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9" r:id="rId4"/>
    <p:sldId id="271" r:id="rId5"/>
    <p:sldId id="264" r:id="rId6"/>
    <p:sldId id="270" r:id="rId7"/>
    <p:sldId id="260" r:id="rId8"/>
    <p:sldId id="273" r:id="rId9"/>
    <p:sldId id="261" r:id="rId10"/>
    <p:sldId id="265" r:id="rId11"/>
    <p:sldId id="266" r:id="rId12"/>
  </p:sldIdLst>
  <p:sldSz cx="9144000" cy="6858000" type="screen4x3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EEE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18" autoAdjust="0"/>
    <p:restoredTop sz="94660"/>
  </p:normalViewPr>
  <p:slideViewPr>
    <p:cSldViewPr>
      <p:cViewPr varScale="1">
        <p:scale>
          <a:sx n="107" d="100"/>
          <a:sy n="107" d="100"/>
        </p:scale>
        <p:origin x="240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38D4E1-F2DF-4900-8C55-FAD57B3598B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DC2095F-EA2E-44A9-86C6-93DC7DC61D03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Frais</a:t>
          </a:r>
        </a:p>
      </dgm:t>
    </dgm:pt>
    <dgm:pt modelId="{8DA65D3B-77CE-414E-9CF8-1DFDF9E5F1D7}" type="parTrans" cxnId="{4707399A-9DB8-4B63-9839-6EAE0E87607E}">
      <dgm:prSet/>
      <dgm:spPr/>
      <dgm:t>
        <a:bodyPr/>
        <a:lstStyle/>
        <a:p>
          <a:endParaRPr lang="fr-FR"/>
        </a:p>
      </dgm:t>
    </dgm:pt>
    <dgm:pt modelId="{3F5A8141-674F-4D25-A548-AA96EC325D83}" type="sibTrans" cxnId="{4707399A-9DB8-4B63-9839-6EAE0E87607E}">
      <dgm:prSet/>
      <dgm:spPr/>
      <dgm:t>
        <a:bodyPr/>
        <a:lstStyle/>
        <a:p>
          <a:endParaRPr lang="fr-FR"/>
        </a:p>
      </dgm:t>
    </dgm:pt>
    <dgm:pt modelId="{15A582EB-34B0-4094-BA74-3DC75B89E22A}">
      <dgm:prSet phldrT="[Texte]"/>
      <dgm:spPr>
        <a:solidFill>
          <a:srgbClr val="FFC000"/>
        </a:solidFill>
      </dgm:spPr>
      <dgm:t>
        <a:bodyPr/>
        <a:lstStyle/>
        <a:p>
          <a:r>
            <a:rPr lang="fr-FR" dirty="0"/>
            <a:t>Transformés</a:t>
          </a:r>
        </a:p>
      </dgm:t>
    </dgm:pt>
    <dgm:pt modelId="{D0F6F06B-F296-4A20-9B66-9960292720E9}" type="parTrans" cxnId="{6CF1C865-11DF-4057-B9FB-07D2319D7B71}">
      <dgm:prSet/>
      <dgm:spPr/>
      <dgm:t>
        <a:bodyPr/>
        <a:lstStyle/>
        <a:p>
          <a:endParaRPr lang="fr-FR"/>
        </a:p>
      </dgm:t>
    </dgm:pt>
    <dgm:pt modelId="{8CF755A9-918C-467F-8A31-36FDA601903B}" type="sibTrans" cxnId="{6CF1C865-11DF-4057-B9FB-07D2319D7B71}">
      <dgm:prSet/>
      <dgm:spPr/>
      <dgm:t>
        <a:bodyPr/>
        <a:lstStyle/>
        <a:p>
          <a:endParaRPr lang="fr-FR"/>
        </a:p>
      </dgm:t>
    </dgm:pt>
    <dgm:pt modelId="{3956A9B5-900F-4FD8-9889-2FEBE77AE85B}">
      <dgm:prSet phldrT="[Texte]"/>
      <dgm:spPr>
        <a:solidFill>
          <a:schemeClr val="accent6"/>
        </a:solidFill>
      </dgm:spPr>
      <dgm:t>
        <a:bodyPr/>
        <a:lstStyle/>
        <a:p>
          <a:r>
            <a:rPr lang="fr-FR" dirty="0"/>
            <a:t>Ultra-transformés</a:t>
          </a:r>
        </a:p>
      </dgm:t>
    </dgm:pt>
    <dgm:pt modelId="{FC8CC387-B2E3-48CE-9D1D-FFF2E7E8D556}" type="parTrans" cxnId="{305D50F3-9081-406A-928B-18403BFA3BD7}">
      <dgm:prSet/>
      <dgm:spPr/>
      <dgm:t>
        <a:bodyPr/>
        <a:lstStyle/>
        <a:p>
          <a:endParaRPr lang="fr-FR"/>
        </a:p>
      </dgm:t>
    </dgm:pt>
    <dgm:pt modelId="{0FCBF4DE-3165-45F9-9D4C-B71438D07593}" type="sibTrans" cxnId="{305D50F3-9081-406A-928B-18403BFA3BD7}">
      <dgm:prSet/>
      <dgm:spPr/>
      <dgm:t>
        <a:bodyPr/>
        <a:lstStyle/>
        <a:p>
          <a:endParaRPr lang="fr-FR"/>
        </a:p>
      </dgm:t>
    </dgm:pt>
    <dgm:pt modelId="{35066E5B-03CD-4B7B-A455-827C316ED38A}" type="pres">
      <dgm:prSet presAssocID="{F538D4E1-F2DF-4900-8C55-FAD57B3598B0}" presName="Name0" presStyleCnt="0">
        <dgm:presLayoutVars>
          <dgm:dir/>
          <dgm:animLvl val="lvl"/>
          <dgm:resizeHandles val="exact"/>
        </dgm:presLayoutVars>
      </dgm:prSet>
      <dgm:spPr/>
    </dgm:pt>
    <dgm:pt modelId="{8DEE34FD-EF88-45C3-875B-8C4284472893}" type="pres">
      <dgm:prSet presAssocID="{CDC2095F-EA2E-44A9-86C6-93DC7DC61D0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415F97C-46E5-43B1-930F-7718641014F0}" type="pres">
      <dgm:prSet presAssocID="{3F5A8141-674F-4D25-A548-AA96EC325D83}" presName="parTxOnlySpace" presStyleCnt="0"/>
      <dgm:spPr/>
    </dgm:pt>
    <dgm:pt modelId="{15B4B18B-CD6A-403F-B533-4BE37031487F}" type="pres">
      <dgm:prSet presAssocID="{15A582EB-34B0-4094-BA74-3DC75B89E22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2708006-8FEF-4BB7-ADE1-3297296C99AC}" type="pres">
      <dgm:prSet presAssocID="{8CF755A9-918C-467F-8A31-36FDA601903B}" presName="parTxOnlySpace" presStyleCnt="0"/>
      <dgm:spPr/>
    </dgm:pt>
    <dgm:pt modelId="{4FEDAD05-9481-49EC-9558-5DDAC3B953AA}" type="pres">
      <dgm:prSet presAssocID="{3956A9B5-900F-4FD8-9889-2FEBE77AE85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CF1C865-11DF-4057-B9FB-07D2319D7B71}" srcId="{F538D4E1-F2DF-4900-8C55-FAD57B3598B0}" destId="{15A582EB-34B0-4094-BA74-3DC75B89E22A}" srcOrd="1" destOrd="0" parTransId="{D0F6F06B-F296-4A20-9B66-9960292720E9}" sibTransId="{8CF755A9-918C-467F-8A31-36FDA601903B}"/>
    <dgm:cxn modelId="{78DABA6E-FA12-483D-8C99-8B915FAC2478}" type="presOf" srcId="{CDC2095F-EA2E-44A9-86C6-93DC7DC61D03}" destId="{8DEE34FD-EF88-45C3-875B-8C4284472893}" srcOrd="0" destOrd="0" presId="urn:microsoft.com/office/officeart/2005/8/layout/chevron1"/>
    <dgm:cxn modelId="{C5D7E959-7DA6-4A83-9D4C-867CC3D27EB8}" type="presOf" srcId="{F538D4E1-F2DF-4900-8C55-FAD57B3598B0}" destId="{35066E5B-03CD-4B7B-A455-827C316ED38A}" srcOrd="0" destOrd="0" presId="urn:microsoft.com/office/officeart/2005/8/layout/chevron1"/>
    <dgm:cxn modelId="{4707399A-9DB8-4B63-9839-6EAE0E87607E}" srcId="{F538D4E1-F2DF-4900-8C55-FAD57B3598B0}" destId="{CDC2095F-EA2E-44A9-86C6-93DC7DC61D03}" srcOrd="0" destOrd="0" parTransId="{8DA65D3B-77CE-414E-9CF8-1DFDF9E5F1D7}" sibTransId="{3F5A8141-674F-4D25-A548-AA96EC325D83}"/>
    <dgm:cxn modelId="{73AE31BA-8297-45B0-8F66-919822666539}" type="presOf" srcId="{15A582EB-34B0-4094-BA74-3DC75B89E22A}" destId="{15B4B18B-CD6A-403F-B533-4BE37031487F}" srcOrd="0" destOrd="0" presId="urn:microsoft.com/office/officeart/2005/8/layout/chevron1"/>
    <dgm:cxn modelId="{5C0767EA-8476-4C20-9C12-BD0ECC903EFE}" type="presOf" srcId="{3956A9B5-900F-4FD8-9889-2FEBE77AE85B}" destId="{4FEDAD05-9481-49EC-9558-5DDAC3B953AA}" srcOrd="0" destOrd="0" presId="urn:microsoft.com/office/officeart/2005/8/layout/chevron1"/>
    <dgm:cxn modelId="{305D50F3-9081-406A-928B-18403BFA3BD7}" srcId="{F538D4E1-F2DF-4900-8C55-FAD57B3598B0}" destId="{3956A9B5-900F-4FD8-9889-2FEBE77AE85B}" srcOrd="2" destOrd="0" parTransId="{FC8CC387-B2E3-48CE-9D1D-FFF2E7E8D556}" sibTransId="{0FCBF4DE-3165-45F9-9D4C-B71438D07593}"/>
    <dgm:cxn modelId="{F87F94BC-A54C-43F2-8E31-2F188F6AC807}" type="presParOf" srcId="{35066E5B-03CD-4B7B-A455-827C316ED38A}" destId="{8DEE34FD-EF88-45C3-875B-8C4284472893}" srcOrd="0" destOrd="0" presId="urn:microsoft.com/office/officeart/2005/8/layout/chevron1"/>
    <dgm:cxn modelId="{C4E6CFD3-2EDD-49E5-A597-7563EA65294A}" type="presParOf" srcId="{35066E5B-03CD-4B7B-A455-827C316ED38A}" destId="{9415F97C-46E5-43B1-930F-7718641014F0}" srcOrd="1" destOrd="0" presId="urn:microsoft.com/office/officeart/2005/8/layout/chevron1"/>
    <dgm:cxn modelId="{44878FAF-FAD0-4C95-A916-09554D8D23EC}" type="presParOf" srcId="{35066E5B-03CD-4B7B-A455-827C316ED38A}" destId="{15B4B18B-CD6A-403F-B533-4BE37031487F}" srcOrd="2" destOrd="0" presId="urn:microsoft.com/office/officeart/2005/8/layout/chevron1"/>
    <dgm:cxn modelId="{8BC40184-D354-4B34-98C0-DA79D294D34A}" type="presParOf" srcId="{35066E5B-03CD-4B7B-A455-827C316ED38A}" destId="{32708006-8FEF-4BB7-ADE1-3297296C99AC}" srcOrd="3" destOrd="0" presId="urn:microsoft.com/office/officeart/2005/8/layout/chevron1"/>
    <dgm:cxn modelId="{9DBCBEBA-3CEA-4214-AF39-201A4F86A4EA}" type="presParOf" srcId="{35066E5B-03CD-4B7B-A455-827C316ED38A}" destId="{4FEDAD05-9481-49EC-9558-5DDAC3B953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38D4E1-F2DF-4900-8C55-FAD57B3598B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DC2095F-EA2E-44A9-86C6-93DC7DC61D03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dirty="0">
              <a:solidFill>
                <a:schemeClr val="bg1"/>
              </a:solidFill>
            </a:rPr>
            <a:t>Ananas</a:t>
          </a:r>
        </a:p>
      </dgm:t>
    </dgm:pt>
    <dgm:pt modelId="{8DA65D3B-77CE-414E-9CF8-1DFDF9E5F1D7}" type="parTrans" cxnId="{4707399A-9DB8-4B63-9839-6EAE0E87607E}">
      <dgm:prSet/>
      <dgm:spPr/>
      <dgm:t>
        <a:bodyPr/>
        <a:lstStyle/>
        <a:p>
          <a:endParaRPr lang="fr-FR"/>
        </a:p>
      </dgm:t>
    </dgm:pt>
    <dgm:pt modelId="{3F5A8141-674F-4D25-A548-AA96EC325D83}" type="sibTrans" cxnId="{4707399A-9DB8-4B63-9839-6EAE0E87607E}">
      <dgm:prSet/>
      <dgm:spPr/>
      <dgm:t>
        <a:bodyPr/>
        <a:lstStyle/>
        <a:p>
          <a:endParaRPr lang="fr-FR"/>
        </a:p>
      </dgm:t>
    </dgm:pt>
    <dgm:pt modelId="{15A582EB-34B0-4094-BA74-3DC75B89E22A}">
      <dgm:prSet phldrT="[Texte]"/>
      <dgm:spPr>
        <a:solidFill>
          <a:srgbClr val="FFC000"/>
        </a:solidFill>
      </dgm:spPr>
      <dgm:t>
        <a:bodyPr/>
        <a:lstStyle/>
        <a:p>
          <a:r>
            <a:rPr lang="fr-FR" dirty="0"/>
            <a:t>Ananas au sirop</a:t>
          </a:r>
        </a:p>
      </dgm:t>
    </dgm:pt>
    <dgm:pt modelId="{D0F6F06B-F296-4A20-9B66-9960292720E9}" type="parTrans" cxnId="{6CF1C865-11DF-4057-B9FB-07D2319D7B71}">
      <dgm:prSet/>
      <dgm:spPr/>
      <dgm:t>
        <a:bodyPr/>
        <a:lstStyle/>
        <a:p>
          <a:endParaRPr lang="fr-FR"/>
        </a:p>
      </dgm:t>
    </dgm:pt>
    <dgm:pt modelId="{8CF755A9-918C-467F-8A31-36FDA601903B}" type="sibTrans" cxnId="{6CF1C865-11DF-4057-B9FB-07D2319D7B71}">
      <dgm:prSet/>
      <dgm:spPr/>
      <dgm:t>
        <a:bodyPr/>
        <a:lstStyle/>
        <a:p>
          <a:endParaRPr lang="fr-FR"/>
        </a:p>
      </dgm:t>
    </dgm:pt>
    <dgm:pt modelId="{3956A9B5-900F-4FD8-9889-2FEBE77AE85B}">
      <dgm:prSet phldrT="[Texte]"/>
      <dgm:spPr>
        <a:solidFill>
          <a:schemeClr val="accent6"/>
        </a:solidFill>
      </dgm:spPr>
      <dgm:t>
        <a:bodyPr/>
        <a:lstStyle/>
        <a:p>
          <a:r>
            <a:rPr lang="fr-FR" dirty="0"/>
            <a:t>Poudre de jus d’ananas</a:t>
          </a:r>
        </a:p>
      </dgm:t>
    </dgm:pt>
    <dgm:pt modelId="{FC8CC387-B2E3-48CE-9D1D-FFF2E7E8D556}" type="parTrans" cxnId="{305D50F3-9081-406A-928B-18403BFA3BD7}">
      <dgm:prSet/>
      <dgm:spPr/>
      <dgm:t>
        <a:bodyPr/>
        <a:lstStyle/>
        <a:p>
          <a:endParaRPr lang="fr-FR"/>
        </a:p>
      </dgm:t>
    </dgm:pt>
    <dgm:pt modelId="{0FCBF4DE-3165-45F9-9D4C-B71438D07593}" type="sibTrans" cxnId="{305D50F3-9081-406A-928B-18403BFA3BD7}">
      <dgm:prSet/>
      <dgm:spPr/>
      <dgm:t>
        <a:bodyPr/>
        <a:lstStyle/>
        <a:p>
          <a:endParaRPr lang="fr-FR"/>
        </a:p>
      </dgm:t>
    </dgm:pt>
    <dgm:pt modelId="{35066E5B-03CD-4B7B-A455-827C316ED38A}" type="pres">
      <dgm:prSet presAssocID="{F538D4E1-F2DF-4900-8C55-FAD57B3598B0}" presName="Name0" presStyleCnt="0">
        <dgm:presLayoutVars>
          <dgm:dir/>
          <dgm:animLvl val="lvl"/>
          <dgm:resizeHandles val="exact"/>
        </dgm:presLayoutVars>
      </dgm:prSet>
      <dgm:spPr/>
    </dgm:pt>
    <dgm:pt modelId="{8DEE34FD-EF88-45C3-875B-8C4284472893}" type="pres">
      <dgm:prSet presAssocID="{CDC2095F-EA2E-44A9-86C6-93DC7DC61D0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9415F97C-46E5-43B1-930F-7718641014F0}" type="pres">
      <dgm:prSet presAssocID="{3F5A8141-674F-4D25-A548-AA96EC325D83}" presName="parTxOnlySpace" presStyleCnt="0"/>
      <dgm:spPr/>
    </dgm:pt>
    <dgm:pt modelId="{15B4B18B-CD6A-403F-B533-4BE37031487F}" type="pres">
      <dgm:prSet presAssocID="{15A582EB-34B0-4094-BA74-3DC75B89E22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2708006-8FEF-4BB7-ADE1-3297296C99AC}" type="pres">
      <dgm:prSet presAssocID="{8CF755A9-918C-467F-8A31-36FDA601903B}" presName="parTxOnlySpace" presStyleCnt="0"/>
      <dgm:spPr/>
    </dgm:pt>
    <dgm:pt modelId="{4FEDAD05-9481-49EC-9558-5DDAC3B953AA}" type="pres">
      <dgm:prSet presAssocID="{3956A9B5-900F-4FD8-9889-2FEBE77AE85B}" presName="parTxOnly" presStyleLbl="node1" presStyleIdx="2" presStyleCnt="3" custLinFactNeighborY="0">
        <dgm:presLayoutVars>
          <dgm:chMax val="0"/>
          <dgm:chPref val="0"/>
          <dgm:bulletEnabled val="1"/>
        </dgm:presLayoutVars>
      </dgm:prSet>
      <dgm:spPr/>
    </dgm:pt>
  </dgm:ptLst>
  <dgm:cxnLst>
    <dgm:cxn modelId="{B8E8CE0F-63C8-436B-AD1C-F215C015533E}" type="presOf" srcId="{3956A9B5-900F-4FD8-9889-2FEBE77AE85B}" destId="{4FEDAD05-9481-49EC-9558-5DDAC3B953AA}" srcOrd="0" destOrd="0" presId="urn:microsoft.com/office/officeart/2005/8/layout/chevron1"/>
    <dgm:cxn modelId="{6CF1C865-11DF-4057-B9FB-07D2319D7B71}" srcId="{F538D4E1-F2DF-4900-8C55-FAD57B3598B0}" destId="{15A582EB-34B0-4094-BA74-3DC75B89E22A}" srcOrd="1" destOrd="0" parTransId="{D0F6F06B-F296-4A20-9B66-9960292720E9}" sibTransId="{8CF755A9-918C-467F-8A31-36FDA601903B}"/>
    <dgm:cxn modelId="{8358D383-FE98-44F9-9419-74492191B163}" type="presOf" srcId="{15A582EB-34B0-4094-BA74-3DC75B89E22A}" destId="{15B4B18B-CD6A-403F-B533-4BE37031487F}" srcOrd="0" destOrd="0" presId="urn:microsoft.com/office/officeart/2005/8/layout/chevron1"/>
    <dgm:cxn modelId="{CCF6AF88-8629-4CC3-8464-4F4A61F4D2E6}" type="presOf" srcId="{CDC2095F-EA2E-44A9-86C6-93DC7DC61D03}" destId="{8DEE34FD-EF88-45C3-875B-8C4284472893}" srcOrd="0" destOrd="0" presId="urn:microsoft.com/office/officeart/2005/8/layout/chevron1"/>
    <dgm:cxn modelId="{4707399A-9DB8-4B63-9839-6EAE0E87607E}" srcId="{F538D4E1-F2DF-4900-8C55-FAD57B3598B0}" destId="{CDC2095F-EA2E-44A9-86C6-93DC7DC61D03}" srcOrd="0" destOrd="0" parTransId="{8DA65D3B-77CE-414E-9CF8-1DFDF9E5F1D7}" sibTransId="{3F5A8141-674F-4D25-A548-AA96EC325D83}"/>
    <dgm:cxn modelId="{F730FBA8-8FC5-4908-978E-EEC4FB0C0568}" type="presOf" srcId="{F538D4E1-F2DF-4900-8C55-FAD57B3598B0}" destId="{35066E5B-03CD-4B7B-A455-827C316ED38A}" srcOrd="0" destOrd="0" presId="urn:microsoft.com/office/officeart/2005/8/layout/chevron1"/>
    <dgm:cxn modelId="{305D50F3-9081-406A-928B-18403BFA3BD7}" srcId="{F538D4E1-F2DF-4900-8C55-FAD57B3598B0}" destId="{3956A9B5-900F-4FD8-9889-2FEBE77AE85B}" srcOrd="2" destOrd="0" parTransId="{FC8CC387-B2E3-48CE-9D1D-FFF2E7E8D556}" sibTransId="{0FCBF4DE-3165-45F9-9D4C-B71438D07593}"/>
    <dgm:cxn modelId="{2804793F-D161-424F-BB64-397C1BB6A5CD}" type="presParOf" srcId="{35066E5B-03CD-4B7B-A455-827C316ED38A}" destId="{8DEE34FD-EF88-45C3-875B-8C4284472893}" srcOrd="0" destOrd="0" presId="urn:microsoft.com/office/officeart/2005/8/layout/chevron1"/>
    <dgm:cxn modelId="{B362B877-3E6D-4A6A-83A4-D19BABE82C2C}" type="presParOf" srcId="{35066E5B-03CD-4B7B-A455-827C316ED38A}" destId="{9415F97C-46E5-43B1-930F-7718641014F0}" srcOrd="1" destOrd="0" presId="urn:microsoft.com/office/officeart/2005/8/layout/chevron1"/>
    <dgm:cxn modelId="{75C60637-6DA0-4766-B307-776F06CB4886}" type="presParOf" srcId="{35066E5B-03CD-4B7B-A455-827C316ED38A}" destId="{15B4B18B-CD6A-403F-B533-4BE37031487F}" srcOrd="2" destOrd="0" presId="urn:microsoft.com/office/officeart/2005/8/layout/chevron1"/>
    <dgm:cxn modelId="{1B614D98-3FF8-40E1-B12B-48D3898406EE}" type="presParOf" srcId="{35066E5B-03CD-4B7B-A455-827C316ED38A}" destId="{32708006-8FEF-4BB7-ADE1-3297296C99AC}" srcOrd="3" destOrd="0" presId="urn:microsoft.com/office/officeart/2005/8/layout/chevron1"/>
    <dgm:cxn modelId="{3EECD90D-5218-4AA2-9B73-DE7A801571E7}" type="presParOf" srcId="{35066E5B-03CD-4B7B-A455-827C316ED38A}" destId="{4FEDAD05-9481-49EC-9558-5DDAC3B953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E34FD-EF88-45C3-875B-8C4284472893}">
      <dsp:nvSpPr>
        <dsp:cNvPr id="0" name=""/>
        <dsp:cNvSpPr/>
      </dsp:nvSpPr>
      <dsp:spPr>
        <a:xfrm>
          <a:off x="868" y="0"/>
          <a:ext cx="1058128" cy="193710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 dirty="0">
              <a:solidFill>
                <a:schemeClr val="bg1"/>
              </a:solidFill>
            </a:rPr>
            <a:t>Frais</a:t>
          </a:r>
        </a:p>
      </dsp:txBody>
      <dsp:txXfrm>
        <a:off x="97723" y="0"/>
        <a:ext cx="864418" cy="193710"/>
      </dsp:txXfrm>
    </dsp:sp>
    <dsp:sp modelId="{15B4B18B-CD6A-403F-B533-4BE37031487F}">
      <dsp:nvSpPr>
        <dsp:cNvPr id="0" name=""/>
        <dsp:cNvSpPr/>
      </dsp:nvSpPr>
      <dsp:spPr>
        <a:xfrm>
          <a:off x="953183" y="0"/>
          <a:ext cx="1058128" cy="19371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 dirty="0"/>
            <a:t>Transformés</a:t>
          </a:r>
        </a:p>
      </dsp:txBody>
      <dsp:txXfrm>
        <a:off x="1050038" y="0"/>
        <a:ext cx="864418" cy="193710"/>
      </dsp:txXfrm>
    </dsp:sp>
    <dsp:sp modelId="{4FEDAD05-9481-49EC-9558-5DDAC3B953AA}">
      <dsp:nvSpPr>
        <dsp:cNvPr id="0" name=""/>
        <dsp:cNvSpPr/>
      </dsp:nvSpPr>
      <dsp:spPr>
        <a:xfrm>
          <a:off x="1905499" y="0"/>
          <a:ext cx="1058128" cy="193710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 dirty="0"/>
            <a:t>Ultra-transformés</a:t>
          </a:r>
        </a:p>
      </dsp:txBody>
      <dsp:txXfrm>
        <a:off x="2002354" y="0"/>
        <a:ext cx="864418" cy="193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E34FD-EF88-45C3-875B-8C4284472893}">
      <dsp:nvSpPr>
        <dsp:cNvPr id="0" name=""/>
        <dsp:cNvSpPr/>
      </dsp:nvSpPr>
      <dsp:spPr>
        <a:xfrm>
          <a:off x="868" y="0"/>
          <a:ext cx="1058128" cy="187347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00" kern="1200" dirty="0">
              <a:solidFill>
                <a:schemeClr val="bg1"/>
              </a:solidFill>
            </a:rPr>
            <a:t>Ananas</a:t>
          </a:r>
        </a:p>
      </dsp:txBody>
      <dsp:txXfrm>
        <a:off x="94542" y="0"/>
        <a:ext cx="870781" cy="187347"/>
      </dsp:txXfrm>
    </dsp:sp>
    <dsp:sp modelId="{15B4B18B-CD6A-403F-B533-4BE37031487F}">
      <dsp:nvSpPr>
        <dsp:cNvPr id="0" name=""/>
        <dsp:cNvSpPr/>
      </dsp:nvSpPr>
      <dsp:spPr>
        <a:xfrm>
          <a:off x="953184" y="0"/>
          <a:ext cx="1058128" cy="18734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00" kern="1200" dirty="0"/>
            <a:t>Ananas au sirop</a:t>
          </a:r>
        </a:p>
      </dsp:txBody>
      <dsp:txXfrm>
        <a:off x="1046858" y="0"/>
        <a:ext cx="870781" cy="187347"/>
      </dsp:txXfrm>
    </dsp:sp>
    <dsp:sp modelId="{4FEDAD05-9481-49EC-9558-5DDAC3B953AA}">
      <dsp:nvSpPr>
        <dsp:cNvPr id="0" name=""/>
        <dsp:cNvSpPr/>
      </dsp:nvSpPr>
      <dsp:spPr>
        <a:xfrm>
          <a:off x="1905499" y="0"/>
          <a:ext cx="1058128" cy="18734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00" kern="1200" dirty="0"/>
            <a:t>Poudre de jus d’ananas</a:t>
          </a:r>
        </a:p>
      </dsp:txBody>
      <dsp:txXfrm>
        <a:off x="1999173" y="0"/>
        <a:ext cx="870781" cy="187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14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69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15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18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94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63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55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02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45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68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519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4FE4B-69F9-4D46-B5B7-72351EEBB5B0}" type="datetimeFigureOut">
              <a:rPr lang="fr-FR" smtClean="0"/>
              <a:t>06/01/2026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897E5-3F07-4B3F-9DBC-01360F7A3E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95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ESBhRSY-yY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youtube.com/watch?v=ESBhRSY-yYo&amp;pp=ygUraHR0cHM6Ly93d3cueW91dHViZS5jb20vd2F0Y2g_dj1FU0JoUlNZLXlZbw%3D%3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microsoft.com/office/2007/relationships/hdphoto" Target="../media/hdphoto4.wdp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microsoft.com/office/2007/relationships/hdphoto" Target="../media/hdphoto5.wdp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image" Target="../media/image8.jpe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microsoft.com/office/2007/relationships/hdphoto" Target="../media/hdphoto11.wdp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5" Type="http://schemas.microsoft.com/office/2007/relationships/hdphoto" Target="../media/hdphoto12.wdp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microsoft.com/office/2007/relationships/hdphoto" Target="../media/hdphoto9.wdp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4.wdp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Comment bien manger et faire les bons choix pour notre santé ? –  L'Information Dentai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4" descr="Comment bien manger et faire les bons choix pour notre santé ? –  L'Information Dentai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2" descr="Comment Adopter un Mode de Vie Actif : Conseils Pratiques"/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19790" y="86474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Bonjour à tous !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58246" y="100199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Aujourd’hui on parlera de …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36980" y="1732707"/>
            <a:ext cx="420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1. Notre santé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– 5 éléments essentiels !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852" y="2452787"/>
            <a:ext cx="37371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2. Le petit déjeuner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- à quoi ça sert ? </a:t>
            </a:r>
          </a:p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41306" y="3172867"/>
            <a:ext cx="805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3. Les macronutriments -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63524" y="3883655"/>
            <a:ext cx="8008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4. Aliments à limiter pour avoir une meilleure santé ! 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39403" y="4613027"/>
            <a:ext cx="5238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5. Petit déjeuner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- en chiffres !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47613" y="5333107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6. Les étiquettes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- notre grand allié !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6347" y="6046355"/>
            <a:ext cx="4270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7. Les 4 super - conseils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pour bien manger !</a:t>
            </a:r>
          </a:p>
        </p:txBody>
      </p:sp>
      <p:sp>
        <p:nvSpPr>
          <p:cNvPr id="11" name="AutoShape 4" descr="Qu'est-ce qu'une alimentation saine ?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6" descr="Qu'est-ce qu'une alimentation saine ?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2" name="Picture 8" descr="Bien-être : Tout ce qu'il faut savoir sur l'alimentation sa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801" b="21890"/>
          <a:stretch/>
        </p:blipFill>
        <p:spPr bwMode="auto">
          <a:xfrm>
            <a:off x="4954821" y="4797693"/>
            <a:ext cx="3921826" cy="149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883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utoShape 2" descr="data:image/png;base64,iVBORw0KGgoAAAANSUhEUgAAA0QAAANECAYAAACQGe8uAAAgAElEQVR4nOzdR3OdZ5qg6f4js5hezG5iOqJn2R0zMdFVWVnplJklqdLKUaTo4QjCEiBoQBAehPc43nvvvfcHBx4gABoplVVdMfMH7ll8OAeGVlIqTRUXdwAgQFAUTeDi877P958yPimvKu2RkPZISLpF37rq5/g2VT9HwrXyPbb02uLOxddnX3htMdv891rUOvfSIjahqH2eqH2esGOekH2OkH2OoHWmVsg69cqClkmClkkC5olXFjIdFzSOEzSO4zc8wm8YxW8YJWgcO2qEkHmUkHmUoHEEr24Aj7Yfl7oXu/IeFult9MsdaBc70Cy0o1loRzXXhma+E91iF0bRHazSBzhUw7g0o/gMEwRMUy9phoBphqB5lqB5lpBljpBljoh14aVV3/+2Rcxv19nvF7S+vJB15ltV/fWt/jyi9sVTxRxLp4o7l0919v0vfr8FYo6F49/nrnnirnlijjlijrna29U/J0nPstAb//zLTvWqv3uyftmpcgH5n6V8UPHaCiHlazv78W/+/LLvVCEsf22liPKllaMqylEVpbiWUlxLOaGjnNBRSepf21rKcCbda1vPGF7bRtZ4uoz5pW1mLUfZ2Mza2MrZhfLW7ykzW3kjWwU9WwU9O0UDO0UD22UzW0UT2yUrW0ULW0ULmwUzm3krm3krWyUn22U322U3WyUnG2U7G2U7OxUHu2tOdisOtooWNrJGClEl6YCIhHeRmGOOgHkCv14oqJvArxnDoxrBqx4lqJsgYpwlalki6RCRccvI+RTs5h3s5h3sZO3s5h3sFb3sr/p5XPGzU/KyVXCxXXSzs+pjt+Jnu+xlq+SutV10vnUbORuraQPrWTM7ZSc7ZSdbeSubWQtbeSsbGTNbGeNRerazBrYyetZTGkpRKdnAMlnfEjn/MqXgMmsRCatRGetxFZtpA5t5KxtFB5WSh1LRSyVjYT+yyL5nmN3gMFvhadYiCrZyTvIJPXbTDKLFHpZmb7E41cH8RFuthcl2FibbWZzqYHGqg6XpzlOtzN46lXj+9qmki3dOpVi5d9QdFCt3UInvoxLfRy29h1p6D43sPirJXRSiLhSiLtTyu+g1fdgtwwS8E0TDM2STs5Rzc5RzU5Qyj8gnBsnF+sjFeinE7lGI3CUfvE3Wc4uMo42kraVWwtZGwtZG0tpBwtJOxNRO1HyLmLWHmLWHkLmHoOk2QdOdWmHjHcL6LkL6DsK6NoKaFgLqm/hVzfgUTUKyRnyyRrzSBrzSBnySJnySJgLSGwSkNwjJmgnJmonKWojKWohL24hL247ebiaiaCKkbCCkrCOouEJEUUdM1URG107O0EXBcpeS5QGrtgHWHCNseCbZ8c/xOLTCfljCQUzBQVTFYVzN06SGpykVT5Jy9mMr7EYW2I3MnWonMs1WcILNwDgb/kesB8fZCE3U2oqMsx2dZCc2UWs7Os56aIg1/wDr3n7Kzl6KjjvkrO1kjM2kDQ1HNZHRN5PRtZPWdR7VRVrXRVIvlNB2CunaiaibcIrPY1r4HfaVc/iV1/CrhP+vXlWLkKYdr7oTp7IDq7Qdg6gV7WILyrlGlHONqBYa0K00YpTcxCrvwCrrwSq9j0U2iEU2jEUxilU1hFXbi1l/G7OhE7ulG6f9IR7nIwLuBQLuFbwuER7nCqm4lnzWxPq6j+3dGHuHGfYOCuweltjZL7K9m2dnr8DBk3WePt/h8GCbZ0922dkpk88FScTsxCImggENfp8cv0+K3y+uFfCdLuQ9LuyTkAqrKCQNZCJqYo450oZeCrrbFHS3yWu7yWm6SGs6SWo7iWnvsRHSUAqZyYb1pCJ60nETuayNYsFFpeRhveihFLdQiprZy3t5UomyXw6zVwyylfWykXaynnLUqqQdbGRdbBe97JT8bGRdVNLCt2/m3OyWA+yWA2zm3KymbBRjZooxM6spG+sZJ//pHYjegej7BJFPP3LUUC2Pth+H8gFW2V3Mkh4MK90YVrrRL9/CsNKNUXQbs6QHs/guVul9HMqHeDSDeLUjNQgFzdMvx8IZAL0KCGch8LbFbG/X2e8XfkXVX59v3yv+O9+B6B2I3oHou4PoqJ2iiZ2iie2yme2S9Uz2WlslZw1FOxUPu2tudtfcAoiOMFRJasmFZCQ8y4TsM3j1YzjUg9gU/VilD7FKH2KTPMQq7sMieoBN8hCXfAi3YhS3ahyvZpKgYZaIeYH1pInNlIXtjI2drJ3NrIPNrIONnIP1jJ31jJ3NvJPdiv87g2i76GS7ZGen7GR/zcPjipvNrIVyQkcprqUY1dR+X52sEJWTC0vIBMXkQxJWY0q2M1oe5w3sFc3sFc3sFkzsle3srrrYzFspJA0UwlLWHCOklO1E5M1EdXfIe1cox00kggoM6rG/KhCppfdQirtRS++gU/di0D7A6x4jGpgkE58jn5mjnJuhnJmsYSgTuUs23EM23EMueJusr4u0q52krYW4ublW1NJMxNxM1HiDkO4GPk0jQd1NwoZ2wqYuAoYOAvpbR3UfdYuQvoOgrp2QtvUFEPnPgMgnOQ2ioORlIDouKmsmKm8gqqirFVc1kNXcpKDvpGy5y4bzIVveEba9j9jxTbIbnOVxeIGD6ApPYgKIDuNqDuNqniTUPEnKOYiL2I0ssB2aPtMkm4Fx1nxjrLqHa5U9w6x6R1kLjLIeHGMrNMp2eKzWVmiYNf8Aq94+Ku4HFB13yNtukTW1ktTXk9DVCWkbSGmaSKlbSGjahNQdJNQdxDVCVQwldK1E1E24JZewLH6CbelzPNKreBT1eOSNeJTNQuoWPKo2nKo2rLJWDKJWdMs30SzeQLPYiHa5AYP4BhZ5K3bVLezKO9gVvdiVA9iVQwKG1A+x6u5g0ndg1DdjNrRjs97DZR/G65wh4F4i4BMTDihIJ3SUCw42NwPsPU6wd5j7qwbRZkTNetTEWtLCasZGKW+nlHNSzDoo5ZxUsk5WUzYqCSs7WTe7eT87Od8RhtynQLSRdrKZc7OZc1NJO1hN2YTvewSi9YyT9Yyz9r71jJPdcoDHq0F2Sn42c+53IPpbB9GrcPSXBpFPP4JHM4hHM4hbPYBb8xCXqg+7oher7C5G0W10S51oFzvQL3fX8GOT92JX9OFWD9QQ5Dc8Ov4xzNPH05GXdWYC9NcOoio8vn0v/3m9A9FfBkRncfSnBtGbAPTvBUTHADrbnxNEx+0ULOwULDUE7a66TvW44mV31cNOxVObEO1UPGyvOtnMWymntBSiSlJ+MVHXIiHrDH7jJA71IGbZA4yiexiW72JYvo9+6S7GxeMsogc4pP04ZcPYZaM45GN41BP4tNNkvHIKITXrSRPbGRtbOecpEG3kHGwVXK8F0VbB8dYg2ikLKNrMW6lkTBSjGnIhBfmwkmJU8/ISasopLatpHetZYZpWhdXjVQc7BQtrSTWrURml4DJZ5wxR/RAR1T18izewjp/HMn0en7yDgk/EWtJCMqTErBtHsnTnrUB0FkBnISRZ6DmVbOnuqZSi+0fdRSm6i1rSi1rSi0Z2H43sPlp59fW7GFS9WPQPcVqGCXomSIamyCVmKaVmKKUnKMSHyUYfkA72kPTfIunvIOXrIOltJ+FqIWa7QdRYT0h/vVZQd42A5jp+9VX86jp8qmv4VQ0E1Dfwa1vwa1sI6tqFtJ1CR2+HtMcgCqluElA24z8CUUDWSEDWeIShBoLSRgJHL4PSRiLSJiLSJgE/R8VlzcRlTSRkDaSkDaSkdWQkdWSl9RRVNynrOtkw3WXb/pA93zgHwVkOwnMchBZ4HF6ogeggKuYgJhOmRDEF+1Epu5EltkOzbPgnqHhHT7XqGWTNPUjZ2U/Z2U/J8ZDiUWX3AKuefireQTZ8A2z6B2tt+B9Scd+n5LwrYMjSeYShRuLqa8RUl4kprxJTXiemrCemuEFUcfOoVqKKViKqFiKqFqLqVuLaFhI64aVPfh3b0gUsC5/jWLmMS3odt6wBt6IRt6IRl6oJl6oZp6oFm7wFi6wdg/gmelEzelHzMYbUbbh13bi1d3Fr7uPUPMSh7sOm7cWq7caib8Ogq0eruYpWcx2DoQ2r+T4e5wQh3xLxqIpMUi9gaM3H/n6SJ88KHD4rcfCkzOOnFfaelNndL7J3UOLJs02+/GqPZ092+fL5Yx7vVSgWw6QSThIxK5GwnlBQTSikJBSS14oEz+SX1YoG5GSjWsppE7m4joR7gZypj5LxDiXjHYqGHgq622R13WT0PWSMDym4ZlkNyllPGtjIWSjnrBQzFvJJE/mkhWLSykbWw2bGw2bSxUbazWbGc4Qh9ykMbaSdtYnQaspGKW6pgWg946wBqYqhzZybrbynBqhywvr9g+i7gOkdiL47iKpVMfR9gKgKoZMgcqsHcKn6cSgfYlf0YZMLELJI72AU3cGw0oN+uRuL5B42WR9u9VANP37Do1OfL2SaIGyeJGyePH1c7B2I/sOD6OzHfdP+3CB68cd7B6K/JIjOfv5XfdxOwcZOwVb7Qr6KoP01Hwfr/lq7a152KgKMdspu1rNmChE1UdeiACDVMDbFIOajSZBF0otRdA/9Ug+6xdvoFu+gXehBNy+kX7iDebkXm+QhDukgVskQVskQLuUjAUX6GaK2ZXJ+JZWYgc2sQ0BRXujkkbntsrcGoo2ii42ii62Cg828na2CowajnbKbnbJbAF75eIq0mbezmjZQiGnIhBUk/VLSARn5sJJSXPvC75Xa76eMie2SMP2pgmq7ZGe3aGczZ2I1piTnmSNlGcMn68a1eBPTo4to+z/GOPwJusGPToGokjCTDCkxaR/9VYFIK+9Fp7yPSfMQu3EAn32EqG+CTGSKfHyCQnyUQnyYXOQIQ95OEp5WEp6bQq5mEvYm4pYGwsZrhPRXCequENBexq+5iEd5EZf8Al75JbzyS/gUV/HJrxNQNRDWNBPWtxDWtRHSttYAFNS0EdK2v4Ah3wkIBU4UljQSEjcIEJLUE5M2EJfU1UrIGkjIGkjLGslK68mL62qVZDeoqG6xYbjLrm2APc8jDkNzPIku1dqPLB61zH5kmccRUa3d8ApbgRnWvOOsuocpOfuFXH1CjgeUHA8o2u/VKtjukrf2ULTfo+S4z5rrAevuXja8D9jw3mfDe591zz1WHT0UrB3kLe1kDS1k9E0kNdeJKi8SUXxBVHGZiPyKMOmSCwCMyJuJyFuIyFuIKm4SVt4kqm4lqrlJXNtCXNtCQNmEffkSxtlzWBe/wCm5hlteh1tRX8upbMSlasahvIlV0YZF3opF1o5Z2oZV0YZd1YFL24nX0I3PeAef8R4u/R3smm5suk6sumYshjp0+i9Qqz9Fpfoco74Bs6kbt2OEaGiFTEpLMWdhtehkeyPE0yd5nn+5yuGzVQ6eVGog2jso1UD07Mtdnj/b46sv918AUSxiIBzSEA6rvjOIioaeWtVJUVbXQ1J7j5Shn7R1nEJghVJcLfwjS8pIPm4kGzVSiFrYSLvZzfrYTLpYT7lqGDoLorWkjXLCWoPQWQBVEVSF0EbWVQNU9f1/cRC96Quo7/vH+6YgSjq+WW8C03ftVTB6GRZefh/lNIIiluNqCDG97mjcI3y6MXy6MbzaEbzaEdzqIVyqQWyyPiyS3qPu1bLJ+rDL+48RpJ8gbJ4mbJ4mYpmpvX7y22qdmXy96m7QmyD0bYvb3663/5x/HgC9qlcDUfj/e/bHr/45OAuhtFckdObP7wt/r3jlp/quoPlrAVEprKYUVp96++1QJD3V20LoVdB5FXyO01COaliNaVmNaf/kIFo/6puCaDNnYjNnYjtrYfslEKrhpAqhbwuio+9XhdWrPv9O3vFCu0Unu6ueGoKebEZ4uhXlyWakdmenkraRDauJeSQErXN4DFN4dUcQkvVjkfRhFj3ALHqAaek+xsWeWrr57hqEToLItHRfODonHsAiHsQsGsAmPZoWKR/h1k4SsiyQ8cpZT9lqINouutkt+164T7RVcLGesbOaslDJWFjPWtnI2djI2WooqmJoq+BgPWtlNWWiGNeTjShJBWTEvCJSRxgqJ3Ssp01sZi1sZ03sFa08XXPzdM3NfsnOTsHC41UHj1cd7OYtbKYNbCTU5PzLxCyP8Cp7sS+1Ypmuw/ToIqahTzAP/h7L0O9wjJ3DM3eVkKyZsLaHol9MJWEkFVYdgegeS7PdLE7dYmGy85VH5aoAEs11nUJQ9eWrj8gJqcQPjrp/BKEHaOV9xxBSPECneIBJ1YdNN4DbPEzYNUYqOEUuPEE2PELa/4Cs/y5Jbycx102i9kYitrrjLNeIma8RNVwharhCRH+ZkPYiftV5vIpzuKXnsIs+xrnyKc6VT7EvfYZr5XN8sktE1A3Ejc3Eja1EtDcIqW4QUDYRUDYTUt2sYSgob3oBQiGxAKGIWCguaSIhbSIlbSAjaSAjukZWXEdWXEdOWk9R2sCqrJ51WQOrkjrKonoqkhtsqbrYMfaxZxvlsWeag8AiT6MinsaWeRpbfimIajAKL7ETmGHDO340BeqjaO+toadaydZDwdJNznSrVt7cRcHSTdnaQ8Xew7rzDptuoQ1XDxVHNyVrGznjTTL6JtKaOlLq6yRVV4grLhKTf0FccZmY7ApxeR1xWRMxxU1iipvHkzFFKzFl24kpURtxrfC2T9KAde4ixtnzmBY/xyG5iEt2GZfsMk75VdzK6ziV9dgUTViVzdjVbbg0Xbh13bg0XUev38Jn6iJo6cFn6sSubcGouIbVUIdc/BvmZn/E3MI/sLDwIyTiD1Crz2PQ3sBm6SUeXqaYN1Au2CgXXOxsRHn+tMKXX25y+HTtFIj2D8scPKnUQPTl88c8f7bH9laJQiFEKuEkGbcRjxmJRXVEImrCYUWtaEhxCkTRwHHxkIJcXMdqxkI+oSfhXiBjfHAKQ9Vy+ttk9D3E1T3E9L2kHY8oBFbYyhhZS5koxo1kgjrSAT2lqJXttIfttOcIQSdR5DzV2SNyJ1/fyLpqIDo5HTr5cd87iN40oXkHou8XRG++oP/NQHQWQl7tCB7NMB7NMA7lAHZ5P1bpA2yyPqzSB7XX7Yq+o6NwQ/h0Y4RME0QsM2fuPi2c6fh9tZ+bff4diN6BqNbr/v56Xa+C0fcNohd/3Hcg+kuAqAafo8nPbtHObtHJXsnNXsnN47LnhQ4qAQ43QjzZjHC4EeJxxc9WwUUlbaOUMJENa4l5ZATM8zi1j7DJhzFJ+jEs30czdxvt3O0acKrH4fQLt9Ev3D7C0GkQac98H6u4D4u4H7NIgJFNOoxNPopdMVZDUSlmFO4RvQREJzFUTpopxo2Uk0bW0xbW06dxtJm3s561UkoYyIRUJP1y4j4ZSb+cbERJMa6lnNKzkTGzk7OyV7CzX3RyUHbwpOzk+ZrQftHIXkbHXlbDblpNybdI3PwIv+oBbnE3uvGrqIc+Q977GxS9v0L38DdYhn6Ha+xj/FMXCC9cJyFrJWu4TdY2QCkgYS1lIhNRHx2Z++YgEs11fYOJkJBa0nfUMYZ0ioenMGRU92PV9uMyDBCwjZD0jZMLT5ALjZD03ifm6CRibSZsqidouIpPdxGf/kKtgO4CAc3np/Krz+GRf4JT+ntsK7/DuvgbrIu/w7r4Oyzzwusu0WeE1VdJ6BtJ6BuJqBsIKurwSa8RkNUTlDedgpBfXI9fXE9AVC9gSCQUEzUSEzWSlt4gL22iJLvBqriBNXEda+I61sXX2JLWsSNv4LGiiceKJrZljWzJm9nVdbNvfcihe5LD4BJPoxKexqU8iUl4EhPxJH4MIuHY3NIRhIQjdFUMVVwDlJ19lBz3Kdh6yFu7yVm6juokZ+oga2wnY2gja2wnZxAqmDoomdqpWDtZt3ayab/Fpr2DdVs7FXMLJcMN8roGsmoBQyn1VZKqKySUl4krLpJUXCUhu0pCUU9C3khc2Uxc2UxMcUPAkaqlBqKIqo2our12pyiqbscrbsQ8cx7t5O8xzH+MVXQOu/hzbNLzOOWXcSiv4VDUYVM04dC04dF34TX04NHfxq27hVvXgdfYgdfUhkt3A4P8MirxRywv/JSJR/+dgaH/wtDYf2V84r8xN/cDROIPUcguoNW0EfLPUMzrqJSrIIrz9KDCkycbHD7d4ODJujAdelLm8OkaT59v8ezLbb78ao8vn+9ysL/OWiVFNhsgGXeQjNtIxM3EY3piUQ2RiJJIRPmtQXQSQidBlNV1k9R0kdDeJmXuJ++ZYSelYy1hpBw3kQ8aSft05AIG1mJ2tlLuMyA6jaHNjKs29alOg7aLXraL3tqRuXLCWluwcBJE1ff9xwFR9UjPmf7WQfQyHL0cRK8+Gvd6EI0TMj0iZBLuBXl1Q6fuBrlUgziUAziUA9hkfbXpj0s1iFs9hEczLCxDOJoiBY3jRK0zJwB35riZdVmo9m1nsHfmC/U3HnH7qwHRy4HzxiOZL/R20Pm2vfLI3Csg9I1B9AaY/K2DqFo5qjkDIulre9ujci8ceXslfIRWY2pWY2pK8WraU1Uh9GYQaakktW8+IvcnAtF3ue8j9GoQnZz4VI+GHU9+ghxuhF7ZwVqY3XKA9YyTYtxI0qck4hLhty7gMc3i0k1iV4xhlg5gkfShX7qLdq4LxWQbisk2dDO3MMx11zqG0KtBpJvvqU2JLOL+IxQ9xCoZEH4c2SB25Qhu7SQpn5z1tIXNvL12FG6n7K7dcdrI2SgnjeSiWnJRLeW4gfWkUPWYWymupRjXUohpyIbVpIPCVCgTUlFMGVnLC5OknYKNvYKdg+Jxj/MWHmeN7Ka1bMflrAUWKTonyVpHSBn6Cctv45pvwjJ+Ccujz5Hf/jny7p8g7fwRkls/wTX+Gd5pAUIxUSNZZQdFQw+r9geUPaOUgiLWUoYaiGQrvUcg6ngthM4ejatOgt4MICGtrF9I3odW3odB2X9UH0Z1P2btIEZ1HzbdQzymQaLOMTLBCXKhMVKeB4Rt7fgN9Xg0X+BWnsOl+ASX4iPcqo9P5VF89EIOyW+wiX6FafFDTHPvY579EPPsh5imP8A0/QGOxd8SkJ0nqrpKVHWdoOwqPvEl3MsX8a5cxSe6Vssvvo5ffJ2ASCgsqiMqqiO60kBC1EhG0kRe2kxF1syGtIk9yQ32xY08FTfwVFzHM2kdz2X1PJfV80TeyIGyhUNjD4f2fp74x3kSXeIwIeUwqeQgIecgKeUgLoDo4AhEwvY4oceROXYCU2x4x6i4BmpH4gq2HvK2W+QsnWTMHaRN7aRNrWQMLWRfUtHYRtHUwqqplXVzCxuWVjYsN1k3N7NqbKKorSOvvkZefY2M+qoAIvWlGogSyqvEZJeIywUUxVUNxJVNxBSNAopULcSOMCQsWLhFUne7VkTVgXulHv30x8jHP0A7+2tMSx9hEX+KTXoOu+IidvlVbMo67JomPAbhiJzL0IVT34HT0IbT0IJNW4dBcRHF8u9Zmvs5QwP/J3fv/md67v0v9A78bwyP/lcmp/5vFpd+gUT8KVpNCwHvBKmklHRSQynnZnczxeHjVfb3V9k/rLB/WGb3sMTjp5VTGPrqD/s8f7bD9lZJOC6XcpGM24QSFhJxI/GYllhMdVxESSyiJBoScBQ/6lUgOrlU4VT6LrL6W2S0woKFpPYeOdsjNsIyNqI6NuM2KlEbhYCZnE9PIWikHDaxlrQd3xnK2GvVlslkj1FUnQRtZF21O0UnQbSRdVFOWCnGzJQTVlZTtv94IHoTgP7WQPT2E6IX7wYFLZOvBZEwFXpE0DiG3zCKVzeEWz1QuxdkV/TVMORSDeJSDeLRDOPTjRE2TxKxTBG1zrxQzD77DkTvQPTvEkSvnhC9A9EbQXSEoW8GotMQqsLqdRiqToKq05OD9SD7a8fTn6db8aOipzrcCLFVcFGKGUl6FISsK3gMMzg1E1iVY5hkAlCskgHhfpDoAbr5bjSzt5BPtCKfaEU10YZmuhPdzC10M7fQzAq9DkTaudsYF+8Kk6WVPsyih7VMkn7M0gFs8mEcqlFCtiWKUd0LIDpY93O4EaCSsVCM68kFVeSCKkphNZWolkpUSymsJh9WkgspyEaUFGIaSgkdpYSwDGEjZ2G9YGe95BCWRpSdHBTtPM3beVqwcJg1sR1XsuYXUXTPkbWOEdf2EZJ14164gWO2DvvUNWzjwrE4Y9+v0N19D13Pz9De+RnqOz/HP3uRyGIdcUkTGUU7Bd1typb7rLv7qfjG/wpB1I9R3Y9FNyQclTMOEbQPE/eMkQ08IusbIGa7hd9Qj1t1Aaf8Y9zy3+OU/haH/Nc4Fb89lVv+W5yyX+OU/RqH9Fc4pL/CJvoQy/KHmOZ+iWnmFxinf4lx+pfoJ95DP/Ee5tn3cYs+Iii/QER+Cb/oC7xLF/Asnse7dBHf8mWCK1cILwtFlq4QXb5KfOkqqeVrpJeukVmuJ7/cwKq4iS1JE3uSRg7E9TwX1/G1qIE/Sur5o6Ser8R1fCWt57mskaeqmzyz9PDUM8Cz8CRP4/M8SUo5yCjYz6jYSyvZT8s5SIrZjx1Ph/ZCs7V2AhNseEdqGCo57lN03KFgFyZCKWMLKWMLSUMzSd0NkvpG0rpGMvomMvomsoZmsoZmiqYWysYWVg3NrBqaWTPdYM3QREVfT0lfR159hazqMlnVVdLKK6emQxGpUFjyBTHZJRKK68RVdcRVdUdLFhqJqZprIIqqO49AdIe04R5pwz2SujuEFC1YF79A/uifkY79AtXUP6Fb/DVm0UfYpOewyS9hVVzFpq7HY2jHberAaWrHYWjDYWzBZriBUXkFlegzlmY/ZGbyh/T1/h/09Pxneu7+r/QN/e9MTv83FhZ+iFT2K1TKC1ittwgHx4kE53A6JslnTWytB9nZSrC3l+HgMM/+YZG9gwJPv1zjq693+OrrPZ59uc3T51scHFSE6VDORzIp3B9KJiwkE6Y/CYhS+vvkNJcSrBsAACAASURBVF3ktd2n090ir7tFVtNKWtNOUnObnHGQimeZjZCGnYSDrYSL1ZCNnE9P1qch51dTihlZT9nYyFjZyFgFBB2BaCNjr90Fqk59ClETuYixhp6TR+lKcQuluKW2ersUt3x3EH1T8Lypb7qB7lX/Ha+bBr3uC86zoEm5lr5T3xRQb4Ort1vBLeCjhpsjCFWPwVU7CaDqVEg4GjdWW5vt1QmrsoVNcceLEhzKh7jVA3h1QwSNY7XlBxHLDHHHHEnnPEnnPHHHXC0BMW+/PvoYNkdfoL+AwrdHyvdR0rH8is782r3i99uLCP9mS0G+PxCdPXr3liA6U8YnPtN3A8ufaqnCq+4OvXFZQkR9qnxY+Yrk5EIyMkHpqb7p0bhXHZV7FYCqR+KqG77OAujtQaR9aesn0LOe0rGW0L62F4B0NI3YTJlOVYXQdsYmrJDOWU/18inQix2DqLod7mgZQtHJTsnLTslbQ9DhhoCf59sJvnqc5l+eFvjXZ0W+PihwuJlgtxJku+xlI+egnDSS9iuIOFYIWRbwGaZwqsewyAYxiPrQLN5DvySgpXo3SD/bhWa6E+XETVSTLbWXqskWNNPtQkcg0s51nUo33117Xb9wG+NiD+blXowrvZhFD2ovT2LIqR7DZ54hHZCxnjbxZN3L47KL/VU3+2seDja8lFN6ChG18GfHK6UYUFAJqVkNKikFBcAXIgKe1zMGTq4c3ynb2Vv3sLfpZ2fLz07FxX7axJZPSt4yQ0w9RFjxgLCsF59IWI6gGjiHZuBT9IOfYhm7gGPyC1yTl3BNfYF36iL+2Yv4py7gHv8E19jHhBeukpbepKBqp6TromS8zaq197UgWp67zdJ0Zw1DJ5covHBEbukOkqU7yFbunUouvn8qpbTvVBp5Pxp5fw1GOsUAOsUARtUgJs0AVv0wHssYQfsoYdcYcc8YKe8wCdddwuZmvNoLOOW/xyH9EJf0fdzSfxbQIz+T9FfYxf+MTfQh1pUPsC1/gGXxl1gWf4lh9j2M0z/DMPUe+smfoh77EarRf0Q7/jNs87/CvfIJftF5/Euf41+6QGDxAsGli4QXLxJbvERy4RLZhYvk5y9SmLtIafYilblLrM1eYnP2MrvzV3m8WMezpTr+sHSVPy5d5t+WLvFvS1/wP5e/4F/EVwQMqW7wTNvOoe0eT0LDHMSneJpZ5GlaxEFGxn5WwUFOyUFOANHjhLBGWwDQFLuBCXYDE2z5x9nwjlB29lOw3RfuCFnvUrB0C5vgjO2k9c0ktE0ktE3ENY2116tVcVQw3KRkuElZf4OK7garugZWNXWU1VcpqC+RV14mq7pMRnmFjOo6KXU9SWUdMdkVQuILBFbOERSdJyIV7hRFlReJKi4TVVwlKm+ogSiqbieq7iShvU1Cc4eU/j5pQy9pQy9xzS0cK1dRPfoNoqGfIhn7CcrJn2NY+GfMok8wSz/HLLuMVVWHQ38Dl1mAkEnXhEFTh155BbX0c+SiT1ma/ZDZyZ8xOfYPDPf/XwwO/HcmJ/8esfjnyKTvY7ZcJhq5SzY9RiYxRSI2Qyq+RDohIhEXk8rIyeV07DwO8+RZjsNnBZ5+ucofvt7iq6+2ODys8Phxka2tDMVikEzWQzJprx2XS8SNNRDFY1ricTWxmIp4VHUKRNXjcq9aqpDU3iOr7iSn6TpVQXuLgraDvKadnLqdnOY2We0DipYpKm4ZWyEjuzEXmzEXpYCRnF9N1qcgF1JQTmhYS+mOFvBYj0GUPl6rXd0aV4yZKURNNfCUE9baNKj6sSc/7t8tiF437Xndv9D/rYHoVc8heh2Izi5JOHtHyKcbq02DXKr+o2lQLw7lA1yqftzqgdpDV0OmR4TN48Ts0wJ6qlA5gaB3IHoHov8oIMqFFEfJ3oHoLwCi6nrs3aKV3aKdvZIwDRI2wgU4WA8KU6CdBM/3Uny9n+WPBzn+cJDl68McXx/meLabZrcSZj3vJhczEHVL8RpncWmEe0Fm0QN0i3dQzXYjn+pAMdmBaqoTzaxwHE4/2yVMf6Y7UU+11hB0siqI1DOdqGc6XwDRSQyZlu9iWr6LRXS/tpDBLHqARdJXw5BL8wi3dhyfeYaoa5lCRM1Gxnx0N+r4OUnpoJx0QEbaIyHrlVI+MSGqRPSU4wYqGRNbRRt7ZTv7FTuPVy3slgQYbeWNlJIqkmExSc88Ce0IgaXbWB81Yhi+imX0KqbhyxiHLqDt/xTdwGdYR87jnblCZLmRtLyFrLKNrLKNnLqdrLKNtLyFpLiBhKiejKyFkuYW68Zu1gxdVEw9rFl6WXcNsuYdFx7omtKRiSr/akBk1g5jN4zgs40Rdo4Tc40Sdw2TdPUTs3UTMjbgUX2GXfYhdukvcErewyn+J+ySDwQAnUiYBr2PaemXGBd/gWn+5xhm38Mw+x76mZ+hn/wxmvF/RP3ohyhHfoBi+Aeox36CefZD3Isf4V/6jMDi5zUIRZa/IL74BZnFC+TnL7A6+zmVmc9Zn/mcjenP2Z4+z+70OfamzrE/KfR08jO+mv6Ef5k9x78ufMEfly7y1cpFnkqu8UzdwpeWO/zBO8RXkQmepGfZzy1zmBNzkJVwkJWwl5HWepwSsxtbZDs0zYZ/gnXPKBvuUTbcw2y4h2sYypi6yZiEZQlZYycZQxtJ3U2SuhvENY2vLKmuJ6VtIKttJK9toqhpoqxpoKyqp6S8RlF5mbz8Eln5RdLyy6SV10gr60gqG0jIG4nJrhGWXCKwfJ7AyjlC4s8JS84Tkp0jJD1PWHaZiKzuFIgiqg7i6m7iamEpQBVGCe1tvNJm9NOfIhn9OaLhf0Qy9hNUU79At/BbTMufYhRdwCy/hk3bgMPYgkXfjFZxHbn4AuLlT5CvnEOruIBK8imSpd+yMv9rlmY/ZGHuQ0TLv0ar/hid5hwOeyOx6D2KhQmK+RmKuTky6Vni0XHi0XFS6WlS2RUKRT2bO172D2McPs3y/MsST56W2NnNsr4eP8KQi3TGSTJlPToq96cDUUJzh7Sqg6y681R5TSd5TTtFdTsFVTtF1W1y6l4ymiEKplkqLgVbYQu7CTfrUQuFkPCPOEmfiKRvmXxESimuZi1lYD1lYzPjYisr3As6uyyhunnuJI6q2+eq76tOjv7qt8x9FxBV8SN8wT1L1D5LdW1wbX3wfxgQTRC0jNfuBAWNY0dToJdvivPpxvBohoVnCFWfCaQbwm8YJWR6RNQ2RdQ2dWoSlHTOvxWIvs2SgL95EB2tqT7bnwtE33Yt/Zvu4L0KQq8G0dsB6W8VRCcnRNUpUS4kIxeWkAtLKISlZ/p2a7RfdTTuVcsSSq/orUGUUlNJqVlPac6ke22baQOb6eMjcmchtJUxs5Uxn1imIGx/+6YgOoaQgKD9VTf7q24OKj4OKj6ebgR4uhHgyVaI59sxvtyN89Vegj88TvPlTrJ2N2gr76GSdpAN64l7FTh001iVY+jFAxhEfegW76Cc6UQ23oJ4pAnxSBPysZsoxwX4aCdb0Uy01FKP30Q9fgP11M2jWlFPtZ6YEHWgme1AO9d5VFdtYlTFkHnlHhbRfazi3hNbO3uxSh9iVw7hVI/g0ozi1o3hMU4QsEwTdS2SDkiEh6UmdJQSBgoxHZmwgkxYQSGipRIzsJ2xsZt3sJt3sJN3sVVw1R4su112s12yspHVU4hKSXpniVlHCer6cMu6cC/dxDl5DfvgBYwPPsLU+5Hwsu9jLP0fYxs5h3fqMuGlBpKyVrLKDrad/aezP2Ddco9Vw+2jfzUWKus6Kes6WTXcZs3Sy6ZTANFqcJH1lKYGIoX4ISvzd1iZvfXaI3K1hQlnIKSQPEAhefBKAFXTqQbRqQYxKIWMqmGMqmFM6iGs+lGc5kcvgCjhfEjY3I5XcxmH7LeYRD/HtPyjo36GaennWJbfx7L8YS3T4vsYF/4Jw/wv0c3+HN30e2infop26qdoJn6C5tGPjyZD/4Bi+O+QDf09qtEfY5r+4AhEnxNYvEB48SLhpfPEF8+TXDxHdvEzSvOfUJn9hI2Zj9iY+Yit6Y/Ym/6Y/anfsz/1ex6P/5b9R//Ms8lf8y9zH/NvK5f4V9VN/qDp4rmuiyemezx3D/FVaJKvEws8Sy1xkBWxnxOxn5WwnxbzOLXCXnKZ3cQSu4kldqILbIVmqfjGKbtGKDsGhY6eJSRgqIeU4RZJfSdpfTtJbStJ3U0S2mYS2mbi6hvHvQAioZSqkay6ibyqgYKygaLiOkXZFQrSy2SlF8lIL5KSXSYpF5YmJBXC0oSkopm4rIGw+Aoh0UWCovMEVj7FL/4Uv/gcftEXBMSXCcnriCiaCCtbiao7hVRdRJTdRBQ9RBQCjkLKTmyLl5GPf4Bo+MeIhn+MdOw9FFO/Qjv3EfqlCxikV7GoG3GaWrGbW9Gq65GsnGNh9neI5z9BK7+ISXMNveoSJs0VbMZ6bMZ6rIar2C312C31+NxtJKN3KWQGKWSGKWSGSSUHiIbvEwrfIx5/SDw5RiKxRDanZn3DweP9EIcHCXZ3YqyvhSgV/eQyLrJpO9m0nVTy9SCKx9U1EFVRlAgrhWNzQRXxoIpsVE85baEQ05FyLRBX97wGRJ0U1Z2UVV0UVbfJq+6RUfeT0oyRM81Tdit4nHaylbRQCqvJBaQkvItEnHNEXfOkAxJh5X/MyHrK8Y1BVJ0MFWNmKmkHW3nP3waIXvfxr/6X7oUahoT7NDNEbDMvwOjfC4iqa6lfB6KAWViO4DeM1o7DnUTQSQydfAaQsBFuqnYnKGafrQHnJIbeCCL7t9+a9g5E70D0twyifET6DkRvAlHGdgyirP2lIKoeiTt5NG4za6ltihOOiHlrAHq2GeLZZogvtyOn+monyvOtKE/WguwWvJRjFjIBNQmPhJBtCZduErN8GP3yA7RLwsNSdYt3ju4D3UQ82sDK4HVEQ3XIR5pQjN2o4Uf5qAnlo+ajml4LIvWM0DGMul6KoWpm8XEWSS82xSAO1XANRS7NKC7dGD7zFGHHPEmvhExQTj6sJhcVFiVUMiZ2i3b2V701MB5UfOyv+nlc9tWeQ7RTdlJOqMgGlgmahnDKuzDPN2CevoJh9DOMg7/HPvwRnuFP8A19gnvgI+z9v8U58Du8Y58RmblCYrmBrLydvLqLivEuG/a+GoZ2XIPsuo5RVNZ3U9DeOvpCqZ2SpoOyvvsUiCqhpb8qEAnToTFclnF8tjFCjjGizhFiziHijvsEDC04VF9glnyIbvFH6Bf+Xmj+x+jn3sMw/8uj3scw/z76uV/UqiJIPf5joaMjcsoRYTokG/ofyIb+HuXIjzBNf4Bz4fc1ENWOyi0JIMosfUZ+8RNK85+wOifAqDL7CRtzn7I1+zHbMx+zNf0RuzMf82TxPP9Tfp3/z9TB/+se5l/90/wxOMdX4QWeRxd5mljhMLnCflrMQV7KflbCXkbMXnKZ7fgim5F5NiPzbEfm2QrNsuafougeoegYomjrP6qPgvUBectdUoZuErp2Epo2ktpWEpoWkrqbpyH0FiDKKBvJKuspyuspyq6RF18mJ7pERnyJlOQSSck14TlK8hskFS0kle2klK0kFc3EpHWExVcILJ/Hu/Qx3qWP8Sx9jGfpHN6lCwREVwlI6oQH1sqaCSvaCck7CMluEZLdIii9RUjWTUB+C7e4Ae3Mx0hGfolo6KeIht5DOvoBismP0MyfxyS5jk11E4ehA7/7DlZzOyrZFcTznyGe/wz5yhcYVdex6pvw2NqJB+8QD94h4GrD52zF62gh5OkgHrxNItRDNNBNPHibiL8Lv6edgLeDcPg2sUgvkfAo0fAM6ZSE1bKerQ0na6tOygUHubSVbMpCNmMlm7GSSppfC6JE7O1AtJo6BlFUdZuUsp20quNUObVwVO5FEPWR1AyS0I6QMs+wndCxkzGxGhNAFHcvEXbME7LPEXEukfLJyQU1VBJW1lOO2kNZq8fmTj6ktRA1kQ3rKURNtY85OSX6k9wh+sbgcZ3udSB63RG9Nx31OY2huRMQev1l9jeBKO083Z9tqYJjTlhGYJ89BZ3XdXwfaJygceylAAroxmoF9Y8IG6eImKaJmKaJW+ZIWOdJWOdJORZJORa/8c//xaNj3+1I16sBslxDysklDbVvewW0Xvf53qaUc+XlvSWYvzmIxKf6rgD6rhPbN4En65ec6bstUfhT9X2DqBAVqsKo+nopovxW67O/6VrtVx6Zi+lP9acG0WZS6E0gqkLo7INWd7JOdrLO47fPguglD1DdyTvYK7lrX+A/XQ/x5XaMr3bifLkdq73+1U6UZ5sBDlfd7BfdbGdslCM6Ek4pAeMCLs0EDsUIVnEf2oUeFNOdyCdakY23IBlrQjrahPxRI4rxo5djjchHG1COCKlGhbdPphhrRD1+A81Mq1B1MnQGRMcwenE6dBJFVQgJE6IH2OWDOBRDuJTDuJTC8TmHahS3frJ2fC4dkFGMalhPm9grOXm86uBgzcWzzQB/2A7xbN3Hbt7GesxAMaAi55aQdS0TMU0S1A1hW+lEPX4F9cg5Vu6+j+LB+1hHfodn4mNCk58RnzlPdvEK+ZVrZJavk1q8SmLxKunlevLym5Q0t4Sjb+a7bDoesucZPs49wK6rn11XP1u23tqkKK9pJ68R7hFVzPdZt/dT8TxiNbhIJaEiG1NjNUyjlPQjWriLaK7r1BG54+cL3UO6eA/Z0n0Uy73IVoQU4odCRyBSyx6eSqsYOJVePYxePXxiMjSCWTOKXTeK0zCOxzyO1zpKwDZC0DZAxN5P2HoHn64Zq+wc+uVfopn/Iaq5/0do5h9QzfwY7cx7QtO/QDv9C3TT79WmQqcnQgKENCP/iGr4h6hGfoDq6MiccuRH6Cd+gW3+N3iWzuFfuoB/8SKBxQuEFi4QnD9HaO4c4ZnPiM6eIzF/nszKZTLLV8ksXCa7eIWiuJ4NVQuPjV08s93nD94h/hiY5OvoCs/jcp4nVTxJqzjMqjnIKXlSUPM4L2cvI2Y3vcJuYomtmDANWg9M19rwTbHqfkTeNkjO9pC85QEF60MK1gcUrA/IGXtI67qIq1uJq1tJqm6SVN08seHtTMp6Ysp6oiqhuKpOODanriejqq+BqCC5Tl58lYz4CmnRZVLia6SkDSRlN0nL20gpOkkpOknKO0jK20jKbhIT1xNcuoh37lPc8x8LzX2KZ/7zo+UUV/Gt1OEXNeIX3SAgbsYnbjmqjYCkE7+sA6+0Gcv8BVTjv0I+8gHykQ9Qjv8O7eznmFbqsMlbcGk78VjuEPI8xO28g93UiVXXgmLxC7SSa9j0rXjtt4h57xH33Sfuu0syeJds9AHZ6APi/m5ivi4ing6Czjbclgacpjq81kb89mZC3jbiwTukY8NkExNkk7Pk0ivk0lIKGSWFjJZ8Skc+aSKXNpNLm8mmLMdToqRJKK4nEdeTimuFompSUTXJiIpk5BhHAog0ZKNGVlMWilEBRBFlN3FFGyll+ykY5VSd5FSdFFTCkbmCspOcqouM5h5pTS9xbR9RwwAF/yKlsJhCWDhqnvKLSfmkpP0KMgElmYCafEhLKWqmcmLic/JhrFX4FGNmsmE9uYix9v4qlv5kd4j+HCA6+y/iL/vC9sV7J2efo/LyidDfOoiqixHOPjOodheo9qDU/qOFCAOnNsP5NSOEDOPEzFPErTMkrPMkbQvELXMkbQu1zoIo61om63pxEvIORO9A9A5ExyCqVoypKESV70D0HUFUXZKwU7DVIHRQ8fFsM8TzrWgNP1/vJvh6N8FXO3Geb0WF43KrPnbzFlZjajI+KXGHiIBpDpdyFLPoIfpFYRmCYa4b1UQbivFmpKNNyEbqkAxeQzJ05YVkQ9eRDV1HPlyHcqQB2UgdspG6l4JIN9uGbqbjFIhU062opltrU6LqQoU3gaj6fDebrP8UiqrLFdz6SQKWWRIeEfmwks2Uif2ikycVF4erdvZLFg5KJg6Kwprs9aiSsk+MTz6IY6EHw6MWNIPXUDz8FNn9XyO99yHy+x+g6n0f2+jviS5cJCdvICuuoyxvYkPTyoamlVVVK2XlTYqqm5RV7awZulgz97Bpvc+m9T4b9j52XIM1EO17BtlzD9RgtGXrpWLqqV24LmhvUTLeYdXax5prlKJ3htW4nHxCi9M8j1o2gGTpXg1E1cnQSRDJlu7/SUFUxZBFO4ZDP4bbNIHHPI7HMoLHNIjP1I/f1IvffAe37sYRiN5HPf8jVLP/Q+gIROqpn6Keeg/11HuoJn92aiKkfPSjGoaqIFIN/xDl0A9QDv0dyqG/QzH8AxRDP0Q9+jPMM7/CtXQO79LFoy7jWbiEe/4injkh/8JVQiv1xCRNxOStpNQdFAw9rNv72faMsB+Y5CA8I0yBElIOEkoeJ9Tspw2150nt5FTs5ZXs5WTspJbZSiyyEZ5lPTTDemCaNf8UFd+kkGeCknOYrOUBadN9Msb75Ey95Mz3yJnvkdF3k1B3EFXcJKq4SUxxg6i8iYisjrD0+gtFZNeIyK4RkgtFFVdJKK6TVtaRVdaTV9STl9WRE10hs3KZtOgy6ZWrpMR1ZCRNpKWtpGUdpBRdpBRdRyDqIC1vIyFtJrx8Bd/c57jnPsU99ymu2c9wzX6Oc+4L3POXcS1cw7VwDe9SI96lRjwrTXjFN/CJ24Sk7fjlLbjFdZjmzqOf/hj99KcY57/AvlKPR9GGV9eF33SPkKOPaGBQyPeQiOs+AdsdQs57pIP9ZKLDlBJjR41QSg6Rjw+QjT4gEbhD3HubiLOTkL0Vr7kJt7EOj6kev7WJsLOFuL+bbOQhmdggmfgYmfg42fgM2dgC2biIbFxOLqknnzRRSJ0AUdxGIml5exCF1SRCWpJBbW36UowaSDnmayBKyoWqMMoohKogqgIpp7lNWnuHuO4eEX0vIdNDItZRks5Zsn6RsPAlpqcUE55VVI6bqCSstaqTnpN3hFZTttoq7pPH5ApR06kjdH+SO0Tf9K7Pm0B0dhp0dir09g+mXKxNgoRL4IvCJa/vuGUu7Vyq4SD1Evj8uUFUPc52chrkN5x8ZtAwbvVQ7S5Q9dlAPp1wfyhkGCdimiRhmyXlmD/1c0s5FknZl0nZl0k7Vk6VdYnInvy1dC+Tdi+/AIKz/z++61KA/5+9+37u+8Dv/L6XxLnxjZ3x2ec4Pp99lxnPZVJuMnEymcldLnEu9jattJJWokixiZ0ASAIkQRSSIMCC3usXX3Tg23vvvTd8UYnGJmm1u9o7313+hGd++Hy/H3y/KCIpadf2mT+8BgQgAQRIiZ8H3+1VQHRQS9vLPt6hsPm6+TWB6JuC52X/PR/2/4Q3IPrqrCa1ZVlLCW8rXZX9beR1QbSeMpfnJSASV2rn9Gzm9mJIL4KnmKc5C09zFp4slqe4XvuwmaHdY6meQsoPrz5bcfJk1cnTNRfP1j08f+zn040AP92OivNAv3ye5ZdPM3z5JM0vdlL8bCvKi9UAO3knGykjyxElGfcMUYsEn3YAt3oAu6wb0/RD9FJhPbZReg/tWAOqoVso+q4j772GovcKsu5K5D0VYhS9lSh6r6DouYa8+yqKnmsCjgoYUg/dFKMfrRMwdAiI9rbMGadahK1yBQyVzhCJh65V3bhU3bjVfbsYUvfh0gzg0Q3hN0sI2qTE3fNkgyo2Ukae5q28WLLwNKNmIz7HeniStYCUvHuElKGbmLIV8+A1dO0XUTWdQnXnQ5S3f4C6+bsY2t7D2nWUkOQCyflrrBhvs2G9x7atmW1bMzv2+2xbH7BlaeGxpZnHlmaxKvTE2c4TZzs7jja2HB1suzp54e/nua+Pz/y9YspR1FJAUVNh9XYH6+5+8u4R1hIKVjJG/K5ZDOo+FHNtyKbui8sTSldqq+fa0cx3oJnvQLvQtQuhQg4DULFFTmyV0w9gNQxi0wtxmIZxmIYLGBrDbxvBY+3Da+7Ca2zHb2zFb2rGZ6jHobyIce4jdFNvo578rpCJHxZA9C46yfuFvCtUhcbeQj/2FprhH6Ab/gHawe+jHfw+mkJVqIghTd9fohn4Aeq+H6DuewvL2DE8MxfwzlfgnavCv1BDQFFLUFmPX1VPUHWbqL6ZpOkhWXs7eU8fa4FRtmMThZmfeZ6n53malvE8q+J5RsPznEnMs6yOZzkVOxkZO5l5nqRnhCSn2YlPsRWVshEc43FgdDe+QVbdfSza2slaWsmaHhXygKzpQQFDjUSVtUQUN4nJrxOV1RCVXzskV4jKrxBWCIkpq4grqkgrr5JTVZNXVrMoEzC0OC9gSASRrO4AEN0TUZRR3SapuEFopgLf5EU8U+cFDI2fxz1xCc9kJZ6pq3inr+GbrSYwdx3f/HWC8jr883VClUh1j4S+hZjuNj5ZDa7Za7hmr+GR1RJU3Saiv0/Y/JCQ7SFhZyuJYA+paD+5+ABr6RG2F6U8WZrk6eoMO8uTbOUn2MxL2MyPsrE4wlqyn6VYF9lQKyn/Q5LuZuHGlaUOv/kGActNwrZbxFyNpALN5MKPhETbyUU6ycb6ycVGWIxNkovNs5jQkE8YWMqYWMxYXhlExaSTOtIJA5mYkWzUzEpCwMhKzFQGoiKEspo7ZFS394Oo0EKX190R7hIZ7xMztBDUPyBs6iTrk7ISU7CZNYub5YrHWIspbpkrnQ8q4uggEO19/7cyQ/S6IFr0y8vyqiAqbY17lTszpVuxhFmHOQFFf8tAJH6skvXVSdeEWBEKmYd3EVTaDmfsI2gaEN8fs42UrdsuzhilnROHY+glIMq9AdEbEL0B0d9hEBlfD0QFDJWCaPeeRBFGuyAS3mZnZ9lRAiFvAUK7CxKKyxF++TzLz7eTfLYe4dmyn62sk5W4gZxfTtQhJWAYwKnsxL7Qhmn6vrjyWsz4HWE99nAdir7rLPRcRd5Thay7Eln35RIQVQkYKuSrQKQZrn1lEBkmTj3HEAAAIABJREFUm8TqUBFE9oU2bPOtOGTtOOVFDPWKECoFkVczKG6cC5olAoqsk8Rcc+RDStaiKlaCcyx7JKTMHcS0LQTkt/HO3MI2ehXzQAXm7nNY2s9gbDmO7s676Ju/h7X1Lbx9RwiNniUrq2FZU8em7QFP3W08dbfxxNXKE1crO45HbDpa2bALL0uz42jjibOdbVcnW44OYX5oD4jKUORq5bFFWM+7bLzHqvUhq85ucs4B1uMKHufMRPwLIogUMw/LMPRtgahYGbIaBkUQ2Q1DuMwjuMy71SGfdRCPZQCvuQePoQ2X7gFefTNefQN2VSWm+ZNopz9ALf0R6okfopa+g1r6LloRQweDSCOCqDg79AOUfd9F3b9bHVL2vY2y7100gx/ina/APV+Fa/4q7oXrZBztpBydpBydpN195ANDrEUn2ErNsp2d58mioiQydnIL7OTkQrJKnuQ0PM1oeZpRs5NWsJ1eYCc5y3ZiSpwVKq0OFUG07htm1TvEmqefJUcPOWsbafMj0ob7pPT3xCQ1t4kq6wjLbxCSCRgKL1R/NYZkVYVUEJNXEpNXkpRXkZFfISu/QnaukuxcJbm5SrJzV0QQZeW1ZJQCiIoISiubyKjukVbeIa1sJCmvJTJ3TaisTV8qA5F7ogL35JUyFPkXbhBW1BNYqCcoayCqbiahf0BC30JYfZuQ8jYh5V3CmmaihkdETA8Jm1oImVvwm5sI2u8T9bWRi/SyFB/kp5syPns8z4vH8zxZmeZxViJWiNazgwUQ9ZAJtJH0PSLquEvY2kjAfAu/qZaQ+RYRaz1RRwMp713S/juk/XfI+JtJBe6TCT5iMdLJYmSQbERCJjJNNi4nl9KRS5sPBFH2FUCUjZvIxi0spxxsZpysxUxkXJMktPcLs1rlIMoVsg9E+kZhqYapiaSxmZjpIXFLFzmvhI2kRuwq2F50FQ60+tjO+cpAVFyksLdtbi1lL2uZKz3cWoTUd151q9urZi949meBRf/uA7T4IP2KCwqSTmFwP+GYFH9chMdemIiI8c2Jn/PbWpDwrVV+9kRcmFCoBu3POFGrUAHy63sJmYfx6/vFSlCx+iMgaGz/EoSS71Xp92j3a/vqlrCXVfde9oD+bcPjMBjtXxt9cEvZ636+rw2O4hKCPb/v91ZMXzevCqFv+79zMXsXKbwEVN/0gOrLYPO6edXDq3sPsB6WIkj256vXZH9bKS5VKGYjZWQjtX95QjGbadNXrsve2/q2L3ta4PaCZ2+K8CmmCKJ9FaIVt5in6z4+3Q7x6XaIzzaDfL4V4svnKf7q80X+48+W+KvPF/nl8yyfb8Z4kvexmXKwHjeT86uJO6bx6wexyR5hmRUqL9aZB5in7mGeuodpskmEkG6kHvXQLZT9N1D0XEPWXclCZwULXZeQd10uoKhKqBr1VaPov4q87wqK/qsoB67tzg4N1KIauoV6pA71SJ24ZrsUQ+I67gKIBAzd24ehYoogciu68Sj78aoG8KqEKpdbPYBXM4hXM4hPO4JfN0rQJCVokhKwTBB3z5PzC3NBacsQntkmrKOVWIbO4xqvxDVeiXP0Ep7Ry3iHL+EdOo9n4Bz2nhNYOj/C2XOUsOQM6dkqlpS1rOobxVY4ATlCtpxt+yBUzJajgy1Hh9g698TZznNvNy8Cvfvy3N/DM08nW/ZWVs3CEccV8wNWHF3k3UOsxeZ5nDOSCquwGoYF3My3opx9tK9Frggh7UIXOnl3CYR6ymJQ9xVS3iK3C6J+bKYBHCZhbshtGsJjGcJnHS60yw3hsw7is/ThMXTg0j3CqWnCo23Arb2JTX4J4+xJ9FNH0Eg/QD3+PurxD9CNHxEi/aBQLXoH7djbaCVvoRn9IeqRt1AP/RD10I/Koux/C2X/W6iG3sU4fhzn7AX8iquEdbeIme+Qcj5k0dfFWmyMrdQ0O4tzbGXm2EovsJ2V7SajKPx4nu3sLDvZSXayk2xnJtjOTLCVmmY7McN2fI7N2Axb0Uk2I+M8DkvYDEnYDI2yGRoVIbThH2XNPSjMDDl6WLR1krW0kzY/IqFvIaFrIq69TUzTSEzTSFzVQFxVR0Rxs4CiakKyaoILVwguXCEku0pIdpWwrIrQwmUi85cJz10kMn9ZTHShgoTsMsmFy6TmLpGauUhy+jzJ6YukZgQUZRaqSS9cJyW/IbQLyutIyuuIyeqJyxtIKW4Tl90iKrtBaL6G4Gw1/ulKPJMXcUnP45JexD1RgWfqqphSEEVVd4kobxPTtgggMj4kpn9EVNdKVNdKwtBOzNhO2PiAoP4eXm0dTnUtTu0tfKbbxN0PyUd6WUsOsp4aYj01xGpigJW4AKB8vIelRC8r8X7y0W4S3gcEbY0EzPX4jLfwGW/iM94kaLpB2FJL3NFAzF5L3FGemL2WsOUGIesNgrZ6Yv4OsrFxltJq8lmrAKKMS1jBnbWRyZjJpY0spoTkkgZySQPZlK4QgwCmpIVcwsZK2slW1s1azEDaOU5K94CsTpgbymruCMssCsmpGlhUN7KobiSvbRCibyRnEFCUNjSRMj0kaWonax9gLTDHi7zwZ8tW1sl6cveuUHExwnraUXaLaGvRw3beW3ZvqLhme2+2Fj2/fhB9HQiVPrSXwqEUP18FoiKK/qaDqLgtLmYb3zcTJM4FFSDk1/fi0/WJ67GLlaGIZYS4XSIiaO8WuK+qgL0KiF724P8GRG9A9AZEf5tA9NX3g35VINoFkJDnqx6er3p4sRrgxWpAbIn7fCfMz57H+cWnSb58nuBnT2P87GmML5+n+LefZvjyeYrPHoeEalDMQsarJmSewq0ZxakQbgYZpltQSxpQS+p2YVJYcqAdq0M9UisuSFD23xDmhQqVoYWuS8x1XiiAqFKoGvVeE1Ek77uCarAGzXCxKnSrDETFY6yvAiLTTLMAtsLNIbEqJO/AregUMXQYiHzaIfy6UQL6MYImKSHzBGHbFGm/nHxQTdY9Q0zbh2eqAevwJRwj5wlNXyW2UBw2byCnuMWivJaM7AbxmWtEJiuJTleQlV1jSXWDZU2dCKJt6+5s0I6j7VAQbdgfsWFrE7bFFTC042jjmaeT5/6eA0H03NvNjqONx9YHrJiaWTLdZ9nazrJ7iNXwLOtpPdmYGpdVil7Vi2ahrYCitm8FRGb9gNgmZzUMYjcP4jAVIGQeETFUCqKAbYigpR+vsROXrg2b+h5OzR28utt4tbU4FFWYZ8+gnzyBZvxj1JJj6MaPFnKkUC0SZom0Y28XcPRjtKPvoR39CZrRD9FKjqCXHsM4eRLL9Gkc8xfxa2uIW++Qcd5n2d/OariXtfgQG8kxtjIzbGXmeJyeZT01x+O0rCwbqULSs2ykp9lKS9lKS9hMjbGRHGEjPsrj6BjrEQmPw7uzQcWWuHX/IOv+QWGLnHeINfdgGYRSxlaShvtCG5n2nrCdTd1ARFlHRFlHVFlLVFkrVoiCC9cIzF/FN1eBb66CwHwVgfkqgvMVBOYuEJq9QGDmPKHps0JmLxCbu0xi/hLJWQFC8cmzxCbOEJs4Q3zyPInJSyRnKknMXSU+f5XI3DUic9cIz1YTnrlOeP4mcZmQ8MJ1QvM1hOZrCMxW4Zm8fCCIvNPXCMxdJyivJaJsEKCnuSeCKKZ/REzfRkzfQUzXRczQQ0TfildzF5fyFjZZNea5SizzVdiVNQTMjcRcLaT8rWQCbWQCbaT8raT8rSR9j0j4H5EKtpENtpPytxJx3MVvKWJIqA4JFaKbhC0CfEKWaiLmq4RMVwiarwgvjVUEjRUEzJfwmqsI2OtJRvpYSitZytnKQJTN2MilXw1EuZSVxaSd1YxLBFHKIRHuEOmbDgRREUU5VUMJiOrJGeoLKLpD2tAs/B4ydpK2DLEelLGdNrCTtbOZsbOasrAUt5ALG1iMGFlPO8SV23urRNt5r/i+tZSdxYiRXFiYe9rOe3m+Hv71gkh4gC2vUBxeqTi4Za34tq96/4Gtbt8iiA6q6OzF2TfBUNQiKVuKUFoB2l8FGidmGy9buZ10TpH1TpP17v8+v+z7+1UVoZctwTioRXLvg/rej/ett6rtgctLW8ReEyCv24L2qwbR67bAvQHRtwuiV8fK3wwQ7bbECXkZgPa2vu0FUSmASiFUXIZwEIieLLl4tuzeRdCaj0/X/cL6560IP92O8tPtcAE+CX75IskvnkX54kmYLzZDfPY4wIs1H8+W3aynzOT8SsLWSXz6ceyKQcyzXaglzeLRVNVoI4rhWyhGbopVG/VILeqRG6iHrqMarEE5cE1cnlDaKrfQWcFcxyUWOiuEOaIChEqXJ4irtUeE1dua4bp9R1iN0rsiiIqrt7VjDaglDeikdzBO3cM6tzs3JACoE4+qG4+qG6+6B6+qT4TQXhD5tENlIIpaJglbJwnbZkj7lOSDWnLueZL6YQLzzXina4jMXSOjrmPN2MSW/SFb9ofiHNCmuZk1/V2WNQ3k1fUsa+pY0dWzom1kVXeHLUuLACJbKzu2Vp7Y28pwJCLJ3ipm0/ZI2DRXUiV65ju4SlRsndt07FaJ8uaHLNr7WPJPshxTsZo14XNOYdYNFapDD1HMtKKeay/DkE7ejU7ejV6xCyC9qhe9qleEkEk7KETXXzYz5DCP4LSO4bKN4rGO4rOO4jGPlGNoH4i6cWk7sKke4FDdw62+g1d3F4/mFg7FVUyzF9BOfoJm/AQ6ycciiIoo0kreFypG4wJ+9OMnMUg/QS89i2n6Ig5ZFT71TSLGRpLOFnLedpZD3ayG+lmJDLAaHWYtIWE9OcHj5AzrqTlWEtOsxGdZjs2UZS02z1psVkh8msdxaSESVqOjrIVHWA0NsxoaZi04XA4g3wAr3n5WvL0se3pYdvex7OwV54VSpock9C3Edc3EtPcIq+8SUTYQVtwiKK8lKBcgFJbfIDhfQ2CuGt9sFd6ZSjzTl/BMX8I7exnv7GX8MxfxTZ/DP30O3+RZApOfEJj8hODUOULT54nOnCM2fU7EUER6ioj0EwFG0nNEJ88TmTpPcPICgYmLYnwTlwlMVxKe3YVSMaGZKnxTFYV2OWGGyDt9Dc/UVQFD8zcIyuuIqm6T0t8jbbhPXCckYRCqQgl9Dwl9H3FjLxFd+z4QGWcuYpmvwKGuxm+qI2RpIGRpIGxtJGxtJGS/I8R5l4jnHglvC3FPM0FbI35LPSFLHWFb/W4sQgUobLlB0HyNoLGKgKECv/6iEO0FfLpzePTncOsv4TTUEHC1konNk8+ZDwXRUsYkzBkVYZTRk8voWSzMHuVSdhaTTlYzHrayXlaiOtL2XRAt6ZvJae+SUTeQVtWXgKiOnKpOBFFOV0dWX0fO0EhOf4ecrpmM7iEZQydJXQ9pywjLvjm2UyaeLgqtcysJM9mQnmxITz5mYj3tOLD6s552sJKwspayl+GoOHO0nnZ8cxDtnS/YVxHa8/B7WIVnL3QOfWB/RbT8dYLodeaIiv9+3C4VIGQeI2gcEQHk1faK8en6CBiEuSChHa68bfBVgPkGRG9A9KsAkXibaM/nfQOiv1sg+qoK0ZNFG1u53SrR81UPnz0O8MVmSLgbtBXli504X+zE+dmTBL94FhcqQtthXqx5eLLsYCdrZTNtYSUqbIoLmSS41QOYZtrQTjxAL32Abvw+iqFGZAO1KAbrUA3dQjV8E8XQDRSDtcgHapAPXisgaDeK/qv7QCS2zXUWZodK5oSKs0J7QaQb2X9v6DAQaccb0U/cxTTTvLs4QdYuYsir7sGr7sGn6RVBVKwSeZT9ZSDy64aF6pBhnKhlkph1ioRzgZxfzVJIx6JPSd45Q9rYR0rXQs7YxKq5hU3bA5552nnh6+JTTwcv3O08d7WxY3vIY9M91vR3CxflG0UQrRub2LK0sGV5IILoIBTtBVFx0ULxbTvujgOrRMXNc9uudrFKlDc+IG3qYNE9xmJExnLaQMg9jc04glbWIW6V+7ZAZDMOFTAkwWMfw2sfKyxQGNuF0AEg8pl6cGk7sKsf4lC1FFDUhEd7G4+6Hoe8GuPMRTTS0+ikJ9FLj6OXCtWiYhVIJ/kY/cQpDJNn0E1eQD91GePUFazzNXi0DcQcD8n6elgOD7IUHWIpOkQ+PMxiaJBccIDF0CCLkVGWYhKW4xOsJCZZjk+wFJOSj4yLWYlMlmUtOiEkNs56ZJTV0DDLwX6WAn2s+PtY8fbuAsjTw5K7myV3N3lnF0vOLvL2jl0MGe4R094lqrlDWH2XoLKeoLyWgOwm/oUb+BcECAXna/DNXsU7cwXPdAXuqcu4Ji/gmrwgwsg3fQH35Bm8E2fwjp/GKz2JV3oSv/QMwYmzhCbPEJk8U8DQJwUQnRJhFJZ+QnDiEwLSM/jGTuEdPYlr9ASukVN4JJ8QmBCwFJ6uIDJbRWS2itBMFf7JchD5i1vm5q4TmLtOWFZHXHuXjPG+MB+le0BC/4BkEUSGThL6HpLGbmLGdqKFljm/rgGX6joOWRX2hcs4lVdw66pxa6/j1NTg1l7Ho7uB21CL21CL31JPwN5IzH2PmPue0C5nbSBibyTquE3UcZuIvZGI9RYh83WC5mt49ZX4tBV41Bdwqc7iUp3FrTyFW3kKl/oT7Jrz2PXVuG0tRHxSUgmtsHI7LcwQZdLWQ0G0mC4H0WLawVLKxUbWL4AopCFpHSFraiNvbGFJ30xe1ySCSGhbrCWjvEVOVceipl7AkU5AUV7fSF53Rzjkqr1PTttKxtBJVNVO0jzMelDGs0Xhz5L1jK1wSFtL0q8mE9SVoac4I7R3nmg1aWMpbmEtZWdnyffypQpfK3sQVPrgm3HPkXFOi6udM879syzfdl76ALr3/Qe0873OWu29GCmFT+kR1WJlp5gihgKGIfz6QXzaAXzaAfz6QYLG3SOppQdYk84psa3t60LjZQ/c+4D7korg64Lom+ZVQZT2C/m2QfTaQHnJ9/d18zKwfNtg2vsXHfuOtR7y8cX/PwRU5fmaIHoZbL5ufnUgejXAfNMUAVSMMCO0m62MuTx7ISS2wJVD6GneytO8dd/rpRWhUhSVQujZkoPny06eLQnzQls5u4ih4pa4//DTPP/fz5f5j58v88unGT57HOLZspcnSy62MlaWI2qSzimipjEiRgl+zRBuRTe2mTaM0hbUw7dRDDSgGmhAPViPaqh+t32tgBflQI3Q5layQrt0OULp1jgRRF1XkHUJb1f11xxwZ+hWyVHW+gOrQkbpXUyTTZgmm/a9rbhRbrdFrqvQGtcrRoCQkL0tcz71ID71IH7NEH7NECHdGBGjlKhlkoR9lrRHwWJAw1JAz1JAz7JfxZJ3hmX3EGueXjbcney4O3jmaee5t4PP/d1iPvN28dzVJlaLiigSj6Yam9g032fb+ogn9jaeOtpFGIlAKlSQdmytbFsfiVWi0mrRU1cHL3w95csVirNE3l62HB08tj5iyfSQrLmTrHOEpcg8KyktieACbssYekVX4QBr2x4Q9aCT9aKT9WJQ9qNX9mNQD2BQD2DUDGLU9GPU9JeByKTrL8PQV4EoYC3ENkTQPkzYNlhWJXJpWnGqHuJUtuDVtuDTN+PW1GOeq0Q7cRbNxEl00uPopMcLbXTHUY+dxDh1HttcFQ75dZzqOnz6JkLmFkK2h8ScbWT8PQX0DJdklFx4mFx4kFx4kEykn0ykn3S4j0Swh5ivi4S3i6S/m6S/m1Sgh1ywj4y/h5izg6hdWLywEh5jLTTGamhYQJC/h2VfpxBvB6ueDpbd7Sy721lytrHk7CDvaCPvaGPJ1ipsjzM0k9A1FQ6Y3iaibCAorxMx5JsXNrQF5qoLlaGDQeSeuoh7Stj45p48g0d6Gu/4afzjJwlIT4sJSz8hPH6SkOQ44dGPiYwdJzJ2jJDkmPC2iVOEpCcJSo7jGz2OZ+gYroEjOPo/xD14FN/ocYKSk4QmzxGZukhk6iKhqcsEJy/hmxQqSf7JKvzT1wjMVIsgCi3cIqFqImd4SEZ/n5yhlYyhlZSxlZRRuKeTMnSSMnWRMneQtHaSsLQRszwkbL6LX1OLR1mNS3UVj7Yat7oGp/IaTk2NACLtdSGGWgLWBqKuJqKuJgLWBnzmOkKWOiL2RmK2RiLWekLmmwSM1Xi0VThVl7HLzmJbOI1NdhLrwgmsc8ewLxzHoTiNXX0Rp+EGHvtDwr4x4dBqykYy5SgD0WIBQ8tpE0spI0t7QJTN2FhMu1hKedjJR9hKu8l6ZMT0AyxaOoR2V0MLy7pm8hrh5lNKXkt87jrJhZukFXVklPWFtl2hWrSkayzkDkvaZhFFaU0bCW0XedcEOykDTxedbKRtYttcKqAl4VWRCxvESlGxXa4Io42cW7xJtJKwspFz82TZz9PVwDcH0b6Hppc9sO7dYvYN5nheBVK/LhCVVoqKby8iqLQVLmqREDKNEjKNEjSOEDSOEDAMlb0eNI6I/0zMNi7Ax1Nsgyuv5pR/PXIxWY/sDYjegOjXBqK9W/LegOjvHojENrlFJ8/yLp4vO3mx4uKzVQ+fr3n56XrhcOp2mF88ifHl0zhfPk+J80D/7rMcXz5J89l6hO1FFxtJK0shDQnHNF5NP055F465dhwzbZil9zGM3UEz1ICmvw5l700UPTUoe6/vpnAfSNVfs68CtNBbxUJvlbAkoTTdVwUEFSpDRQwVD6+Wbo8TUodmuA79aAP60QaxKlSKINNkU9kSh+KPLdPNWOce4ZC141F1C1WhEggdFLei9ytRdBCIch41OY+WnEfNok9N3jvHonuMZfcAm75envi6hbkdfxcvfEJKUfTU2SqiqAiiIooeG4Uq0euAaMP6QMxhKCqC6IW/n2feXrZdnazbO8jbe8g5h8gHZ1lLachFFXht4xjVPYXNci8HkQChQUza4XIMFUBkNQzitI7hsY+/FojCjhGizmEijt3WOZ++C6+2E4+6Fa/mET7dfbzae1jna9BOnEclOYlKchxVAUJ66VlMU5W45LV4NbcJmVuI2B8Rd7UT93SR9PWSDvaSCwvYSQR7iPt7C+km5usS4u8g5m8j6ntE0N2Mx9qI3XgDu/66GKv2Kib5ZfRzl9DMXEQ9dQm/8S4Zbzd5fy+Lvi5y7g5y7jZy7kfk3Y/IOx+Qdz5g0X6fRft9crYWcrYHZK33hZhbSOnvEtfeJqoutsfVEZDdKqsMvQxERQi5Ji/gmjpXhiGP5BQ+yQl8khP4x08KkJEcJzByjMDQUfyDHxEYPkJg+Aj+kSMERj8iJD1OSHqc4PgxvCNHcQ8dwdX/E5y97+Me+AD/8FGCYx8TlpwmLD1LWHqe0OQFQsUWO+ll/JMVBKauCCCaqcY3W01orpaYrJGk+h4Z/X2WzB0smTvImtpIm9oEFBnbSZk7SFs6Sdu6SNs6SDraiNseEDE24lNfx62uwaO5jkdzHb++loC5XmydC5jr8ZnrCNoaiTjuivND3sIyBb+plqCxlqDpBn7DVTzaKhzKi1gWzmGaOYlx+gTGmY8xzhzFPHME68LH2JSncWgu4Tbdwu9sIxoYJxVVkkqaSCRtJFM20inLV4MobSSbtZSDKBdmPWIjaZ0mou1lydrJqvkBa8b7rBmFo8t5jXDzKTF/g9hsDYn5G6TktQUY3WJRU8+SrrFQkS4ebm1mSbOLopx5QKwSraesrCTMrCZtLEaMJLwqEl4V2ZBerACVQmg1aWMj5xa3zO0s+cSq0dcCUenDVulD11e1RL0MIL82EL1GXglEhe1tpXeCSm8FlVZ/9kKoFD4R8xhRi0Ss/uytOh0OO/meKAspwujgZQCvCpRXffD+ui1zXxcihz3QH/bzzQSEvAzwr/v5XzdfF0S/8ta3l6XQGrd3S+Rrg+hbapl7A6KDIXQogA5ZjrC/Ra5Y4bGWZWfJzM6SWbwntLNkZWfJyrMlh4ieFysuXqx4eLHs49P1IJ+u+/nssYCgLzZD/Hwnyr97nhaXIXyxE+ezzTDP1gI8WfGytegSDvoFNURtswSM43g1w+KtIPNkC6bxexhH76AdqEfZex1FTw2q7kJ6rpVlb/WniJ5iK9zLstBZgbz3mjgnVNoapx+tQz9aJ7a/leLHNNmEZbq5LNaZFmyzD7DNPhB/7Jh7KGLIr+3Dry1WgV4NRKUQCmiHy0AUs04Rt00Tt80St86TsipIWRWk7XIyznmWvFOs+yRs+IfZ8vfzJNDDk0APTwNdPPd38Vmgk8/9Qn7q7eC5o5UtU7OIoWKKrXNPHI946mzlqaO9LHtxtBdEe1H03NsttMsVW+cKB1yf+brZdveIt4gWA5OspTSspLRC25x+EK2sQ1yxXdoup1f0oFf0YFAKLXKlCDLrhjDrhrAahgsvdzHksY/jdUiFOCX4HBIC9mJGCdhHy1rmIs5R4l4pca+UiGuYkHWAgHmAgLEHn74Dr64Vr/4hPt19bPJb6KYvIx87ycLIMRZGjiEbPo5t4TpezW3CxgfEbJ2k3T1kA71kQn2kw32kQr3EA51EfW0E3PfxOJpwWe/gtNzGYa7Hbq7FarqBxViNxViNUVeJSn6O6fEPGe1/m6Gu7wrp/gv6O/+c7kf/is6H/5LeR/8Xfa1/gUl2gYjtDjlvKzlvK2lHC2nHPdKOe2Ts98jamsjamkhb7pK23CVlvkPK3ETSdIek6Q4pw21imnoiqlqC8hv4F2pE/Pjmqw/JVbxzVXhmK8tA5Jw4j136Cbbx0zjGT+KUnMQzfgLP+AkRRL7RY/hGjxEYOYZ36CN8Ax/g7X9fyMC7eIbexzv8E3xjH+KXHCEw+iGewQ9w9b+Ho/fHOLrfwdX7Lr6BDwgMHSU8coLQ2GmCktOExs8QmbhAaOISwckKQlOVhKavEpq+KqIoOHuT8Pwt4sq75AwPWTJ3sGzpZNHSRc7SRdbcSdrUQdrSLsTWQdrWQcrZTtrVRtLxAL+uDrf6Bh7NdbzaG4TMt4g5m0i6mws0wKd5AAAgAElEQVR3hpoI2u4QsN4WW+Xcxhs4ddW4ddV49Nfw6oS4NZUihvQzp9BNHEMjPYp64gi6yQ/RT32Aef4YVsUp7OrLuE31ZSBKJ0ykkpZ9IFrOmlnOmsXWuaWMgcWMiVzOSi5nJ59xs5z2sp0NkPcZiBmkRNQ9LJk7WDU/YN1UTAtrxt1KUXzuOpGZ6hIUCW10eXVhXlHTyKrmDiuaJrFSlNU8Iq3rZNktZTWiZDGiYiluYiPnZDllI+ZTEXbLSRTa53Jhg1gNKh5iLQVRacXopSDa98BZeFvxYbf0ofeg9q29ICo+UO19sPqbBKKXfc6yFLa3JV0TBx9ILcFPKYCiFknZMoTDtuIdmr9hIDoMQG9A9AZEb0D0tx9E23mTiKHtRZt4MFXAkI/P1/yFBPnpWoQvNmN8sRnhZ1tRfr4T5RdPYvzyWWFBwtMkn22GebrqK/R/G0gF1CQ8cty6MWyKPnTTbWik99FPPsQ0/RDL1H2sk/ewjN/FMNKAZqAWVc811L3VqHquoey6iqqrqizKbiGlFaDSmaCDUgoieU8VyoGasopQKYYMY+XVoGLlp1j9OQhEjrmHOOZacc634VoQZoW86p7XBlGxMhTSjxDSj+wDUdQyScQ8Qcg4SdAwQcg4Tcw0S8omI+dWsOqTsR6aZT04zrp/kI1AP9vBPhFFL4KdIoq+8HXyU28Xz+yPWDc2lc0TFUG0Y3sooOhrgKh0ruiJs52nrg6eFapWRRC9CPTy1N/HdmCEdd+osFghKmc9ayDmn8dhGkav6BI3ypViyKDsxaDsxajqE0F0EIpsxhEc5hERQ3tBVI6i/SAKuyWk/JOk/JPEPGNEXEK1KGQdIGjtJWjuxG9sxau/j11Vj3HuGgsjJ5nq+5Dp/iPIRj7Bp28ibG4lbu8h7R4gFxwiExogGx0kE+kl7GvD42jCYW7ErL/BQP/7DPS/y/Dg+4wMv8fY2PtIJD9hUipkdPhterr+DS13/jduXf/vqK74Y6or/ojqij+kuvIPuHHtD6m7/k9oqvtTWhr/J9TTR3FqK0m6bpPz3Sdhu1vIbVK226QsjSRN9SRN9SSMdSRNjSSMDcQN9cT0dcQ09YSVN0UMeeeu4pm9gmf2Ct65q3jnrpZhSITQbCWumYqyljnnxHls46exSk5hHzuBY+wE7rHjuEY/xj0ipAgi79BHuAc+wNP3Hq7ed3H1viOk/8e4CzByD72Pe+BdnH3vYOv5EZbOH2DreEtEkbf/A3wDR/EPHsM/dAL/2CnC0vNCtWjiEqGpSsLTVwlNVxOaFkDkn6ohOHuTiFyoEi0a21i2dLNk7SZn6SFn6SFr7iRn6SqpEHUJt6Gc7WTdHYTNd/FqBRR5tTcIGG4RczSTdN8n7mohYmvCb27EbajDbajFpa/Bpr6CVXEJm7ICu6oSZyEO5UWssvOY5s6gLWwzVI19iGL8PVTS91FPvo9+9ijmhVPYlBU49XX47e3EfBJSYRnphIFU0kI6ZRFBVDpDJBxwNbGYNZDNloNoJeVmPekk45IT048Q13SSN7WyUqgOrZse8Nh8n3VTS1mlKDZbU4KiG6QVtSyq6sir61nVNLKivs2y5jZ5zV1ymntktS2kdI9Im3tJOSSkPDMsRdU8zlpZz9hIhXREvUqiXqVYLcoEdeL9obWUnZWEVURS8TjrRs796odZ9z5w5gMK8oHdmaHiy3wh+1prSh4ID1u68E1apPZlHyxmCnk9CO0FUWklqLjWuoihqHW0/DhqIbvHUcfEFrpii13xc+wisfxe0/4c8tDsU5Yl5xeS8ckLebUH9H2/Xi8B0N68boveXzcAvu3P/01b4P66AfTy33/l2TdDVFweUQTUvgOt3+yA6tddhvCqed212i/751/143zT1rj9IDpkWUKhJe6wFEG0XUwRQaUYKqzJ/nTdz0/XA/x0PcQXj8N88TjMzzZi/HI7w7//dJl//2meL5+n+MXTpLgt7vOtENtLwsHUqHOWoHUSr3EMu3oQq7wX83w3uulHqMebUI7cRjFcLyxFGLolwGTgBtr+QgZqUHdfEfDTWYmi4xLKdiGKDiHyrsuFVCLrrGCh/VJ59kKoMDO00HMVRV/17pHVkVrUI7X71mgbpfcwTDaLB1WLscw8wDLzQHzdOvcI69yjwpHVTpzyLnGdtkvVjVvTI0Tdh0vVe2Ccym6cil5cKuEIa0A/QsgkIWSSENCPENCPEDSMEzFPELVMEjJK8etG8WslBA0TREwzJB1ycl4lKyENKyEFy4FplgOjPA4MF1DUw9NQN5+Guvg82CGC6AtfN5+62tk2t7BhaCr8zW0jG4YmtkzNbJtb2LE84Inj0W61aE92bLtb7IrZNDeL2bIICx6euFrF7XPPAv0lGWQnOMxGYJwl3zg5/xSbWSOLMaXYNqeTd6JXdIkpQsio6sOs7t+PocJ67eLM0D4IFeJzjQtxSAoZxefYBVHINUrMJxVBlPCNE/OMEXWPEnENEnYOELb3ErC04zE+wKm7i1l+E9n4OaS9R5jo/wjV5GXcunv4ja1ErD3EHH3Enf0kvYOkwwNkIv2EfW34nM2oFiro7Xyb+rr/nZrqf0FN9f9IQ8P/wp27/ysNjf+Cm7X/Pdeq/5SqK/+Mqsp/SmXFn3D5wh9y7uTvcObEb3L2xG9w9sR/zuVzv0HF+f+Cuprfp/3+/8CC5C0cqrPE7LUkXbeJWxtJWgqx1okY2kVRgwAhfR1hTa1YGQoqavDLrhXQI1SAivHMVpZBqBREzunLhVzEPnm2rELkGDuBa/RjEUTeseMChkaO4hk8grP3fRzd72DvfBtH9ztinD0/xtn3Ds6+d3D0/hhb9ztYu97G2vU29k4hzp4f4+x+D0/vh3j7jogoCo6eIjh2lqD0PEHpRYLjlQSkVwhKq/FPCCAKTF8nOFdHVH6XtPYReWM3S5Zeliz9hfSSt/WRtfWStQ8IcQ2QdfWR9fWRdLUTtjTjMzSK8RtvE7E1E7Q24TffwatvwKm5gUNdjUN9FYv8Iub5s1gWzhVyAcvCBaxz57HOncc0cxbD5GnU0o9RSAQQycbfQTHxLqqpD9HOncYoq8CmqcNnbSXqHSMZWiAd1ZFOmEQQZVMmsUpUmlzOTHbRTHbRSi7rZCnrYTXjYS1mImWfJKprJaO/T974gGVDCyv6FtYN93lsfMBj4wPWDfdZ1TWzqGwgOXeD2HQ18ZkaErPXSS/cJKeoJ69qFCOCSHuXrPYeaV0LCf0jYoYe4rYRFoPzwiHytJl8zEAmYiAZ1BLxqAg6ZMQ9ShYjRhFBxXtEe+8S7QPRQQ+9pX/jexCISl9/FRB9k/w6QHTY0gQBMxLxRlCxGhQyD4sJGocIGofE14t3gYp42vvzOhw8f7tAVFolfNXDrm9A9AZEb0D0NxNEO3n7bpasPFkuVIUKGPrscYgvNiP8fDNagFCEL7eS/NudNH/1dJH/8GKZv3qR4xdPEny2GeT5Yz/P1j1s5W1kgwoC1nGcun5sqm7MC+1op+6jkQqrshUjt5EN1LLQV8NCn7AIQdFXjaJQCZJ3XkHeVYm8qxJFRwXy9kvI2y8gazuPvPUs8tazyNrOC6+3X2Ch48J+CB0CouIMkbz3mrhN7qtApJ94TRDNtZeAqAunsrMsh2GoFERu9QB+3TBB45gIIvHHRikho5SIeYKgYVxcwx0yTxGxzpBwyEl7VMKihaCafHCeJe8Eq34BRZuhPp6GunkR3g+iYpVoy9TMY/1dVjWNPNbfZcPQxKbxngAj64OvDSLx2OshIHoaHORpYJjNwBgr3jEy3nHW01pWUlqi7hmsuoECgrrFFCFkVvdjLVSCSmM1DO7D0KuCyGsfIWAfJeSSkAhMkgjsYkgA0QhR9xARVz8RVz9hZx9BaydeUysufQsWVR3amUrmRk4zM3QS9VQFLu09fIZHhCzdRG39RBx9RJw9RNzdxHw9hN2P0Cqv0d3+NtVV/zOfnPgTjh35fY4d+T1On/5DLlz8I85f+APOnvt9Tp/5PU6e+h1OHP+vOP7xb/PxR7/J0Q/+Hh/95Dsc+8l3OPbBdzj98Xc4c/I7XL/yW7Tf++doZ97Fo79AxHadqOUGMVMtMVNd4WUtccOtshQhFFLfIKi6LlaHgooaAvLqQsuc0BZXbI3bWxUqh9B+EDkkp3FKdkHkHDmGa/iYgKKRo3iGP8LV/xNs3e9i63gLa/sPxdg63hKA1CukFEPWrrfL0dT9Hq6eD/D0fohv4Ci+gaN4B48L1aLRT/CNncU3ehHfyGX841X4JVfxSa/hm6wmMH2T0HwjUfk9UupW8sZeFs19LFsHWLUPs+ocYdkxzLJrjLx7jLx3lCXfGHn/CPnAkAAjZycxezsRSysB4338hha8hibc+rt4tA3CIVdNDQ71Vayyi5jmzmCcPS1k5qyQqU8wTn2CYfI0+olTqKUfoxo/glwqgGhe+g6yiQ9Qzp5GO1+BVV2P19JG2DNKMjhDOqImEzOSTe6CSECRUbhHlDGRzZpEDGVz9hIQuViJ6khYBomq7pLT32FJ38yyrplVXTNrBRSVZllzm4yslsTsdWLT1SKMMrJaFpUNuykccM1q7gjR3iOhvU9E+4iYqZeMS8pSRMZqQs96xsJa2spizETQMY/HPEvIMU8qoCUb0ov3ioort0srRt/Zi6G9bU/7Wl/2AmhPlnxylnwHDF+/5gP5rw5Ee3M4iIrtbMXNbgfPAwn4iVpHidnGiNslJBzS3XmiQhVoL74Oe8Dc/V7KyAdkLwfRHggdBqLDlgoc9uux99d9b8uZCCF/+cKCrwugl4Gg+Pn3JhtUlOWlSz++JogOa7kr/bn8KkF02Nf/0q/vdVtiDwXR3IHZd4doT/aDaG9eDz6/Kgj9bQfRy1vkjAev0T4URIV7QStOnq+6eLbu4dm6jxdrPj57HBBa4bbj/Hwnys+2hPx8M86XW0m+3IjzxeMoL5YDbGatLMc0pP0LxNxTBKxjOHX9WGQdWORtGOYeoJ28h2K0AflQHQsD15nrr2Gm5xpzPVfEFdji7E9plafjggghIWdFEIlpv1DIJeQHgEjWWYGss0IElrz7KvLuq7vrtYdvohq+iWb0FqqxW6glu8dU9RN3yzBURFDxuKp17lHZ68Imuc5vBCKXql8EURFDIZOEiHmcqEWAUDGlOIrap4k75kk6Fkg5ZeS8hT8r/HLy3hlWfVLWfbtVohfhLj4NdYhzRJ/7u/nc18sLdydP7G1smu8Lm+c0jaxq61nV1rOuEw62Pne1HQqig1BUBqMDQPQiOMCz0JCQ4Ag7wVHWfaPkvBKWIvNsZAxkQgo85jGM6p6yWLT9WHUDWHUD2A1D2E3DOMxCa5zdNIzdNHwghnzOibL43VIhzvFCxvA7xwi6JMQC0yRCU8T9E8R8EuL+ceL+MaK+IaKeAaKePqKePiLuXiLOHnzmNjzGB9i1dzAprqOZvcLC+AVk0suop6+hn6/HoriHXXMfj6GNoLWTiLOLiKsDh+EuY/1HuVH1Z3z8wR/y4Y//IT/63t/nR9/7DT54/7c4fvx3OXX6d/nk7D/ik7O/yyenf4eTJ3+bU8d/i1PH/wGnj/+XnDn5G5w9+fc4e/I7XDr7n3H10j/g4Z3/FunAv8YiP0bQfIWI7TohYw1h/fXyaG+UpQihgLKGgLJGwFApiGTXRAz5Fqrwzlfgna/AM3sZz+xlnLMVOGcrcMxcxjFzAIgmTonzQ46xjwsg+ghXIe6hIzgG3sPW/Q7mjh9iav0+xkffw9T6fTHmth9g6XyrDEIiiLrexdH1Ls7u98pA5O07grfvCL7+j/EMfIxn6CSewdO4hs7gGjyHa/g87pFLeCSV+CeqCUzWEJy5RXjuDnFZSwFF3azYB1h1DLLqGmLVOcKKW8KyR8KSb5zVwCSr4WlWw9MshSfIh6TkQ5Pk/OMk3UNEbb34ja24tHexyW9hlV3HtFCFYe4C2slTqKUn0EycRDt5Cu3kKTQTJ9FMnEQtPYFaekJY1jF+DIXkQ+TS95iXvsPc+NssSH+CYvoU2vkKLOpGvOYOwp5REv5pUmEVmbhehJCYrKnQImcWkreQy9vILTtZzLtZznlZz7pZDCqI6nsILNSTVNeT1zV9JYjW9PfEKlF06iohaRWRySsiijLKRnKq2yyq7+xiqACilKaZmOo+UW07Kfsged8UKzEVGxkT6xkL+ZiBmE9F0DFPzK0QbxStpexiiksWVpM2HmeduyAqPhAddvH+P3UQ7V2VnXBM7sPPQUsRiosQUq7pfbM/XzUT9PVAdHhlqDgz9Log2nur5w2I3oDoDYj+UwWRcd8tob1b53ayVp7kditBxaOpn20G+WwzWLIlLsGXT5MCiAo3hH62EeOzZR9PMk424haWI1oitgm8+kEssg60082oJ5rQTN1FO3kXzcQdlCN1LAxUM9dzhZnuKjFzXVXMdRWqN4UstF9ivu0ic60XmGs9x3zrua/GUOtZFG3lINqLolcFkWrsFqrR+l8xiLpfCqLi3aFihaiYqEVayGQZiortc3HHrBDbLAn7PBn3QmETqYycW1iysOwZZdU3wFagV2ybE+aIBAx97uvlM29PGYrWtXdYVt0Ss6a/y47t4TcC0Y7jEU89nSUg2sXQLoiGyXtHyQenWU+oWYwoiDikWNS9mFWHg8hpHdsXYYvc64JonKBLQsQ3SSwwTcQnJewdPwBEfWWJOHtK2ubuYVU1YlbeQjlVxfTwWcb7TjM1eIHZkUrk0mp0sw3Y1Pfwmh4StLUim6zgfuNfcubjP+XDd36fD9/5PX703d/kR9/7+3z449/mk5P/DefO/WMuXf5jrlb9CZUV/4SKi/+Yyxf+gKqL/7UwN3Tl97lx5feovfIPaaj+A1rq/ynj/f8nVuVRHKpTBAwVBI1X8euuENRew6++KiagvLYnNWUJym8QkF0XMSSCaA+GXDOXcM1cKgNREUOOqQs4ps7hnBBA5JSewj1+AqfkOG7JMRFEzgKGrD0Choxt30d//y/KYnjwXQFI7T/A3PHDfTCyd/64LI6u93F2/wRXzwcFHH2Eq+cIrt5jOPqO4eo/iaP/NM6BszgGz+IeuYR/8iqh6euEZ24Snq4nNHubuOweKc1DFg0dLFq6WHX0s+oaYsU9yqpnnFWflLXgFBuxBTbjch4n5Gyl1Gyl1GwkVazHFSyFZki4hgiY2nAo7oiLOLRT51CMHUc2cgzF2LEyACnGju2LfPxDFgogmh37EfPj7yOfOolmtnIfiJJBJemwlkxcTzpheCUQ5Ze8rC0FeJx1kvMuENJ2EFioJ6WsY0nbxOpLQFSsEsWmqwlIKghIKohMXhHa5+QN5FS3yzGkuUNG00RKfZekuoWE9iEpUw9Z5whrkQXW4hrWUgZWkkbyMQPpsHCw9elqgM83YzxdDbCRc7MYMbIUt7CedogLFr5T+uBU+qB70INVrgCh0ge3vSBa9gvZ21L36g+kX92i87LFB4cvJRAAlPVOk/FM7W6H27M2O+GYJmqRim0IxYN3PuMQIcsYYauUkGWckGWcsFVKwjFNxj0nfi+Wgkoxxe9Bzruwr5Vo75B6EUAiLEv+/a8C0KsuAdgLosOWHrz22uo9QHpdEB0G670P7oeB57XXwn/LIHrVj3dYXvXr/7p52c/31UH0anlVCC2FFYW83uHUwyD0dWHy1w2il7XAvaw1biNtYSNtYTNrZTNrZStXyKKZrcXSipBJrBKVRawO2dnJ2nm66OT5kpdP14N8vhEWK0E/e5IQDqYWq0HbcX75LMUvnsT4dN3P9qKLpZCOpGOOiFGKVzWAY6Ebw/QDNNImlGONyEZuIRusQTZYg3ygBll/NfPdlcx2XmK2/SIzbReYbb/IXIcAlYUOod2tiJ75AoLmHp4VI3t0pizK1rMoW8+iajsnpPUCirYL4kyRoqPiwMi7KlF2Vwnb6XquoeirRj10U5hdGqnbxZDkDjppk9gqtxdERQh9FYhEDMm7cCiEOJXdYgWoWAVyqwfE14tv82mHxPkhoSI0LlaIhOwiqDTCxrnpsu1zCbtQMUo75sg6psi7xlnxDLPhEZYrvAj18HmwkECfsBLb28Onnm4RRRuGpjIQragb2DTe46ntIc8drWV5Zn/EU9tDdiyHg2jL8kDYOOfpFJYqBAcEEAVHeBYe5VlYynZQwmO/hBXvGHnfBKuRBdZiMtK+abz6QazKLsyqHizqXizafmz6QWz6QRymYdyWsbLsrtUub5UTIeSaPDABj5Cwd6KQccK+MWI+SSGjxPzDxLzFClEPUU8PYUcnAWurCCK7pgmb+i66uRvMjp5nuOMowx1HGes5yUT/OeZHr6Cbq0M3V8v82CV6Wn/CrWv/kjMf/ymnPvoTTh75Yz7+4I848uN/xE/e/h3On/lnNNz6M1of/mt6Ov4fJMNvIRn8IWMD30PS9xeMdf/fjHT9H/S3/RkDrX+GpPtfIZP8AP3cB1gVJ/BozuFTX8SnvoxPXUlAeeUrco2gokZMQF4tYKgERKVtcge1ypW2zDmmLon3h1wFELkmTosgco+fEEHkGPwAW//7BQx9H0PrX6J9+G/QNP85muY/R9fy/4rR3/8LTK3fL2uj283bZbF3vieiSMiHOLs/xNV9FGfPUVz9J3EPfCJWitxD5wlIrxCeqiYyfbOAoltEZhqILdwhqWwmrX1A3tTOsq2nUCUaFUH0ODrPZlzOdlLNTlrD07SenZSOnZSOrYSGjZiCnFdCzNaLR3MP3dQVFJJzyEdOsTD0MXLJcZTSU2Ugko8eRT76sRDJMeSSj1iQvsfc+NvMjv2IOcl7yCZPoJ65jEl1G5e5k5BrlKh/hkRwgWRQSSqiJRnTkSpWi0QMWckv2lhcspNfdrK44mZ5xcf6cpDHWSdu9QABVRtheSOp/5+9+2yP677v/L/PZDeb9Wa93jiJ7URJ3B3HjizJapRMib0XsIIASXSi9z4AZjCYGUzvg+m9YFAGvROFYJfkEjvP4f2/ceYczKCQkqU4Sv668bkgVOHiBV48L3y/v8/PdJs5cylLlnKWLaWsWMu4b6/My6rjXvYsUSmZ4SLSg9dIDBRIf6YTw7eYMt5lxlyaFxFFM9YKpqzVTNnryLhayfi6WEpohEvPp12sTntZmfJIEyHxzqEHizEeriSkMgXxAtc9IHrRb5b/o0D0WZrgDm6cU0mFCGIlthBhHU68Iyjp6idu7yVq7SZm6yFm6yE1MsBEUMlkSM1kcJhMSEsmrGEqIpyR2cGQJS9/ShDtBsiLQCRiZyoyLOUrEH0Foq9A9F8bRELy7xES7w56vBTm8VKY56tJPllP85vtSX73aIrfP57m94+n+e3jKT7ZnuSTzTGer4/ydC3Jk9UYG7NuZpNGRn1DxJz9hI3tBIYb8QzVMjJYhWXgLoaeIglBuo4r6NovoW27iK7lgpCmc2gbz+ad+8ldhdsPQuLbdLUn0dWelEBkeAmITI2XMDXmY8jUfBlz2xUs7VeFxroshqy9RZh7irHmTIb+GBCJdw0JaZYuXw0bW3MgJEyBRAiJiVq7pX+LEg4ZcXuvhKEJn5IJn5Jx7yDj3sG8CdFuEI17h/Lf5lYx7lEz5tYw4VGT8Qwy61OwEOhhJSTcT/QoKVRfP4u37wGRiKIt9z1WbHdyUHSHZctd1p0VPPTV8tRfz1P/ZwPRlrdOqOCOdfAk2ZMDogG2RxVsJRWsxwZYifSzGJOznFJzf0zPYkrHqHeAkLULrykfRH5nz78LiFIRBamIYheIshjKAVE63MpYpI10sIWkr5HoSC0hew1B2z18lkpGDHcwDV1loP0ofa2H6W87grLrNLqBAixDt7CobqCXX6Gt/l3qK39Bdek/ca/kJ5Td+iHF1/6RwoLvcO3CX1F8/dv0tL2J3XgOj/UyYfdNwq4bhJxXCFgv4NGfwKE5jEX5DubBX2JXv4dHf4yQ9QxR63lilvNEzReImy4QN10iYX4RivYHUVx3I29V7kUYyj03JIIoOHhWmA4pThJU7KzMBQeOEOo/TKD3/TwMuRp+hq32J1ju/QhL5Q+xVP4Qa9VPsFb9RAJR7hqdu+FVCUTextfz4mt8C1/jW/ib3xZw1HyIQPMhQq2HhbQfyaLoOMHukwS7TxLuPU1cfonkYAGjQ9dzpkXFjGrvMK4vYcJUyZS9hjlPGwuBnjwUrYxqWBnVcH9Mz8aEhc1JK1sZWxZFZlbTw8yE+0i7W/EbSnGormGVX8DcfwqT4iTmwRNYFSfyQKSXfYBe9gG6vl8xLDuEpv+XqPteEyJ7E638CCbVBRz62/gdDUT9PaTCSsZiw0wmDEykLEykrQeCaGEpyNJyhIXlGMvLSVYXEyyMjxDUtxHT1zCqv8uE/hYzutvMGUtYMNxhyVzCmq0iD0TClOgeS5ZyZg13yQwXMa66SVwuoCgxdI0x7V4U7UyKBBhN22qYsteRtjYwHejh/piezVkXq5kRVqY8rGR8UpnC2nSArYWoBCMRS5vzkYNb5vY74Dyf3PuA/kWD6LNWYr8IRLtb4SaDA0wE+hj3yRjzCud+RAil3f2M++RCU0/2gKr4j85USJMzWdEjrqLNxQWcLMTNLMTNLCZsO9mFIvEBcU92gSh3wiSi6LOA6KCa7amYVkDNLgh9USD6tCA4CABfgejzgeizwuegvOwM2w7c98/un+9PC6Ivqgb7yw6ig1bkDqrNPijiitteEPn3BdHDBTcPF9w8WvLweNnLs1U/z9fCPF2L8ux+jI83UtLq26+3Jvjtwwy/ezLNH57M8PvH03z8YIJHqwk2Z4OsTLqZH7UyGdGR8sgJ2zrx6FtwDzcwohIg5BqowD5Qgrn3FrqOK2g7LmUhdB5dyzk0TafRNgrRN5zes/JmbDyTLUc4jbb+FNrGs9KaXC6IhutOMlx3UviY+lPS1zE2nsHYeEZqnDM1X8TUfOYMLYEAACAASURBVHHPZEiYCgkYsrRfxdRxHVv3LaliWyxRENfkckG0u1BhPxCJGAoamrLZwVDE1E7U2knM1kXU2plNtwQhcSIkIkj8d0ncSpgKacgE1WSCaiYDqiyOhvZgSARR3rmikSHG3CrSI2rGRzRk3EPMeBTM+/pYCnazHuliK9YpTGkS7TxNdvE80cWzeCdPoh08iXbwPNbO40A99x2leSDKQ5GnJg9EIoq2vDV5q3O5INr01OSB6Gmql8ejfTxOy3k0qmA7KWcj0Z+dEslZjA4KqzJjRqajGmJOGV5TB25TBz5HLwFX374YCnv2tsqJEEpEVC9MMjpEMjq0z4SoTwLRWCx/OpQOtzIaaCblbyLhaSTsqCVoq8VvrcJrrsA+XIROfoHBzuMMdh5H03ce4+A19HIxV9AMXECvvIRZcw2jqgC94iKavrMou08i7zyCvPMD3ObrpMP3GA/dIxOrYzJaQyZczVignKSriJj1KkHjeQKGM4TM54nZLpFwFBCzXdqZDJkvSyCKmy5J2Q2ihOG6lLj+2p4ShZeBKDB0QYp/ULx76DQ++Ql88hP4+4/j7TuGr/dDfLLD+HoO4el6h5HWN3E1/yI7GfoR5qrvY6r8HuaKH2RR9OM9KBLX59wNr+JueDU7MXqdkbpf4G54DXfDa3gbfpkHolDzIUJZFAVbfkWgVYiv7Vf4Wj/A1/4hvvYPCfeeJN5/noTiMslBYYUupbpJUnOLlOY2Ke0d0sZyJmy1TI+07DTOBXuYD/ezEJezEN/B/eakmc1JMxsTJgH7cSWZQDcpVxMRayXe4SIcysuYFWcwD57KgugYhoEP0PcfRt19iGHZ+6i7D6Hq/iWD3a8x2P0qQ7LXUMveRis/glF5EdvwbdyWOkKeDmKBAVJhFWMxHeNJE+OjFglEc3NuFhY8AoakCVGYtftp1tfGWZmNkvZrCQw3EtFUkdTcEi5d1dxkRnuLGe0tFgx39kyJxDU6cUo0a7jLtLaYdBZFUXkBKdX1PSiatZYway1hxnKXKUup0Dxnq2HMdI9xRxNLkQE2J62sZkZYmvKxNOVjYdLDbMrB3KiT5Uk392f9bM1FWMsIIHqwGPvPAaJPe0fRfkiaCiuZDCgkBKXc3SRHukiOZOuwsxeiiiAa9w6SCar3TDd2AGDKy74Y2hdEB6DoTwiiqdjeydBXIPoKRF+B6D8viEQIrU97WJvaeX1j1s3G7E6RwsMFdxZCIZ6vhfl4PcrzjSifbCWle4J++zDDbx8K9wQJVdlT/PZhho830mwvRljNeJiJmkj7hog6evGb2vFoG/Ho6hnR1OAauodLUY59oERYN+u+gbGzAF37hRwInWS44QSa+uMM1+3E0HAyL8bGUxgaTu4LotyzQyKIRFRJuGo8g6HxzM5k6AAQiRiydlzD1nUDa1ch9p6dC1ht/XeFy1cVZQeCyKms2gMiv65Bym4QiSiKmjuI2bqIO7qJO7qzMOrOmwzlYijtljPhU0qTdhFF4ksBRao9EBIjNs8lHP0knYMkHUOknJosilRkPIPMePtY9PewFupmM9rJdqyTx7EOnia7eJrcC6In4UY23RU5U6I7UlasJWw4BBQdBCIRQvdHKoW47nHfXc1WqJEn8U6ejnbzbFTGk3Q/j8f6hSlRFkTrMeGA+nxYzkpcw/20kcWkgbRvkIC1Jw9EIbfsCwfRaGQoD0Nj0f6c6VB3djq0g6F0uJV0sIWUv4mkt5mYu4GQvU5CkdtYglV9A23/BbT9FzAqr2AZuoW274q0OucxlZL0NTIaaCTsrJK+XnSklpCjkshIJZloE3OpNqZizWSiLUxHWpgKNzEVrCfjq2bCU0HKeZuEvZCE44aUpO0aMfMVYmYBPC8H0RUShqv/biDyDggYcvcewdP9AZ7uX+Htfg9359u4Wl/D0fQq5tofYq76PoaK76Iv/weMZd/NomgHRPuhSJgUvcZI3S92QFT/Bt6GX0oo8jW+RbDxXYKN7xJoPoS/6V38Te/hbRbiaXkXT8u7jLS+i6/jfUI9xwj3nSEuv0Rs8AoJ5Q0hqlsk1cWktCWkjZWMWaoZdzSQcTWT8bSS8XWQCXQyHephNtLPXFTBUkLFcnKYlZSW1bSO5ZSauaiC6ZCMCX8HcUcdPsMdbMoL2IbOYVWcwjxwDH3/hwzL3kfV9Q6qrncY6nwTeccbyDteo7/zVeTdb6DsPYSm/zjawYsYVMU4jdX4nO2EPTKiPjnxkIpU3MD4qIXpSadwF9EuEIkTos31DGuLY8yOeYnaB/Craggp7wjnqgYvMa68SkZ1g4zqBrO6IpbMJTkYygfRkqVcQlFGV8zo0HVig1eIDV4hpbrOuK6IaVPJHhDNWO5Kk6JJcxUTlhpm3a0sxZQsTzhZmvKxPO1nedrPZNTMRMTEVMLC/JiD9ekAD+ajbC1EWZ3y74DooNrblz2IfdoH3Jc9aH1WCO2eCO2pys6eEcqEBhn39UsQyr0bSGiEUzIZUGbPDyklCIl/JjsPm7sglLSxkNwB0HLSnpfFlJWFpIWFpIX5hPngP8MDHpD3xVB8L4B2r7+96FJU8WMyYc2e9x1YevGpH6D3We/7FNB46c/Xp/y53P39fFGg+uJ//v+47Pw/BWjsXrl80d+j/DKPPw6oByLoP6g2+2VQ+bRgednX2/M5E9Y/KmuTtmz2X5U7EDwHAGhzzs/WfIAHC0E25/ysTblZm3KzPu3LTomESdGDBT+PloM8WQvx8WaCT7aS/GY7LQDo8ST/+nSK3z2Z3jkjtD3F860JNpcirM8FWZvKToOCwySdckKmbny6FlxDNdgGyjD03EbfXYixpxBjzw2MnVfRtRdg6LiMtu0i+tbz6NvOoms9w3DDCYbrjqOuOYqm9hjammPo6o6iqzuKvv4Y+vpjGOtOYKw7IcFIBI44TZJg1Hh234jrdrshJMbQchFT6yXMbZexdBQIa3Kd1zB3XsPadUPAUM/OBaz2AeHyVRFEdkWFlIMmRD5tfR6GciOCKGJqJ56Dobijm6i1c9+VObFAYcyjYCY8zEIiu4a9L4iU0tmiMY9CWqcTz8SKNdxx2wBxm4KUU0PKpWLMNcTkiIIZ7wAL3h5WAt2sh7rZCnfwMN4lgeh5okMqWHgea+dppIntgHBh65L17g6GTELu28p44KrisU/A0CNfA1veOra8wgWt993VeZc1LjkqsiBq5nGsg2cpEUQyHo/28Wh0gAfJPh4kBrgf7WMpJGPG18t8eJD7aSOrY2YyYQ1RVz9eSy9Bh4ywq5+wq5+YR0HEKyTqG8xLPDAkJRlUkQhr8hNTk4wKGY2oBQxFhhiLDDIWkUtnhyaifUzEhFW58VgHE5E2xkKtjIUEDI0GmvOmRBFnA2FHfXZadC+LokIsqhtY1YXYNMXYNXdxDJfgGC5h1N/OmK+dtLeNlK+NsVA7E+EOJsJdTEaEi1yXUn0sp2UsJruZi3ezEOtmPtrBXKiN2WATGV8tGXcVkyNljDnvkHbcZtRxi5TlBknz9ZzChCvEjQVCRBAZC/JjuColr0RBgtBV6R6iiOZyzsWrFwgpL2QLFM7hV57FN3g6i6FTePtP4pYdx91zjJHuI4x0fshI52E8nYdwt/8SV+urWBp+gqHqe+gqXkFX9ndoS1/BUPr3mMq/n12b+9EOiqr/CWv1P2Gr+Tm2mp/jrHsVZ92ruOpfx1X/OiMNbzDS8Abu+jfxNryFr/EdfI3vZBGUm/fwNQo48jS9haPhdaw1r+JoeoNgz4dE5WeJ9J8VVr7k17INdIUkVMUkNHeID5eS0JeTNFWSttUw5qwjPdLIhKeFSW87GV8HU/5uMv5epgJ9zIYHWYgNsZTQsJTQMJ9QMxOVM+7vIuGsJ2ovx2e8iVNzCYvyNPr+D1F3H2Ko820GWl+jLxtZ22v0drxOX+ebyHveR9l/CtXAZXTKImy6e3jsrfhdXQS9/cSCQ4wm9WQmrExPjTA7K0BIuITVy+KCn+XlECvLcbbXZ1ieijMRspKw9RFRVxNX3iYuv0Rq4AJpxSUmVVfJqK8xOXydWUMRS9a7rNjLWLFXSFlyVLBoL2PBWsqc+a5wYauukJTqKrHBy8RVV0hpbzBhLGLKepdp8x2mzXd2QGQuJWMuI2MuY9JcwaStmllfJ3NxgzQNWp8LMpe2MxE1MBHWMxO3sDgxwvpckK35EGtT3v8cIMrFzu635ZYiTAaUO9XYHpkU8bLUuKOTpKuHcV8/U2GlVL4gvpwKqXYeFvf85l2A0HzC/J8eRPt93Fcg+gpEX4HoPyeIRBRtzvl5sBBmezHC9mKER0tRnqxm1+EeCgD6w5MZ/u3pHL9/Nsfvny3w+2fC5akfP5jg6XqKB4sx1qYDzKXtTMb0jPqGiNh78OmaGFHVYpdXYZWVYO4pxtRZiLb1GsMtBRg6rmDs3IGQOBHSNZ9C33IGXfMphuuOo605hqb6KNoaAUTa2iNoa49kQXTiU4FI23h2p3Ch+UJedsoTXgwiEUXG9iuYOq5KILJ138LeU4Rz4A7OgTvSfUNOZUW2Wa5yD4ZcQ/f2YGg3hHJBJGIo5ejJmQx1ErZ07AGRuDaXC6KZ8DCZoFo6QzQZUDEZUEnniHYKFuTSpa07K3gy6bLWuE1B0jFE0jFE2qlkwjXItFvOrKePRb+M1WAP66FOtqPdPE307AuiZ9EWHoca2PTcY8VetgdEazlTokfeWh5663ngq2fDV5eXdW+NhKL77mo2/I08jLQKU6lUN09TvULT3GifBKLNWB8rQRkzni5m/X2sJoa5nzYzFzcw6hsi6OiXQBRxy78QEAkYOghEAoYmYt2MxzryQJQOtkggSvoaSfoaSXjribkbiLoaiY7UE3HVEbRX4jGVYh8uwqoqwjFcwoi+nBFdJSO6SqYifcxE+5mLy5lPKphLDQhJKlhIKVhKKlhM9DEb7WI63MFsqIO5cCdzwQ5mgy3MBBqZ9tcx7atmynOPMWcJKdttRq23SVmEGm2hMU5A0WcD0ZV/BxCdkEDkbv8VI61v42z5BdbGf8JY+z2Gy/8Odel3GC75Dpq730ZX8grGsn/41CBy1r22B0QiinbDyNd4CH9DNk3v4m34JZaqn6K++z00ZT/AWv8avo7DBHtPEOk/T7T/MjHFNeKDN4kriwQUqUuIaUqIaUuJ6suImytJOmpIj9Qz7m4WMtJK2t1O2t3JmKeLqcAAc1ElSwkNC0kts1Elk8E+xnztjLrriTkqCFvv4DVcRd93FFXXIZQdb9HX9AtkLa/R1/oGsrY36Gl7k56OQ/R1HUHedxZl/y4QOXsIeRUkwhom0mZmp5zMzOycG8oF0cpKmPvLCR6tZZhLeEnYB0kYuxjV15JW3yWlKCA1cI5xxQUyQwKIJrIomtEXsmC7y5JDQNGyrYxF+04WrKXMWO6SMRSRHr5BXFlAbKiAhPoqY/pCMpY7e0A0ZRSSMZdl2+cqmbDVM+7pYy5lYWPWy/ZiiLUZH/NjDibCeibCeqYSFhbGnaxmPGzOBvlvL3ug+VODaL8pUG4ywaF9muGUUjHCTi12TzYyUiN9jPvkUj32XGw456Eu/2H+oAfq+YSZ+YRZQo4Iot0QygVRLooO+nPdDYmXAWM3iF7WGveyvPReos8Iopd+/1+B6E8KooNr3ffPfiubuX9vF5OGvPxXB9He2P6o3M/YuZ+xvxBAufAR29/2vJ6Fz9Z8QALRo6Vw9n6gFM/vj/Hxxjgfb4zzyeYEv96a5rfbs/zu4Qy/ezjDb7dnpfx6a5pna+M8Xk6wNR9ifdrHZMTEqG+YoK0Pr6Edh7oWq6JCaFmT3cbQVYih/Qa6NuECU03jRTSNQkGCoe2CMBHKRtcqQMjQJGS47ji62uM7GKo5hq5WeJu+/oQAotpTGGtP5VywKkTXdAZd0xmpbEFCTg5uTK2XMLRcRN98AUPLxbyYWy5hbrkkfbwY8Y4jY/sVzJ3XsHXfwtFbjEteIkRRLoFISNWei1g96pq8qdCLQJSLIRFEOxjqyFuX2w0icWUud+KTdst3lSrsgEhsS80FkTghEiIXVuecg7tANMCCt49lXw/3g11sR3t5kuzhWaqbj5LdPE9kYZTF0dNIqzQlWraUsmQukUC0ar7Lur2cB64qHnlreeRr4IGvnk2/kO1gIw8CDWz66yUYbfjqWPc1sBVq5kG4hYeRVh7Gu9hOdPEw0cvDhICi7aSczdgAC74upr1dwlmiUQNLaQuTER0Rt5ygQ0bELSfilpPwKSUMxfzKvCSDqvxEhvMT1zAa05COZhNTkY6pGI8qGY8p9gXRWLSFsXAz6VATY6Gd80O5IEp4Gom5GwQYiSiy3cOhvYNx8AYG+U1MyltSovZ6ku5mJkNdzERlzMb78hOVMRvqYirQylSglelgG9PBFmaDTRKGMr5apn3VTPuqybirSFnvZkFURMpSRNJ8U5oUxY0FxAyXiRkvEjNe3AMiAUFCYrqCPa1yLwORX3lWwpBXfkrCkKfvxK4J0WFG2g9ha/wFxpofobv3j6jLv83Q3b9GUfyXDN3+Jsqiv0J79+8wlv0D5oofvBBE9tp/wV77LzjrXpNQ5Kp/HVfdLxmpfxt3wzu4G97B13gIX+MhvM3v4W96D3/jr/A3vUeg+RC+xrewVv8zqjvfRVn0XYZLf4Sp+jWcTYfwdh4j2HOGyMAVYoobxJQCimKqYqLqYiLDdwhr7xDS3yVqLCVuKSdlryFpryNpbyDuaCDhaGZ0pI1xrzAxmgkpmIkMkgnJmQj0kvZ2kHI1kXDVEnfeI2y9g1FxmqHuwwy0vUVv0+vIWt6gr/VNZK1v09P2Lj3th+nrPIFcdhFl/xV0g7clEAVGeokFhxhL6JmatLGQLVHYD0Rry1E2V5JsL40yGTAR0rYT0zUxaaplSlfKhPoGacUF0gPnmVRekkAkomjKIKBo2Va2B0SL9jLmbAKKJvS3SAxdIaLMnxJlLMI9R9OmEqZNJRKIRBRlLJVMWGpIWVuYCihYG7eyPS9sT6xPe1hMCygaDWqZjBlZGnOyMeP/04Ao/zfSLwfR7omQOAnKBIf2vSxVnArtzrhPzmRAmYOggx/8llPm/HM7nwNEiwlbzsd9NhAdBKCD7mP6jwbRZz0zc+DX2QdCX4HoKxB9HhAddE7o8wDr84HoxROhTwOiXAiJl6c+XYvz6wdjwhmgbRFAc9ks8LuHC/zmwQyfbGR4fj/D05UJHi+leDAfZ3XSx0LSwUzURCakJ2ztw6vvxKaowygrxdBzG0NPEYauGxg6rmBoK0DXfInhJuFOIE3dWYbrz6FrOoO++Rz65nMMN5+RMKRvPIm2/gT6xpOfC0SGxh0QGRrPYW65hKXtMuZsLB0FeSgSI63HZSNBKPt+fetl9K2X/2gQvWwytPscUczaScLeTcLeTTxvMrQXRLnFCmKhggicuL1XWqUT3y7eSSTWcItQEgGVcMhyMNSfPUskJ+mUk3YpSLsGmBxRkBkZYMYtY8Hbx0qgm41wF48S3cJ5nlQ+iD6Kd/As2iZNie7bK4WK3RwQ3beVseGoYHvkHg88dRKItoONPAw18SjSzMNQkwSj++5qVj213PfWseFvFGAUaWcz2s5WrJvteA8PE73SeaKVUA8zng5mgzIW42pW0iZmk0YSfoU0HYp7B0n4lNJE6HODKIuiTwsicTr0IhCJKArZaxjRl2BQXEfZeR55+xkpmu6LmBU38BjKiDpqSXmaSftaGPO3Mu5rJeNrI+Nrk0A0FWgmE2gQpkLZiCCa8dcw5bnHqK0kH0SmW9nLVneBSH+euP4yMd0lKbtBlHtWSMiVbISzQ7tBJDTKnc2bDHn7TuDtO4Gn97h0fmik6308Xe+gq/oR6rJXGLz71yju/j/kxf+XgVtfR3Hr6ygKv4Hm9rcwlP49lsofYq/+sVS9bav5Kbaan0oQstf+C/aaX0hx1r2Gs/YNXHVv4ap7i5H6t7MwOoS74RDepl9l8wGB5sNSwcJIw5voyn6C6vb30ZX9FEPVzzFUvYqx9k0czYfxdZ0iMnCZyOA1YsrrRFWFRNSFhDW3hGiLCeqKCelvEzWWEjWWEzZWEjZWEjFVk7Q3ZFHUyYSvhwlfD2O+btKeLhKuFuL2JqLWOmL2aiLWcly662j7j6PoOISs+U36Wt7ewVDrr+huPUJv2yn6uy+i7L+GbqgEm6EOj62doLefRFjDeNLAdMbOwpx758xQDoiWFsOsr8bZXkmwlvGTsssJDTcxZmhixlLLtKmMGX0RU5rrpAbOMSo/z9hQAeOqqxKKJoavM20sYsFcsi+IFrIomjLdJj18g9iQMCWKq64wqrvJpOk2GcudPAjtRtGkuYoxSy2TjjYWIko2J63SLxXXprzMxC2MhXSMBrXMxC0sj48cXKqw+0HzoAfgzzIdEHLwA9zuVripsFLCUG41tliEsBs/ApZUZILC58yE1cxFddKD3nLKynLKKpQdiGUIYvlB9nUxIoDEzCaFSKtyKTuLqf0x9KcA0csuvP2i8qcC0W4YHYSfzw6I/xog2g2TPWUGfySI9vvFQG5e+v7/4Nrsz1qa8MWD6KCP2//i1fWMm/WMm80Zb17Ee4AezPrzXt+e97E97+Phgp+HC362F0PSROjJaozHa0k+fjDBvz6d4V+fzvCbh9N8vCXkk+0ZfrM1xycb0zxdHePxUort2RirYz5mojZGPRoitn5Cpm78+nbcw03oekoxdJdi6L6LsbsIU5dwLsjQJtwLNFx/Bk3daTR1Qv21puYUmtoTAlqaTqFrPoW28aT0Ult/Iq88QQTQbgiJEe8R2n3B6k5hwlmMTRf2gEjM7gmQpaMAa+cVrJ1Xsmi6IjXLmduuYGy/ImFIPEMkgmhEUYpLUc6IsgLXUKUEInFN7qBzQ/sloG8kYm4Vzg3ZuohZO4VSBWun0DZn7hCSU7MtJrdYIbd6e/d/ixEbUse9g3smSiKCxLY5EVNpt5yxETmTIwqm3YPMehQs+uSsBmXCWaJYp3BJaryTZ/FOqYo79yzRw2A9Dzx1rDuqWDXfZdV8lw1rGRvWMu7bythyVvLAU8fDgAChx9FWHkWaeRxt5XG0le1gIxveBtZGalh2VbPoqGLVU8tmoImHkVYeRNrZjnbzMNbDo7jQPPck3c9WQsZiqDPb2tXPYlzN0piBxTETycAgca8wHRIj4ijhU0prcqmQJi+jMW1eUgkd6biOsZiYYcbiaiZiaiZiQ0zEByUQieeHxiJtOytzoSbSoab9UeStJ+auI+auk6ZEXnMZVnUhg51n6Gs5LkXeciIvQ51n0fcX4BouJmAsI269R9JRw7innglvQ/ZlHZPeGia9NcL5oZwJ0eRIRR6IkqZbJE23GDXdzK7BZQGkP09Mf56E9hKx4Qv7Jqq5SExTQFR9WUpEVZCNiKHLhAYvZTF0Xoj8LEH5afz9J4XITuDrPZrNh3i738PW/Brqyh/Qe/Mvkd36v/QW/gU9N/+cvptfo+/m15Dd+Br9N77O4K1voi19Bcu9H2Gv+yn2up9iq/1JDoh+tgtEr2OveR1n7RvZvImr7i0JQp7Gw7ibDuNpOoK3+Sje5qMEWo4RbD1KoOUI7oZDmCteRXX7xyiLvo+i+Pso7/wQdcmP0ZT+FE/HhwRkpwkOnCc4cJHQYAHBoSuENDeEaG8S0t4krBNwFNYWExouJjB8h6C2hIi+gqjlHilHI2mXMDFKOJpJOJqJ25sI2xoIWesJ2+oI2+8RsJRiGbqEuucYA62H6G15G1nLewKGmj+ku+UYvW1n6O++grKvEIu2Gqe1hYBbRjSsYjSpZ3LMlm2W8+aBSDhLFBAwtD7K5nyIqZCWuLmDuL6RaXszM/ZaZqwVzFpLmDPfJqm4SLz/PKnBSxKKxlVXGdeIKLrNgrVUQtDuzFrLyBhuk9YUEldeFcoqhq6R1hQyoS8+EES5KJq01TLv7eR+UiPc8ZQtIVqcGGEqYWMsZGAyYmAmbvn8IHoRjPZ9qH/BPULC+tvOHUHjPqH5Le3ul1bh0u5+CUTidGjCr5BW6WbC4t1Aup3vKwc+BwIoll+h/TIQ7T5DJEEobmUhbt07UfqUIDpoEnTQvT7/0SB6GdheBqIXXQT8eQDyFYi+ApH4tQ/6HnK/jy8DiLbnAjycD/JwPsijhRCPFkI8XgryeCnIk+UQT5YjPF2L8+x+go83Uny8keKjrTE+fjDBbx9P8ZuHGT7amuDp/XEeraZ4vJxgeyHB5myUtYyf5fQIU2ETSecgAX0XI+ombIM1mGUVGLrvoussRtdeiL7jFsaOmxg7rmNou4S++YIwAWo4LbW6idHUnkBTewJt/YmdSVDDCbTZl8N1x9HUHtsDot0Q+lOBSLhr6ArWjmtCum4IEOotxNZzU8BQ/x1GFKW4B8sOBJGIodxmud0o8mnr8WnrczDUkQeifZODIHEC9KLkQij3c3JBNOZR5HxsDohGBvL/PfUOMuVRMecbZimo535Uy3pMwXqki9VQG1vhNqHoIAdFH8XFKVELT8KNPAk2seWuYc0qrM2tW0qE2MvZHKniYaCRp5FW4U6jeLuEIXFCtO6pY9VVzZLzHgv2Cpac96QpkTgpehgXJlZPkj1C2cJYP2vxbuaCHcz4OpkO9rOY1rI0YWQmqSPhV+wLopj/c4IoNrwLREKpwni0R2qY2wuixheCSJwSBe3C3UQa2UXkHSfoazlKX8tRBnLS13SEvqYjKNqOo+k5i77/EnblNXy6YqLWchL2KlKuKkZH7jHhqc6LUKpQwZizbC+IzDcZNV3fA6Ko9lwWPueJqM/lJaw6S3jovASfXAAJuZhNPohCil0g2gdD9pbXUVf+gL7ib9F78xsShnoK/4yeG/8D2c0/o/vanyG78TVhSnT325gqvydAqPYnWKt/nLMy91Nhba761Wxew1b9Wg6M3sRV9w7uhkO4Gt7H3fgh7sajiLwSLAAAIABJREFUeJqO4W0+jq/lBP7WkwTaT+FvO46n4UNs995Gd/dnKG/9kIGbrzBw8xXkRa+gvPN9DFU/x978Dq72I7h7TuDtP41ffp6A8hIB1WWC6gJCmmuEh69LSAqqbuJX38SnvoV/uIigtoSQsYyIuYqI9R4RS2029YQsjYSs9QKK7DUErRW4tDfR9Z9B0f4hvc3v0dPyAT0tR+huOSFgqLOAQdlNtIOluGytBNwy4hEN46MmpiYc2Va5fAyJE6KlxTDbm2m215OszXgYdcqI6xuZtDYy62pizlnLtL2cWbuw8jauuUa8/7yEorTyMmNDBaTVV0mrrzIxfJNp423mbKX7gmjBXsGstYwp411G1TeJDV4hKi8grrzKqPqmhKLda3Nipk1lTFkqmXM0shruYz2tZ33SztqUm5UpD/NjDqYSFiYjBqaixs8AogNWdF54SeNL2uKmQiomAwopIoLGvH1ShPNAsjwEiWtz4hmiqZBKKkYQEbTzEJdF0AFwedmESATNXErI7rKE3M/dD1RfFIgOWnH7vDXLXzYQiet/4tu+AtGnA9FB2VltE7Nrpe1TguhlK3BfVhBJMBo375uDPndvPbY9L+tTjn2zX5X2+pSLtWkh4r1BUglCdhIkIujxUliCT26eryezGeXZxigfbY1JGPpoa4xnG6M8XkuyvRTn/myQ5fERZpNWpsI6JgIaUu5BoSpb35ptiKvA0l+Osfs22rabqJoLUDVcYrjpErpmYS1OgNC5nerr+hN7Jjy7V99yYSROh3JBpK8/sadiO79u+8y+MUg5h6n5Ipa2y1jbC6RVuYNAJL29owBTR4GwFtdzE3tvIfbeQhyyWzhkt3D1F+PqL8Y5cAeXvAT3YBnuwTJGlBUSiITslCjsxpCInz3nhsytxG1txKztxKztWRh1kLDvrM9JyZny5E1vcs4G7V6Py50c5YJILF0QzxIlXf3CHUTuwezX6ifl6SfllTHqHWDCp2Q2pGM1ZmM9NcLDCRePJrRspwfYjPWyGe3kcayLJ/FuCUTP4u08T7bxPN7K83irMCny1bJmK2PJeJsl421WzXfZclbyyF/Hs2iL8LHJNp7F8zH0INCQNyGatZYxZyvnvrduB0ThFh7HOniUECZWj0e7eToxwIPRHhZD7cz4W5kOdDEXH2R10sjSuJlR/yBx7yBJ/xAxv4KYX0E8MEg8MEgsOEQsOCSVJ3zxIBLW5sTVOQFEDSR99bsiQCnmriPhrSfiqsFnLcU0dBVl90n6Wj+kr/VDBlry09f8AQMtH6JoO4qi7SjqzpMY+s5hH7qCR1dIyHiHiKWElKOctLOCtKuMtKuMMaeQUfsdUrbbJC1FxM23sueHXgAi7Tki6jNE1GcIq04TVp0lNHRGeKk8J8FnB0QX92RnXe48IYWAoaD8NN6+E/hl2TuHej/E2/s+9pZfoq74EbJbf0PHta/TW/j1PBDJbv53ZDf/jJ7r/5Oe6/+L/ht/wdDtb6IvfwVz1fez9xP9QIq56seYK/8JS9XPsFT9TAKROCFy1L+Fo+4dXA3v42x8H1fTh7iajuJuOYmn9RS+ttP4288Q6DhHqP0c3ubjuGrfx1zxGsNFP2bw+ivIr3+H/hvfYuDmt1EUf5eh0h+jv/c65sZ3cLYfZqT7CP6+0/jlZwkMXSA4dJmQuoCQ6ipB9VUCQ9fwqa7hVd/ApxFg5B0uIqArwacvwW8ox6+vJGCoJmCqIWiuJWiuJWStxWcpZ8RQjE5+gYH2o8hyMNTVdpr+7isM9RehU1bgMAsYEksU5qZdLMx6WZzzsbjgZ3HBz9xCgLmFAAvzQlaWo2xuJllfCzOV1BHVN5DQVjHnaGTeVceMo0oC0ZytlClDIXH5BWJ9Z0kqLpJUXiKpvERq6DKjqgLS6usSihas+6GoQkJRxnD7U6No2nibaeNtZkwlzBjLmLFWMe9pYSnUz3JSx2pmhNVpL4sTI8yl7cyl7cyO2r44EO1uh3vZJarSGlwOfsRWuJS7l7RHxpi3TzoHlHueSGzaEb+e+JvwXAjtPNRZ/11AJLXN5UyX5qIGCUVfgeizg0jEkNiCtx+K/quB6LO3vn0Foi8viFx7QCSeEVqbFm7NFqqxPVJT3PZcgO25AI+XwjxbifF8Nc5HazsToE+2RqWIE6FcDH38YILnm2kersR4sBBmY8bP0piTibCWpHuAkLULv6EZ93AdjqEqqRzBIruNuacYQ/s1hpsuoao7j7LmNJq6s9JdP+JlpyKGtPUnpJpsMfudBfqjQZRzoap0sWrTOUxN5zA2C8kFkSXn7NB+54fyzhJ1FGDquCpMgXIAJMY9cAf3QIm0KieAqOJAEO2G0H4gChqaCBubiVnbiVpasmmTUJRyCOUKo04Zo06ZULKQXYHLhdB+pQm7QRS390rTpdwJkfh5O7ga3AOiUe9ANgrWxpxsTvp5PB3j+VyEj+adPJ3W8WhMzYPEANvR3iyKOnfOEiXb+CjRJoHoga+WdWcFS+Y7LBqKWTLeZsNVyeNAPc+iLRKKnsRaeBRpls4Obfrr2fA2cN9dy4q7hgV7BXO2cpac91j3NbAZaGIr1JwtWWjjUbJdANG4jMdjMtZibSwE2wQUhXpYTKnZmLEzHR8mFVQS98rzQBQLDhIJDREJfXoQ7aBIBNEOisZjiv0nRFkMpfwNpAJ1pAJ1JH212QggSvnz1+kSXuFeIdvwdTR9Z5F3HqG/7QMGWg4z0HKYvuZf5aFI1nSY3ob36Wt4H0XLEVQdx9HLzmJTXGZEdZ2gsYiErZSE7a6UlPUuKdvtPBAJDXM3SBqvZc8G7Q+isOo0oaFTEoik5KDooIggCinOElKcJTBwisDAKTwyYSrk6X5PuIRV9j7qih/RV/Qdum78Pzqu/QU9N/5iF4iE9Nz4H/Rc/5/03fhzBov+L8Ml30JX9nfZ/D368n9AX/5dDOU/xFTxE8yV/4yl6mdY770qTYictW/iqHsHR90hnI3v42w8jKvpKK6mo4y0nMTddgpP21m87efwdV4g0HEBT+spXA0f4qh6G+Odn6K5/vcMXf82gzf+hoHCv6Hv+reR3fg7Bgq/h6rsp+irf4Gp4U2c7Ydx9xzD238ar/wM/sGLBIcu4x8qwD9UgHfoKm7VVbzqG3jVN/BobgnRFkkoChgrCJjvETDfI2ipJmipwmMqZcRQjF5xEXnXqSyGjtHVdprOljOoBorRKcsw6xsIeuQkwhomRwUMLc57WJr3szTvz4IoKIBoPsTifJilxTCrixHur0SYm7ITc/cQ1VUzZqhkzlkrYUgE0ay9lGlzMWn1VRLyC8T7zxMdOE9cfoFEFkcp5ZU8FM1aS/YF0ZytnBlzKRP6YlKq6y9F0bRBQNGsIYsicznTthqmXW3MBwdYSZuEX1ROuVnOuKRp0R4Q7X7w+jQAOqgQIbcaO3clbjIgQEiET8rdmwejcV+/dD+QOP0Rvy/hQdq0p8paesjLAkRseXtZ9sPKiw6F7zkbtAtSO2eT8g+lHwTNl9Vpv/Qi1M/5QP95wfTSM0OfEkq7P343EHY/mH9ZshsUL4r49+qzTFn3IufFK2+fFTC7AbQyamFldAcunxY4f+zFqp83B4Lo01ZiH7git7sdbgc9L0x2JU6Ez+acP+/i1LUpLxszO/XYIoQ+Wkvw681Rfvdgkt89mOQ325P8emtCuh/o+WaaZxujPF1P8XgtKZ0heroW58FCkNXMCHNxE6NeJSFrFyPaBmyD9zD1l2DsLcbYU4i+8zq6tqtomi+haTyPqv4sQ3VnGKo5zVDNadTVJ1FXn0RbcyKbHehIK2+7QPSyM0F7Jke7Lk7dHVPjBUyNB9dmi2/bb2VOANFl9M2XpLIEfetlDG0FO2eEsvcLjShK8yKWKIwoynEPVuAeqsSjqsKbnQR51DV7WuXEy1bF8gSftp6QrpGwvomwoYGIsZGIsZGoqVlKxNxK1NL2qUCUO+URzwLtV6stgkg4eySsxaXdg9KFrGMepQShUa+SUa+SiYCGiYCKyZCayZCaTFhDJqRley7Eo4UYH62O85v7k/z2fopPlkI8nbbzcHSYzVgf2/EenqZ6+Wi0RypXeBZv50msjcehJra8dWy4KlmxlrBous2i6TYrtjtseSqly1m3A0JEDOWhyLdzR9Gys5JFexnLI1Ws++vYDDWzFWlhO9YuTIjSnTwdl/F0XMaDZDerkVZm/c1MepoYH2llKjzA8riRqZiGmF+RdwFrJDRINKwkGlZKdwyJJQoifiQEJfR7Mh7XMx7XMp7QMJ5QSVOisVgPY7Eu6SxROtxKMthM3F+/AyF/NQmvkJS/QWiiCzczEWlhNNBIOtREwluNU1+IXnERtewMyu6TyDuOMdB+dJ+JkbBC19/woZDGwyhajtDf+B6arhO4hq8RNhcRsRYTtRURsd4iZrlF3FpEzHKLmKmQqPEmUeN1YoYrxAxXCOsuENVeIDJ8lqjmLBHNqZzJ0GkJRWKCg6ezOXtgRASFFGcJDZ4mojhNsF9Yk/P2fICr813sbW9gqP85g+Xfpa/oO8hu/Q09hX9JT+E36C38OrJb/4fewq/RW/g1CURi+m/+OfLC/42y+Ouo7nwT1Z2/RnP322hLX0FX+o/oK36IseqfMFf/HGvNq5irX8Va8xr2ujel6ZCz/r3sZOhDXC3HcLUcw912ClfbKUbazzLSfh5PxwUhbWfxNJ3AU/0+jpJ/QXvlbxm+/i00t76Fpvg7aEq/i6ZEOFOkuvsj1CU/Rlv5L1gb3sLZfhhn9zFGek/gHjiNV34Ot/wCbvkFXIoLOBWXsinAobyCa+gaTvV1XJpCPNoivLpi3Po7+Izl+E0V+Iyl2DQ30QycQyU7R3/3KXrajiPrOE1f1yXUiiKspnpG7J1E/IOMRvVMpK3MTbtZnPPlQGgHQ7NzQeYXoqwsJ9lYS/H0wQTLM26irh7CpnqShiomTJXMO6uZc1TkpEyIrZQpQxGjqqvE5ZeI9J8XKskHLhIduEhCcZlR1VXS6utMaguZNtxl3lLGoq2CRVsFC9byvMyZysno7jA6dJOE/Jp0pmhMe4uM4TZTxlKmTWUCiAx3mTOWMGMqYdpURsZUwZS1lmlXG0uhfrbGTTyYcbEx65U2Kr4wEL1oGiTeD5R295Ny90qV2LkQEi5JVQhlClkEie1wuQ1xuycvnxtEn7El6yAQ7Z40fQWiPw5EuQj6/wOIXn7m5ysQ/WcCkXQuKAuh3Jps8Z6gR0tRnq4leXY/xScbKX67NcbvH07yb0+m+LfHM/z+4RS/3Zrg4400n2xO8HxjnEerCR6uxKRJ0Pq0h5VJl3BpakhN1NFLyNyJe7hJgpChpwh950207cJlqfrWyww3XUBTdxpV7SkJQKp7x1FXn0Rz7ySa6uNoqo+jqz4m5DOCSLxH6POCSASQWJct1WbvfvseFBVgai2QyhLEO4bE9TgRPtJK3C4YiSDyqu/h09TknQnKnQoFDU3StCdibpVgFNY3ETE2SxjanbCxWTpPtB+IYraePwpEMVtPtqGuVwLRmEe5J2nfEGN+FVNhHXNxE0tpG6vjTlbHnaxNuNiY8bO9EOPp6hi/3prmDw/n+detST5ZCvE4Y2UroWQrIeNRqoeno908TXZIq3NPYm08CTfzwFfPlvseG65KYXXOfIcF4y1WbHe47yhnw1XJhruKTc89qWZbxFAuih4EGtjw1bHkqGDOVsqK+x73A41sRVp4EG3lYbyDR6MdPBnrEqZEo91sJbpYDDaRGalnzNlAJtDN6rie+bSe8aiKWHCQcFBBJPT5QSSgSCuhaCw+JIAoKstDUTrcSiLQRMxbT8KbAyJflQCiQJ2EoUysnXSoiYlIE6lAHR7zbayaa+gVF9H0nUUtO8NQzykGO08x0H4ceesR5K1HpHNF8uajDGRhJKt7j76GQwy1H8GsOIdHd42Q+SZhSyER6y0i1ltEzYVCjDeJGK4R1hcQ0l0ipD1PUHOOoPo0AdUpgsoT+AeP4h88jk9+7CU5IcU7cDwnR/H37yQgP0ZEcYLgwDFpMmRvewN93T8zWP5dZMXfobfwr5Hd+htkRX+FrEgoVBBA9BcCiG78+U5u/hnywv+FvPB/MVj0f1AWf4Oh299EdftbaO78LcN3/x59xQ8xV/+zBCJrzWvYal8XQJSdDjkafoWr6UMczTsgcrWdwtV2hpH280I6LjPScVlAUespfHWH8VS8gfHaKxhufgvT7e9gLPl7DOU/xFD5E3SVP0Vb8c9oSn+Cuvxn2UnR25ha3sfW8SGOnmM4e09h7z2DTXYGS5+Yc1j6zmHuu4C57wLGfiGmgYuYBi5jUhRgkl/FrLiGXn4Zlewc8q7jyDqOI+s4SW/bKeTdF1ErijBpK/E6Owl5FaRjBqbStjwM5YJofjHI3HyI2bkwi/NR7q+Osr0xzuZShNmkkbC1jbCxhpSpkkljOQv2KmGSswtEYlvctPE2o6qrRAcuEpadIyw7R6T/PHH5JZKDBTkoKpJQtBtDQirzUBQbvJI3JcoY7jJlLBUQZLgrrcyJIMpYapi2NjDramEtqmArY2N90im54jOAaDgvczG1lJnIELNRFTORobyWuMmAgnFfv7T+JpwJ6skDkHinkLj6Nhcblh6Y93vw2wOiPXXYB4DoU674vBREn/GB+LOCaHdZggSTxP75soPoZXnZithBD/pflnzZQLS77ECCzVg2L/n5PwhE82kh0tfJ5ssOopeVIOxehdu9IidCaGPaycb0frXZwttz67G35315tdiPlsI8XInwaE24K+jjjTS/2Z7kd4+m+N2jSX7/OMMfnk7xh8cZ/nV7gt9tjvHRWopnKwkeL8fYXoywORsUxvsTTmaTZiaDw4x6FXj0LbjUtVjkFdgGKjD3lWHsvZO9L+gaurar6JovoWu8gLbxLJq606hrjqO6dxR1TjTVx9HeE3P0QBAdVIYg1WbvvlhVfF/jSfSNJyX4iCtwYkwt5zG1nN8DIEtOZbal7fLe93cU5BcntF/F0n5VKksQzws5B4pxye9I8PEqy7NnhMpwDZYyoizDPVSOR1WFT1NDUFtHSJ8/BRJX4kQMJeydpBxdxG0dRC1tAnaMzURNrXlTIWk6ZGwkaGwgYm6WQDTq6hEiTogc3SRdMglDkwFVHohyV+dy1+dyJ0RJp3xfEI17h8iEtMzEDMwnzAKCptysT/tYn/axNuVlfdrH5myYB4sJnt+fEKrbt6Z4vhzj0bSD7fQwD1Jy4T6geAeP4208iu2UJAgV3E1sB+rY8tZwf6SSFXsZC5Zi5s1FrFhLuO8oZ81Vwf2RSta999jw1fAgUMeDQB3bwcY92fDVseisYNFZwYq3mvVQA1uRJrZjrTxMCueIno8JU6JHqS7Wo23MexoYs9eSdjWznBJa52aSOtJRTRZDQ4TDQ0QiKqJhFYnoMIno8BcAIoUAoiyKxqM9pMPtJPwt+4PIV0UqUMdEpIlMvJVMvJWJiACi0WA9YVcFI4ZbWFRX0MkvoOk7j6bvPGrZOYa6zzDYeQp5xwn6244hbz2GvOUEA83HGWg5iqzpMANNv2Ko/QjGgTM4NQX49FcJGK4TMt8UYrxG0HCVoOEqAX0BAe1F/MMXCKjP4h06jVdxgpGBY7j7PmRE9gEjsvdx9r6Xk1+9MMLnfCB9rrt3J56+w3h732ek6xD2trcwN/0Cbe1PGSz/Pn23/5aeom8ju/U39BV/i77iv6av+JvIir+BrPgb9GZh1HfzL3LyNfpv/W/6b/1v5MX/B8Xtb6C8802G7nwL1d2/RXX3FYbLvpcHIgFDb+BseBtXo7AqZ286jKPpKPbmozhajuHIgsjZfgZXx3lGOi/g7izA3VmAp+MC/vYz+BuP4K9+C8vN72It+jvsd1/BVv6Pwl1I1cJEynjvX9Dd+znD915FX/MGurq30TW8g775EKa2DzF3HsXceRxj13EMUk5i6DqJrus0uq7TDHefzYumR4i6+wzKrtPIu07R13lCAlF/90XUikJM2nKc1iaiwQES0WEm0lamJ0dYmPWzshBmZTG4Z0K0MBdiblYA0cZaiocbaebSVtI+OX5dHcHhKtLGfBDtJP8s0JytlIyhiJTyCpH+8weiaEJdSGb4RSiqlFA0OXybxJAwJUqprjOmvcWE7o6EomlTWU4qyJiqmDTVMmFpYMrWxIynh+WImrWkkfUxK5sTTv7b7gfgF4FoIamVIqJoKqyUJjtiKULuOSAx475+qT1uKqxkLqbe57zDwQ+SYkHCnxpEu/PHniH5CkRfHhDtu2r5FYi+9CDK/Z5e1hL3pwKRCKFcDD2cFy5LfbwSkdbanm0keb6Z4tdbE/z2YYY/PJnh357O8fvH0/zhyYyQxxn+dWucX99P8mwpxqOFCNtzITZnvKxNuFgeszLmVxJzyvAbmrEN3hPw03MbY3eRFHNXEca2a+hbL0tV2cN1wiqcpvq4hKDhqp2IEBLzZQHRbhi9EETZ5jhbDoQcsls4+4pwDhRLZ4NEDLkHy3AoSnAoSnANluJRCZOhwHAtQW2dsPZmbiVsbJamRGFjs7TyJmIm5eiSJkUChl4MorCpUfoaIqpSjh7hbqJPAaLc5IJIaKfr2wOilEvBmEfJhE+YDC0kLSyP2Vkdd7I8PsLSmFPK8vgIaxk/m/MxHi6neLo2yeOlFBtTAe5PONgaN7GZGmI93stGpE2Y1GSrs5/E2ngWbeNppJXHoQahhttXy4a7ilVnKcv2O6zZylh3ChjacFex7r3Hpr/2hSB6EGhg3b+DolVfjQQicXXu6Wg3z9I9PEv3sJ3oYC3YzIyznklnI7NBGUsJDUtjBmZHTaTjOqJhlXB+KKIiEvkCQJRFkbg2J95LNB6RkQ51vhBESX81Y+FGJqMtTEZb8kAUdVfhs97FqS/ENFSAQVGAXn4Zbf+FfWGkaD0pVHK3HmOg5SiKliOoO49jkp/Fob6Me/gyHm0BXt0VAobrBPQF+HWX8esu4xu+hE9zHs/QWdyKUzj7j2LvOYyl632sHe9iaX8HS/tbmNp+iaX9rex/v4Wl/R2sHe9i7XgbW9c7ebF3v5vz+ls4u97G0fkWjs63sLa/gbnpFxjqf4666scMVfwARen3GLj7j/uAKAdFRX8ppPD/8f+xd5ftcR523vf7cq577+s+FtqmnE3DaZtuu03axInjmBllMTMzayQNMzPziBltgZ2kaZsuvYbv/eCc89SMwHLabmE3D37HSJY8lhUf8Xz8p4GCv2Pw/v/D0APx8f8w9OD/MFL4d4wU/h2yon84AqLcljmxXc7a9HOsLe9gbhFAZG7NBdE5rJ0ng8jVdRFf+0d4mt7BUPB9zAUv4Cj5Ds6K7+KqfQlH7atY697EVP8j9A0/Rdf0c/Qt76Jp+SWatl+hbH4XRcu7qNp/harjjBRF5xmUXR8J6T6PqucS6v4raAauohu+gXbwJsqBa8h7rzDZcxlZzyVGui8y2H1ewFDPZcaH76BVlGMxNOJ19hAKjhILKyUQLS9480AkbpRbXvKxvORjZTHA2lKInY04m/MeMt4JouZuvPIawooqYuoypnRlLJgq8uZ9FkxlRzJnKGFaVUBs7DbBweMrRSnZXTKTD5hSPmROV3oMigQQLeormdOWk5Q/yKsSpRSFx6JoOgdEaV0jGUMTaUMLU5YeFr0ydlIGdtNGvnb4hXfuCzEBPWKEatByRMFSaJL5wDjT7oMbQOL6zrh9UHo77R6RtsDlboMTnz/vBVwWPOKtIGkZQm6i+Suvj4t4H+i/C0SHh+FPG44/6YX/aa1lJ4HoSMtc9OiK8C+TvxSInrf166Q1zych5zQInQbV/04QCSg6fl32n2qG6MuC6DBg1pNG1pPHIEQEUNqYlz+0gnMSdg6DLDe5/90PvnadsBzhWPyYjlmKkL8B7tSWuDk7W3N2tucdUh4tuKTjqOKNoNwNcZ+uhfl8O8lvH2f43a4wD/S7vWk+38lIIPr9/gxf7E1nZ4Wm+d3OjDA7tBHj6YKP7bSNtZiRhZCGjFtG1NqHR9OKc7IOy1gVRnE5Ql+BcCuo8+Boqio7g6NuuiAsOag7i6ruA1R1H6CsPSOhR31MNLVn0YgYqj1me1w2R8BzeG324YUJLeeFZDEkAkiCUPtVIYda4Q5vi5MqQOLa7K476LsPYux5gLHnAea+hxj7H0ozQ2KbnEtWJbTEyaqwj1ZgHi7FPFyKXVYpVYdEEPnVjQS0rfg0LXkYEhEjYihq7j4Cooi+7UhyYRTRdwiRNs71PhNEYjXo8La5w1vmctvtcitISccI075J5sIaVlNmtqYdrKbM0t+X0t+fSQtrGRebcwG2l2I8XkmxtRhnbcrPatrOekrPVlLJRniQNV87m15h89t+sFUC0aehDp6EWtgPNvM00Myut4FHrio2bOWsZ6tDYrYdtey4G9n1NrDna8wiqJU9fxu7vlYJRDveJtZt1SyYylh31vLY38xesJW9YCv74XaeRjv5NN7Np8k+nsZ62A13supuYtbexIy9jUXfICtRJcsJPXNxPcmgmohfTiggJBIUIi5XOFiokD3IGsnfMifMD+XmYJYoHZORjo2SiYyQCg0Q83cRcbcScjYQdtYJs0NZDIVdVVKVKOFrJO1rIu1rYirQQtrXRNxdT9hWhddYhF31AIv8LsaJW+hGr6MduYZq+DrKoasSjMa7LyDrOs9ox0eMtJ9F1v4h8p5z6IavYJm8gU1xA7vqJnaVUC3yKG/hVtwUMKS4jmviKraxi9iGz2HofR9N1zto2n+Ouu2nKFvfRt3yNqrmn+TkR2jafoK2/W10HT9F1/GTI9G2/1hIx1vo299C2/IGqqZXkdf/kPHK7zNc+m2Gir/FYNE38zJQ+A0GH36DocJvCin6OqNF32S0+J8YKfxHRgr/keGH/8BQwd9LGS74/xgu+H8Zefh/GXn4fxmFzbAWAAAgAElEQVQt/HtkRf/EePE3GC9+gcmy76Gs+iGa6tfQVL+Gvv7HGBv+BUvTL7C1/hJL63tYWs9IlSFr+8dY2y9kMXQJa/dVrN1XcfbeyuYG7t4reLvP423/FYaiFzE9+Caeom8RLP8O4ep/JlDzQ9x1r2Fv+AmOlnewd5zB2X0O1+AVzD0fo+k8g7L1lyhbf4m6/Qyajg9RdwrRdJ1D1X0Odd9FtANXMQzewjx6F7uiEKeiBKemnIC5Dr+5DoemHLOiCP3kQ1Sye8hH7qIcf4hRV4vb3kHAP0g8Okk6oWM6bWZh1sHKckDK8pKPhQUPCwseVpYDbKwKEPpsJ8X+Rpj1tFk4Hq1pwjtRQXC8hKi8kLS6mDl9GfPG8iMRcCRk3ljOrK6UxGQBoZHbBIauSSAS54mSY3dIT9xnSl7AnKqIBU05S/pKVgxVrBgECIkRW+fisnvERu+SGL9PYrLgWBQdgKhWQJG+npimlpi6nilLF1sRBXspHV8TZ1XE5AJoLniAGbEFbsY7SsY1RNLeT8LWR9TaR9w+SMTSS9TaR9IxJG2FO9j+ppZmY/LuA+W9sDM8G0TSwdP/HhA9b0XoD52R+QpEfz0gyvtavgLR3xSIDn/tIoaeD0RHV2KfBCKpJS4HQY8WXOwsedhd8R5UgFb90lIEcR7o33Yz/MfTOf7rs0X+67NF/vOThezR1GkJSL95lOLz7SSfbsb5ZD3Bk9Uo+0tB9mYdbMYNLPoUTDvHiJr68ahasIxUCpvheh6i732Avvse+u47aDpuomm7hrr1KprmyygbLwp3gXIQpKl9X4q65j3UNWdOjAgidf1HqHPXa/+FQHS4Jc7Ucw9z730ppj4hUotcbwGm3gLMA4UShqzDxbhkFdkIIHKMVUogso1WZBcoCNUhr6Iev7oRv7pRWpggtskdzP705LXLBfXtzwRR1NAuPQrpJGY8un77MIgOH1bN3Sx33D0i8eO5cIpaBkg6Rpjxy1mKGdicsrM962QlaWIhYmAxamQ5bmYlYWElZc0D0eZygo3FJBtzETZm/Xy6FuTxrJHl8BALzjaWnQ3C4dTsodVPgkKehFp4GhY2yglHW+uzKKrMQ9GmrYbHLmHBwp63OYsgAUQCinKqRK46VmxVrNiq2HTV8djfzE6ghZ1Ai4QisVL0SaKXR6FOll3NTFsbmXV0M+8dYTmsYSVhYSFmIRnUSig6HkTyE0GUC6PcrXPJ8ATJsIxkeJREeIhEcJCYv4eIu52Qs+kARFkUhV1VAopctcTc9SQ9DaS8BzBK+5pIehqIOCrxmYpxagvzYKSV3UI9ckOCkaL/MpNZGI11nmW88+wBiCZuYVPcwq66iVMtVIieBSJj3xnUnf+KquPnEoo0rT/NQ5Gy6S1UzT+SYKRp+xGatjfRtL2JuvUN1K1voGp5HWXzq0Iaf8hk3YuM1/6AkYpvM1z6AoPFX2eg8J+y+QaDRd9kqPhbDBV/i+FsRku+zWjJtxkrfoGx4hcEGOVkpPDrjBR+ndHCf2S08B+RFf1DNgKGxAqRCCJV1auoql5HV5sDopYshlpyKkPtF44FkaP7Js7eW7j6buLqv4qn/yLeng8wlb+M5cELeB98g1jRt0mVfZ94+YsEql7GV/sjfM3v4u08i7//Er7ha7iGr2Luv4ih5yyazjPous5KbXPano/Qdn+Mvu8CxsFrGIdvYh69i1NeiE9XRdhcT8rTznxkkNnIIElvD3F3FxFXJz5bC05TPTZjAx5HJ8HAEPHoJFNpHfMzVpbmXcLc0CEQLS16WV7ysb4eZnsjyud7UzxdD7OSNJB2DguzlbIynMMF+IYfEJbdJyYvIKMuZFZXypy+LC+HgTSnryCtLCIqu0dw+BaBgat5KIqP3paqRNOKh8ypSvJQlAuiRX0ls5oy0pMPiY3eJS67R3zieBQJIKoUDrXqapnS1ZJQVxNTVZHSN7Lk7mE7MsbXZkNyxMwED7bCHdcCF8v+i1jc0kPS3k/KcXAoVbwTNO0bzy5BOP6FnPSC+MhWtiyIYuZn5k8NotMAdAQgJ0Dmy7aCnVZJEn9t8esQ10b/pUB00sef9/f7vC1x/9sqRM+7NvsgX+77dAQ0px0oPQQiCSzp4/PnBNGxLXLPwJAIogP8WNmcsrM5ZRe2wc3YjrTEHWmFy4HQzpKH3WU/T9aCfLoZ5bOtmLQa+/f7M1IbnJj/eDrHvz+Z5ff7M9K2uN88TvDpZpT9lQA7Sz4ezbnYnHKyHDezENIw45KRMvURUrXhGW8QIJRdj61pv50F0A1pnbSy+YJ0J0hVL7TFTdacQVHzHsrqX0oI0ta+j1YC0UE01WfQVJ9BW3NWSN1HaOs+kkB0uOVN23z+mdE3XUTfdBFdS360rWIOtchlIWTouJbNwTptEUKmnjtY++5h7buHrb8AW38B9oGH2PoLpDtC0l2h/kKsWQSJN4Xc45V4Jqtwj1fiHq/GJauSKkRiZUisCkmVIU0TAU2ThKH8RQg9WcR0Z1dqnwyiqKGdmKlDStzcScLSRcLSQ9IqtNwl7f0kbYMkrMLNvbh9UDqqKmLooCWuP+8Y62EI5S5cyF26IIJIXKSwkjQxG1Iz7VczF9KxmrSykXGwkXFIINpajLK5nGB7Oc3jtTR760k+20qwt+RiLSFnwdfDiquZbU/zERA9DbcJIMqu1/4k1CSgyFkjzQ9t2CrZsFaz7ahlz9ssJAuh/UC7FBFGO94m1p21LOVunfM1SdWiJ5EOnka6+TQuoOhJop+NQCdTlgbSlhZmnQPMeyZZDhlYSdiYiZpIBDRE/AcgigQniAQniEXkxCIngygZUkpJBBXEAxPZyIgHR4kHh4n4B46CyNFA1FUvoUgEUdhZQ9hZQ8xVKyXuriflbSTjbybpqSPiqCRgqcBrKMGtEypGZuU9DBO30MpuoB69hnroOqrBqyj6LzLe83EWROfzQaS8jVN1B6/mfh6IXPJruCau4pBdwjZ8DvPgWfQ976HvEdrm9F3vYux6F0PHO+ja/xVdx8/QtP0EdeuPkTe+IeCo5U1ULa+jankdedMrTDa+zET9D6VM1r2IrOY7jFZ9i8GybzBQ9A/0Ff49A0X/wEDhPzFY/HUGi7/OcOkLDJe+cACh0u8wVvodZGXfRVb2Xen9idLvMlH6XWQl38nmW1Imyl7Ie1+WBZGi4qUjILK2vIO97X1sbR9IGDK1n8PScQFLhwAiS7cAInvvdRy9t3D238Y1cAvnwFWcgxfx9n2Io+4tHIXfw3/36yQfvMBUwQukCr5FuPB7BEt/SKD2Xwi2nSHUd4nA0DVcg1ewDVzCOngBQ4+AoVwQ6fsuYB68gnn4OqaRW9hkD/CqSokY64jbmlhOjLE1o2ZzVs1KWsFyWsFiSs5MQkYqNCT8GYyMkk4qmJnSsThvZXnRydqyT2iTWw6wtBJgZTXM0nKI1ZUw62tRdrZSPHmU4vPdBBtTJtLOQeEfiCaq8IwW4xi8g2vgFr6hW0Rl96SlBodRdKRqZKhkVlcuVYnE1jlxrig2ciuvSjStKMpDUS6GchcsiFWi6AkomtLloEhbRUZXRUpTITzqqpgx17Hm6+RrcxGFhKEp/zgZzyhp94h0Fyhm6yNq7ZGSsPWRsg8x45Ex55uQ7gOJOf5ftf/6QfS8MzZfgegrEH0Foj8/iA4/3+FtcF8WRFKy1aPD1SFxHuhxNrsrXvZXfTxZC0qHUsX7QF/sTfPF3jT//mSW//pskf94OidVgT7djPN0LcqTtaBQVVoR2uw2pizCn+Oolhm/nIR1iKCuG/dkE7bhSnTdD1G2CwjSdtxB33ELTdu1g1a4pgt5FRpVvTADpKg+g7zqV8gr30FR9S7qWiESiLLvnwaiw9vi/hIgMnbfwtx7F2vfPeyDD7APPJTiGCzEOvjw4KDq4EOsg0XYhoR7QuKMkEtWcSKIXLIqaZtcLoL86sa8rXC5bXK5IBKrQ2KeBaK4uVNKwtJD2tZPxj5AypGNfUgCkXCI/KA9LmoZIGzqyy5NyEeReHso93bRcS11SceIMHPkHs+u3JaTcMlIueXMhXSsJCysp+2sp+2sTTnYmPWytRhmazHO9lKCp1uzfLI9w95alEdzDjYzBjai46z7ethwtwkHU4OdQrLzRCKIPs092uprzMPQpq3moErkaTqCoQMUtUgHXNdt1axYKo9UivbD7TwJd/E0kp0pSgywF+1nwdFMxtTIlKWLafswC16lcIMwbiYT1OWAaIJISEYoLCMSnSASnZBQlAuiXAwlQ0rhdlFgQjj26hsh7B0k7B0k5Okj6u0n6u0l4uok5BAOr4addRKADoMoYq/OS9xdL1SK/A3E3QKUIvZqApYKfMZSnPoirOoDGOnHbqEbvYl6WECRvOc8it4L6IavYB6/gVV+E5vilgQip/ImLvkNAUM5ILKPXMA69BGm/g8wD57FOvABlv73sfa9j6X3Pcw9v8Lc86vsbNHP0La/nVMh+hHqVgFHkw2vMl73MmM1LzFW8yKymu8xVvVdRiu/w0DpNxko/Cf6Hv6jVCESQTRS9i1Gyr51BEJCvi9lsuwHJ+R7TJZ9j4mybx+k9LtMlv0ARcVLKCtfQVn5CrratyQQ2drex9IugMjUng8ic1cWRL3XsfXfEEAwdBvX0G0cQ9ewD17E2f8R7uaf4S57mfCD75C6/wKZO18nc+frxO5/i+DD7+Ov/BH+pl/h7zqPd+AKjv5LWHrPY+o7j6HnnACiro/R9ZwXKkP9FzEOXsM0egPz6G2c8kK82koilgZSzg6WE+M8mtWxNatjNa1mdUrL6pSehZSa6cQk6cQ4c1Ma5mf1LM6bWV60s7LkymLIx9JKgKXlECurYVZWBQxtbSTZezTNr3en2V92sxCSEdQ24paVEVFWExwvwTdyD8/ADTx9VwkOCzM8SfkDpjVFp4JIqhKN3yE0dIPAwGX8/Zfw918iMnQjr0o0NVmYh6LDFaIFXQWzmjIy8kIS4/eJjN0lMnY3i7QDFGWyKJrSVuRHV0Ymm1lzFV+bD00wE5CR8QxLlSAxSeeANBck3gfKeEaZ8k5I7W9LUTWLMTVLcU32UffMF5aHX5AfLEI4DJrDeb412sfeGTom0q9/Sivb4ZwKhBNgdRq8/tDFB18WYsf/Pk8f7j+5leuPW4rwpbf+iYdGT2g9Ox0Yuvyv8UsC6E+d0/7bnwixE75fpy01OG3ZwWlw+WOPpW6kjXlZT+mfL4fWZZ8OIbEVLr8FbmvacVAhkqpE+Wuz9xZ9PFnz83Q9KN37ebIZ4clmhE+2onyyFZVuAn26neCz7fRBthJ8tpXgyWqYJ6thPl0L82QlwKM5B1tTZrbSelaiSmY9w8RN3QS1rbgnm7CMVGIcKEXfU4S26z7qtlvIm68gb7iAov4CqvqPpQqQeAxVWXsmbzZIXXMGZbVQGRKjrn0XTd2v0NYK0dRlU/s+mtoPch6FaOs+RF3/oYSh41re8pYinHBINfeYqgCgS2jaL6Fpu5IXXcdVdB1X0XdeE9JxA33HLWk5grn3Pta+B1nwCOgR4SPGMVyKe6wC91iFBB3vZB3eyTo8EzV4JgT0uCZrcE3W5M0KeRWNUhUoN7nrsaPm7rwFCrnVIbFCdDjix8QZodyfl7AKAMq4Rsi4RqS/Y2O2g2pPbmuciJ+IuT8vApK6CZt6sogakmaHRAyJzyFiKRdNKaeMKY+cuYBKOii+FDMJOJpyszXjZ2M2yPpMgOW0l6WUk5WUnY2Mg+20hUcJNdvBYTY93Tz2dbIX7GQ/1J2HIhFEQoQff+RpZNNRy4a9RsqWs4FH7uajIAq25mUve+dowyqgaMNew7ZbWMaw529hP9TJk3CXsGgh3s+TxCAbgW7mHe2kzW2kzF1MOYZZCqlYS5iYjxlJBtVEAwKIwpExQtExwjEZ4ZiMeHSSZERxgKFDyxYSYTmx0CQRv4ywb4ywd5igaxC/o4eAq4+Ao4uAowO/o5WArYmgrYGgrYagvYqgvSoPP2FbFWFbFSFrJSFrOSFrORFHJXF3LWl/A0lPXRZF1USdVVLFyGcsxa0rwqa8j2nyDsaJW+jHbmTnjK6gG72KXnYNk+wqlolbOBV3canu4FbfxaW6hVN58wBGE9dxjF3BNnYR6+gF7CMfYxs+J2TwI2yDH2EdOJvNB1j6f4W5/x3M/e9g7P0F5p53MXW/g6n7HYxdv0DT+lOUTT9mvO5VxqpfRlb9ErLqFxmt/B4jFd9lsPTbDJR8i/7ib9JfLLTKDZd+m5Gy7+RltPy7Qsq+z2jZi4xXvMRETiYrX2ay8mUUFQeRl78ooChbRZoo/S7j5T9gouJF4XOrXkFT9xaGxn/BfAKITB0XsrmEpecqtv4buIZu4x27j0/2AO/YfTyjd3COXsM7dBFv1/t4an5MqPCfid/7DunbXyd165+I3vkGgYLv4a14Q2ib6z6Hs/8C1v6LGHs/zuYChp7zGLovYuy7jKn/Kpah61hGbmAbv4dT+RCPpoKAqYGkq4OMt5etWR1bswa2Zg1szJrYmjezNWdlY97K2oKZ1UUzKwsmVhetrC5aWVt05IFocTXA4kqIpdUoK+txNrfS7D+e4emjGXYWQ6wm1CSsbYRU1USU1aR0dcSV5YTGH+IdvIm79wqe/suEhm4QG7tJRlEg3P/Rl7GgL2NOXyEgyFjJvKGSeWM5i4Zy5nSlTCkfEpcJKPL1Xcbbe4lA3yWiw9eJj+YsWJAXZNvniljQl7FoKJeef0EvrNieUReRURQQld0jNHKb8OgdImN3SUwWkFYWSa1zhzOrK2daX8qUroQpXQlfS7n6iTt6idkPqkBJ5wAZz7CwPju7DGEuOJ49tKrIYkiT/Rd2dV5OfQH4Vwqi5519+Z8HoufbdvYViL4C0d86iIQ2OOFO0M68h515D7uL7oPFCMtenq4G+Xwzxm93EvxuN8lvd1L8difF57spfv04wWeP4ny6HZNAtL8eZ3clwt5alE83kvzmUYrfPErxyUYsCyEXG2kzS1E184Fxppz9xAzteOU1uEbLsfQXY+x5iK7zPtqOOyjb76BouS5hSFl3Lm/7m1gFUtS8h6LmPVR176OqE1rhlNW/PNISdyyI8hD0ft776noBRM+aAXoeEB3ZItchJh9Ahq7rGLquY+y+kbcpTpwRsvY9yAORZbBImguyDgsgco2WE5DXElTU4Vc25MWnqMc7WZcHotyqkFfdLK3SFiF0HIhyK0MidnIjwudgSUK3lPy5oz6StkEyrhFmPDIynlGSjiGpMiTiJRczx80KiUAKm3qk2d2Uc1hay50LodznFCtPKedoti1vgimPnCmPnGmvgtmglsWokdWknY20i9W0m8Wkg4WEnYWEneWkjZWEjfW4ie2YjscRJVu+QQFF/h72g70Cio6AqFPKk1A7O94WNh31Eog2HfVsu5qk+aGTQPQ00MoTfws77kY2bTWsWqtYt1VLKNoJtLEf6hRuFEV7eZIY5El8mO1QP/OOdpLGFpKmTmbcwyyHVcIcVdxAMqSUQBSOjwqJyYjGBBBJrXKHNs8lIwoSYTnR4IQEooBzAK+9G6+9G4+5A4+5DY+lBY+pEZ+pBo+xEp+5Ap+5DH82AUsFAUtFFkMHIArbKiQUiSCKOqsO4qiREOU1lODUFuLQFGBT3sequHMQpdAu51Lew626j1cj5i5u9W0hipsSiByyS1hHL+AYPY995GMJRvahAxjZBj/CNnQmL47BD3EMfCTF0nsGY9e7aNt+jrLpx8jrXkNW/RJjVS8yXvPPEo6Gy7/DYOm3JQxJAMpmrOJ7jFX8gNGyFyUQ5aJIUfWKkIpXpcjLX8qrFk2WfU8CkYgode2bOSDKb5fLBZGx6zLW3us4Bm/hGbmHf/IhAXkhoclC/OMFeMfv4B+7ib/vPL7GdwiWvEb0wYvEb71A/PY3CN19Ad/D7+GpfANPyy9w957FOXhRuDvUJ+Yy5v6rmLIxD17DNnITx/h93JpiAoZKQuZGYo4OpoIDLMRkrE9pJQxtzJpyMCREgJA5D0RriwKIllYEDM2vhlhaj7GyHufp/gKf7S2wtxpnKWYgbu0irK0loasjY6hjxljPlL6alKqEsOw+nr6ruHou4u8XZoBiY7dJyx9IKJrTVwjJgmjRUC5lTlfKtKqQ2Nht/P1X8PZewtt9ntDA5WNRNKsslNZx52JIvDk0oy4ipSgkPHqH4PAtwqN3iE8c3Tx3GERiZrRlfC1q7SFm65NuBWU8o9IcUO7R1YMXyodedMc1h3LKi8ATgHJ0XfafB0TPuyThpGUHhyH0ZV8AP8/n/jlA9PxD/c+3Kv3ElrG/AhA96+v5a8tp358/du31HwucPzeIDoNHzLNAJLTAZQG04GV/yS9tg/tsPcKvN6J8vhmTliL8fifNF3spfreb5Iu9DF/sZfjNXjqLohSfPUpKIHq6FpXuBO0uB7Orsr1CJSpjIeOWkbQNEjV04lc24BirxDpYJGxD67qDru026pabqJqvomq+irz5GpONwvFUef257Da4k5cgHJkJylmgcHI+OAIgbcNZtA1n0TV+jK7xoDVOantru5RN/jIEQ+vxOfx5uo7L6DuvSPgx9dzC1HMLc+9tzL23sfaLc0ICgMRZITFShShnNsg2UipVhwLyWsLqBsKaZilBVSNBVaOAokMR2+JyISQiKKhvP1Lpya0G5SJIhI50T+hQctvs4pYeCUOz3nHmfBMSiA62s47krdTOxdHxixWEypDQuSGTNtLl/pzDc0W5KMq9UZR2jTPlUTLn17AUMbMct7Ict7IQs0hZjNtZjltZi9vYTJjZjunYDE6y6h5gy9fPbqg/B0RthypE7XkoOlwp2nLV8cjTKFR6DkHoSahdeM5APoo27IdRJGy92w13sxfpYT/Sz5P4MPuJYTbD/aQM9cR1TaRM7cy4B1kIK1hJGoR13NFJouExIlHZiSDKW7kd02SrRwqpShTxjWRB1Ivb2o3T2IrT2IzT2IjLUIdbX4NLX47bWIbbWIbXUILXUJIHI+HxICKKYq5qqTp0XELWcvzmErzGIty6hzi1BTm5j1t7H5/2gZQDEAkb51zyG7gnhbY557hQJXKMXsQ+cgH7yAVsw+exD53HNvhxNh9hG/wwLwKEPsYx8DH2/nPY+89h6T0jwUjf9jaqxreYrH2Z8ZofMl7zQ2TVLzFe80PGql7Mwic3P2Cs4geMV74oRIRQ1ctMVL3MZPUrTFa/grzmVZTVr6Koeg1F5RvCY9UrTFa+lAVQfo6vEH2AteMjLB0fY5EqQxcwdF7A0nMVa/8NHMO38YzdJyAvJqwsI6quIKIuJawsIawoIDhyDX/7GQJVbxN6+AqBu98ncPe7eO5/F2fRP2Ovfgtn27u4es/hGL6EdeQK1uFrWIdvYB2+gW3kNtbRgzjG7+NVlRI0VhG1NxF3tpPwdDMdHGYufhREG/NZEM3bWZu3SxB6FogWVyIsr8XY3Erz+SfLPNlKs5KyknSM4FfXE9c3MGNuYMHayKKtiTlzPdO6SuLyIoLDt3B2X8TXd5ng4DUiIzfzUCSCaMZQdQREIooyigKpSuTpOncIRbfzUDSjLjpSHcoFUVpZRFL+MA9FSfnDgyqRpoIZTQWzukpmdZXMGKqYM1ZL+VrKOUzGMyqtxBZzuFJwYkXgy77I+xOD6LTnO3l2RsdCRPfcEHpeEH3Z/G8H0ZcG5Clb2r4C0f9OEB2OOBMktMo52V3wsrfo4+lqMA9BXzxOHcnvd9JSdeh3u+kTQfTpZpyn62F2l/1szwu3ghZjwkxQ2j1Cyj6ET9mEa6wG22CpsBmu4w66dmExgrblOprmq6ibLqFsvIii/gLyhktM1F9kouEc8vqzp4JIao17bhB98FwgOjwD9MeCSMDQVQlD1v47WPvvYBu4i23gLvbB/Dkhx2Ch9PazQGQfLcMzXklAXktI3URE2yolrGkmpG7Cr2yQICTdF8rOCB2HoVwQHZ4RCurb8zAkwidp75c2r54EInH+dto9KoEo7R4hbh+UQJRxy5j2TTLtmxQwfWge6DByUs5haavrjH+CKe/Ec4FIel7baF7SzklmfGoWggaWImYWs5mPirGyELOxHLOzFhcqRZtRLat+GWu+IbYDfewEO7O3iVp4GslGWrIggOhpuIP9YCvb7jo2HFXZKlEtW666g/a3Z4BIRNEjTz6KtpwHKNoPdfMknEVRYpD92BAz5gbS+noSugZSplamXQPCOZGkmrmEklRsgnhsnEhUmCOKRxXPBFEqqpRAFA1O5IHIZe7CoW/BrmvGpmvApqnFoanEoSnHqSvDqSvBrS3Boy/GayjBZyyV4jeXSAlYyvKqReJjxFGZB6KwrUJCkc9UiMdQcCRefQF+nRCv5i4u1Y1sbuWBSJwlejaIDqPoAEO5ILL2nsXSewZzz6+wdL2Dof2n6Fp/hLLxNeR1rzBZ+yqTta8iq3qZ8coX8wGUzUSVgKBjQVT1GvKa15HXvC5gSALRa9lWupekiNWhiYqXmKx4Na9CZGn/AEsWRLkYMnZdxtx3XQKRa/QB/skiwsoyYppqYppqwhoBRqGJe/h7LxJs/BW+0h/jKXgFV8HL2ApfxlzyGpbqf8HW9gH2vovYh69hl93BLrsnZOwB9rEH2GRC7OOFuJWlBI01xBytxN1dJNy9pHz9zERkzCfkrM3oDjA0a2Fj3srmgo2NRQcbi448DK3MW1iZt7G64MweYfWxshpmdTXG+lqcvUcZPtnJsDbjJOOWETN1EFQL1aFZUwOLtiaWHS0sWZuYN9Uwpa0gMnYXV89l4RbTYRRNPmQ6i6IZQ9URFC0ZK1g0lDOrKSExfpfg4DV8PRcOoehmPoqy94mOB1EJGVVxHopCI7eJT9w/QJG6LA9E86Ya5o11LJjrWTDX87Vp3yTzQeWJL5hPG3x/HuQ8H4D+uMrPafA5KV92XaOcUgMAACAASURBVPSfCkJ/MKD+wOUFJ+f5YHF0uP/ZQ/7/W0D0vPet/tD8rYHny4LocLZSZrZSZjbSQsQlDyKGxLXZhw+lPpoXIv74wbFUjzATtBzis3WhCvSb7bjQFvcowb/tZvi33QxfPE5JP/75ZkzaIPfZoySfPUry68cChj7djEvzQXuLPrZmbCzFdWR8MiKWXny6VlyKBiwj5ZgHitF330PXdhtN81WUDZdR1F+QopKSnQ+qPc9k7cdM1n6MvP4c8lrhQKqy5kNpVuh5K0Ta+jPHp+5DtHUfoqs/i67+rLQ8QYSQvuk8+qbzGFov5UXffjmbq/nLELIAMrZdzT5ex9By7RgQXcurDh1A6AH2wQc4hwuzKRYyUiItS8g9rmodLsY2XC5siButwDFWiWeiBn8WOgeHUYUE1C34Vc14FY14FY34lE0Eta0Eta0E1PnzQsfNAOXOCOV+znHVIXENt/ixXCCJYEo7h8m4Rph2j5J2DkvtcnH7ICnnMDN+OXMBhQSi3PXZ+ZUdoeVN/Pt7IaRiLqCQNtPlbn/N3wSbf8coaRsmYR0SYhkh5ZhgyqNkPqBlMWxgIWxiLmRgLmJiNmxgNmRiIWZjJelmfcrP1pSPR1MuNuMGNqIK1gP9bAe72Am0sBdqPgKiw9n1N7LprBZQ5KjikbOGx6469nyNPPE38TTQml3j3Z63xU7Mnq9R2ly3bqli21GbXc7Qwn6gXZhnCvfwNNLLJ/F+Hge6WDDXk9HWkNTUkLa0MOPuZzE6yWJSzXxSxXRcRSqqJBFTZtviDu4O5WIoF0TJkJxEUKgSBT0j+FwDeGw9OM3tWPXNWDX1WNU12FVVODTlOLSlOHVluLUHKPLoi/HqhPgMRfgMRQSMxQSMxYTMZYTMZYQt5YQt5URsFUKOzCAJKApYSvCbi7Iwui/Fqxfi0d3DpbmZA6LsYdZJYY7INXEd5/g1YePc2EVsY1kYDV/CNnQR6+AFrIMfYx36COvQR9nFC2fzsGTtP4el7yzGng8wdL+HqfuXmLrfyS5h+DHK5jeQ172GvO41JmteZ7zmFWRVLzNW+dKRyKpeRlb1MhOVrzJR+SqTVa8xWfUa49WvMV79BpM1byKvfvMARDkoktrpql4RIJV9jonKV5FXv4m28acYWn4hgcjaeR5z10Uh3VeERQoDt3EM38U59gCXrAD/RAlhZQVxrYDrmK6eiLaaiLqUwOht/F0X8dS9i7P8bRxlP8Fe+XPcTWdwtH2Eo+cq7uF7eCaK8WsqCWhrCGhrCOnrCekbcauqcauqCRmbiFs7SDp7mAoMMRUeYyo0zmx0koWEiqUpLaszBtZmzazPiRhyCFlyCdWgJZsAogU7K/M2FmctLM/ZWVn0sL4cZG01wtZagt3tNLtbCVanbcLfZaYOwtp6wpoqUroaZk11LFmbWLY1C4/mehaMNaQUxQSH7uDuvoy7+zL+vmuEhm4RHblDYvw+aWWJVIkRQZQbEUcz6iLisjuEB6/g67mAt/s8vp4LhPqv5qEoLX/AtKpQOtq6oKtgTlvOrKaMWU0Z0+oyMqpS0soS4uPCJrvQyG1pniilKiGjqWBaVy1BaM7cyIKlmQVLM19bCGmkLW+HN789zyawPwZDfwoQnQafubDmmflTg+i0rW1fgejZ4Dnt+/mnrmh9BaK/bhBtZixCcg6r5gNIWJawu+jMy96Sh70lD09WAgKEtpJ88TjD73emhJa4xyl++yghVYV+vRHl07WwlKfrYT7bikkY+uyRcDNoZykgVIKiemZDatLuEUKmTgFBYxUYB4vR9xeg7bqLvuMW2pbrqBsuoqoX5oFE/BwXZd055DUfM1nzIfLaD/+sIJIg1HwRQ/NFjG2X82LouHIqiIxtVzG138DUfiNna1w2ORgy995+LhA5hotxDBcLm+RGslWh4fI8ENlllbgma6TKz2EQifjxq5qlhHTt0tvi/FBu5UfM4Ta5XDDlHmcVI84XRUxdQjXIMUDaOSg9ChmWUJSyCxgSb/ml3SNMeQ+qPMdBSFzHPeWdEA6tBhQshFTMB5USooQ5IuFo+pcBUdw8RNwmk6pE8wGtgKGQQcBQ2JDFkJPNuRA7S0n216Z4spJkd87H3rSVFf8AG4FOHgWa2Qk28CTUlE2LdJsoN/vBZrbddRKKNu1VbDuq2fU2PBeIhNa5erYd1Xl3jfa8zTzJQdHTkLB97km4i8e+dpZMtaQ0FUdQtJLUsZg2MJPQMxXVkYpqnwtEqbCAomhwIouiIXyuAdzWbhzGVuw6EUVV2NUV2NWl2DXFODWlODXCfSGnthC3phCPtgivvhCvvlCCUdBUQtBUIsFIBJG4iOEwiEK2UkK2UgLWIrzGB3iMd/EY7+I13MWjv4NTfUOI8vpzg8g6egyIsigyD57FPHgWS99BzL0fYug+g67jPbQd72DoeAdD57+ibX8bdetbTDa8mg+i6tdOBZGsKguZmtezP+cNCUSTNW8yWfVGHoqU1a9LkdccQGqy6rUsrN5AXfc2usZfYG47kwciY9dFAUODN3EM38UlK8AzUYhfXkpAUU5UXUNK30zK1Erc1ELM2EhYV01QUYx38Cb2lnOYa36JueaXOFvO4e25hn/4HqGJUiLaWpLmVqa9vcz6hqRk3H1ELZ1ELJ2k3QPMh2QsxpSsZLRC0npW0npWZ0yszZqlrM9ZsigSWuXyMJQDouU5K6sLTjZWA2ytR9haj7G3lWZ/I8XajJOEa5igvhm/qoqQupKouoKUropZUx2LlkYpy+Z6ls31zOmrSCmKCQ3dwt19GW/PFYKDN4gM3yYuu0dKUcy0Wlh5PWOokpYsHAaRiKLU+O08FPl7L+ehKDF+CEXZTXMiimY0FRKKUopi6d5RcPgWkbH7xOUHIFowHUBo0drCorWNr4kHTw/n4EDqs9cdf9n5nT8UQCeuy/4jQXRaC9r/FBCd/HzPt/b56KyYkOfH0PHPc3gpx+m//68qRH9LIDpYjy1kM2N6ZnIhtDFlkQC0PWtla84qHUrdnrexPW9jZ96VXZHtZG/Jxf6ylycrB1viPt+O88XeNL/fm+P3e3N8sTfNbx9n+GxLaHn7bCvGp5vCWuydJR97i0J2lnzsLvule0Hr03YWE0am/UpijmEChh682jbsE7WYhkrQ9NxD23VXuBfUcRN163U0zZfR1p9HVXsOVe1ZKer6nLXW9Tk3f+o+RlV7DmXNR8Ln1h1qaWv8QILNSS1x4sd1DR+ga/jgyPsihPSNH6Fv/EiqDEkQarmEseUSpo4reTF2XcXQcQVj53UMHdckEInvm7tuYO66gaX7DuauW1h68iPOConJBZFjqADXSBGukSIJQs6REpwjJbjGSnGNleIYE1dpV+ZnvEpakBDUNudhKKLvkBLUt0vzQl51My5FA151cx6EchchiMsQxEcRSLnVoePa48S3085Bpt3DRyJulssFkTgHlHaPHDnCmosgEULi44xfLrVyz/jlTHknpPmjtHtEaNvMwuggzwZR1DRMwjImoWg2qGUupGM2rGM2bGA+amYxaWN11sf2UozdlRl2lzNszwbYSFlZC8tYD3azFWxmJ1jHk3Auipp4EmnhSaSFp7FWIZEWdv31bDor2XBUsGErZ9NewY6rmifeRj4JtvNpqCO7xrvjYLV3zorvXV+zVCXasFXmgKqFPW+z0F4XOkDV01AXj/2tLJhrhQFxXR1pcxuznmGWompWU0aWkxbmYmamYybSEe1BshBKxjWkEzrSCQ2ZhIZ0TKgqpWPC5rmIX0bEL8Pv6MNt7cZlaseub8SqrcWqrsKiKsOqKsGqKsKqfohV/QC76gEOTQEOTQFu3UPc+gd49IV4jUV57XPiXFFuxFa6fBAVE7IVE7A+xGu6h8d4G4/+Fk7NNeyqq9hVV3GpBBQ5lcIdogMQXZUwZB29IMUyfB7L8HnMQx/nxTR4DmPfhxh6P0DfcwZD9xn0Xe+j6/wl2o530Lb9Al37v2Jo/xm61p+gbn4TRf0BiOR1bzBZ8zqymtfyMlb9KmPVr+b92Hh1FlC1rzNR95YUee1bUqVIjKLmLSG1byCvy89kzetZSP0IdeO/Ymh9T2iZ676ApfsSlt7LWPuFuR6XrACvohifspyQtoqItpa4romEoZmkqZ24uZ2opZWwqZGgvhqv7CGWrisYms5iaTuPs/cGvuEHpPX1TNvamfcMshAaZS0hZy2pkrIUkwvLzPxjLMVVbE4bha6HeRtbc1YBQDPWE7M8Y2Jx1sTynJnFeTNLCxaWFiwsL9qF+0OLLjZXAuxsJNnbSudhaMo/iVfdiGeyDL+imIi6lISmnIyugnlTDYuWeinL5nqWzNUsGGuyKCokMHQDd+81fAM3D5YajBeQVpY8F4gWDeXMqR/mocjXcwl/72UCA1elVrxcFM3qDlZ5z+rKBRDpKsloykipSkhMFhAZu4t/+A7BsXvEJosFEBnqmDM3smRrZ8HezqKjg0VHlwCipYjxzwai5wHSsZ97UmXhfxiITvt5X4HozweiE7+GvyEQ/aXB9GVBtJmxsDVlzVuFvT1rzwLIwdacXcr2vIOdeZdUDdpf9vLrzTC/3gzz2XZEuhH070/mpXyxO8vn20nhNtBqWFqrvbPk49GCR1q+sDPvETbEZeeCUh4ZIUs/HnU7zskGzKOV6PuK0XbdR9t1F23nLdTt11C3XkXZLMwEqeo/FgBUc0aa2RGQcwKI6j/KQdOHedE2fvBXBSIRReLb5q4bWHpuYe25i7XnLra+O3kRZ4bESDNDeSAqkUAkQsgtKxMyIdwUcskqjoAot0IkVoQOgyhk6JAw5FUf3BfKrQodd2voJBCdNDckHiyfdg8z4x2VICS+/SwQpZzD0hHWiLmfmG0oryJ0HIjmAgoJQ2J16A8BUdwyQNTUT8Q4QNQ0TNI+TsYtJ+NVMu1XMxXUMBXUkPFrmQrqmImaWEy7WZmKspyJMBe1Cyu7w5OshQbYCLbzONjCXqiR/VA9T0JN7IePB9F+sJFtdzWbdgFE27YKHjkq2XPX8om/mU9DHQKKQl1ZCHVnI6BoL1slykXRI2cNu97sbSNvs3THKHcmadvTzIq1gWldLSltA2lzB7OeUZaiWlYSFpaTNhYSVuZiZtIRLamwhlRUzVRCn8WQAKJ0FkTpmIpMQqgaieu4Q54hAk6hfc5lasema8CqrcWsqcKsLMWkKMIkL8Akv49Z8QCL6j521QOc2oJjQZSLIqE1rkzaSCfOGR0GUchWSMD6EI/xLi7NTeyq6weRX5Vim7yCffyatGVOxNBJCBIhpO//EH3/h2h7zqDreh9N53tCVahdwJCm7Rdo236Otu3n6Fp+irblx6ibf4Si/vU/CESymtcYr32d8do3pYgokipF2chrBSgdxtABioTPU9a/jbbpXQztH2LuuYC55xKmvstYh2/hGBcw5FWV41NX4NdUE9LUETO0krJ0kLZ3k3R0E7N3EbG2EjTU41OWYx26g6n3KvaBm3jGCvBMFDPr6GTRN8hadELAUELOclzBclzBWlLFakLJYkTBYkTBalrPzoKD3UUnW3PCPwiuz5lYnzOxOqNjbUbH+qye9Vk9a7NGVmcMLM3omZ/WMjujZWZaw/KiNef2kIeNZT+P1iI82Urz2eNpnmykWJ92MuVTELf04BgrxT3+kKCimJC8gLiymIyugjljNQvmWglES6Zalky1LBhrWDDWMKurJKUoxtN3PQ9FkbH7JOVFpNWlTGkrpI1u4rKFwyBa1JXkocjfexlfzyV8fUdRlJQ/IKMqllA0YziYVZoxVDGlrSCjKiYxUUhw7B6BkbtEJwrJaCqYMdYfAlGXAKLVmFkA0KEDqOI169MOm/4xm94Og+g4AJ1aNTn18OgpM0R/ZIXmDz3Ietzn5y54+LKtfKfB7SSQndQKdzJY8nMagE7LaYA5mmd/f0+D2eEDpqeBSDxOe/j792Xh8ofmjwXPnxxEh9Zfn5STtr5JMMrOAh3O1pSVR9MHlZ/tWbvQIrfg4tGCi+15IWIF5+lqkF9vRPn3/TT/+XRKaoUT12X/ZneK3+3N8pvdOX6zO8evH2f4ZDPJznKYnRWhKvR40SssRZhxsJI0MBtSknCNEjD04FG341A0YRmtQTdQhrqrEGXbPVStt1G0XEfVLALoPIqGj5HXfoS8VjiSKt4GOtLKltOylhuxnS3v41nI6Bs/RN94Bl3D++ga3kdb/x7a+veOYOi4582NCCFD0zkMTce0ymVBdFzLnLHrKuauGxg7r0sxdFzD2Hk9D0S23nvZjXEHEStC1sEHOEYKcYwU4hwtktrixIqQc6QM50hZ3mFV8biqe7xSel+Mc6ISt6IGn0qoEkmVIkMbYWN7XoL6Vmmtdm5FKPdtscojQuc4GEXN3VIbnPh5Io6EOaFBMq4hKfnvj0htc2nncN5CBWHb3EF16HB7nNhOlxtxAYMIojwU5SYLJHEt97NBNEjEPEjYNEDMLiPhnCDtV5EJqJnyqch41KR9GlIePUGrhrBNy0zQzHrazmZSz2ZMyUZolO1QPzuhVvZCjeyFGtmNNLEXbWE/1sq+CKKosI1uL9DAY3c127YKtqzl7Ngr2XfV8sTbyKeB9hwQdbMf7GUv0C3cPcqu5t7zNUqtc+uWCqlS9MhTzyNPPTveBna8Dez6G9kLNGXb9VrZcjaxYKwjo64hqWkkZexkxjXKUlDDakz4Pa2krMzFjAKKoloySSOZpJ5MUp9XIcokNEzHhWQSGmnZQtg3RtAzhN/Rg9vaicPUjCULI5O6ArOyFIO8EIOiAJPygVAt0t7Hrr2LU/8Ql6EQt7EIt7EIj7kYj7kYn6UEnyUfR3nJtsyJMBJb51ya21jl17FMXsM8cQnb5BUpZtlFrLKLWEYvYBm9gHnkPMbhj7P5CMPQWUyDZ9H3n0HffwZd3/vo+j6Qoul+XwKRuuMdVO2/QNP2C9St/4qm9WdoWn+GuuVfUDX/BGXTj5msf5PJ+jeZqHtDynjtm8hq3jgxY1WvM1b1uvT+eM2P8jJR9+NsskCq/9GpET7vJygbf46m+T30Hecw9lzC1H8V28ht3JOFeFXleDQVeNQ1+LR1hE2tRMxtJCxdJCxdRCydhGztQszN+HQ1OCaKsI89FH6+ohSfuoKFQL8Q/yAL/kFm/QNSu9xcYJil8BjLEVkWSBrpNcDatInVKT2r0wpWpmUsZgZZzvSzPjPCxuw4qzPjLE1PMJeZYCatIJNSkkkpWV62sbLiYnXVy/ZGmKeP0/x6Z5bPtqfYX46xOeVkxq8kYurCK68hKC/HMXgLa89l/GO3icmFuZtpXSVzhlpp+UBu5o11LBhrmNFUEB55gLf/Fu7ea3j7b+AfvkNk/AHxLIrE1dcijMS7QtKiBX0pi7oSplUFxGW3hEULfZeFO0UDV6TKU1R2L/u1FTGtLxfWepuqhCUJphoWzLUsmGuZM1aT0ZQRHy8kNHyf8FgBCUUpU5oa5o0NUqvcvK2NOWvrnx9EpwFGyvNWXP7GQXR4i918UCkNyebmKxD9ZUAk/hk88n37GwHR8z7vXxpEWzM24WPZdjnxbpD4uLPkYX8lwJPVMJ9sxPh8O8lvHwsLEf7jyTT/9ck0//l05mA5wnacz7ez2+C2UlL21+PsLIfZnPexNetma9bJ2pSNxYQxB0Jd2CbrMY9WohsoQd3zkMm220w230DRfBNV88F2OHXTBdQN51E3CtUeYSvch0dmfE6q4BwG0WG4CBD6EEPTB+gbz0goygVR3nN+SRCJEPoyIDrcMmftvS21xokgsvXfz4tjKJsshFxjxbjGinHLyqRq0POAyDNZJcUrr8nBUD1+db20QS5sbCdi6jiSsLEz777Q4da4XBgdF7ES9CwQ5c8MHT9DJOZgtie/gpNxy5jxyyXwiG+fBCJxfiivbe4ZIBJ/nZR9hKRNgJGAokEixgHCpgEi5kHijnGSrklSXiVpv0oAkVdJxqMm6VQRdahIew0sJxxsz3h5PONkK2VkO65hMzLKVqiD7VATj8LN7EZa8kD0SbyNp9HsOu5wC3u+eh47q9i2lPPYVsGuo4o9Zx37noZs69whEAW62Q8IKHrib2HP18hjVx0btkrWzOUCitx1Uh556tn1N7IfbOZpQGil2/W1su5oZt7YQFJVS1TVQNLQwbRzhKWQivWkmY2MjeWkiZmEnkxcqAyJIMocA6KZhJappFZqo4uFJokERgn5hgl5BvA7evDYunCaW7Hr67HparBqKrCoSzCrCjCr72PV3MOquZeF0X2c+ocSjlyGQglGx1WNjoKolIClBK/xAW7tXWyKG1kQCQgSYxw9fwhBH2MYOpfNWXQDAoS0ve9J0XS/L0Xd9V4WQ788FkQChn6KsvFtlI1v/0lAJKt+C1n1W38wiOQNP87mbSbrfspkwy9Qt5xB13keY99l7LJ7uJXFeDQVeLXVeHV1+A3NhC1thC1t2f+ntBMytRO0dBCytROxtuM3NuJSVuCcLMWtLMWtFkA15WpnytXJtLuLaXcXGY+QaW83095uZnw9zAX6WYqMsBSbYDWhZDmpZDkpZyE1wlyym9l4MzPxOubjtSylG1idamV5qpOFdB9TiQHSiREyKSXT0zoWlq2srnvY2gryZDfF757O88X+Ak/Xkjya9WUx1CMcsR4vxdZ3C2vnRRy9lwmO3SE6cZ+YvEDAjK6aeWODMHsjRoSRsYY5XQ0ZVTmRsQI8vTdx917DM3AjW5kpIKEsltZfizASN8blgmhJX8qCvoSM4j7R0Vv4+4Xjr57+y/gGrguHV2V380A0Y6pk1lwlQWjJ2sCyvZFleyPzphqm1RVEZQ8JjNwnMHKf2EQpGXUV88YGZk1CZgyNfG0tIbTHrSVMeVlNmVlN5cAoZWA5ZWAxqc/LYfyIn5+LqeNAdFJL22GoSC/moyohp7WgfUkQzce0eflzgeg4BIlHb/87KkRzUSFH278Ot8AdD6L5uJDTDvGeCKK46tgsxZT5OXWZw6GWtz8SRCdB/6SWuMM/9t8Fob8VEB2Gz0nrsYU12JY8AB1ui8t9e3fRzc6Sh90VL/urPj7ZCPHp9gGEhFa4Wf79yTS/35/id7tpfvM4wa834ny2HuOTDSFP16I8XYuyvx5lby3Mo3kf69NOlpMWFuIG5sIaUh4ZYesAPn03drnQDqftL0bb+xB1930UbTcZb7iIrOZj5HXn8zbDqXLa3aR11tVnsjlYdiAdUK0/g7bxA3RNH6Jr+lBoWzsWLGdz8gGmlg8xNL8vwSi3UiS+fVxL3BEAZWNqPo+p+fwBgA7nGBCZu68J80BdB0sTxCUJ0hrtLIBy2+Gcw4V4xoS4ZSV4xkvxTpbhnSzDM16OZ7wc70QFnvHybEvcUQh55TV45TX4FLX4FLX4lXVC1PUENA05aSKkayVi6iBq6ZQSkdJN2NxF2NxFyJTfLndSxUjcGCdiR6wC5UJI/PGUYyAPQIffPwwiCSo5YMm4ZXnLEuYCCmnz3LNAJH48d+ZIimdUev7cZJyHM07GKd4kkjMTUDEbUpMJKEn7FWS8Qhtdxqsk5VYy5dWxFLWxNe1he8bLVsbOdtrCVlrPRnSczXCvgKJwO48j7exFBQR9Em/jk3gbn8WyibTySaiJfU8dj20VPLaUs2urZNdRxY6zjl1PE0/97dlWuQMQiVWiPX8Lu/5GdrwNbLvrWLdVsm6rZNNZnYeiHW8D+8FmqXVuz9/GI28ba45WZoz1JNS1RFV1JA1tzDoHWPSPsxbXsjFlYXXawnzakIeiqSySxMwktEJSOqaSAoyEFroJokHZURjZO3CZ/n/23rO9rcNK156f9Z45M8kkdhzHseMqS1azGtVFsYi99957QSV6B4jeAQIEOylSFElJtmXLKef8ifv9sLE3ARZJzjiZmXP5w31xk6AgffAl+taz1rMEMbLq6jBpyiUpysWiKcGqLcWuL8dprGDeXIXbVCUlRT5rNT7rCUKU/VwQoke4dUU45+5jVdzBLLuJZfYmpukbmKZvYJi4liNBlzCMX0I/dgH92AV0o+fRjpxFPXgW1cCXx1APnmWu/0vm+s+h7vtSoOcM6h5BiOa6PkPV+Snq9k9QtX2MovUjFK1/RNb6AbLWD5ht+QOzLX9guvn9PKYaf5/HZMN7TDa8l/O1PzDV+Aemmz5guukDZpv/KJB9P/H9ReRtf8wjV4gULR8jb/0UecsZVF3n0fRfZV5eikddJQiRvpGgqYuApRefqROfoQO/sZugqQe/WSBk6SZq7ydo7sCjacKprMaprJaEyK+tJ2hoJGJqIWppJmZtIW5rJW5rJWFvI+XsZNHdTcbXy3JggJXIAKvRfpbjvSzF20hHakiGS1kIFbIQuk8qdJeF0H0SwUfEg7XEgh0kouMspudYWbWyue1k56mP/f0I3z1L8rdvVvj2cYythJ3VoI6wcZh5RSvzs3UEFDWY+wowdF7G1nsV//hdQT6mConKhVGz01KiVXMLy4Ym0ppGkqpaQtOluIbv4Ri8hW+ikNBMMVF5GUllWZ4QZbSVLOmqWJakqEpiSV9BQlaMf/SWJETu0dv4Ju9LshafKydtyBeiNUsLa7ZW1rNCtGZpYdmYPSabTbC8ow+IzDxiQV1DSlNLWltPWtP48wnR624AnbbXsxScO4YoRf9TheitZCXnB93Rj+LzL0L0XytER4VHlIt/VjL0/5oQiQ1xuenQbsaWU5pg52BFKEV4+TjAq70IP+5HJf7yIslfXqT4y7M0f3mWFooSXmSkkgSxDvvFeoBvNoISL9YDPNvw8WzDx/6ahyeLVjbiepZDatI+ORHrMG5NF6ZpYSROO1SOfrgMw3Ap+qESdP0PUHfdQdZyFVnjReSNF4XWt6ZLaCQuCKNujRfQNl6QZOgkIRKl6O2F6EJWiM6fKET6tvPS9+jbTkqY/nNCJFVv5wiRKEXGwhrY4wAAIABJREFUvjt5B1ZzhcgxXirtBrmnKvDOVuDNEaGjQuSerRHSoqwQiSJ0VIh8qmYC6haJfBlqzRYrnCxEEVs/EesgYcsAQVMffmNvnhCJz+KeUO5ekSg/ucnP0VToJDE6KkTi/tCCc4KkXUiGcoUotyxB/FlxdE9ITIJOEiIxKXobIUrNz7A4P0PGLSPjlrHiU7IZ1rMdE/4fYDthln62Z7JSlPYqSXuVkhRl/Bo24xa2F+xsxLITJjEj23EdOzEV25EpHgeHeRIa4Gmoj+fhXr6N9ByKUJYfIt28CnXx0tvKgb2OfUsNB9ZaKSk6cDYLBQk+YYfohb+P54E+ngd6eB7o4rm/PU+Idl2NbNvq2HHUs+tqlHg638xzf7u0U3Tg72bf38uup5cNRycZYwvRuVqi6nqS+jYWrX2s+SfZXdCymz18KUpRKqZ7rRCJiGmReMQ1HpIRD8wS9k4SzI7Seaw9OI1tkhSZVCWYVCXoFYXoFYUYlMUYlMVYNI+w6SpwGatxW6rxmqslGcoTIlGKThCiee1D7Op7Qko0U4Bx6jrGqetvEKJzaIYF+VH2fyGRK0SqgXNZIRJQ9p5B2XsGVfcXAp2fo+z4DEXbp8hbP0be9hGy1g/zJOa/hRC1fo6s7SzK7ku4lY/wzlXj1tTiNTQJI3HWPrzGLtyGNnyGrhOFKGLrxmdswyavxDJTjk1ejl1RwbyqAp+2hqChnrCpnoi5gYi5gailkZi1iYS9hQVnCwvuNhZ9LSyGG8hE60iFK0mESoiH7hHxXyfkvkzQfY6A8wv8jjO4LZewm24T9jUTj4yxtGhkc8PLkyde9g9CfPM8yqsXC7zY9LOZMLHgmiVkGMrKUAN+RQNhdR2u0fuYuq+ibzuPuesy7uFbwpjaTDExRblUV517u+dwdK6VjL5ZkiLfRBGu4XtSShSeLSEuy5cigfJjUrRirGLFWMOiuozw5D08ozeZH7qBc/gmnrE7pwhR46lCtGJqJKWpJjxdimfkPs7+W3hG7hOcKCY2W0ZSUUVSUfUThOgIa3Eja/HX3wM6KQU66WuiCL2u7OCoEJ266P6W94lERFEQeeOI3s/MaQdgf2ry9KYShaPCdygxWRGKa9mIa9mKCYifn1amcMj/DCH6qSUIJwmE+Hza6z/LTk/27s7PVXrwjypVOFaWkJWdnbRFev3JopXtzBEW7exkHOytugWy94KEimwvP+xEhDrs5ykp/fnbizR//Ubgby8y/Hk/xY97SV49TfDqaYLvnyT59rFQif1s1cfzFR8vVr28WPWyn3FKf67HCR0bYSUp1zghYx+euQ7mFc04ZQ1YJmuwjFViGipFP1CIrucO6s4CVG1XUbR8japZqL9WNZxD1XBOKErISYK0TV+hbfoKfaOA+Hnujo84OqdtOS8Jj77t4uH4nLQrJHIoO4aOryQhEhOjoxjaD8fujgqQJELt1zG1X8fceQNzjgCZugvyEGVI13n9RCGyDN7HOvQgX4ZyarTFZEgUIlGAfPJ6PLLaY0hSlN0TOjoa51E15Y3GHY7IiSLURkDbJsiQvvuYEEkcSYJOSodyW+dyR+VE0Um5xqWihKPikytIRz8Xft2UdINITIhS7qlDsodZc/+RLHdHSJQZSYY8Som0W0HarSA1f1yc0p6sFJ0iREseOat+lXBoNW5mOyEg/j+AWDOf8atZ9AlitOhTkfGrD3+WBnWshg1sRExsJ6w8XbDwJKbhcWSGrdAoT0JDHASEw6w/RHr5IdLND9FO4WOkm1ehHn7wt/PC1cSBtZp9SxUH1moO7DXsO2tzpKhHKlQQd4heBDp47m8/JkRb1lqhzjtb673rapRSoueBLg6CPTwN9LLr62PH08O6vY2MoZaFuQric5UktLUkTM0szvezEZOzt2LhyaqDjYyN5aSZTFyfRZtPUsfSgp6lBaNEOp5NlHJ2jeIhBVHfDEH3OB5HHy5rJw5jI1ZdDca5MvSqYjSKQjTyIuZkD9ErSjCry7DpqnAaapg3VgpJkbkan7UWv0Xg6E6RzyoI0by+BKe2GJv6ATbl/TwhMk5dP1WI9GMX0Ayfk4ToMB06h2rgHOrBr4Tn/vMo+wQUvWdR9pxF0f2lhLLzDIqOL5C1f46s/VNmWv/EdMtHTDV/yFTzB5LYiIjCM9X4ByYb3mey4X0m6t+TnkVOEyNZ64fIWj9E3vYR8raPULR/nIeqLZdPUbR9jqLtDLOtZ1B0XWReXopPW4N7rh6fsY2QrZ+QbVAQIn0HXmMXPlM3PlN3nhDFnH2ELJ3Y5TWYp8swz5RimS3BIX+EU1GKZ64Cn7YCv76SoLFaImyqJWarI+5sIOmpJhUuJhW5RyxUQMh3hYDnIn7POYLuL/G5PmPe8gFW3fuY5j7FqrtGwN3EQnya9RUXT3divDhI8M1+mP3HXrbSRjI+GUnHKFFjv3CcWt1GQN1CUN1ARFVDVFmJa+QOhvZLaJq+wtpzDffwHQLjhURmSkgqqsho6lnWNbJuapFG55bNAkvGdhb1raS0jYRkFXjHC3EN38M3UURgqkSovs42z6XUVZIUiUUL4ujcilFgWV9LUllGaKoQ9+htHENCSuSfekB4toi4qoK0Vih9EJrw2li3tufcTGqVEqJFXR2RmRI8I3dx9t7A0XMdz+BtwhMPScjKSCkq/j4hEmUoV4hOSmROSoKOis9pX/+fKkSnCc7rdoHEpOl1qdMvQvRfK0S5/CJErxei3Lrs3FY4oRlOKET45nFAuPWzHeT77SCvdsP8+DTCqyfC8dQ/HyT5y7MFiR+fC/zlWZo/76eE/aAnMb7bjvPt4xgvNsO8WA/x7VqAF6teni27OVhysBbWkHJPEbYMCS1hui68yhYc03XYJquwjJVjGi4WJKj/AbqeO2i7CtB0XGeuLStCTeezBQnnpORHRBSfo0Kkbz6Pvjn/BlDuHpGh/RKmjsuvEaLzrxWik8gdmctNgXKfRRGydBVg6Sp4oxAZuoTGOcvgXSyDd/P3hXIqtN8kRO7ZKmFU7gQZOipER0fkcpOg1wlRUN9BWN9NxNBzqhDl3hk6OhYn3hI6aWfouNgIQpRyjR+TopMkKbdUQZSixXlBgtKemRwOR95EEZL2fXIa4sTXc4VIECHZqUJ0tFQh6Zwi5ZxmMStGy14Fm2E9j6NGqWU29+fockgjCdGiT0UmoGQpqMqWzuhYixhZj1rYStjZS7vZX5xnN21lO65hMzTD4+Ao+/5+vvX18CrUw4+RTn6MiELUy4/hXl4FOvne18Z3841ZKargwFbJgaOKfWetcLQ1p0pbHH17kZMS7blb2HU1suOoZ8tay6alJi8tEneJnge62Av18DTUx26wl11/D088HTx2NLJsqGRBXUJUVUJUU34oRWE5TxbNbC/aWV+wspowspzUs5QQ0qGlhE54PiJEyymT9JxJGvKeF6IakiElUd+UMErn7MVr68RhrMesrcCgLkGneIRGXop2thjtbDE6WSkmZTl2TRlOfbkkRj5zdVaKqvPwWspxGUuPCZE4MvdThCh/VO6rHC6gHriEeuASqsFLKAcuZgXp3CE9Z5F1fsFsx+dMtX7CZMvHjDf9kbHGDxhteJ+x+veYeAv+0UIkazuLsucCtun7eNRVeLQNBE1dRByDhGyD+EzdeI1dx4QobO2RhChi68avb8Emr8Q0VYx+4gGmyfuYp+9hmy3EoSjEqXyIS1WES12IS13I/NxD/IYSAuZHRJzFJEO3SIQuEfGfx+f+HLfrUzyOT/A4PmHe9hF2wx+w6z/GY71CyP2Ixfgw6xk9TzaDPN9N82w3yv5jL9sZM4u+aaKmXkLaNrxKIRUKqBoJqpsIqwQhSszVEJ4twTVwS/o55ewvwDNyl+DkQylNEaVI3CkShWjZ3CFIkaGZxFydNDrnHrmPf7KY0FQR4enibFJUkTM6V51XsrBqqhUwCsdck+py/FMPcI3cwjVyC9/kfWGPSF52WPpgbGDV3JJ3L2nF1CjJUFpbS1JZQWiqCO/QHZy9N3D23sA3fJf4TKkgRFsxIxtRQ07NtkDuLtDmCTK0GjOwGnv9eNzrhOjo9xwfZzsqPm9Xy/zWpQ3/TRKiv7dG++cWotNG5v6zQiTJzVHxOY23EKK/p0zhNCH6rx5p++8uRLmSc9LXj46/iYgHU5+uONhbdbGf3Ql6senn5ZMIP+7H+cuzBf52kOCv+3FBhnbDQiHCkyjf7YT5djvEdzthiZdPIlIq9N1OlG+2QtJo3PM1IR3aS7t4EjezHlSz5JklZBzAM9eBdUZMgcqxjJRhGirFOFiEtu8+mm6hLlsUIU37lWxJwsXsMdRsMULjGTSNZ9A2nT2Gvvkc+uZzGJrOY2g6f6IQiVKUK0SG9kt/lxCJr+UXLRw22Anyc+0E8oVIFCBLz00sPTfzhMjYXYCp9ybWgbvYRx5gH3mAdegQsU7bPlaUlaEiaVROPLT6NkLkk9dLiKmQOBoXnGslpG0jbOgkoG2TpChXhMSPEWMXMXMfMfMJydARIRJlKFd4csfgctMdsURBrNM+vCk0fqw84ejXUq5xEvYR6dck7UJKlHJNsuSZZTWkRDwZsBoSRuNEaTnaCCe2z50kRKl5GQuuWYncdjqBWUmIxPeL2SdI2oViBVGMlr0qVnxqVoMaVoP5P7tzk6FFv4KloILViBrx/MZWwsp20snuopuD5SDPV8M8W/Wxm7KzHdewE5xi3zfIN95uXnpb+THUIUhRWBCiV6Eefgx28SrQyQ/eFr6bb+SZvYp9axn79nL2slJ04GrgubeNb/1inXa3sEPk7ZDG5vY8TTxx1rFtr2HTWiVJkbhTtOdt5yAoClGWQDd7/jaeelrYcdSypC8loSwkonxIVFNO3NhEytbHin/2MD1bMLK2oGNtQcdq8lCIlhaMLKYOyaRNEuLXlhaMLCXNLCXNLCeNpCMaEiEZUd8EYfcgPkcXLksjNn0tJk0lBlUlemUFGlkZc7OCHBnlJVjUpczrynHrK/Jquv05LXSnCZFdfgfL7M23FiL14NkjCDKkGTqPZugi2uGv0Q5/jWb0CnPDXzM3/DXqocuohy6jGryEqv8i8p5zTHecYbLtMyZaP2a86SNG6n/PUN17DNW9x0jte4zUvstI7buM1QiM172Thzg69/ZClB2Ra/8oD7HgQeDjHCE6g7LnAobRW7iU5fj1TYLouEaJ2Ifxm3tOFKKQpZuIrZeYY4CEc5Cks595dR36iYfMjdxGPXgDzcgN9GMF6Mevox+/inbsa7Tjl9BPXMKuKMBvLCRkKyY2f5+472ti/i/xuz/Fbf8Yp/VDHOY/4jL/EZvuQ6y6z/BYr5DwlZOJd7GzpuXpppu9x2H2HkfZWXWztmAg7ZsmZOrCp2rEr6zDI6/EL68ioKgjpKwnpKolOldLXF1NXFVBcPIh5s4raFvOSymRf+w+ockSIjOPSCqqWJyrJaNvZsXYmidEy+YOlkytLBqaiSur8Iw+EO4wjRcSnHxIaKqIyEwJCUU5SXU5aV01aV11NiWqZsUoCNGKWRCiVWM9GUMtcVUZgWkhKXKP3sY7fldqsEtrhcrtZZ1Q7pDRCyzq6ljU1bGkq2NZL9xBWlCVE5ksxDd8m/mBAuYHCgiP3WdhtvTNQiQVJpwgQ28jRGLM/osQ/SJEvwjR/ztCdJoYiXK0tyzcCDpYdwsitCUcS/1uR7wPlBJG4fbj/PAkxMvHAWF36EmUH3YOD6XurbrZX/NwsO7lxaafH3Zi/LAT49tNYV/o+Zo/JxFyseqfY9E5TVjfj1fVjkvejH2mDstYubQTpO+9i67nDpru22g6Cphrv4aqLdsU1/a1cAS19ZIkMLky9LZCZGi5gKHlQp7siHeBdK0X3kqIxB0hfdt59O3nBMTPT2ucO0WILF3XJQmydBVg7b6JtfvmaxMiU+9NLP23cQzdxzFWiGO0SJCgU4VISIbEj7kp0fxMpXRTKLdIIVeGfPJGSYjEZCis6yCi7yRi7CJs6CSo75AkKHdULmzoJGLokTgxITphTC5XiHKrssXkJ2EfkZKipGOUjGeKjGdKEqCjRQq5siQmSSnXuHSHaME5weL8FBn3DMteGeLtNFGKVgIqFr1ySVxy5eU0IToqQ6IQSd+TFSLxzlHUJtR7JxyTxK3jJGwTkhBl5hUCPhUZ3+HOkLA3pDgclQsoWQoqWIvO5fw9aGZnwcXTRZ8kRM9Xw+wtudlNW3kaU7MXGOO5r5dvve384G/lh2A7r0Jd/BDp5ftwD69CghD9OdCelaJ6DhwV7FoesWsr46m9UkiK5gUpOhSibkGIvB1Cxba3mafzDew4atm0VrFhPpSiXVcjTz1t7Pk72Av15NDFQaCdPV8ze54GdhzVLGqLiCseEFE+JKKuIDJXS8LYycr8BBthJVvxOTYSc2yl9ayn9KwtGLIJkeG1QiQ+HwqRmaWEgUxcy0JEwUJwhqh3mNB8H157O05Tk7BfNFeNQVWJTlGOdqYUg6wIg6wQk6wIq7II+1wRTm0pbkMpHuMjPMZyvKYK5k2PcGZlKFeIbMq72GS3D1OitxKir46hGTqPdvgS+tGrAuPX0Y5dRTt2Fc3oFelZPXQFed9FZH1fMd1xhpGmDxmo/T39Ve/QV/kb+qveob/qHYaqf8tQ9W8ZrhIYqfkNIzW/Yaz2t4zV/paJ+nfzhOh1YvTThEhIiWTtn6Po/QrtaAFOVTl+UyvJ+aGsEI3iN/e9Voii9n5ijgFWApOETB0YJkuQ999kuvMisz0XkfefRzlwHtXQV8gHvkA+8Bmq4c+xK6/iN94l4SlhIfCAROAyAdcnkgzZjH/EZvgIm+FjbPoz2HVXCDsrWIr28Hhplm923XzzNMTznRj7j4Okg0pijhGCxk58qkZhbFlWiU9ejl9RgU9eTkBRc0yIxNGyucZzGNovYe+7kZWiQkKTJcRlFSQVQn31skG46bNq6ZCEaNncxpKplbS2ntB0Ke6R+wKjdw+lSFZKTPmIhbkK0rpqoT5bFCJLHauWOtbNDaybG1gxHUqRb/I+rpFbQsHCRKHwPlkpSqlrBMSiBG1tnhCJR1zTynJiM0X4R+/gGbyJf/g20YlC/uWnHEzdiB0fkXutbJwiRCeJz089YPrP4k2C9FNLFv7R4vNTOV08Tq7h/s/XZv80Tvu9Thuh+6llCf8osTlVQJL6n8TOgpGdhberuv45OSxKyBee3B2hk+qzny45eb4myIuY8Lx8EuHl02i2JU4Yh/vr8xR/Pkjy8okgP882fHzzOMD322G+3w7zYt3HwYqbp0tO9pZdPFub58W6j5ebAb5dF/7VeSdp5XHcxHpQzeL8DBHTCAFNH15FB67pRqzjVRiGy9D1P2Su5y5zXbfQ9Qj3c/Q9t9C0XUPdchl1y2VUzZeyR1MvHiY6TWfRNJ5hruELSYb0jWfRN57F0HTuZFq+ysPYdh5jjryIiEmP+PppGFrPom/5EkPrWeG57Xy2hvvSMcnStpxnruXiyYdWRdnpupWHsfMmhq6bGLtvSZh6bmMR7wplxccxWiSIz5EGuaPy4xjLcuS+kFirbZ8SKrWl3aCjyJsFlC0EtB35kqPvJqjrEmbfcxD3hoK6w4OsUWM/MdMAccsgMdNAzp7QEDHLMDHLMHHraF46lHKNs+SdluQl6RiVbhGdVqogvo+Y/Cx5Zsm4Z6SRuIx7hhW/XPq6+NqSZ5Zlr0xqGBXbRUUhSs3P5MnQqUKU/d6TqraP3ilKOCYJm0eIWEaFcbkcaRL/DLlV37l3jZLuGVIemSRFmYCSRb+C1bBG+oeVjZiRzbiN7eQ8j1Nudha9PF3yc7AcFMbn4np2QzPseQeyu0Ct/BDslIRITIleBTp5FWznVbCd7/1NPHNW88RcwmNzMTuWEp46q9hz1XMw35KVoC6eewQOPO2SEO15mth1NbJlrWXDLEjRlrWWJ84Gdt2t7Hnb2fN1sefr4iDYxYG/k31fGwfeZg68jex5Gti0VrGoLSKhLCSqKCaiKCOsqiSuryfj6GTFO8xqcIrthTm2U3q2MiZWFgxSQpRKGVlcNJHJmFlcNB2StpBJWSQhWkqaWU5ZWE4as+N3cyxEZMSDk4R9wwRcvbgt7bgMzdg0DZhVNRhl5Rhms1I08xDjbCFG2X0sigfY1A+wzxVi1z7EoStmXne4P+TQPsCuvifIkFjBnd0lMkxeQT/xtVS3rR+7lOUC2pGc0bgsqizq4YtC0jEmyJBh4gaGiRvoJm6iHS9AN3ET3cRNNONXUQ5fRj54kZnus4w0fUhP5Tt0lv0HbaW/orP03+ks/Xd6Hv0bPY/+jd6yf6ev/FcMVvx7ll8zVPkbRqrfYazmXSlJGq37HaN1v2Oi7n2BnNG66abDQoVjJQtHbxK1fois5U/MtP4JWfcZ9GMFuNQVBM1tJD1jxOfHCDlG8Vv78Zi78/CZuglYegnZ+ok4Bok5hlgNT7PgHsSprEbefxNl3w3kfZeZ7TnHbO8XyPo/RTn0GcqhT1AOfYJx5isc6ss4tZdx6S/gNHyC0/ghVv0HWHQfYNV9glX3BVbtlziMN0gHu9lckPNs3cyrfR8/vojwYifA1rKDpbCSjHuIhLGdoLoBj7wS68h9bMP3sY3cFQ7GThbhmy0jKK8goqoRhEhZRVQuHDOdH7qNqeMyxq5r2Ppv4h66h3+skMBUCVF5BQvqOtK6JpZMraxaOrJSdDhClzG2kJirIzBVgmf0gTQ+5x0vJDBdRERWTFJdTkpTyaK+hhVTPWvWpmOs25pZszaR0dQSmSnBO5qt9c7uNwXGC/GO3iM8XSylTyl1FUtZGVrMSYhWdbUsa2tYVFeQmC4iOHIH39AtgiN3Thein3w36DU3gE5OgH4Rol+E6Bch+p8kRLm12OJ9ICkJWhGk5ZtNPz/s5IzEvUgL5QjfLgrFCFkRevU0xssnEV5s+nm24cs7tPrtVoBnqx6eLbulcoTnq/M8W3Gxn7bxJGZg3a9iaX6GlH2ciGEAj7ID52wTtok6LCNVmIbK0A8Uoel5kD2eeg1Nx3Xhdk53AdqOq2hbv0bdfEFC03RBkiF987n/lBCJQmNqv4ApZ8xNTHrEEbg3CZGx7VwOh2UMYiFDPpfRtV058dCqOBJn6b6Npfs21t47WHvvYOq5jannNubeO5h772Dpv4t14D624cI87GNFeSNxrslyCedEmTAWN1WBa7JSIHtbKDcVmp+plhrkcquzTxIir6pV2gfKFaKTpEgQoa7scw8RQx9xyyAJ6/BbCVHuKNySdzqb5By/MXTSblDcOkrCJrTHLXtlEqL4ZNwzrAYUkhAte2Uszk8dfp9PQcanOFaikJqfke4F5d4NSjiEsbfc20QnCdHRg65J55QkVQuuaVYCKjaiOh7HDYepdEzPWliT92eQxvbmRSk6FKKloIrVsEb6O3Q9amAtbGY9YmM1amMtZmcr6WFvJcjBsp/dhJUnIQU7vhGeebv4xtfOS38n34d7+D7ae7hHlJWiH0Md/OBv5cV8HbuWch7ri9k0FLNjr2DPVc++qzkrQJ1HhKhdOsT6dL6ZJ84GSYo2LTVCyYKrWUiJPJ3seTrZ93UIMpSVKZE9TxPb9hoyukcklEXEZA+JyB8SVZUQ11YIY3TOXtZD02wvzAkHNBctrC1ZWFo0C4nQCUKUWbSylLYeE6KVBRMrCyZJjBZjahYiMhZCE0R9gwQd3bhNbTi1jdjV9ViUVZgUZZhkjzDMPEQ/fRf9zG0Ms7cwym5jVNzFrL4vJUdObTF2zX1Jhn6SEA1fyJMh9REZ0o9fzY6B5QuRbuIm+qlb6KduoZ26gTorRbKB84y1fkpv9e9oK/0VzQ//lZbCf6Xl4f9HW9H/ov3h/6Kj6F/pLPlXukv/Nz0lAr2lv2Kg7D8YqHznGENV7zJc9S4j1b+TGKt5VxKjkxBvGElFDs0fMNHyAdOdn6IeuoJTVU7I0knaP0n0NULkMQspUdDaJ0nRcnCSjH+CsLULy0w52rF7zA0VoBy4iHzgS2T9nyMf+Az54CfIB/+EcugT1OOfopv5Ar3sU/Tyj9DL/4hB9REWzRmcxiu4Tbfw2YuI+5rYTis5WLXx7Y6bl7s+9tftrCbniHrGhbtIc3V4J0qwDt3LFuMIWPpvYh24hW3kLvMThfhmy4jIq4grBWKKcsKzJQTGC5kfuo2h86ogRb0FuIfu4R0vJDRdSkxVQ1JTz6KhWUqJTpKilKaWwFQJrtH7OIbv4hy5h3tcONoaV5WR0lSSMdSyam5g3dZ8jA17C2vWJpZ0dcRlZfjHhOOvzv4C3MN3cA/fwTNyVxjrmyoiLiuThGhZX38oRNqafNSVeVL0L28rNKeNtr1Jit4oWG/6H/Y3HM18k7j8s4Xon83PJURvEpK/V4jEUZDT+ClClPt7is+iAD2OG/L4rxp5+0cL0dGa69Nqr38uITq6E7S37BDSmg0P32x6efk4wPfbQX54EuLVblhoiNsXEiBxLO5vL9KSEP24H+flkwjfbof45nFAEiKRFxsenq/Os5+xs7do4/mSg/20je2YgY2QWpAg6xhhbR8+ZTuu6UZsE3WYRyswD5dj7C9B31uIrucemu67UlOcsvUKcx1X0HVeR98h7AfNtVwU6rJzCg+E3Z9zJwqROBp3UgJ0VIBEzB0XMXfkNMGJu0BZjn7/0fcxd5zH3HEeS2f2fbJjdqaOy5g6LmPuvIKp4zKWbmFETpSg3PE3S89NrL23sggiZOu7i61PkB/rwH3sgw+wDz7AMVSIc/ghjtEiIRUaeSgwVoRzolRojJuuPIZ3tkpgpgbPdPWx/SC/okHaEfIqmwjOtRKca8WnapbkyKtskoRITIeipt5jQiRK0dHPg7ouSYZS9lFS9tFDKZIYzhOiBecYGc+UlAyJ43BHk6Pc3aA8MbKPH+4DBRSsB5Ws+OV5KVFuOpQrRm9pXIiDAAAgAElEQVQSolyxya3cFhOd1aCajE+R971H06FcGUo6p1j0ylmPaHmSsnCw5OBgycF+xs7OgpmNqE6q+X6TEC36VCwF5/J+posJ0UbMylrcylrMzmbCyXbaw27ay3bCypOYji3/GLteYcTtW38XL4PdJwtRsItXwXa+8zTx1FrFpq6EdW0xW8ZH7Fpr2HMKBQkHnnaeuQUOhaidPXcLe+4WSYo2LTVsmKuEG0XOJnbdrYIUudvyJOooe+4Wtm11ZDQlJOQPickeEJM9IKIsJqyqJKprJGXvYSUwyVpUxUZSx0bGwmrGLElRJmNmacnK0qLwtaW0IETLKUseKwsiQtK0nNSzlNSQiclJhSeJ+UYIuwYI2Hpwmzpw6pskMTLKHqGbfYB25jaamQIJ7exNjLK72NQPsc8VYsumQ1bFHayKOz9JiDRDF/PIl6FDITJOFmCcLJBEyDB9G/3ULXRTt9BO3kQzdh3F4NdMdZ6hv+4D2kt/Q0vRv2f537QW/xvtxf9GR8mv6Cj5NyE5Kv63LL+iu+TXdD36D7rLfpNHb/lv6Sv/Lf0V70gMVL7DSO17jNb9/hhj9e9LqdJYvcBow/sMN77HWNtHTHafwzxThN/UzmJgirh7krBzjKB9EK+lB4+5G6+lR3r2m3vyUqKUb4zlyDRL4SnC1i7c2gasslK043dQj1xFMXQB+eA5Zgc+Z3bgU4Hhz1COf4566nO0s59hUJzFrruC23iPsKOGxHw7K+Ex9pY0vNi08mzdyu6Sgc2kmrR/nJCzn3ljG/OaRtzTZVgH7qLrvI665TKG7msSxp7rWPpv4hi+y/xEEYGZMqLyCpKqapLqSqLyMsLTxQQnH+Icuoux6xqmjqvY+25KzXHB2XLi6tpTpUh6NjSxoK7BP12Cc+Se8HuOPSAwW0xMXUZSW8misZZlSwNr9maJXCFatzWzrK8noSgnMF6Is78AW+91nP0Fh2nR6H0ik8eFKGOozxeinKQoM1dJbKaIwNhd/uV1N3rephThbUXo1HG7f7AQvXEn6Bcheiuku0M/MeH5RYj+ZwjR1oI+D/HrYjJ0sOJib9nBiw0P3275JAn68WmEP+9F+et+nL8dLPC3gwX+up/kzwdJftyP8+N+nFdPY/ywHxfG5rIydJIQPV8TkqCDJQdPUhZ2k8I9k42AkpRdqAoNabrwy9twTtZiHi7HNFCCaaAEY38hhp77GLvuoW2/habtBnOtwl6QuuUy6taLzLVdEu7/tF44sexAEKJzP4sQiSJk6byMpfMy5i4BU+f5w5tCbxAi4dcL2LovYem8LImQKEOW7qtYuq9i7bmGtfvGsZIEUYbs/Xex99+XcAw8EBgqlCTIOfwQ10gR82PFzI+X4horPpSisSJck4/wzlbhk1UfCtARfLO1+GZr8SsOW4zEJqOAqlFKhUQhCs61SjeFRCHynZAOHRWik16PmnpJWIdJO8ZYck+RmZ84UYjEVCdpH5f2fkQZyh2VE/eKcl/L3S0ShGlCGotbDypZDSiOCVEuuWK05JmVkh6RozIkylLuKJt4p0gUolxZym2oE98rNxlaDarZWTDzbMXFizWhiTFXho6OzJ0kRKIULYc00j+crkX0bCXNbCWsbMSsbCRsbCbtbC3MsxazsxazsxGzCn83h2bY8Q+w5xMOo74IdPFtqJeX4R5Jin4Mdkm89DbzzFHLjrGMDX0JG/oSNvVl7Fpr2Hc188zTeooQCbIjHmXdcdSzaalh01LDlr2BbWcTT+dbeTrfKsnTaUL0dL6ZLWsty7oyEvKsEM0WEpQVEZSXEdXWkbL3sOgeIROcFW72LRhYS5lZXbSyumRjJSMI0UrazEramsfJQiRI0UpKx/KCiuW4gnRkhmRgkrh/gqh7hICtD7epA7uuEbOqCr2iBIPsPprpW8xN3UQ9eR31ZAFzUzcxzN7BJL+LRXlPaJiT384TImGP6CqGySvHhEg3el4qThDKEy6hHb7E3MglNKOXpXE5cWTudUKkm7qFbuIm6pGrzHR/xWDjh3Q++i2txb+h5eGvaSn6d1qLf01r8a/pKP4POor/g87SXwtyVPwftBf9mvYi4bXOkt/k0VX6rsCj39L16Ld0l71Db/m79Ff9jv6q3zFQ/R5DVe8xXP37YwzW/J6h2vcZrHuf/vr3GG76kMGmTzBMFeI3tbMUmiHumiDqGCNkGyRg6ZUESHzOJWTrJ+EZZjkyzUZCwXJkmqR3RBAjXR0WeSm6qTuox68iH77A7NB55MMXUI1fRDt9Gb3sMhbVdZz6e4TslSQ9bSz6h9mKz/Fizc1fdiN8u2FnNzPHSmiC5PwAIUs7PmML85p6XMpKHOPFmHpvMtf2NfLG88y1XULTfhlN+2W0HV9j6L6Gua8Ax9B9XKOFhGceSUIUU5QTl5URni7FN1GEY/CO1FZq67+Je+Q+vslSQrKKU5MiCXMLGX0jMVUVvqlinCP3cI3eJzBbTHyukpSuloypjlVrkyBCjhZJiMSxuRVTPYtz1cRlZYKkZYXI1nsde98NXAO38I/ck4RoQVVJRlMrjc0t6eryhGhZXyt9npmrJD5bfLoQHa3BPi0l+u+eEP1nedOf703L/G9c9v8nC9Hx9/j5RtpOk5ef4/23Ytq89xXrwf9eIfqp5QJvXUed5fTXjUcw57GbNLKbPPo9x0VIOnaaMp3IcVnKr8l+myKFJ4vWvGOpf96L8upJVKrG/vFpjD/vxQ9Tof0kf36a5MfdBN/vxoVa7N0Y3+xE+WYnyovtCM8fh3i2FTwkezB1J+PgSdrOk5SFx1E9y14ZKfsoEUNftia7BvPwI8yDpdiHy7APl2IbKsHUcxdte4EgP81X0DR+LZA9mCrdAWo+i6b5bJ7wvAmxMCG3SMHY8hWm1vNY2y9ibb94TGhOEyJb19fZ54tS6iOQTX5O+fXie9i6vpYSojwZ6rqOrbdAwtp7K28kTkyCJAEaeIhj4CGuoWJcQ8U4hwXmR0uZHy3FPVYmMFGOa6wUx2gJ9pFiaSzOJ6vGL68loKgjoKiTBEgSIXk9AUUDQXUTQXUToblmAW0LQU0zIW2b1BwX0rYR0nQQnGsnoG7Dp2rFp2olpDmeDoWMPQQNhzIUNfUSM/cRt/SzYBsi7RwhMz/GimeaFc80q94ZMvMTLNhGpPG5hHWYhGWUBdsYaccEi85JaUxu2TfDsm9GGpcTyX19yTstJTziYdWUa1ISoqMiJB5hPVq1nStGuQdVc5OgtEeWd6BbTI9y5Sn385NESpQlcQcp7ZGxEdWxs2BmP2OXkiFxTC732KtY/y2O64nJU9Ity0uJRCnaTJjYXrCyGbcIB1qzjXObMQdLQROZsI2ttJvHaYfwDzyRKXb8A9mkqIvnvk6+CfbwfbhHEKLwYevcD34hJdq3VbOpK2Jd84A1TRFbxkc8tdUKu0Tudp65OzmY7+BgvoO9LKLwiLeJtqy1rJsqD+8TOZrYdTVL0pQrRsJzW45YtbJlrWdJW86CooiY7AHhmQcEpgsJzBbjV1QQ0jYRs/aSck+wHFYKB+3TVjYzTjYWHWwsOlhP2yXWUtY8DiVJEKfllIHltI6l1BxLSTWZhIp0VC6M0QVnhNEo5zAeaw92fQumuWpMqkfo5IVoZu+inCpAMXkdxUQBqvEC1JMF6KZuYZTdxSi7jWnmFqaZWzlCJBxozRUi3ehFdKMX0QydRz14IV+Iso1yogxpR68LDWpZCTrG1F30k3fQTdxGOXSNme6vGG76hI7y39FS/A4txe/QWvpb2h69Q3tpPm0lv6WtRBCn1uLf0Fby2yPf87sjvEPno3fpfPQuXWW/o7viXbor3qW3/F36Kn6XR3/l7+mtOqSn+vf01rxPd82H6CceELF1k/ZOkHCME7OPEbUPZg+w9uYRNPXg1XfgmGvCJKsh5hpmMTDFSlzBSlzBclTJUmiGpGeMoK0Lp7YW3cxDNFP3MCkfYteU4jJUHN6VstURne9gMTjEelzO83UXL9YDfLceZTflZCuhYMk/SMzWTsDYiEdbh0tZiW3mEdbxQhwTD7GN3MXQfQ1VywXkjedQtVyQxEjf8bWQ/HRfx9pbgH+ymJiikqRK2CVKyCuJyyoIz5TjHSvC1F2Avv0qpu4CrAN3cY0W4psslXaQUtpGlkytLFs7WLF1smYVWLd2smbuIKWrJzj7CPd4Ia7R+/imiokoKkhqalk01LNkbmTZ0sSypYklcyOLhnrS+jqBbG12XFZGZEa4aSTWZzt6ruPqK8A7dIfwxENi0yUsyMtZVFWxlCNFy9oaVnW1eYhStKiu4F9eJz6nHVT9KUL0Rv7BQrQcUr+WX4To70t43laM/lFC9Dih43FC94sQ/Z1CdFJttrgfJO4FPVub59stH692w/x1P56tx45JUnQSP+zEePk4IlRib4V4/vg4z7aC7K35eLrsZnvRzuaCWWitDAt3vJY8sySsw4S1XbhljZiHH6Hpvoum4xba9lsYOm6hbytA334dXds19K1X0LV8jbb5MtrGS+jqz6NrOIeuIbvz03RGwtD8ZR76li/fSo4MLUJ6dJoQHRWbn1OI8pKmE1Ihe99NbL0F2HtvC2NwOSIkJkLOwcIsRbiGinEPl+AZyZcg73i5hHuinPnxMhyjJbjGSqWxOFGGQsp6Qsp6/PJ8AooGQsrGE4UopBVa43IJaTokKRIJa7uOpT9HhShm7iNhHSTtHGHJPcGaf5qN4CzrfhkrnmkWneN5I3O5QpSyj7PonGRpXpCg1YCM9aCc1YBMSoFyP4pCtBqQsRFSsxFSs+KXS2NvS55ZUq5JkvbxbOo0Qco1KX18nRjlN8EJ6c9KQMVWTM92wsjjuIH1iFYaZcsVoKMyJQrMUSES947E930cNwh/RyWMrEe0Uqtd7ohergy9TogyfrUkRUJaZGAtYmQzbpHSokzAyHLEzuNlH4+XPTxdcfA0qWY3NMETby9P3R3C2Ju3g+8CnXlSJKZEr4LtvPQ2HwqR9gEb+hK2jOXsWut47mo7FCJX16lCtG2ryytY2LY1sGNvFIoWXI3HxOjw1ws8cTSxaaljUV1KXPaA8Mw9wjMPCM08xD9dhHe2DJ+6nqC+g4h1UNizihl4nLaxtWjjccbJRsrORuonCFHKwFJKSyapIROfYzGmJh1VshBWkQgqiPlnCHkm8DkGcZo7sOnrMWkq0auKUcvuopy+jXLyFvLxG8hHryMfvY5q9AbaSWG/Rzd5Q5CgiWtSDXSuCGmHxf0hsVEuX4hEKdKMXkEzcu0nC9FI86d0VX5AW+nvaC97j47y3+fRVSbQXvYe7WXv0Vb6e9pKf0/7o/eP0VH2h+Oc8n5dZb+nu/z9PHoqPqCr8v1Dqj9CPXQH51wDEVs/MccIMceIJEQxxwBRe7/0HDT14FS3YJytRjtVTsDSS8I7RiY8w0pMxUpsjpWoluWomkxYRtQ9xLyxBbuuHre5hYC9g/B8D3FvPwuBURYC42ym5vhmy8Wf94QG1oOMl62olSWPnNT8IBFTk3A8VlGOfboEy0QhppF7GAdvYhu5i2v8AY5hQYrkjeeQNZxF0XwedetFaTfI2HUNS88NXMP3iMjKiCurhKRIIUhRVFZFYOoRruEHWHtvSffprAN3mR97iHf6ESFFlZQSLVna8oRow9bFurWTjLFJSolco/dxjd7HO1lESFZGYq6GlK5WIqmtJj5XSVRZTkxVQVJdSVJZkUd0qjjvptD8wC0Co/eJThUTnymVpCijqSWjqc0TojV93TEpeqMQ/VeXH/wiRD/PaNzPPfL2U5OiNwnTaa+LSdBmQpeHNNqVMJ7IW4+wva3svO3uzRtKEI4L0euRJGfRnCdCuxmLQNqcx5OUgScpw6lC9DhtYTtjZTtjZWfJlleO8HzdLY3DiYi7Qa92w/zwJMT322FePg5J5Qfi+Js0BrcV4sVmkGcbAQ7W/Rys+9lf87G37hFYdbOTcbAWN5IJzpF0y4g5JwlaRgiYhwkaB/BqOnHMNGIZq8TYX4S++x5z7TfQtN3A0FaAoe06+lZBhPStVzC2XsbQcgl900UMTRcxNnyFvv4M+obPMTaewdj4OcbGz9E3fY6h+QsMzV9gbDmDseVM9vMjgpTT6iYWGpjav8LU/hXW9vN5iCNtIieJkK3ra+zdV7JSdFGSIuE5KzrZXye2z4k7R+KonbXnCtaeK9h6r2PtuYa974bAwK1D+oUkSNwFysU1UoRrpAjncDGukZI8AfJNVhCYrsI/VYlnsgL3RDmeyQqpMMEzXYlfXotPUYtfWYdfWUdAVU9AVS+NxuWOyIkilCtEYV0bYV2bUKGt7yRq6MrSIxHRdxPRdxMzCunP0YQoZOyRRuXiln4S1kEpHVpyT7DimSQzPyGJUC4p+ygLthFpt2jROU7mSDq07JuRRuNyx+hOEyIxLRLlR9hJmjgmQLnPuU1zKdektO8jCsxqUM1WTC+MjKatkhCJDXC5MiSmSZKsZMUlNz0S2+oWvXKpQGErppckS7x7JB1qzRmTO02Ikm6ZVMUt3iY6HKVTsxTQshYxshEzsx41kQnqyUStbC75ebzqZ3vJxc6CnqfxWZ4Gh3ji6eCpR9jjee5t47tgu5AOhXv5S7hbEKJwBz8E29m1VLKhLWZNU8SapohN7SO29ZXsWus4cLZKUrQ338VTd74Q5e4SrZsqhdE5a21WjITDrUfFKFeGdl3N7Ngb2bLWs2asYEFRSHTmDuGZe0RmCwnNPCQwU4p3toJ5WQ1eVaswdumeYimoYi2hZytlZXvRzlbKykbayvqCmbWUQO4onbhrJNRzG1hM6ckkhYOvqbiGhaiaZGROOOoaUZEIKwn7p/C5R5i3deEwt2DW16Cbe4RGUYhq5h7KyTsoxm4iG76BYvgaypHrqMauMTd6hbmxywIjF1APn8/Kz1k0w+fQjnyVbZgTbg8JFdsXpJE5YWzuioR+/DqG6duYZu7kcA/D1N3D0bmsEMl6LzDe9gV9NR/RWfE+XZUf0FP1R3qqPjpGZ+WHdFZ+SEeFQGfln96SD/PoegOdlR/SWfUBnVUf0F3zJ8Y6v0Y9WoRb0yYJUcwxRMI5SMwxkEfQ1INN3oB2qhzFWAkWVSNh9zALwRmW43Msx7Qsx/RZtKTDCiLuMSLuMeL+CdKRGZbjCtYWNGxlTDxZcfFsI8B3O8I/Nm4lzawEVCRsY8Ssvfi19biUj3BOF2EZu4d5+A7GwZsYBgow9F3D2H8dx/Bt5sfv4Ri+jab9siRFqpYL6DsuYey6ImHtu05gukhKicSkKKaoJiKvIjBTxvzYQ8x9t4R93J4C7CMP8EwXE5A9IqaqIq1vIGNuZtnaxrq9iw1HN+v2LtbtXaxa20hoawnIHjE/UYht5C7WoTvYR+/hmS4mJC89RkxVQUxVQUpTLYmNSEpRRnTqId6hWzj7rjHfew3/8G3CEw+ITj0kISslrSyXjr+KQrSmrxMw1AiHYPXVLOuqfhGiX4ToFyH6nyhEkhi9Rojy946ENEgUop0lG7vLhyUJz9bmpbG4wzQoIomQeCvo260A32z6ebHuk+q1RYRdoIDE/pqPvRUvT1dcPF1xsbtsZytpZCmoIuqYwGccxD3Xg0PZjlXWjGm6EfNUHYbRclQ9hajab6PpuIWh87ZQD912FVPbVYwtVwSyImRsvoCx+QKGpvOYGs9jbDiLvuFzdPWfoG/4FH3DxxibPsXY9CmGls9OEKJDcoUoV4TEROeoEOWnPafvEOVKT+5ruZ+LbXRHhcjS/TW23qvY+27g7C/A2V+Aa+AWroE7OAYFRCHKLUfI3Q2aHyvOSlFJnhD5pyoJTFcRnKkmMF2FdzorRdnWODEZ8il+XiGKGbuJGbtJmPokYsZeooYe4aOp97VCJB5gFb9PkKMRFmwjkgTFLYNSOiSK0FExOnp7KPd+kChDYuHC0ZG53F0kUXDy0p+3ECIxvcktVlgLC+2Zj+MGjhYdHJUhsX1OvC0kNtDl1manPTLEIoWj+0Kntdm9SYjElCjtVZJ0y4jap4jYJok7ZaS9albDBtajJkmIluI2tpa8PF72sZV2sJU0spuY42l4ml3fEE/dXdlyg1a+8bXyQ7A7K0XdvAp18X24i5ehdg5cdWwaSlmZK2R9roj1uRJJip7a6tl3tb5RiHJruKWdolPEaNfVLLFjb2Tb1sCmpY51UyVL2keklA+FnaKZ+9nxuSL80yV4ZyvwKWoJqFuE/z7tQ6Q9U6yF1TxJCX8Xby+YebxoYiNtZC2tZyVtZCWdFaFMlpzbRemkgUzSQCqmy4rQHImYhnh0jlhETSQkJ+yfIuAZxecewmXvwGZqxKipxKAqZ05WjGrqPqrxuyiGb6AYvsHs4BXkQ1+jGLqEYugCysFzyAe+RNn/RZbPUA+dQT14FtXAl6gGvkQ9ePYwNRo+j3r4oiBG2aRIP34d/VQBhumbOYgp0U30U0KCNDd6BdXgJaY6zzBQ/xE91X+gt/rDLH+ir+Zjemo/leiu/oSumk/oqP5YoqvmE7pqPnsDn0h0V78dPbUfC9R9xlDLeaZ7bmFXNhK1DZNwjpJwDpNwDuYRcwzg0bZjnK5BMVKEbLiYuZkqPJY+or4J0lGlcGsqZpRYjOqIB+Sko2pWUjo2l83srNl4uunmxU6I73ZjPNsI8DjtYDWsExJf5ygxay8RUxuO2VKsE/cxDd3C2H8dc1+BQP91zP3XMfVew5wjRea+AkmKFM3n0bVfxNh1BVP3VUmIPGP3CM88IqaoJKaoFIRIVUNMVUNUUY1/+hGOoftoO66i6byKdege8xOFBGSPiCorSWpqSZuajgnRqr2LZWsbKWMj0blqPNPFOMbuYxm8hXlASLPmx+/hnriPd7IQ/3SRJEQJTdWRA6sCS5rqfCnquYqnvwD/6J08KVpQlbOoqWRZW3MoQzlCJErRa0oV/jnC848uPXhbEfqpQnb8EOnPK0R/t0D+TLtB/ywhOk2ANuL5HBMhUTJOEaK3FaSfKkA/VWh+am22ND532mhbWhiTkyRo0ZiHKESHo3PZyuxlO3urLunQqXjs9JtNL99vB/nbQYK/7sf5P8+T/N8XC/yf50lpZ+iHnQgvH4f4JqcA4WDdKx1LFfeA9lbdPFv1CdfpF4WdoO0FK1sxPStBBQvOCSLmIfzaHuFg6nQDlsk6TGPV6IcrUPU9RN5xF1nrTZRtBajarqNtuY6uRZAgQ8slDNkUSDqA2nQeU9M5TE3nMDd/hbn5K0xNX6Kr/wRd/Z/Q1f8JfeNH6Bs/wtj0MYaWTzC2fn5IVowOOYux5Sym1nMSlrbjydDpQvRVHkdlSRAeoSVOKFm4mIdYqX10NE6UIcfgHVzD9yScQ/eFw6kSJ5ckuMdLs2UJwn6Qd7oS30wVgdlqgrJagrJaArPV+GayUpTTHueTVUsyJIrQUSGSyhNULQI5pQkh7aEIRYxdRIxdxMw9JGxCyiMSt/RLgpNL7j6ReFhVPKgqliWIn8eto1Kddu5rC84RUvOjpB1jeXJ0tEpbTHhybwUteWYlgUl7Zki5p0g4xkk4xkk6J0h7Zkh7Zsj4ZNKz+H1HkcoU5qdYcE7kCZHYHCfeI1oNqqX9odzyBDHRyb1PFLGMSklQ7gidOCq3nTBKMpR7byg3Yco9BCs+izKUK1dHSTqniNrGCZvHiDmmSXuV0l7RZtzCaszEVtrFkxUvT1a8bKVdPE7b2M84OUhY2A+q2XEPsONul4Topb9TaJsLCXtFL0OdvAx18tzbwq61hg3dI0GG1CU81j7isa6CHVMNT2yN7LvahXE5dwe77lahTe4UITouRvVsWeulUbpctqz1bFrq2DDXsGGuYd1YzYrmEYuqIpKzD4jNFBKaEu6r+KaKcU+W4J4uY36mEp+qkbCug7iln0XXKJsRBU+Sc2wntWwtaFlPawUpWtSztGgkkxHITYoWF8ykkyZSCSMLcQMLcQOJqI5EVEc8oiUWURMPqYgEZIT9UwS9Y8zbe7EZW7HpGjGqq9DJytBMFqMau49s+CbTA1eZ7r/AdP9XzPR9yWzvF8z0fI6i73PkvZ+g6PsUWc/HyHs/kT4q+j6X5Eg5+CXKwXOohr6SKrjnRi5lSxYO2+e0EwK6yWsCU1fQTnyNevg8U52fM9z0IQMNf6S/7kP6aj46FJLaT+mp+Zzu2tdxhp66L1/DF2+kt/5MHn0NZyUGmy4w3XMLw1QVXl0XUdswSdeIhCBHw0Rs/f8/e+/Z1ViCZmvOv5pZfe/MXT1dlZWVPjK8947whiCIwIMQHoS8cBLy3nsQQhISHgKIgLCZWZlVWd39I575cHQOEkRkZndlVfedlR/2ko4kjiJNCD1n73e/+I0tWNWPGFfcY0L1EPPIU/w2Oemolvz0BKWsXdCMk2LGQWFGgNylopfNtTCvt5K8257iTztZ3m6l2Ch5WZwxU4jpyQSUTHn6iTvkBCab8OhrcfQJy7Vt3eel+Jun9xLe/ot4+y/iG7iCb0Co2fYrrhNUXMPZfQ5z+wmMLUeYbDteBUW+votEhq8T1wq7hlKjD8ulCfVMT9aTmXhCavQREc1t3P2XsXWfxzNwhbD6FqlRAYiyk0+Yszez4G5nKSBnOdjFoq+LBa+ceU87RUcLBVsTOUsDyZEHBJU38A5exTt4Fb/iKkHldSLamyQMd4Vih7I7NGdtYN4mFCIsOhpZdAiRNxGKpnW3CfedI9x3jtjQJdKqa0zpbpAx3GJ27B5zpofMW55UOUTieUT9BkS/AdF/SyASAeg3IHo/EInaC0XbJRfbRU9ZQiTu5WKIV2tR3m0k+e65sBz1+xcz/FB2gv71dY5/f1vg397kJRgSHaI/bU7z3caU5AqJMCS6Pq+WorxcjAiFCHN+YZFqMcBmzstqxsZCbIIZzzDxSTmRsbZyTfZTvKrHeJRCVbZ94D6W3lsYu64z0XEJY/sljO0XpEYWuHEAACAASURBVJIEa8tp7M0nsbccr54NajmKs1mQq/UI7rajuNuO4mo9hK3pC6yNn2Nt/BRb82d7gOhAWe+Dov1AJELR+8BoLwBV7w06tue53aWqu8Bzdo8ECBLbc0SJrlBQUUNEeZOo6hZR1S2CSkEh1W1CqttVQFQJQzHtQ0HvAaH0eKMERDHD4/cC0ftgKGlq2j8rZO74IBBlHAIMZVw9ZD195P2D5H0KSbPeoSrXRyxOqDquWJL6vt1A4hxPZROc8LoyFJUdItFJqly8mvUNV9Voi6rcKVSKj1GMjUqAU4yNspAYr7oV9T4oqgSiQmh3waoYl6ssT1hIGPfVYIugshdcRGdIXOwqApHoDonRu0qnaW/k7j8DRHsjdmL7nFiysDUX5HkxxMvlFC9X02wvJ3lWCLFZjPB6Mcm3CyleZz1sxtVsRHp4EZXxOtHBu4Scb1M9u0p38U2qk3cJGa9j7bzwNbBmfcjy5F1WLQ9Ysz5i3fGYZ+5GtnwtgisUlf1iINoFo0bWPI0SGFVKfK4SiJbtj5ifvEd+7A6zIzeZ0t0gpbtFQn+LmO42Ec1twlqhsj5qeEzS1MKMrZO8t49SWMlSSs961sTGnJXVopWVkp35kpVSyV4FRGJFd2nWw1zWTSHjIj/jqgaiKQvZtIlM0ihBUSykIuTrx+fswGttxWlqxDFRj220jknNHUYVlzEMnkHXexxt7xG03QfRdx9gpFcAoZGez9B3/RF91x/RyT9GJ/8YQ/enjPV+KcDSgKDxwUOMDx4qA9IRAZAUxzEpjmJSHMWoPIZReYxJ1XEmVccxa05g1pzAOHQEbdeXKNs/Rdn+KcOtXwhuUcPn9Dz94oNAtAsyR+lrOkp/8/Gf0dGf1EDrMQZaTjDUepKh1pMo2k9J94daT6LqvMD44C1cIw1ErV3MBBQSEGX8Q6TdfcTscnzjzdg0dUyqa7Hp63FNtBCwd5EOqckmR5lNTTCbMpGfMlPK2llfCLC9HufN8ynebU/xdivF9kqYZ3MelmetzKfHmI2oSHt6iDtlRMwt+CfqsWvvYRm4xnjLCYyNx5loOoqx5RjWtlM4Os/i6jmPt/8i/sGrQoJAISgwdBVv/0VsnacwtR6ToEiMznl7Lwi7fVQ1RDRCYUJy7BHTpqdkzA1Mm54yPV5PeqxOgiJHzwW8g1eJ6e4yPVEnQVHR0cKCV8aCV07RK6PgaqfgaGPO3ixp1vy0CopEIIrpbpMau0/WVEfWVEfeXE/B8mQfEIlzQCIURQcvEuw9S7jvHHHFZZJqAYpmRm6Tn7gvxOfMjyUo2gdEv7zswPyrSNxnIx7/vYHobz3/fxcgWvyAfjEQZUzv169UevBzgPNzEksSxLppEXykmFzezlolCIkqA4wEOH83ILKzUbCzmf/PSfz5D51Xeu49TW9i6YF4vxqUqmeKXsx7q0oR3qzEebeR5rsXU3z/KsuPrwv829virt4V+OvbvCQRhv68nZGASIQhMSa3vRDieTEguEAFjzScLX6hm4+OUwgayPvUhMc7CeibpT1B7qFanAN3cfTfwdF/C0fvTaxd1zHJLjLRdh5Tq9AWZ24/g7nlFOamY0w2HsbaeARr0yFsjYcqZoMO42o9IsnddhRPxxHc7YexN3+56xA1f4mz9UtcbYI75JIdkuTpPIyn87Bw3HFEkqfz6HvllR+rkrurWnuBaL9DJLhD3t4LZdg5X47DXcDffwHfwCV8A5fwD17GP3iZwNBVAkNXCSquEVJeJ6IUBlEjmttl3SWiuUtMe5+w+o5Ukx1Q3SWkvkdE95Covpb4SF1ZAgylxxsFlcsRkhONUp22CEKRclQuYWwkNdlM0txMfLKJpFm4n7K0lJvjxMIE2W57XLlNLmXuYMomJ+PoFmJy7l5m3L0CDPkHKfiHq4Ao6xmQ4nCVEmeGRAgSW+D2x93EeJpWKkYQdgcNM+tXSO8n3u53krSSM1TZGCc2yS2ljSymJiQwKsXHWEiMSyrFx6TH9jpGc9Hd/UPiOUXoWUyaqmCosmBBhJjK4oO9O4nEpd97q7jF58Vz7N1pVDl/9CEgqny/vTBU2UxXik9QSkwynzIjFi6tzbp4XgyxUy5R2SyFWM8HeV6M8M3KFN+vzfDtfJgX0xNsxIbYinazHevkdaKTN0k579I9vEsLUPRNsot3CTlv4528jcrY8jSwYn3AivUBa/Y61h2PWXM+Zt1Vz5a/qWIOqK0KiDZ8jZIjtB+KBNgR4WevxOclILI9Zn7yAYXxu8yO3GRaX0PacJO04SYJ/S3iuptEtDclMIrqa4mPPSZtbGLG3iGAUUTBSlqoZl6ZM7FcNLE0b2W+tBujW5zzSpXc81kXpRknc1knhRnBZchNW5lNW8imzAIQJSaYio+QigpQFPb2EnDJ8dg6cE024TQ1Yh97jEl3l3HlVQyD59H3nULbcwxt92HU8i/Qdn2OputjNF0fSVLLf49a/ns0XR+h7/kj+p5P0fd8iq7vM3R9nzHS9yWj/V/t7tQpa2zoa0YUXzM6fIhx5WEmVEcwqo4wPvi18D7yz9DIP0Mt/4rhjq8Zav2agaYD9Dd+Te/Tg/tcHxGEfjkQ/bQGWk6Ugeg0Q62nUbSdQdF2huGO0wx3nEbZcQ59zzVMw/fLUNTJtG+Aad8AcUc3UWsnYXMHvvFmXCMNOAyNuMdb8Fs6iTh7SfiHmY5oycbHmJsysZx38Kzk5U8vM3y3M803z9O8WguzUXKzND1JNqxmpuwIJWwyoqZWguNP8WofYB+qwdh9EUPLSTSPv0ZX9zWG+sOMNx7D2HQUc8sJrG2ncMnP4+m9hK/sDokOkegSmVqPMdJ0gLGWg5jaj2LrPIGj6xSunvP4By8Ly1N194mPPWZq8ikZayNZWxuzlhaylkYy5gYCips4ui9h67mAZ+gqUYOwm2vK9Jis5Sk5Wws5RytZWxtZWxs5Ryt5eysFRxsFRxt5eytZSyPx0VqCyhv4FVcJKQWHSljaKpQpfBCIKuJu85bHTGlqCPaeJth7mujgeWLDF0lprzGtryE7ekeAItNDSuZHLNmf7DpNziaWnE3/9UD0c2DzGxD9BkT//wGiX+ASfQCI9oKQFIWraId7uRji9UpEgKD1JN8+S/Pd84ywD+h1nr+8KfCXV/nqhalv5vjr2zw/vs7xl1ezEgyJs0PfPktXwdDLxUgVDD3L2FlLTbIUG6MU0pMw9xA1ygmOtuLTNuJS1OIafCjsCuq7hatH2BXk6q3B1VuDQ34Zm+wCk62nMbWcwtxyCmvLaawtJzE3CRA02fA1lsYDWBsOYGv8+sNA1H5Ykr35yyq52r7C1fYV7vb3A9FeKPopIKo8rgIi+YkPAlHlYlV317mqYgTR/QmXf1kFFTXlOFwNQUUNgaHr0mMh1U3C6ltENLeJ6QQQqpS4O+h9QJQcfSw5QlMTTUxN7MJQYrxBiMaJUDT+hOh4hTNkrgailKWFtLVVAqFdyavcoZS5g2l7F7OuXnKePgmIRIeoMjL3c0BU8A9LoCPCjjjvIxUhSDM6u88Le4WGyPp2SxhE7QWryqicWJggOkaLiXGWpyZZShurIEh0hiqjcyIQVT4+Fx2pcojmo6MsJk2IpQl7a7X3AlEl/IhambZKzXHrM3aWUpNV7s9e8NmrvbNDYgRvLxBV7kvaO6NUjI1Lf/ZcZIzZ8KikYtwk7CGc9bAw5WA+bWNhysFmPsSblTTfrc3wp9UkrwsutmfGeZFSsh3vZTvWyU5cxttU1z4geh2T8TomYyfQwjNnPcuW+6xYa1m1PWLV9og152OeuZ+y5W9iJ/QfAaKnP6sV55MqLVnr9gGRqJTuBkltDTFNDTHNTWKam9LfW/HKe9rUwIy9jby3m1JkkMUpNYvZEVbmTKzMmVmes7M85xTKF3IulnMuFrMOFmaqY1fVQDTJdGKC6cQE6ZiBZERD1D9IyNOHz9GF1yHDa2nHaWrENv4Ei+EhRu0txoavoBs4i673JKqugyi7vkDZ/QnK7o8Z7voDqq7fM9z5O5Qd/4Kq83eS1PLfo+n5A5qeP6Dt/mMVIOn7P2dk4AsMQ19iGPqSEcVXjCi+YnT4a8aHv2Zs8Ev03Z+X9SXa7oNouw+jkh1kuP0IQy1HGGg8TF/T0b8LEO2CkOgG7QGi9rOo5RdRd15G23WFkb5bTCof4jQ8JWKREbPLiVo7iVo7CU624xltFDTRStDSSdjRTdTVR9ynIBlQUcpYWJ1z83ItyvfbaX7YmeLbjTjPSx5WZ83Mp8coRNWC42TtIDbZQmS8gZChDp/2Hs7BGszyc4y1nkD35DBD9z9DXfuVAERPjzLRcARj01FMzYJbZJefxdUjzBZ5Bq5IF9i8/ReZbDvOSNMBDA1fSVBk7jyOo+ecELFT3iJiqCUxXk/a0iT8f+rsoOCSkXd2kHO0EtHdx6u4gb33Mva+i3gV14ka7jE9WS/U0JueMG1uYsraTMbWQs7RLkCRs428sxqKYoaHhFQ3CSquEdPcJD1yj5mJR1VAVLLuQtGCvYEl+5Mq5cfuEB08T7D3NOH+MwT7zxBXXmJKd52ZkZvMjt2rgqIFe4MEQ/9QIBJBaK/+q4Dol4LPL4+o/Zw+BBX/oMhcGYDWpqv1a4HQz4HOXongs/dY0s8sDJWe3ws4vzBC97PlC3vedz0vZL03cntU5fC8Z5Hq3sjcLypx8LJZ8AkzOMWyys1wYjRte6EcV1uJ8Wo1zpu1BO820ny7Nc0P2zn+vFPgL6/m+OubEn95XeSHV3N8/7LAn3d29ZdXc/zlVZ4fdrJ891xYmirOC0mlCStxXi1F2S76eD7nlZqvlqcsFEI6su5hMvZ+UuZOouNt+HVNOIZrMffcxNx1A2vXdRxdNbi6r+Pqvoq35xqerqu4uy7h6rwoFSNYW49jaT5WjsQdK7tBX5dngYR5IGfzl7haDuBqPoi79RDu1kN42w7vk7v1kPC6lgO4Wr7E1fIl3rYDeNsO4On4Gm/nQQJdRwh0HcEr35UARu8HIXfXMVydR3FVQJCn+8Mtcx9qmxNngsRlcsGBy4SHaoipbpFQ3y5H4e4QVd0horxNaPgWQcVNQsO3BKluE1bfkZwh0R0SFdY8kOaExLa4mOGxBDvi/iDRGUobW0gbW0iMN0l7hNLGFmkmSFqqWgaianeopcodEh2iyj1DUzY5M84eCr5BCr5BqTxh1tVPzj1A3jMkKecekJT1DFTBUd6noBhSsZwwsJwwsBjVMR/RUoyoKUW1ZQnFB+IuIdFNEmJzCskhmgsqKYZUgvY0ylUuTq10iESQ2QtCoiM0Fx2RYnOii1QJS6IqgUiI4E3sc4YqK7j37h0SIUi8oCauHVifsUvzQZWw8qH67Pepci6p0hkSdyKJ802VblPlIljheJTZgIGZgIFsaIRcZIxi3EQxbtpd6Jqy8awgxOi+XZ/h27U0b+YjvC54eJ01sp1WsxnrZisqq4CiPt6menkd7+JVTKjpfhmWseVvYsVRx7LlIcuWh6zaytE5Zz3PvY28CDSzHWyRarf3A1E16Ky6GgWJECQeuxpZcTaw4myoHsTeA0QZ/TVJU7rrTOmuk9TWkNTWkNAIiqmuE1PdIKa6QUJ9m4TuHumxOjLWRnLuduZCvSyl1axmR9mYs7JVdLI572Fz3sda3slqzsHyrJ3FrIPFrINS1k4xY2Nu2kJ+ykxWcojGykCkE6Jz3kFC7gECzm68djluqwznZBsOYxOWsXpMhgdMaG5KYKTpO46m/zDqvq9R9nzOcPdnDMs/ZVj2CUPtHzHY9juG2j9iqON3DHd+xHDnR6hkH6HuFOBJ1SWAkq7vE0YGP3u/+gWHSQQifd9B9L1HUXcfRSU/gaL9GP3NAvR0Nx2ht/lolfpajr9X/a0n6G89wUDbyX0abD/FYPsphmSnUbSf2nWBZGdQdpyrkqrzArruq+i6r6LvucZI3y0mBu9iVtVi1z7Goa/Hoa/HpqnDqn6EVf0Ym6Yem/4pXmMb7ol20gEVy7Nmni94+X47zbfPk3yzleDVsp/1vJXF1Bj5sIaMf4hp3wBTrj6SVhkxYzMhQy3u4RvYei4x0X6S0aYjjDYdYaTxMKMNZdUfRPvwC1T3PmG8/hCmhiNMNBzB1HwMm+xMFRCJqQP/4GV8A5eYlB1D33QAfdMBxtoOMdFxFGvPGTxDVwlp7kjlIGlzCzP2DnIuOTmXnFlnJ1lbG6mxekLqezgGrmLuuYi9/wpe5U28ypsEDfcJjz4iOv6Y1GQzGVs7WUc7s64OZl0CWBVcMubcnRRcMrKWRpIjD4ioaoiqb5DQ3ZFcory5nry5nqLlMUXL493WOFs9C7Z6CYjmJx+QG71FXHGRQM8pfF0nCPaeJjF8iYxOcIlEKCpO1rJgfcqKs4lVVzMr/xUO0X79BkS/AdFvQPQ+GHpeDPB8Pihowc/zBWFG59VSlLdrCb7bmJJmgv78MicB0L+9neff3y1UwdCfdnJ8+yLL9y+EpanfbGbKmuLtsyQvV2LsLEerZoI2Cz6eFwNsFwNszDqlL1z5oJa0c5CYqZOQoYWAVliaah+8i7nnJsau6xhllzF3XsIuu4yr8zLurkt45ILcnedxyc7iaj+Fq/1UuQjhGM7mo9gaK0FIgCBn85e4W7/C3foV3raDuFu/xtt28AMSwehg+bXCz/k6vpZg6H1A5Os6Vr5/7GeBSIQiEYh8PaclifXa/p5zVfcDfecJ9J2XQEiUCEMp7T1S2ntEVXd24ed9+gAQxXUPiOtqierqiOqEaFyV9gDRLhi1MGVqlaAobWwhY25nyiJInBH6pUAk7hcSZ4aEJrnefUBUCUXvkzhPJO4bKoZU0r6h5YSBpZiepZieUlTLfEzHfEwnQZHoClXOGOWDSvJlV6gYUlEKqymF1VXuUrXD9KFFqqNSVG4uOkI+LBQtLCTGWZ+x8nxO2DW2lDZKsCQ6RcXY6L5zV8bNKmdyKmFEfF5soauEE9EpEmN3e92hnwKg97lFIgxVVoFXFj5UFjxUxux2Z43GmIvsNtAVohPMhkclOColJlnJOHg+H+bVSpq369PsLCXZKUZ5XYrwruThVXaMzUQ/65E2NiMdvEx28jbVy9tUL2+S3RIQCctS29gM7ELRqqVWKFhw1rPlaZCgSGiMa5FmiNa9DWUoqp4J+jkgEuM5kn4CiKZ1V5nSXSWlvSZIU0NSfY3E8BUSw1eIK64SG7xCTHGdqLKGhO4O6fEHZC1PyXs6mA/3sZzQsJ4xspGzSmkDcc/cWt7Oas7G0qydxayNUtZKMWOToEgEolRUL7hEwWEivqEyFPXitXfjsXXhtshxWTpwTDZjG3+MxXBfcIxUlxlVXUA/fAbNwAmUfUdQ9x1B2X2QIfmXKGRfMND+CQPtn9Df/hEDHR8z1P6xBElDHb9DIfuXXTDq/7hafZ+g7/mjEMuTf4K263N0PYfQ9x5F13scdddJhjuOM9B6jN7maiASgedD4FMJPUOy0wx3nqmSUn4Opfwcavl51PLzaLsuoO26hK77coUECBrtv8lo/03GB+5gHLqHWVWHXfsEu/YxVvUjzKpaSQ7dUwLGDhLufjIBJUtZC8+KLl6tBXm1FmRnxc9GycnqrJmFqVGKcR2zfgVpVzdRSzshYwuB0Sd4tQ9wK25h77uIqf04I0+/xvDkAKMNB5loPFSlsccH0T/4AvXdT9De/5zx+kOSU1TpEHkHrxIYFqLXIeV1gsrruIcuYJIfL0PRQcbajmDpPo1z4Cp+9V1Chjqi409ImpqYsrYyY+9gxt5BxtbOlLW1vIuuHq/mLtaBK5j7LmHpv4xzuAaf9h4hQ60QvZ5sYsrezqyzk5xbxqyrg5xbRtEjp+iRM+fuZM4pI2dpID1yT5hhUtVURefypsf7gGje8ph5y+NdMLLWsWh5RG70FtHB81K0PTJwlpSmhoxBKD+ZHbtHwfhAmidacTYJQLSScfBe7QOCXweAlqYnWZgysjQ9ydL05N8MRH+rfi4S97cC0W684UPlBH9fIJKgZWaS1ZlJ1jPV+rUjbx8Cn5/Th0oI/ncDor2LUSuPfwkQiTD0Yj4oaLG6Ge7NWoJvNqf4/sUsf94p8OPrIj++LfHj2xJ/fTfPv327wr9+s8SPbxb44VWJ718W+NNOjm+ez/DN8xm+254VqjzXU+ysJni5EpN2A20U/VI0b++ukmJ4hKxXJTXE+fRNuLX1uBS1OPrvYO4WIEgoRbjAZPs5rO3ny1XZZ3F3nsfdeR5PhwBCzraTwpLT1mO4W47gaj6Mq/kwzqaDOJsOlEHoc8nh2Y28HcDdLjg91TqEp+MQ7vaDuNsPSseivJ0H8XQerAIgX9cx/D3HJQmPndg3JyTOCr0PiHw9p/H3nsHfe4ZA31mC/ReqFOg7X/1YuTZbVFR5k5T2HtMjD5kyPCCivE1gUGiPq3SGIsrbRJQCDH0IiBL6R/sKE0QlxhukparVambK1CppxiIjZ5eTdcjJWGVMWdqFCu0yAH0IiKbtnUzbO6X9QmJELu8dkDTr6q2q2a6UCEKiWyTG5yphSNw1JMLQcsLAQlzPQlwAo0JYJc0M7Y3SFSNqihG1dB5RlQ6RELPTSXuFKncKiUAkRt/EKFw+rKMYG2Vl2iwVnqzPWKucocr4XKXzJO4hEsFn70zOh1yiD2mvM1SpXwJIItTMRcek2aa9RQ+VMCTG68SInfDzoxTCQi23GJ8T3aJi3MTSlI31nJud5Thv19O8XE2zWYyxMRdnpxjnzXyEt0U7W9MKnsVlbJZLEaSZokQ3r6NyXkUEh0hcorrlb2LNXseKWWic27A/Zsv1lC1PA5u+RraCzZI2fI1s+BrLULQ7G/Q+IBJdoUpnqBKIFi2PJCDKjd5idqSGGcN1CYgqlVZfIaW6TGr4EsmhiySHLpMYvERi8ArRgcvEh6+R0NSQLNcNT5sbyDraKfj6mY+qWUnqWc8Y2cqZ2Z4TGkU3CvZdMMpZWZixUspYyE+ZmEmMMRU1kI7oSUe1pCIa4gEVEe8wIfcQAWc/XkcfHnsvblsXbqsMl6UNh7EB2/hjzKMPMBnuMKG7hUF5DZ3ikqCh82j6z6DuOcWw/AgDHQfoa/uC/tYvGGj/goH2zwRQ6viYgY6PGOr8PUOdv2e46/coez6SpO7+CJX8D6jkf2C482NUnQIQGQaOo+8/gbbnFCr5KYbajtPfeoy+lqP0tRylv/UYA+3HGew4sR96ZOcYlp1D2XkBZecFVF0XUXVdRN19qUqanstoei6j77mCvucKI/3XGR2oYXzwFhNDtxkfvsP48B0mhu9j1jzCrHmERVuHVfcE50gLnvF2wQEabxFmhUwdBC2dxBy9FGJ6topOXq8E2F728XzRzfqcneWciVLKQDasZDowxHRggClvNwl7O6GJJ7i097EM1zDZfxWT/BxjrccEEKr/HH3dZxjqP2f0yReMP/kKU8PXkiYeH8Dw4DPUdz9Gffdj9A8/Y+zJ14w3HRLKEnrPCzXcQ5eIGu4Q1wuKGu4QUNfgHLqEUX4SXdNh9C1HMMpPY+u7jFtxC5/2AX79YyLjDcRNwsxoytJG0twqNIyWI9XxiXo82rtYh64z2X8V+/BNfPoHhEYfEx6rL7csyphxdTLrlpPzdJH3dDHn7d6Vu5OSs11onxu9J1Rwl6FoeuQuOWMtJfNjSuZHEgi9D4iWrHXMWx+RHbuFv1dYhh7oO0tEeZmk9iZThjtMj9wlOy7UcZesT6To3D8UiEQYmk9NsDBlFMDob5zx+Q2I/mNAVAlF/5HWt9+A6FcAoj3zTpWSZoNEV6YciRPjcG+fCUtQxZkg0Q36128W9qgShooSAL1+lubNxjTfvsjydjPD9nJcgqDNgo+1WRerWbugjIXF1ATz0VFS9gGi5m7CEx34RxqFhjhtHV5tHR7VA+x9N7F112DuvMRk+zlJ1o6z2GVnBCdIdhqX7DRO2Qmc7cdxtB4TGuJaDksg5Go+KEThGg/gbhJgqBKI9oKQ6PTsBSIJgGSH8coO4+kQZ4UO4uk8/DNAdOIXAZE4G+TpOlUBQucI9l8gNHCR0MBFwoOXpfuS+nf3B4UGrxMeqiGhvk1ad78KiIQFqzfeC0YiEFXG5OK6ByQMD0kadueEpiaapPa41FjDBx2i5EQzaWML05NtZMzt5Oxy8o4uZp1dVVD0U0A0ZZORccjL2nWF8t4ByRnKefqYdfVKztDPAZFYtDAXVFIKCyAjujqLUZ3kFC3E9ZJDVAjvNssVy0tXFxOj5YWrQqzuQ0C0O3MkwJDYVieC0a6jswtEohZTE1Lz5kJifN9rKl2ivctcKyNnohNTWZAgRtQqgaQyVrd3N9GHAOhDEbq9UTrxz7KU2v3dtLf2uxKGpj0qpj0qCYxmfHpBAQMZv56MXy9VcS9N2VibdbFZ8ElAtL2cZH0uwsZcnOelJK8X47xbDrAzN86z9AAb0Q62wi08j7TxMtrB66hcAiIBitrZCbWxE2pjy9PAmvURa9ZHbFgFl2jT9ZQNz+5+oc1A0z8YiC6XdZW0+hJp5UWSivMkBy+QHLxAov88if6LRPvPEx+4WG7GEuaO4vo7xEcfkDY9EeYvPF0shBWsJDRsZMbZypnYLFjZyJvZmBN+Fy3PWlmcMVPKTFJIj5ONjzAd0TIdEYAoGdJKUBT2KAg6FQSc/fgcfWXHqBO3tR2XpQXHZCM2UwNW41MmR+sY1z/EqLvPmOY2BmUNBsV1NP0XUHWfRtl1ioH2owzLjqLoOIRC9hUK2RcMdXxaBqMyHMn+UK32j8qu0ico2j9HKf8aff+JcsGDAETDHScZaBegqL/12D4HaB8AyS+j7rqCuusKmp6raHquou29JknXdx1D/w10fdcZ7b/JSN8NjIo7GBV3mFQ+xKyqxaKtkwDIPtokyTHWisfYgd/SRcTZT9o3xGxEQzExwtK0kR+2k3y7n8uuMgAAIABJREFUEeHlko+topPlWTMLmXHySR0zoSHSnh4Szi4Srk6SjnZi5ib8o7U4lLcw9V9irPMM+pYjaJ4cQPXoM7S1n6B/+AkjdaI+Y/Tx54w/+Qrj0wNlIPoCw4NPUN/7CPXdj1Hd+xh17WcYGg5hlZ/F3ncRx+BlnENXiI8/rFLEcA+/5ibOoWsYO88y0naC0fZTmLsvYx+6iVN5H6+2loChnsh4AzFjMzFjM9GJJsJjTwmP1RM1NhCfbCI8Vi+UPgzfxqm6i09fKwFRbLKFlF3GjKuLWXc3OU8PuQogKvp6KXq6Kbk6mXO1C8tbRx4Q0dwmqr5BXHubmbF7FCbr3gNEwsJVEYpEzVsek1Rfwz9wDv/AOUJDl4kqr5HS3ZKAaHbiIYXJOmFHkb2B/+PvDQyV+q8En1/6z/dLX78XQCoHXX8KgH4pEP1SQPqPRtqqlqLOWH6+NEL8krxHa7OOsmw/qX1A8wEA+qW11f/Z2uu/tQ77Z+uy51xVEtvf9hYhbOS9ktZzuxG57YUQLxcjvFyM8Ho5xttnSWEeaCfLn1/m+P5lQdIPr+b4y+sif3ld5K9vSpJ+fF3kzzsFftgW4nHfvsjy7tm0tCdoZzm6uyR1PsiLecERWp+xs5AwkgtqmfYOk3b2E7N0ETXKCIw24dXUlyNxt7H31WDpuYK1+zIW2QWs8otYZBeE+2UIssvO4Og8jbPjFM6OU7g6TggwJDuGo00oQBBKEXZngdyth3A1H8TTLACRBELlyNs+IKoAnr0A5OnYU5YgP4y76wjuriNCzK1C/u6TVQrITxGQn8LXJah6PuiEVJ/tlp+SYnAiCIUHReARChLCimtCVfZAxeNDNRLkRJQ3iWvvktTfJ6m/T1x7V3CIFDcJKm9Jt5XV2hGNEI1L6B+RNNQJrpCultToY9Jj9UyPPyUz0cCUsYH0xFMS4/XExx6X9aTsEjVLs0PijNCUpZ2sQ07W3i3IIWfG1rkbjTC3kDa3MGVpJ2OVMWPrlF6TdciZdXaRc3Uz6+ghaxduc65e5jwDkvLuvrJLJLhHlap0kkSQmvMPMRdUUAwNU4woyxKcHtEV2o3KaauBqPyapdQIiwmD9JqqeaEK7S1qEPW+0oXKCN1CbIKF2AQrqUkW40bmo+OUImO7M0flPUbzMQML8ZEynOnL59aSC2opRPSU4mMspY0SWK1mLFWzSJWzSlW7jj5QnLC3UruyGW7vAlaxtruyIKEykreQMEqwVRmTq5w5et+xeFsIjzCfMgnfAWYcLGedrOXdLGfdLGU8rOX8PCtGeTGf4OVySth3thji5ZyZtYSc9WgTzwJCa9zLsIw34U7ehDt5HZLxMtjBTqhDgKJAC5vOeik2t2EXZomeuZ9KS1c3fM1s+Jo/XKddMStUrScsO+pZsj9mwSZcgZ63PmLBLOwhmjPeIT92i/zIDXKGGrK6a2Q0V5jSXmJKe4m0+hIp1UVSwxdIDJ0jPniWaP9pEgNnifedJdp/lkjfGSIDZ4kqLhFTXyWmqSGivUlYd5OQ/i7R8UckyyUMJX8PC+FBlhJKVtMa1jIjbMwaeV6087xoZ3POwXreWv5CPkk+MUo2PkImamA6omc6oicd1BL3KYm4hgjYBSDyOXrwObrwOOS47R247Z04bTLs5jZsxhasE41YJp4wYajFpK/FYniIWf+AMcVNRoeuo+u/iLbvHOquk6i7j6PqOoZSLgDSUMeX9Ld/QV/bZ4JaPqW/9TNJA21foeo6hqH/LLqBs8J5es6glAsRNynyVuECqbsv7QefnhoM/bcw9N9iZOA2IwO3GR28w+jgHcaG7jIxfJ9JtQA94q1NX49zpAnnSBOusWbB8bF2E3H2E/UMErD34Ld1E3EPkIkaWJixspa382LBzcslH6+W/bxYcLOZt7OeLcfhknpyUTWZ4CAJj5yYo5WotZno5FNCo4/w6e/iUd/COnCFCdkp9C1H6Lv3ET23/oXeG/+Lodv/gvre7zA8/BjDg0/Q3/8junsfo7//R8YefcZY/ReMPv6ckbrPMNR+iu7Rp2jrPkfz+Ct0jYcYbzuFT3ULj/oWTtVtbIoazEM3cGruETY2kLa2krG1kzQ1ER1/QlD/CLfyLq7hO7iG7+AYvidd6BJBZtY3IDWE5v39FMMDLCWUrKTULMZUzAUHKQQGKAQGmAsOUgwPUQwPMR8dZj46zGJMxWJMw3JCx0pCw3pCzXpCzbOkhtWYkvlAP3PebrK2NhITdcQMD4np7hLRCPu9ZsbukTPWkjc9ojBZJ8CM+Qkli7CjaK9yxlriupsEFJfxD16UChuShrtCFK/sEhUm65i3Pf3HA9GH4Og3IPrHANH+YovfgOgfBURbxd1ShMq9PeJM0LfP0ny3McX3Wxn+/DInVWT/+zeCE/TXd/P85XVRisF9ty3MA4n6ZjPDu2fTvF1PSxJ3Bm2WAlIr3each7VZB6sZCwuJcWZ9amKWHkLGDvxjrQRGm/CPNOLXP8GjrMU+eBtb73Ws3Zexdl/EKj+LTXamStaO09jaT+NoP4mj/bgkZ/vxMhAdw9l+FEfbIVytu/qlQLTXGfJ1HsHXeWQfEEkqO0Eu+a8NRCdxy0/h7zknxeBEGHofEIlQFFZcIzxUUzUPFFXdIa69S0J3j4TuHjGNEIkTdwqJ80KVMbmE/pEEPtPjT0mNPiahf7QPiKZNjUwZG0iWoSg58VRyhCqBSNwhJELNjK2LjHXXGRJhaMraypS1VYKhWWeXBEE5Vzd5d0/5fq8EQzlXL3l3H3l3nwRFolP0c0A05x+iGFAwFxS0F4h2ixS0+4AoF1AJ8biYTnKQStFybG5vicIeIBKh6H2PV84YiU5PKTJGKTLGUsIkwdFCbILFxPgvACJ11QzSUtooQVBltXflotd8WEcuqJUWw4oAUlmGUAlElcd79w/tnVcSdyGJrlRlRE48V+XM0F5n6X2RPPF951Mm5lMm8nEjudgEudgE+biRUsrKUsbDaiHIRinC9qIARa8Wkzyfc7OW7mct2sJqqIWtUBs7oQ4Jht4EBSAS1MbLYBvPvY08s9UJTpG9TqrhFpauNvwdgOj+TwJRWnOBlOo8CeUFEsoLJBXnJRiK9J2SbiN9pwj1CJ9HgZ5TguM8eJ7Q0GVCyquEtNcJaW8Q0d0lPlpL2vSEGVsTs6425rwyisFelmLDrE3p2coaeVGwsD1nZ7vkYLvkYnPOwWpWaKZdmLZImksZyUYMpP0aEn6VAEjeYULuAcLlEgafqxePo1tykFyWDmzGFhzGJkHjjThGnmLVP8Kie4BJfZvxweuM9F9mpP8yhv7z6HpPo+05hbLrBMquUwx3nmBYfoyhTtFVOoKy8wT63nNMKK4wNnyNkcEr6Povo+29hK7vaoUEh6cSeMaG7jI2dJdxxT3GFQ8wKR9hUj5mUlXPpKoes/oJZvUTLJqnOAzNuMfa8Bo7ytG3DkKWbiL2XmL2QRIuBSmfirRfQ8qnYiqkIxsfoZSZZHXOKczyLgaEoosyeK7OCnPaS+lxSgk9haiamcCgtD8oPNlIcLyOwOgDAvq7eJU1OAYvY+k6y2jLUdR1n9N/5/d0Xv0fyC//E91X/yeDN/4Z1e3fobsnAtGnaO59gvbBp4zWfcnYE2GuSJwtGm06wmjLcQwtJxntOIux+zKmvmvYFXfx6OvxjTUQMbeRtMvJ+oQo8kpcx2ZqhO0ZI9szRrbSYzxLGtiYGmFzepQX2XG2Zyd4VTDzqmDlVdHG65Kdl/N2dko2Xi7aeLfm5k/rXt6tuHizYOP1vJXX81beLNh4u2jn7aKdd0tO3sw7eF2yS+d4XbLzbt7GNyUL3y1YeV20sJMzsjU7zub0KIuRIfKeLmasLWTNzcxahWWulSrYmqq0u+OokaKtkTlrA3nTI5Lam4QVV8ouUQ1JzW2mDHckwCpM1lGyPtkPRPu+8P+KQPSPAJr/LOD83Os/9Lr/aiD6uajb3gibuOh0d+Gp4yf1wUjZB6NlPx1x+1vB5dcGor0gs1cfAp4PPb93L1DlHiGhHjsouUGvlqK8W0/yp81pftzJ8a+vCvz1ZZ6/vszvq8f+8W1JgqFvX2T55vkMb8vFCO+eTfPu2TRv1lK8WorzcjEmuU3PiwE28m4JgJanJinFx5gNaJhyDRCzdBGe6MCja8StrceprsWpfIhr+B6uobvY+2oEEJJfxCo/L1jw8tPYOk9hl+3K1nESR/tJ7G3HsLcextF2BEfbkX2LTsUFqO492m2I+7qqNMHXfghf+/4onAhEHzoWgUgEIVe3oA8BUaDnlPBFpOs0wa7T+LtPvxeIPF1nqmBI1K8NRCIAVUXiRmqrYEi8nzTUkR6rJz1WT2aigRljI9OmssxNkqZMzVKBgqQqGOokY5ULy1WlhastUsPQjL1Dem3e3VOlOU9fWQL4FL2DFL2DVQ6RCETvU6UzJLpDvwSIKo/3AlExopbKFHZft98deh8YVQKMGL2bjxmql7RWANFi3LgPiMSdQyIQieesbMLbC0R73SARgipBaMavlrR3hqcScvYuba2cN9o7l7SYNEmtdctTlioQEs9Zeb7K2afK0of3nXcxaaKYmCAXGSEbGmGmsoUuaqKUsrI442El7+dZMcxmMcKLhZhwISmrZyXexWpYxnqgg+2wnJdhOa9DMkHBNl6XYehlsI1tfzPPnPWsWGuFmSKHAEXC0tWn7wWiKija0ya3ZH9SjsrVs2Crk2CoZHlIyfKQ+cl7EhAVxm+THxNic9O6q6RUF4kPnyemOEdMcY7o4Fmig2eJDJwmMnCacP8p6Tbcfwp/z3Gp1EWI5x7HLT+Bt+8MAcVFAsorBJXXpT1k8dEHpMZrmTLXM2NrKMORnIXgACsJDc+mR9jKGnmet7I9V17/kLNXrZwQ49LL03ZKKTOFhIlsfIKpkIF0UEsyoCHqVwrxOlc/IWc/QUcvfls3PmunILMMj6kNt7EZt7EZ19hTbIY6zJqHmLX3mdTcY0IlOEiGgasY+q8LYFOGHW3vJTQ9F9H2XmFksIYJ5W0mlLcZU9xkZLAGQ/8NRgdvMTp4izHFbcYV9zCpHmJSPmJSVcekqg6Lth6Lth6r7glWXQMOQzMOfSvOkTacI224RttxjbbjHuvAb+wiZOklYusn7hgm6VaR8evJhkYoRE0U48IerZUZG6s5BxslL9vLAV6thdleDrBVdLOet0s12XMxLfmwilxISdY3xJS7h4S9nYi5haDxCb6RhzjUt7EprmHvv4Kt5wKmztNMtJ1gtOEg6trPGLz5O7qu/N/Izv1fdF/4J/qv/C+Grv8zwzd+h/L2R6jvf4LmwedoHx1A//ggo40nGG85hUl2HkvPFdyKW7iVd7EP3cQycBPr8H3c2npmPEMUQjqWkhOsz1jZKgiL218u+HhZ8vK64OJt0c13iwG+WwzwzbybdyUX70oOCWCq5eTlvJOdooOtOQubxUleLFp5teRkp2TjRcEiabtoZadkE8Bp3s520cqLgo3neeF2p2Apg5aZ10ULL/OTbOXMwnNFBy8KNl7kJtmeNbE1M8bm9CjrCTUr0WGWI0MshgdZDA+yEBxgMdDLvL+HOXcneWcHeXsrc/ZmoaLbVs+c6SFJ9TXBfVVcJamuYVp/U1rYWpyspWR+9GEgEr/0/3eAnv+OQCTp7wxEUovQB5y034Dovw8Q7b6uen/Q85KP7YUAL+aDUpX127UE79aTfL+V4cedHP/2eo5/ez3HX1/m+XEnJ+wOKsflxMicOA/0djMj6c1aipcrCV6uJNhejLE9H9ktZJj3sznnEf67ZyysThnJ+oZI2rsJjjXj1tbj1dbh1z/Bp6nDo6zFOXQXx8AN7L1XsfVcwdZ1EUvnOWzlKJyt4yS2juPYOo5XOUGO9pPCbFDrYWzNB7G3HsbeevgXA5Gv/Qi+9iP7QEjUXvD5WZVnhPYCUVVldrcwM/QfASKxNe79QHR1HxBFhq8TVlwjqqwhqrwpVWpHVXeIqe8S1+4qqrrzQSBKjT4iNfpIAp9KIBIfqwSizGSTIEuzJBGKRBiaMgmOjzgvNGPrZMoiI2VqrwKiKWsrWYeMWWenBD9Fbz9Fb78EQuLjJd8Q834F834FJd/QPigSI3N7XaL3xuX8QxQCZYWF2NxeV6gSiAQAEuJtoiuUDyrJBYYphFVSC92HnKFK90iEl8XEKIuJUZaSYwLMSM5QNRAtxCZYjBsrwGhMcpJEIKp8T2lhbFDLXHREcoWKsVEKEf0H3KBdEJoNaMiVZ5BEt0aEHrFcYe8eocooXGVZwvKUhWdZB5t5t1SpX4pPfHBxq3jO9zXgvW+/3mLSVIYhPbPhUXKRMal9bjYyQSFhZj7tYCHjZnnWJ4BRIcRG3suznJHl5DDLkT6WAnI2I128CHWyE9p1hiqBaCfQwnNvI2v2OlZtj1i2l+WsY9Vdz7q36cNA5G5m1dVYNSe0O5Ow6wqJMFScfEDRdJfC+G0JhnKjN5gxXGdKc4WU6qIEQpXgE+4/RbDvZJUCvScER7vjCI62QzjaDmFvFT5HHR1HcciP4+4+hbf3nFDXr7hGRHWNmO4mydE7pCbuMT1ZR8b8hFlrk1Bn7O2m4OunGBxkMaZhJTnCemaSjayNjayNrVk720UfL+cD7JT8wlqFYoCNvJfFjJ2FaRv5eNlBCmrLDpKChGeIqGugrD4izl5C9i6CNjlBmwy/tQP/ZBueiWa8xhY8E804Rxuw6h5LBQWT6lom1bVMqB4yoXrIuPI+40ohymbVPZZea1I9lIoNROCx6Z/iGmvGNdYslBqU3R6vsQO/qRO/qZOguYeguYeQpZeQpZewtY+wtY+IbZCEU0naq2EmYJBq4RfSFlYyDjbyfl6UwrxejvF6JVL+ve1loyA2wwkOUDGuoxBVUwiryAWHmA0MMu3pleqyw2P1+PS1UlTN2HuRcflZJtpPM9Z6AsPTIxgaDjHy9BD6uq9Q3P6Yvqv/TNe5/0H3+f9J/5V/ZrDm9wzc+D19N3/PwN1PGHr4FerHR9A1nmSk5Rxjskt4tbVExhuYcnSR9w9Kn4WLidFy66WXnVKQ5wU/W3kfWwUPm3m3MEM942AzY2UjbWYtPsFydIyV2CgriTFWkiMsxbUsxjTMR9XMR9XSBalCWGjtnAkoSPv7yAQHyYYVzAQGyfgHyPoEzQYGyQWHyAWFz2/hM1wtuffzMR1LcS3LMS0rcZ3wXjEDS+lx1rNm1rNmYU47axGaFmcnBZjKWXmRm+T5rImtrJGtzARbM2NsTI2wltQyHxhkzt1FwdFG0dYozRfNmR4SHbpCdOgK8eFrpDQ3mdLeYmbkLvnxh8wZK4DofVGp/wxQ/KP1c3++X6t+W1TlzofKD/6/BxBVVqruPf/uctf3lx98qNxgL/A8y1brPwpEPxcl+1Bk7j8bnfu1tK/8QIq4/TQg7V2S+myPNud9bJZ267LFmaB360l+eDHD91vZKv3wfJY/v8jx406Bv76c488vcvzwfJZvt2Z492yab57P8O0LIRL37ZZQjvBqPcXrZ2lePxNica9Wk2wvxng+HxbqsnPe8pVewQ3KBVRM2XuImloJjT7Bp6vDNXwP28AtbL3XsfRcw9Z9DWvX1bIbdB67GIvrOFl2fwTwsbcfkSS6QI7WY1JZgrgkdS8IuTqP45EdF5aedhzBKzuKV3ZUAiF/x1H8HUcJdBwm0HEY/x6JoBPoOlalvSAkPV6Wp1uQu+eYBERCO9xJ/L2ndiMq5e3Woe4zhLrPEOgR5Os5LcBQtyBf33l8fefx91/AX9EaJwGQ4gYRxQ0BfiqUUN8mob5NXHOfhO4BSf1D4pr7xDX3ianvElOLQHSPsPoeEc0DYtqH0ryQGImrjMVVSnSNZoyNVUA0bRagaMoqSHR8RNARI3CiMlY5UxYZGasgwRWSkXPLpOHXkr+Pkr9PGIQtQ9FeIFoIDktQJGrOMyDF6OY8A1XgJEp0looBxXuBaD6mYT6moRAeJh9SlCFJXZZWisktlgsXpPa5sKrKIZLgp6y9UTrRHVpMjLOSMrKUnGApKTg/lVpJGVlJGVlNT7I2ZWY1bSnPEo3uqe4W43i6qvY6saVuF4jG3wshlRKjaiKIiDE4sYyh0uGpdIYq67rF9siFhJHVjE36orSasUnPVc4hVc4dVbpElUC4EJtgY8bBxoyDrVknzzK7bpP4s2L99mx4tLyXaJJi3EwpYaGUsjKXtFFK2QU4ypad7Skj81E1C6E+1sI9bEa6eB7pEGaKgm28DDVLQCS6RJuup6zZ61iy1rJkrWXBVluGoqcSFG34mln3tEgSgKiZZXujNJQtqQxCxckHzJnuM2e6T8F4j6LxPoXxuxTG75Ifu0Nu9BYz+hsSEIkOUSUQVUJQqOcEwe7jBLqO4ZUJF4ecLQexNx/A2vgl1oYDTDZ8haXpS6zlC0w++Zny7KI4LH6RqOYqcV0NSYNQUzw9Uce06SnT5iYhcuSQkXN1U/ANMh9UsRTRsRzTs5Y2spkx8yJn5/mslec5JztzAiRt5t1sFTxsFYSLfatZK0vTk5SS48zFRynERshFtcxGNMyEVEz7h0n5h0j6Bkl6Bki4+4k7+4g5eonYuwnbugjbughaOglMyvCbOsrOUiuuiRZcE0Jjm2eiFY+prUo+swy/pYugtZuQrWeP+gjb+4k4Bok6h4i5FaT9GqYCWqZDOjJhPYXkBHMpIwvTFpayNtbyTp7NeaSl5uLFQxEWxGKhUmKEUmKEfFjFbHCYrG9AAB+7nKRVRsouI2lrJ2oqFw2MPMarvo9t8DoTXRdQPj2M4skhhuoPonpyGH3jcQxPj6F+dBDlwy/RPjqAru5r4bb2AM0n/09az/wTHRf/Hzqv/b/03fqEwftfoG48gaHjIpN9twiONZL3KSiEVRIkbJdcPC86ebngY2fey2bezfK0naUpm3CbslCKm3b3hIkLmH1a8l4teZ+arHuYGZeCKZewCynt7CXt7CXl6CHl6JGW0EYsMiIWGSGrjKClg6Clg5BVJilikUnLamN2OTG7nIRNTszaSczaSdQsk+7HrJ0kLJ2kbN0k7d3E7b3E7f0k3UOkfcNkArsXjeaieqmkZiU1zuqUkfXMJM9mzDyfFbQxbWQrO8lWZoIXUwZeT2t5lVLyItLLqrud2YlHRJU10lxvUnObtP4u2bFacsa6D88QVcLGrwES/7sD0a4js/8K2D/CIarcTF65mE8Eol+65+c3IPp1gEiMwG3OCxJzxTvL1ctSv32W5ocXM1IU7sedAn9+kZP0w/NZSeLxnzZnymUISV4/S0uRuG82M3y7JThEbzaEWSHRIXo+H2Z91stSysJ8dJx8UEvWN0zC2k1gtAm3SnB/nIM3sffVCADUfRlH9xUc3Vdwdl3BIb+Io+s8dvlpoRRBdkIAoTL4uFoP4Ww5KMneerAqGudoO4K77SjutqN4ZMer5JafwCM7jld2tAqIJBCSHSMgO0ZIdoSQ7AiBTkG/JhC5e47tglDvKQJ9p3c3WpeBKNxzVgKiYO9ZAn2CfP1n8fWdJzh4kdDQZcKKK5IDFBnes2hRfZuk5i5Jzd39x2UYShtqq6BIkq5WgiCxOCE1+lgCHlGVMDRjbKy6vxeIxE3hgsqzQLZ2MrZ2CYSyDnnZJRLmiMTjWWcnOZecvKeToq9bgqH5QH/5/oDkFhW9/T/pEIkgtBAcZi2m41nSwFpMx2pUy0pEw3JYzWJIyUJwWACqsoqhYUphpRSbK4SHpauQ+ZCiAojUEgxVApHoHomlCpWlCSIQiSBUGW2rBCIResTb9WkLz2aEL5DbBTc7RQ87RQ/Pc25W0xZKkRGprU5oqlOXJbTWCYUMQjRuITFeUZ6wP6pWOaMjOjPivE/l74hnWQcbs06eZR1VLXWVvz8q54NEWFrN2KSfERvlKmeNfgqIiuERiuERySFbSphYSU2yNmUV/j2U/3mkc0TGmIsZpWWtxbhZAqJi3Ew+ZiEfs1BI2phL2VnPB1nPuVlNTwpXkyN9rEU62Qi3sRVuYSfcvA+IKl2iRctDFi0Pmbc+FKDIUS9BkQBGrfuAaMnWwLxFqPeVVAFDBeO9XZVBSISh2ZGbZHQ1UolCQnmB+PB5IgOn9zlCgV4BhoLdx6V5SG+b0LjpbDqAo/ErzE8+r5K18UucLYfxtAvtl74u4eJOsP8MocFyIYPqOkmDMISeMNwnNV5HxtwggJGtg5xdLrRJunuYDwyyHFazEtEIfydT42xOTbI1Y+FFzi6o4GCn6GK7JMStdua9ZbmFxypUTIx8UHPxUebio+QiI+QiI8yGdWTCWqZDGqZDGqaCajIBQVPB/UoHVJKmQxoyYS2z0RFysTEKyQlKaRNLWRvLs3ZWcw5Wcw7W8k7WC+7yYnO3pM15MdLulKJvC0mDpEJUTS44JH3OpF1yUnYZKUub1KgWGn1MyFBHQFeLR3UPp+Imtr6rmGTn0TceR1F7gN47n9J751MG7n2O8uEBtPWH0T05iqbukCRt/WF0DcfQ1B9m6OFXDN7/iuG6w6gajjPeeRHr4C2C409Ju7oFpyRvZrvkYqvg4HlRqF9fnd1tcZ6Lj5IJaEl5lCTdKlIeNSmngrh9kIi5l6Cpm4Cxk4Dx/2PvPb/bOrA82/dvTPekrq6uHOxyRceyZbtku2wr5xwoiaKYc845gjkCDCCYEEiARI7MOSlRVs6BorJdNT3r7ffh4l6ClGSXp6e7at7Uh70AXECktJaNe/c95/xOJj3yTPSKLPSKLHrkwuvuhlS6G1LRNiShbUhCU5eIul6gqy5BePRW/9SKZLRNqeia09A1p0kVQRGtInkZn58nIh7TNiShrU9BK09FKxcqfbqmLHpactArc+lrK6CvrQBjeyHmzmLsahkOTdlypVwvzH2Om+uZdTZztr+Vhf4WvuhXcNHTwHlnLWes5Uzr8xlqS8Uhj8UL4YKmAAAgAElEQVRaH4W5NgxbbTiOhigcDS8Qom+bAPd/U4VowqGUTioi334R6+rwg9a/iNUJcasrQqJgrG5VWy0k31p4vmmR6N+YEImis5qvm/kR532W5346nxOk5dkgjdQCd2ZUx5nxHs6M93BuupfzM31cmrdx+aSda6edXD/rkmaDltvhVgrRtdNuietnPFw73c/lebcQiDBtZmHSxLkpM+cnzVyctkqVozNjfcwNdUv93yOWZgb7FJiVJRgb89A3ZKKpTqRNFoEyP5DmnGO0ZAnJcM3p+1Gm7ac1Yx+tGfuEXUGZB+nI2k9H1h46MnfSlbHT2+K21ScAYQMdyesl2pM3Si1vXd7Kj4R3oakYW92VI8RZazK3CZWhzG0r0GXtoDtzmZ7s5QsFTeYWNFmbUGdvQpOzZQXdOVvpztkqyZEuawe6rB1ShLY0L5S3E3W+V4K8Fw8rKNyPPn8f+vx9dOftFR4L9glx2T4C1Fvq7xWfAEzlAVK7m5gUZ60JkzBXh2KpDJFkaLUQWWsisNVGrsC3CmRviMMmT8TemISjKRl7YxL2xiRs8kRsCiFJTpoVWsVqGRIFSLggyqC/LZP+tmUR+iYhGlRnSUI0oitgtLuQ0e5CxnXFjOuKGe0WEGVopFvGqL6UMUM5470VTPSVM9FXLonQKVsDJ631nLTWM2+pZd5Sy4ypmmlDJVP6CqZ6KyUm+iqFVCJzNWPmqhUVogG9jOHecsb6KrwtF1VeoalmyFCORyfsJho2VTNqrmHY5L3TaKwRWjbEnUbGOsb7aqXH8b5aoXXEp/ojStBJt4rT/R2CCA1qODuo4cyAmtP9XZx0tzNjb2XcLJd2DYkVIjHWe9ggiNaUdXn1wYStyStFK+dwVkdr++4iElvU5vs7pXY38Wad2A7nO8ezOj5b3DckntN89xg9J2TeNj6PNxlPnGsShUisFPm2Ew7pq1eEOgwb5QybmhixNEsMm5okhozN9Bub8PQ24uprxmNsZba/jzPDFk72a5i2NzJmKGbSkM10bypzhkRO65M4q0+SoreFxLl0TutSmOmIY1wZsUKIRlujVkqRT4VopiuZqY4EYeN9SzRDTRHSbMFQU5gkQf3yYAkxbluUIWf18RVCJEpRb9HebyVEbQmfoYr/lNa4P9IS+wnNMR9Lj61xn6FM+BxV0ud0pG6gI2OTd5WAt/03fy/6ooP0lh6lt1RI1TJWhwjzRopYbIpYrPIY7I1xeFqTGWhLF1rsOjMZVucx0V3CtLGCaWMFk8Yqpq21wh34fiVnBts5M9jO2aEOzg51sDAizJR8MdrBwlgH58Y7BcY0nB3p5NRIByeH2n3Opb5JqytXUIjXJGJwk+91l9i1JM0++QYVrWpPFxE6OZbP+dOeFqbcjUy6FEy6Ghh31DJsqsSjL8Khy8fZnYdLm4NdnYWlPR1jSxK9TQn0NiXQUxdNd3UkuooQNGVBtBf5oyo4SnPOYRqzDlCXuofqhK2UR62nIPAjso68R+r+N0nb9yY5fu9RFLCWsuDPqIrYSFXkFqpitlMdv5PalD00ZB6kpdCfttIguirC6aqOorshDn1TEkO9JQybKpnrb+TsqIqzI+3M9Tcz5VQw6ZAzaq6hX1+GU1eCQyPD1J6PoSULnSIdnSIdrTwVnSIdTUMK6vpkuuqS6KhNpL06gbaqONqrEyTaquJoq4rzLp2NpbUihtaKGJTl0cvPfVoWOxuS6VSkSBU8dVM6HfJkKaJcTO2TWPV7Vv/+9uoEOmoT6ahNpKsuaQWahhQ0DYIwdTdloG/OxNCShb41G4MqB4MqB1N7Pg6NjAFDJaPmOsYstUxa65i113PSIWfOVsustZoZUyVj+iKGNHlC10NXDgMdWXhUGSuFaNTaxIilkWGzQkqFGbU2fa0U/d8iRNLP8vZer7779u8lRGKL3qx7pRT9XYj+GkK0cibo3IReEqGLc2ZJhG4seKQwhLtfDHLn3AB3zg1w6+zKqtC1026pFe7SvGOFEH0xa5XmgsSQhC8m+vhioo/TI91MOtoY7FPg7K7C1lmKqa0YfVMuutpU1OUJtJVE0VIQjDzrKIqMwzRmHKQxdS9NKbtp8aJK2UVb2m7a04V9QV3pu70itIOutG1CtSdtsyRDq4WoI3n9txYiddbLhchXinpyBTSZQjiCOvvrhGi7RE/OLnpydj0nRNq8XWgKBBnSF++nT3aQ3pIDyzLkDUUwFBykO28/unzv8RI/DLIj3hkgf0zlAZgrArFUBWGpCpJEyFYbjq02HHt9hIS1JgxrVSjmCgFLpSBDovzY66Kw10fglEfjUsTgaYzH1ZiIqzERd1MK7qYUXM1puJrTcLekeaUoQZIh8eLGpojF3hgnSJBPmILYKudoTcbRmoyrNZX+9nQG2zMYbM9goCOD/vZ03B3puNrScLWlSS1yrrYMKUjB3ZEuVIi6shhW5zCizWW6p5DpnmJm9DKmewqZMRQyachnoiePkW6Boe48zg3KOTcoZ2GggXOeOr5w13HOVc2Cq4KzznIWXBUsOKs4Za3ktLmceaPAGUs1p6witZyy1zFvr+OUR84pdyOz9nomzdWMG8sZ6ZUxbCgRIl57ZAz1lDHUU4ZHJ8OlkTHQU8GUrYFZZyOzzmambc1M2xuZsjUwZaljyiL0zU8Y61YI0ZTFKy0+QuQrQ2cGOjnl6WTWoWLK2sKkpYlxU6OAWS6FKgjtdXVS0IJYdZp1Kpnvb2fOo5KkyPdmm3iueRHiuWfW1caZIQ2nBtVM2pUrZojEqs6LEubEGG6Rb9xP5DPX1K+vkl4LsidI0eodTm5N+Yro7WGjnFFrCxN2FdPuDsZtrYxYmhm1tkgVo35jEy59A25DI259MzMeI+dGnSyMmpjzqBg3ljPWl8tkb7pXipI51SNwpjt1BXNdiUy0RjPaHMpwi8CIMpLR1ijGVdFMtscy3Zn0jUI01BTBYGMo/fJg3A1BEv3yYNy1ARKiDNkqjn6tEOnydki7z8R2uZcJkShBzTEf0xS9lqbotV4p+qMkTK2Jny3LUcomujK3eluB93i/xw5ikB2hryIAU1UQpiphMaepJhh7fRhOeSQORSQORTQOeSzu5gThO6IzE3d7JoPqHCb6ypm1VjNrrWXGXMe0tYFpay2z9npm7bXMO+uZd8qZdQmIg/OnhoSku4XRLs6OdHJ2RM2ZIQ1nh7U+lSa1MOTvbfc6O6zl7LCWM0Ma6b9tgc7nz+v97cs3BHyukcQbDOINEDH0wKMvwdldgLO7AIcuB5c2B6cmE6cmE7smDXtHCpb2eIzN0RjkkejrwtHXhaOrDEJTdgJ1yXG6Co/SlnOIlsx9NKbupi5xG5UxQgtcwYm1ZB36PUk7f0PcltdI2v5rsg68jSzgIyqC11ERupHKiK1Uxe2iNnkfqpJgOqsiMDQnY+3IYtxSzYS9gVl3E/MDSqY9TYw7Ghi21DBoqsJtKMOuK8bWVYClIw9jW47UxqZrTKWrLoGO2niJ9po4OmrjaauOWYGqMprWiihJflYLkLI8muayKJrLomiSRQrPK6JpqYxZIUTqpnSplVHdlImqLpmWqniB6lhvyMVKxN/TWhGz4verKmOXZUn6e3qPe1+L0qSuT0Zdnywtxu2Sp6BWpNKjzJIEydiej7mrELtWkKR+7xzppLWGaXs9U5YaiUljFRN9lV8vRKIM/S0L0b9VmFZ/XhSQb5oTepEMfb3c+O7++ebY6+fDD5aPTTpbXvj+tLv1m0MQvkmAVi0uFb9sXs7XC8q3Xcj6v02EvqYFbnUS3KnhLk6PqDk9svIOk29/sUC3tDD1wrSJK3NCNUhcliouTL3lsx/ozrkhoSq04OHKqZWpcJd8UuIWps2cnTJxYd4hpMiJgQljBk72a5hztwttMKZGBrprsLYXYVLmYVLm0ducg7Y+hc7qBNpl0agKQ2nJO7GiKtSasQ9l6h5aknZIqJK30566k460XXSk7aIrbQddaTvoTN0uyVCnjwx1pqyjI9V3J9AmOtM20pEhLj/dTEe6MBi8WohehihCuqwdkhx1Z+9EnydcPGhztwtx2bkCmrytaPK2os3fhi5vm3SnVZwDMuTvwZC/h96i/cJOj6L99BbtR1+8F33xXnpK9qKX7aO37ACG0v3oi/fTW3IIo8wfoywAoyxACEco3E9P4X76ZIfpKzvmvdPqj7kygN5SYaDZXBOMrSYEW00ITnkknsZYXIoY7HVRmKvD6S0Lokd2AkNpMJaKCJy1MTgb4nHKY31kKJKBlliG2xIZa09luC2DIVUmA6ps+ltz8Cgz8SgzcSrTcLWm4mlLwaVKxt4Si1kRhUkegbUxGocyDmdrooRLlYyzLRlXewqu9iQGu1IZ6ExhpCOdKV02Z8wlnHeUcc5VzFlXEWddRZyyFzBtzGNEm8mgOgt3RzpOVSqu9hSG1BmMabKZUGczq8vjtL6Is70lfGEs5ZqrimvuEhasGZy2prPgyuOLwTIujVVxY6aBm7Nybs40cnumkRvjVdwYK+HqUBZXBtO43J/O1cE87oxXcX9Kzv1xBfdGFFz3VHLZVcZlVwUXnNWcc9Rw1l7LaUctpx31UurQtLmcCWMpo4YCRvT5DHUXMNJTzEi3jMHuUoZ6ypiy1Agi5ZELsxIuFbO2Rqaty0I0bapn2lTPZF8Dk30NTJkVzFqbmbO3MGtt9s4HLbfKzblamXUqmbI2SRHbvruHxkwNjJvlq+aLmpiytjBlbWHapmTWofLOaHQx41StOMe8rPNAPO/MOFXSjMepQTVz7vbn0uHEKG6xEvQiGXrZslZRfFYL0It3Ni2LUL+mXJhHUJdJuDXlUgCE2KJ3alDN5WkjJwe1jFpbcOvrMLWXYmyTYdfU4Oqux6NvZNrZI+DSMOfuZNxWx0hvMaO9OUzos5gxpHOyJ5WTuhRO6tI4o0vnjC6d09o0TmpSmeqMY0QZyVBzyAqEilEUk+2xK8IVJCHymRkSq0PuhiBc9Sdw1Z/AWRsgUH1cEiF75TGvDPlhKTssPZpkh+gt2ou+YJc0MySKkG/rrzpDSNlsT/qc9qTPBeGJ/Qhl9Fpaoj6kKfIDGiPepzHifZTRa1HFfYwy+mOpeiSiiF6LInotzbGf0pGySVojoMvdQ2+xH6ayY5jKjmGUHcVcGYC1OlDCXBMsfK/VhmOXR+FqScCtTPR+96R5K0nZDKvzGFbnMaLJZ0STL1WMxUrxmEEm0FchtDqaqqQq76S5Vvr/TqCBaauCaatCuAlhVjBlVjBpkjNpkjNhbPAi3KwY661hrLeGEUM1I4ZqhnsEBnXl9GtKcatluNXFuNXFuLoKcXXl41Ln4lLn4unKxdGe4V0ynYBFmYixORaDPJKe+lC6a4LRVQegLjtKZ+kRNKX+dBUfoSP/EI1pO6mN20RV1DrKwj+lLPxTyiM+W0HBibWk7n2D5J2/IXX362TueZuUbb8lc987lAWvozZmF61Zx9GVR2FtTmdAV8yEvZazoyrOjXeyMCZEpE84Ghnoq8alL8ehK5Vms/ra8lArUmmrSRDEpDZeamcTBWiF+FRFrqC1ImoFyvJImssiaCoNp1EWSpMskiZZpDe2XEAuExL95GWRKMpjaK6MQ1mdQEdDKtqWbHpa89G25NIpz0BZnURjRTyKsjjkZdEoymO8RKEoj6KxIprmv4jIl7K8NFcI31DWxKCsiUFVH09bfZI0j9YhT0bdlEm3MofejkJMagGzpgC7Xoant5xhUzVjllrGbXWM2+pWCpEoP6tF6O9C9PJ5nv8oIfLl70L07yNEZ8YEATozqmNhrIeFsR7OTej5YtIgpcKJe4LEEASxEnT7/CC3vhjg5rlBbpwdWOa0h2snXVydt3NxTpj5OTdl5tyUmQszVkmIzk2ZWZg2e+eCTJwZNwgXC6YmnNpK+lrzMDRl06vIQl+XgroiDnVFDF1VcbSXR6EsCUdZGCSIUPZxWrKO0Jx5iNaMA7Sm7aU1TagIqZJ2okrejip5O20pO+hI3kFnyk6vBAkIwQibVlSGXixEG2hP/3cQopzt0gCyrmAnmtztdOVtR5O7HW3+jhX4ylB33m66s3cKFxz5OzEU7qavZB9G2X6Msr0YZXvpK92LvmQ3faW7MZbto0+2H2PJYaylgdjKQrGVhWKRncAk86Ov+AB9xQcwlh7CVOGHtUaI6bRU+GOu9MdZH4S7PoQBeQTDyljG2hIYa0tgpDWOgaYo7PVhmGuCsdaG4KqPYKAphqHWBAZaYnE1RuGQh+FpimRIFcdYRzITXWmMdqYx0p7JcEc2A22ZuJqTcDQl4lYm0t+WRH9bAh5VLPbmMCzyEKyKMBzN0fS3JTDYkcJwZyrDnakMdqV6JSiJ/o5EBjsTGO6I46wxi4vWXG70F3FnuJCbw3ncGMrm2nAuVwZyOO/IYcGSw3xfFlPd6YyokxhRJzDVk8y8IZ1zxgwumjK4asnmpi2XO84CHo3IeDSaz62BNK71J3NtOJObE4Xcmi7l9kwZt6bKuTNZyeJUFYuTJdwdy+LmYBTX3cFcdwdzayCGe0MZPBwt5tFYOQ9Hyrg3UMCt/jxuuHK5bMvjvKWAs6ZCTpuKOWWWMW8uY95azrxZxrylmDlzAbOmfGZN+cyZC5gxlzBrKWPeUcXCQANn+2uYd9Rw0tHISbuSWYtCECAvvkI0bZQzZ29h3qFk3qFk1tr8QvFZnTj3TVIkiJFSYtahkr5npxytK9qxX3auGTM3SkJ0cqBLSgcT2+XEQATflLlho5wxc+NLheiFeAVodWVotQyJs1EeXRkeXZkkRO5ViMl4g731jFuapFS7KWc7Q8ZGnLoaad7Boa3Go5czZGxm2qkTcAnx0FPOJsbMVQwbihjT5zHdk8VsdwazulTmtamc1qatYEadyGR7LCPKcAabgumXBzLYFMxQcwjDLaHPSdGLhEisDvmKkKPmuECV/wtl6JuEaPUMpLhUerUQiTIkCpEifA3ysPckKVJGL0tRU/RaGiP/gCLiQ4mmqI9pif2U1rjPaE1cR2fqVjSZO+jO3o0udw+Ggv30FR+ir/gQxpLDGGVHBWGq8MdSFYS1NgRrbQiWunCs9RE4FNE4G2NwN8fhbk7A05KIpyWRflUK/ao0CbECPdiZLYWx+AayjOgKGNEVSS220tygtlRiWCNjWCNjSF0iIc4i9nfmC7vO2gtwt+XjbsvH2ZqLrSUDa3O6tDrA3JiMSZ6ESZGASSHsZOutjaS7MgxdZRA91aH0VAejrQigU3aM9sKDqPL305K1g+bM7TSkbKE65nNKw/5IcdBaigI+lJAFf7RKitZRFv45OYffJ2X3myTveoNcvz9QeOxTqiK30ZTqh12ewYhaxpxVzpxdwemBVub7Vcz0K5n2tDBqa8ClL8fUWYBBlUN3S6YQPiFPobMhmfbaRJRVsVLcuLI8UqK5LEKSGxHx2MsQRUhRHOIlDEVxGA0lK6mXCTTIIpGXRSMvi6axIlaSoY6GdEmG5KWx1JdEUV8SRYMsUqA0/IXIyyJXIIlYWfjXIqYUNlZG0lgZSUt1NC3V0Shr4mitTUBVl0hrbQItdQmoGlLobBIi4rWtWXS359DbVeCVoyLsWhkufSme3nL+n9Xi8NcWmP8ThMh3dmh1a9vLEVrbnhec1YtOX7Lw1NPyYlYtQJ3ub/9aVgvQ6vf+WkL0sla3b8upwU6BVe1v8yNdzI90vXCw8vSImnMT3Xwx2cP5qV7OTei5MN3HxRkjl2fNXJmzcOOMMA8khiPcXhjk9sKgtC9IFCGh7W15YerVeSdXZx1cnrVyYdrE+UkjX0z0LQcveF+LqXQnB7VMuVQMGhtwaCrobcqjqzqZFlkkLcXhKAvDUOYH05wbSEveCUGAcgNoyjnmrQgdoSXjEM3pyzNCqow9tKXtRpXqrQolbaU9aSsdKdvoSNnmI0NCIEJHypbnYrE70zZK+EqQuO9HDDEQX/seX31s9fur/6w2dyuGop30Fu8WqjpFu+kpEtrduvP2SoEHywjBCGJPvj5vO5bSPbiqDzEkP8qw4hjDimMMyY/irjmIsXQnvSXb6SvZhVG2F6vsCI6yYJxlETjLInCUBeMo98dWdghXlR8Dcn/GW0OY6YxipjOKMWUoY8pQZrtiOK1LYEGfxkVTFpet2VywZHLOmMJpQwLT2mhGVGGMqMIYV0cxpYtjpieeCV0sw51ReFpDcbdEMNgWx0hnIuPqFEbVCYx0xjPSGc9QeywDrbEMtcczqUtjrjeTOUMyU7o4xtVRDLVFMKAMZ0gVw3hnClPaDOZ6spnX5zJnEJjRZzJjEOYtTuljueVJ425/CkuDSSwNxXF/MJrFgWgW++NZ7E/ktiOJG5ZELptiWdBHcbI7nFOGSM6ZY7hki+a6I4KbtiBumk9wy3SCB/Yw/jQcz5fD8Sy5I7jtDuPOYDSLYyksTmRxZyyLOyPZ3BnOZ2msmMfjeTwaSua27TjX+nZxvW8Hd8wHuWcL4oErhkf9KTz0JHPXGcNtewTXreFcNodz0RTLBVMyX1iyOGct4JxNxjmbjLN2GQvOIi64C7jYn8+lwRwuDeZwcTCHi4N5XBqWcXWsmi8GKzhpL2XeUsusRcFkXx0TvfVMGBukO9GTJjlTZoUkQ0I8cQszjiambArGTHXSXJDvbJBvCIPYJreyXa5BSqmbtDRJFaIZe6t0nlm9DNV3Z5A4ByS2w4lzPzNOlRSiIMqSb4jBgL5WqshM2pVSK504i+QrRKIgLc8qLS+FFYSogn79SgkSREjmQxn9mlL6NaWSIEntc97ocN8Y8KG+Btz6GpzdVdg1FVjVZTh0lXgM9YyZm5m0tTPr7GLW2cWMo5NZV4cQDGSXM6wvZUxfxFRPHrPdWcxq05nXpHNSl+YlhXltsjdiO57JjmiGW0IZUAStkqLlSpG4nHVc9XyqnLshaLkq5CNFogitliFRiMRjYtLc6gqR7zLplUL0KaqETwQhin6fluj3aYpcgyJ8DQ0h71Ib9Db1we/QFPmBV4zEKtIfaAz/kMbwD1GEfYA89H3qg9+l6vhbVAe+S13IBygi1gqiFP8ZqqT10s2vrrRtaDJ3SN+vPYUHpZhioW34qNQybK0OxlodjK0mDFtNGM66CIHaKAF5rEBjHK6meFwtCUK1qSUZd0syntZUAWU6HmU6/a0Z9LdmSBVxjzITd0sG7pYMqW3Y1ZyGozEVuyIFuyIFmzwZmzwZa0MS1oYkzHXx9FXH0lsVQ29VFIbKSPQVYfSUh9BTEYSuPBB1yXHaC4+gzDlIS/ZeWnP205qzh6b0HTSkbKE2bgNV0Z9RGvYxhYEfkHPsHTIOv0nagTfIOPw2OX6/J/fIuxT4r6EkcC1l4Z9THrGO8oh1VEaupzx8E0XBn1MUvJ6S0E2Uhm1FlROEqyWfid5aTjqFuPM5l3CTfNyqYMhUj6e7Eru6mL7WHHSKdGl2pqM2EVVl7Avb2FbTWBJOY0m4JDUvQvzM6s/Ki0JXUF+8kroSgfqSCOpLImiQRdJcGYeqNnWFCDXIYqkviaGuOJK64kjp86JQfRMvE6eXiZSiIgJFRQTNVVE0V0X5iFGM9LylOhZlTZxQQWpIoFORhFaZTndrBt2tGejbsujrysOkzl8WouXKxPIF+urhtv8T+bcKkW8V6O9C9P8PIZod6pCE6MyYhoVxHRemDZIAXZwxcmXOwtWTVq6ftnPjjMNHhPq5cUaIzL4y55CS38Q5IN+WuCtzDq7M2LkyY+XyrFmQrMleaRbo3ISek0Nqpt1tTDiUQptqnxxnl4weeSbtZTGoK+JoK4miKT8Iec4x5Ol+KNL8UKQdQpF2SJgNyjhIc+YBAW9ggjJ9L6qMPagydtGevkuIzE7eKsnQSiHauoKvE6Ku9OVqUFfm5hVio83d/pzgfK0QrZoLEl9rczdjKBKFZbdQ2SnZI9xlzd+HPnf/KvZiyN+FPm87vYXbsVXsYVhxhLn2QBa6w7jQEyExqTyCu3oXFtlmTMWbMBVtx1F2CHd5MO7yUPorwnCVBeEqP4az/ADTqkBOa8K4bIznpj2Vm/ZULvfGcbk3jlu2dO57cnk4WMCzMRlfTsp4PFbA0lAmdwZSuOFK4GRPIGd7wzhnjuK8LYYvbDGcMUdysjecaV04I20hgjB1RjOtiWVaG820NpLxrmDGu0KZ0URzpjeFK45cbg0UctOTxRVHChctCZzRRzPdEc50eyRzXYmc0aVzyVTAZUshFy2FXLYVcMWRz3VnDjecGdxyJnHPFc2iPZhF23Hu2Q5z13yQu6bDLJoCuG8OYdEYyi19AFe7/bjc7celXn+umQK5aQvirjOAu9YD3DRs5rpuHTe167in38YTx2G+dB7nvuUYty3+3HUEc68/gnuD8dwbTOTeQCp3PRksujP414l8nnkSuNd3iCud67iu/oQ7us+517OLpb4jPLKG8tARyaI1hFvm49w0+XPNeJxrfUFcNUfwYDiH+8NC9eiaO5eLjgwuudK53p/G7eEM7oymc288k7sTmdwYTufqUBY3Rwu5NlzCOVchZ6ylnDJVMN1bzqShiqneaiF+2FTLtKmeGXMDs7ZG5h3NzLlamHM3MW2XM2kV9hGtkB5RgnxZJURixWg5pntZiKZtyzfafGd/XrTjZ3UynDhfJB7zXcgq/vkxcyOzrjapgiR+bnVgw4vkazn1TlgQ6+kpx6krxa0tlZbfijufxF1Pbm3pXyREYlqdvasMc6cMc6cMS1cpzu4qPIZahkxyJqytTDnamHG2M+Ns9z5XCUl6rlYmjHWMGcqZ0BUypclhRpPBjGZZhk52JzGvS2ROk8CMOp4ZdTwT7VEMt4TSLw9clqKmMEmKJtpiJBkSW+XEVLnVQmSv9sde7S+JkG81aDXGkoPPCZFvm5y0Yy3tBUIU8+FzQlQf/A7VJ96kJvAtFOFrUEavlVrrmiL/gCLsA2iFmHIAACAASURBVImGkDVUHX+LUr/fIjv8G0oO/ZoSv98hO/I6FQHvUBP0Hg0hH9AQ8gHy8D/QHP1HVPGfS6IkzneK6wn0+ftWVZWOYCw5gqX0mIDsuEBFoEBVkCBP3krTc7OWdVHY66Jw1MfgqI/BXreMrTYaW2001pooCXNVJKbKCEyVERgrwjFWhNNXHkZfeRiG0mC6iwPRFZ1AV3QcXdFxtEVHvBxGU3iItuw9NKftQJG8hbr4jVRHfUZF2CfIgv9Agf+7ZB96k/S9vyFpxy9I2PYKcVt/TsLOX5C873ekHXiD9ENvkuP3ewr811Ac9DFl4Z9TFrFBojxiKxXRO2nKOoauMg6nMp8Zk4IvRoS5qUm7MJoyaGzA1VONVSOjr60AfVM26vrU50IG2qriUJZHv1CAXiREvvKzWnK+DS8UouJwifqSCKFSVBrrFaFob1Uohrqi6P9lIaqXhQni9ReKkyBG4VKlSKS5Kuq5177SJMqRKEjqplS0yvRlIRIvzFcL0b9VOP7afFOYwnP/fp82t5dHaj/fJvfNQuSVrJcK0LcTopl+pZdVoQXfFIKwin9ry9z/akvc6rCDl8Zcf4MArU6b8Z3/mRtWS++dGtVyalS7IiZ7YdIgBSJcnDNzad6yIiHu+lkXN844JG6d9ayQocuzQvT1hRk7F2bsnJ+2reDKrIs7Zwe5fcbDxdlezo3pWBjScmZA7Y25bWaorw67WkZfax7a+jQ6S+NQFYbTkhdEc24grbknaM09QUuuPy1Zh2lOP0hz6gGaUvbSnLoPZfpeYT4ofbewNyht97IIZeyQ9v+0pW6S9lt0JG2mI2kznclb6Ezegjp1M+pUYTmqOmWrgHTMZ0Fq+gbUmRvRZG1Cly0EGojyo83dvmJYeLUcaXKEyk9P7jbhz2VtQp25Hk3OJnR5W9DmbkadvYGujHVYy3YzoTzORVMi813BjDT54ajci6V0D70Fu+nN2Utf7gH6cg/Rm7MfY/5+bCUHcJTtY0RxhJNdgVy1RrM0mMI9Txz3XLHcdcRx0xrNRX0QZ7qOMqHYjbt8E67SrfSX72ek+jhjNaGM1YQy0xjOKVUoF3Th3HXECdUKWxTXzWHcMoezaIvmkSuRp/3pPBvI4svBbP40nMWfR7L482gKX47E8mgogvvuYG7aj3PDFsB1L1dsx7lsCeCS+QQXjIGc7w3hfG8EF/oi+UIfJrzuC+SKJYzrjhjuuVNYdAsysehJ464jjqt9IVztCxGe90ZxTh3Cxe4YFh053LNnCzhzuO/OZ6k/j0cDuTwbyubpQDIP7SE8NB/hvmEvd7q3c1e7jXu63TzoOcLj3kAe6U9wu3MPVzs2cFO3mft9B7hv9uOhZT8Pzbu43vEBt7vWcLvjLW61vc3dzg942reVP9n9eGoJ4LEthAf2MJackTzwxPJwIIkHnlTu29NZtKTyzJnOn10JPO7151bbOq4r3+FO27ssdm7gvnY3D/sCeGKL5KEtgkVTILcNx7mh9eOG1o9FYzCP3NEsuaNY9ERx0xHGNUcQ150h3O4P595QNEsj8TwaT+HReAp3B+K51R/H4nA694azueZJ56ItndO9aczpMjhpKOJUnyBIp0wVnDSvDHCQBsXt9Uxaaxi3CJHe4+Z6AUutFPEtUPfcnqLnWujE0AUvYkiCKET9PXX099QxaJAzbGxk1NTEqKmJMXOz9DjlaGPC2spQr+K5+R/f9DjfwIUZp0racSRWmETJmrQrpRkmKdDBqmDcqmDU1MCAoRqnthxbVwnOLhkerTA3NNJbJ+xw6q5gQCtWh8oZ0FZIiDHjHomV0d2+8rd6gazv+goxgGjW1cYpTyenXO3MmBRM6cqZUhcw3ZXNtDqdOU0K87pETnYnMK+LZU4bw4wmlhl1PNNdcYy2RkhVogFFkLRTSBSjsZZIRpvDVwiR2C4ntsw5ao5jqzqGucIPW4U/1rKjWMuOYik9gknm50UQIWPJQfqKDywvZ83buUKGnltAnbyBrqT1dCZ+Slu8rxC9R1PkGuRhv6ch9B1qg96kJvANGkLe9WmfW0tz+Ic0hX4gVYcaQtZIFaKyo79bliIfyv1+S43/W9SdeIuGoHeQh7yLPOw9FOFraIz6gKboD2mJ/YiW+I9RJnwqBTgIN8i2SCE53dk7hZtTefvQ5+5dsbqgu2Af3UX7pcROg+wIBtnyAmuRnqJjEt2FR+guPIK2wA9N/mHUuYfozD5AR9Z+OrMP0JYp3vRbiTJ1F4rEzcgTNlEft46amE8pD/sAWcgaSgPfpzjgPQqOvU32odfJ2PdrUna/RtLOV0jZ8QoJW35O3KafELvhx0Sv/xHR639EzKafEbfjV8Tt/g3J+94g/eDb5B57n4LATyiP3Eh59BZkEZuQpx5EWxaOS5XDvF3BwkA7Z4a6mPG0M+ZQ4umrx6arxNheTHdzLtqGTLpqU2ivTqK1Io7m0phvXfFZzYvkpqEwhLoigdWi8xxF4RK+AlRXHE5NSTg1JZErKYqgpihCEqC6ougXC9FLqJUtU1MSTnVx2AsRfnf4igqVbyve6tY7cWZJUR4ltOJVRNNYES3NMYlVI7HFTpw9eqkQ/aXVob+28PxHCdHLhlz/LkR/m0I0PyIIkRTR6ZUgUYQuzpm5ctrGtTN2rp91cOW0TXjtTYm7seDh2mkn107ZuHrSKjBvl0To4rSVi9PWFSJ0btLKwoSNs+NWzo4LMdk351zcmLPzxXg3JwfamLU2M2FsYEhfjVtTjrm1gO6GVNoqYoU5oPxgWnICac4+jjJbaIFTZh6mNeMAyvS9KFP3COEIKbtRpu7yCtAuVBm76MjYTXu6IELtGdvoSN8iJLxlbqYjdQPtKd5kuJRNdKYIiUbC40bUqRu9J+UtEr5CpM3YiDZjWYZEIRJFSJe3Y0WcrMjy+9vozt9Ob+FO9Hnb6c7djCZrA5qcTWjzNqLL34ShaCuGwk0MNhzgTHcY12yxXLVGcq77BHNtx5hoOsJovT+D1f7Yi/28UnQAS/FBnOUHcFfvY0p1hHP6QG67olgaiuOuK4w79hDuWkK4aQzkRt8Jrun9udx9lC80Rziv9eeLriDOtoUw3xzEyZZgLqmjuGGIYNEWyQNXBEuuUG5bArhhPMKtviPcN5/goT2Mp65ovnQn8cyVyBNHDE8dETxxBPDI7sd9yx5uGbdyw7CVa/otXOvZxrWebVzp2cpV/Q6u9+7iRt8+bpsOccd8hHvW49y1HOW2yY8bvYe4YTzMXesJHriieOSKF3DGsGgN4VrPYa71HOaO6Th3TCe4YQjgrimch/ZYHjkSeGiP54EziUeuFB67U3niSePL/mSeuWN5YgvicZ8f93v2cE+zjfuabTzS7eOZPoA/9YbxtOcEtzt2cr39I+5qP+WhYStPerfxSL+eR7pPeNT1Pg/b32JJ9TsW297gbvt7PO3byv90+POVPYxnjlieOoW/70NPMo8G03nYn8F9eyaL5nS+dGXx/3rS+VdrGI+0O7ijfIfF9t+z1LmOJc1eHvYG88QWy0N7PIvGUG7rDnO9bQfX23ZwX3+Yx7YgHjmCWbIHctd2jNv2Y9x1BrDkCWHJE8YDTyRPhxN4OpzAokcQpyejiTweTWWxP5Gr1kgWDGGc7Y7lgjGTy7YirtjKuGQv46K9ggvOSs45qjjrqOS0s5ozrhpOOmuZs1czZRWGwscttRIrhUiQIt8Frs9XixokRvvkK2KxR00KhnoFxszNjFtaGDU1MWxslORo0qbyLl5uZ9jY+MLEuFGTQpoxEmVo1KSQqkeibIhVoilHqxTaIiXZSYti6+jXV0lC5NaUM6Svlv49A9oyBrRlDOsrGTFUM9Rd9UIhkgIavAK3er/S8y17cmFHk7mOMUu9JEZTjjbmPWpOe3Sctncw1ydnSiNjsiuXqc40prsSmNHEMqeLkpjRREtSNNEexVBzCAOKIC9CjLYkRgoBsTK0enZIFCJL5VHMFX5YSo9ImGR+whxOyWFJhAQZ2v+cEIktct9GiBojfy8JUUPoO9SHvEV98Ds0hLxLU+QHtER9SHP4hzSGvI88dBlRiCqOvU65368pO/wrQYYO/Iri/a9SvP9VSg/9koqjv6Lm2G+p9f8dtQGvS1SfeJ3aoDepDXqT+pC3aPAVpoj3aYr8A02Rf0AZ/TFtcZ/SmbBeOr+8MHU0cweabCHoQZ25A3XmLomujJ0SHek76EjfQXvadonaiE+oDP6QssD3KQt8n4qgD56jNGANRUffJt/vdfIO/47cQ78m+8BrZB94jcx9vyR9zy9I2fEz4rf8iLgN3yd+44+I3/gjkjb/lKTNPyd+408kKYrd8GOiN/+MmB2/IW7vG6QceIcMvzVkH/uQnIBPkEVsoiXXH1NDIkPqImbNNczbFZzyJuqO2hQ49JUYOorRtubRpUino06QoI7KBFTlcTTJomksiZTkRaSuIJi6gmBq84IkxGN/KeLPqi0IprYgWBKjlwrS18rQy4VIEqNvKUTLP3dZhqqKQr9RiCQxWiVEf4kgNVZE01wVQ3NVzHI7XV0ibfVJz7fM/e9uSftb5+uEaHXLnC+rRWf1gtOX8RfHXq8SnWUBWslzUdd/o0L0stY234jrFyG1wL2El+0hECtBYjz2+Zk+LswauTRv4cppG9fPOl7ItdNOicsn7Vyat3FxziohVoRWV4POTZlZmLBwZszE6dE+Tg/3sjBiYGGom1OeTiYtDQwZynF1FWNvzcfYlIVenk5XVQJtZZE0FQbTlC/MAzXnHEOZfYzmzENC+5skQTtRJi+jSt1BW9pOrwDtoCNTPIls8wYbbJZ2+HSmrac95XM6UtcJ8azeO3zCXb4NdKVvkE7S6ozNyzGwYjuHz+JTsQLkK0Ld+TuFIIQ8ISFODEUQEWeCzLLdGIt2YijYhj5/K4airZjKduBpOMio0p/p9hOc0gRywRjMxT5/Luj9uGg4wk1bENdMoVzsCeOUKpSx2kD6K/zxlB1nuOY44wp/ppoPcarrMJdNJ7jpDOKuO4g79hPcNftz13iMm90HuWXw46b+EDcMR7lp8ueeLYR71jBuGSO41hPGle4Q7vSFcdccyKLtOA+cJ1hy+HPbdICbhj3cNOzhbu9BlszHeGIP5akjjMeWYO7rj3BHt5fbui3c1H7GVfWHXGl/l4utb3NZ+TaXlb/nsvI9rrSu4ZJqDZdU73JJ9S6PzOt5ZN7IQ+MGHvRtZFG/gXs9G7lj2MYjux/PXKE8c0byzBnJE3soS8bDXNds47pmG3f0u7hn3Mcj+1GeuQN44gjgofU4S+bjLFlP8MAWzAN7BI/s0TxxRPHEHs5TczCPewO43+3Hfc1+QYYMR/mTKYo/m+J5qg/ldvturrd/xD3Nhzzs/oRHuo94ol7Lk873edb2e54q3+ZJyxs8VL7DnfYPeWTcyZ8doTy1x/HUnsEjZxYPXBnc92SyNJTN/YEc7jiyuWPOYNGUwlNbEl+ZI3jUvYf7nWtZ6lrLA90OHnQfY6kvliVzKnct6dw2RXO9bRtX5Gu5pPiYm21beGI8wmNrIE/s4TyyR/LAHsEDVwxP+hN47IlnyRnNY088jz2x3LOFsGgP5elgLE8GE1l0RHHVdIzzPYe5qA/ipi2JJU8BSwMylgZk3B8s595gBbf6K7jkKOaiQ8ZFVxUX3DUsOGs4aatmxiImZVVLe5HGzFXSQscxU5133ujrhUhaZOqVE+nmm7WVSZuKWVcHs64OJm3ClvlxSwsT1lZmXR2cGdIx71F7t8+vbKkbMzdKCXSrQxb6e2oYNsql46KUjFuamHK0rmjBWzk/JAiRU1vOQE8Vo33CfqYxUwODuvIXCtGgrpJBXaU0byUFM3yNEK1MvBMqSuPWBglRiGYcnZxyd3PapeW0TcWcoY4pbSGT6kxmupKZ7YphtiucOU04s13hzHZFSkI01RkjVYmESlGwFKE9oAhhUC4gytCLZofs1f5YKo9iKjvsUxHy+0Yh6i3aK6Rn5mwXEuXSNq64GaVO3eiVoc8lIWqN/cNLhag26E2pda4h5F0U4WtoCv0AefAaGkKWqQ9+l+oTb1Jx7LeSEJUe+iUlB19Dtv9VZPt/Tsm+n1F64FXKD71Gpd8vqfT7BZV+v6D88KuU+S1TevgVSg/9QqLs8GuUHf7Vip9Z7vdb6k68Q0PIGkHIwgTqwt+nLnQNdSEfSFSHrKE65AOJqqD3JSoD11AZuIaKE+9JZO15jfRdr5Ky7aekbv8Z6btefY7U7T8jcfOPiNv4L8Ru+C5xG/+ZxM3fI2nLD0na8kPiN32PmHX/TMSn/42oP/43Yj//FxI2fJ/kzT8lbevPSdn6KknbXiVuy6vEbPoZkZtfIWrnb4jZ+xZRO39HyqH3yA/9nPK4nfTVxuHpyOOktZ7TziZmLUIa3pBeuAmgb81G25hOW0MC7XXxQrx1WTQqWRQqWRTKkkiaisKQF4QgLwhZIUA1uSeoyT1BdU6AhHjsm/AVqNq8oJcK0XMUhlFXGEZN0UokOSmKWMFqIaopjBKQKkfPy9WLRStckqEXIf5+35Y931Y8UYReNou0WpDEqtFqMfq7EH2DEIlS9LL9QH8Xor+GEKklVguRFJE9puPshJ7Ls2ZhDmjBxY0FF9fO2Jel54x9BVdOOSQJ8hWhC7NmLsyaOT9t8WJbhZAcd3bCyKkRPScHu5kf0HCyX8OwoZ5+TSlmZRZ6eSr6uiR6quNQl0fSURKGqiiYVjEdLs+fllx/lNlHvO1x+2lO20NzshiVvQ1lynYJVeo22tK2L1eEMrd7ZchHiLI2SULkmxAnpsSJj13edjh15kZJfFb0t/sIkbgMtSd3Gz2529DnCUEGhoIdK54bCnbQWyiIUF/JHoyy3VjLhNY3QYq24K4/wFjrcRZ647juSOWaNZHrlkhuWAO5ZjrMqbbPOK/dzC3LYZZcody3x3DTGMNVfSznuqI43RbBmfZwzmvDOK87waXeo1w1HeGm/Rh3HMe4Zz3CXdNh7hkOclu7h9vaPdzS7hOkqNeP2xZ/Fu1CK9bTgUTuGEO4aw7kVt8R7lr8WLQf4771MHdMe7hl2MGNHkFEloyHeWQ5zlNLAA/0B7ndvpFbyj9yo3UN11re5HLTr7jY8HPO1/2MS3Wvcrn+l1yqe41Lda9xuf6XXG/8NTeUv+am6jVut/+ae+2/4X7nGyx1vsei+mMe6DfzZ8cR/ocjkK/sIXxlD+GZPZBFw06utH/O1c51LBp2smTay588x/ifg0F85QoQ2uHMftw3HWXR7M+SNYiH9jAeOcJ5Yg/nsTmch73BLOoCWNQe5WH3EZ71nuCZOYavrAk87gvjRudurnf+kbu6j3ig/Zgn3X/kifYTnnZ+wjPVWr5sXctXLX/gcesn3Gr/jCXjQa+wJfDYkcEDZw73XVnc92SzNJjLUn8e9+yZ3LWmcr7dn1u6AEEgu7ax2PVHHmrX80S/jweGE9ztjeKeOYWb1jRuGMK40vRHLle9zoXKt7giX8sT/QGeGI/xlT2Mr1yxPHPF88SdyJf9yTxxJ3LfHsN9exSL9lBu9wVwq+8Y9ywnuGsK5obBn8v6fVzU7eOa3p8lRyxPB7P4cjifp8OFfDUq49loGQ8GS7huy+WKLYdrrnyu95dw0VHMOZuMk9ZSZs0VTJsrvXuQKhk1VTJqrGbUWM2YqU7YceSN2hbb5cS0uUlL04o5ohW75lxtzLk7mfeoOTWg5cyQjpP9GuY9auY9ak72C98pZ4e7OdmvYdKmeq5LQfgZ7VKIwuo2ukm7kllXG2PmRqltTdxrtCJowSswvotYB3trGTfLmbY1ewMnWpkyKxjrrWFQV467qwx3l5A095cKka8Y9ffU4NZV4dBU4NAIM0eCCCm8LAvRnEvLaU8PC24NC/ZW5vsqmdLlrhCiWXXoC4VoXBUpJc6JUdovEiLxvb8NIXr/hUJUFfAGVQFvUBMoVIvkwWteKkSV/q9TceQ3lPv92keIfu7lp8j2/5TSA69SdlAQofLDr1J6cPm9kn0/oXjvjync8yOJ/N0/lsjd9SNi1v4nkj//7+Tu+olUeSo++BrFB1+j6MCrFO7/BUX7fkHh3lfJ3/cqeXteIW/PLyRyd78qkbPrFXJ2vUL2jp+TvePnZGz7Cambf0ji+n8hYd13JRLX/8sKYtf9M5Gf/FdC//CPhK79T0R8/I/ErP8n4jd9l8TNPyB2w3eJ+uyfiPj4vxD18X8l7rPvkLj++6Rs+Qnp214hfeevSNn1G+K3/4rIzb8gfMsviNz1O6L3vkOq/0dUJO5GVxPHgKaIs54mSYTGemvo15Ri6yikV5mLVp5KW20crdUxKKsjUVaEoyyNoKU4lJaCYFoKgmkqDKaxIIiG/EAa8gNXVINeJER/KavlqCZfQBSjlwrSf6AQrW6Re5kMvUiIJDH6NwiRKEW+VaNvFKJvlIoXzNe8aNbmZfzNiNBf2C4onnxEwfkmIVotGM8Lx0vCCFYvOB0U+KZFqN/Etw1F+EvDEmbdrSt4mRCtjr5+0ezP1yHuAzo90r3i+JlRHWdGdZyd6OXclJELs2Yuzlm5csrBjQUPN8/1c/2syys9Ti/2FQgi5PBWgYSI7IVpM+dmLHwxa+WCNzThwoxVkp+5oW7mhrScHuthdlDDsKkJp6Yao6oITV0q7WUxtMkiaC0MkuRHlR+AKvc4rTn+QjJcrr/39VFJhlp8WuQEIdpGS/JmWpI3o0rdJshQ+tZlEcrcTmfWDul5R+ZWIfQgexNdmRvpyNhAe/p62tM/pyNz3XN0ZW6UQg3EoANx5sdUvAdj0W5JhHrzBPryt2Ev3ctg7REG6w7jKN+DTbZrBebiHXhqDzHfFc6FviSu2TI435vInCaScdUJvjAmcMOdzsPRYh6PFfFkNIuHgwksOgK4ZdrJtZ61XNd/xJ2+rSya/YSLe2cMD1wxLDpiuGuPZtERw6IjiruOUG7bj3HLdojb9sPccxxhyXaEJeNB7mp2ca9jB7dUW7jRvp3r6j3c6DnIk/5wHvdH8sgTyQNXFEu2cO5ZgliyhLBoCmDRfJT75kPcM+7hjmEbt7q3cK9nB0u9h3hiPsaj3oPc7djAjcZ3uFz1KlfKf8i18u9xuez7XCj7HpcqfsiVyp9wteqnXK36KVcqf8K16p9xo+4Vbsp/zo2mn3Cn5ScstfyYx8pXeNT2Oo861/LEsIt/tR/nX+3H+cp6nKeWQJ6Yj3GnZyuX2//I1a6NPDAf4JkjgD97wvhzfyRfuSMF6bGFcd8cxD1LEA+d4Tx2R/LYFc1TVzRPbNE8MkezZAjhfs8J7vcc54HhBPf7QlkyR3DbcJzLnTu52rmOu7oNPOjdyjPTbr407uexbg9PunbzVec+/tyxjz+pD/PYeJwHjhAeOiJ55IjjgTOBB84klpxJ3HMmc8eays2+BK51R3BFe4zzrdu51LqRq8pPudbyB261fsy9jnU86N7Dff1hbvYc5ZYphOvmMC5rD3C94UMuy15jofgXXKx8i8t1H3K9ZT33ew7w2BrIM1c4z9yxfDkQzxN3PEu2cEFoe49ztfsQ13QCV7WHuaI+xGX1fi527OG6/ihLtnCeuON55kniT4Pp/I/RXP48nMcjTxZ3zClcN8Vw0x7BLXcUl2yxnLekcNaczWlLCSctlcyYqpcXu1oFZm2NzNlbOO1u55RLxZihgUlTIzP2VmYdKiFZzvt81qFaJUPtUpubuLxSXE4pzgKJgiSGDcy6OiRREpl1dTBuaWHQIGfQIJfmjkTZmnV1+LTiyVfMMPlGb4vzPsJy11ombE3M93dKf7eFIS0n3SomLQqpBdjdVcGARkjgE+LI672LW6ulfUW+SEtdu2vo11Xj0dbg1lR7q1n10roKYd1EK5OONqZdXcz397Aw3MfCkJ6zrk7mzQ1MdRcw1ZXCbGccs12RzHaESUI0rY5huiuOmY4YJtuiGGkKwVMnxGa7awPorw9ioCFYkKGGYAYagumvD8JTd0JYuurTLmerOoap7LAQx78qPEHEJDskyZChcO8y+Xvozt6JJnMbXelbpEp9R6qw9FqM3G5L/COqhE9oif2I5pi1NMd+iCLyPRTh764QotqA16k5/juq/H9Llf/r1Ae+LcwAeWkIeof6wLepO/EWNcffoOLY65T6/fblQrT/p1QcfEWqEFUcfIXyAz/3EaKfUrjnJ+Tv/BH5O39E3o4fkLfjB+Ru/z45275H2vrvEPfRP5C2/jvkbvshBbt+Sv5ugZwdPyJ7+w/J2foDcrb+gKxtPyBz6/fJ3PpDMjb/gLRN3yd14/dI2fBdUjZ8l+T1/0zSuu+QvP6fSdv0fekzvu+Ln0la9x3iP/3vxH7yX4j65D8T9cl/JvKjfyTso38g7KN/IPrTfyJhw78Qv+l7Auu/S/Sn/0TcZ98hYd13Sd78Y9K3vULGnt+Qse91Mg+8Tdrh90g4+Hsidr9J7IF3KYreTnd9EoPdpSwMqDg/0sG8s5HxvlrhpqdKWI3RI8/k/2PvvbriPNC1zR8xs2atb2bv7na3c26721F223K2MjlnEFEICeWcyEHknAqKCqSqIhQ5S0KAECLnnDOSLPf+5uCag7fqVYFky+7uveebPT64Fqyqd4GkE7h0P8/9FKRdRJlyHmniSaEiOuYImZGC9KSH+GxFL0NhPltE6JfJ0KGnkhAikBjqS2KoL8lhfk8lJfzIU0mKEHiWECVG+G9h+/si20bgtouOofzEh/s9U4z0qVJKzNGfJTXWfwtpccefICP+BJkJJ8mIP/GbED1LiLa/tl2AfhOi/xoh0ic//bc1DLaWMNRWKiDeCSoTWtx0EqQvRdCjT3/0DXAiBuNwY11VjIlFCVUM3imnu6WU3rZyRrpqxCpt4b0yUYLaa6XcLM+gsSSFKmU06nShIS470o+scB8k4V6CBIV5kxvqQW6wO7mBB8kN1q+IDQAAIABJREFUFORHGnQQedDj16SBzrqiBHukl23IuWSJ9JK5DlNkV8yQXTF7phApA4UWOL0QKa8ZCfITeEBkqxAJOz2FwULTmzrEGE2oCZUxNlTH21EZZU1llDW1MbbUxlhTG2PNYOFxJkrPMVF6hoGCo/TKD9Ej86FLR6/Sl0HVMaYqLrLcFML91kg2WiNYag5isSmQ1VuhbLZF8rDtOg9vh7N547Kwt1N9kLmSA8xpPme++AtWSk1Z0zqzUSns72zUHWG94Sj3m47rhMaf9QY/Vus9WKlzY7nWhbVadzZr3Fkvc2Yl35JVuTmLUmOWFJYsqhxZ0XqwUXdEFKLN+mNs1PmzVunHWuVR1sp9WS33ZE3rymqZAysl1iyqLVnW2LBe5irs4hRYMZv1NbMpf2E27mXmr/+R2cjnmIz8I+ORzzMe9QKTMS8xE/+qyHTsK0zHvsJc8mssSd5gXfom93Ne5372m9yXfcSDgu/5sdSOHyvceVTuwn2tC+ulB1krdWFBZcZE3h5mCi3YqPLi740n+HvDGf7ecI5Hjed41HCBBw3nedBwns2G0zy8cZa/3zyv46KwS1R/nvtVJ1gvPcKqxocVtSfLKjcWVM7MFNgwLjdhSmnEssaKjQpXfqw/xI91R7iv9eF+sQ8/ag7zP1WH+Y+SozyqOcHD+pPC+FqVP2sVx1iuOMpyxTGWy0+yWHqKWc1xpgq8mFLaM5S+m9H0rxlL38lYyieMJX/OZMa3zMiMmSuwYabIkQWtJ7Pl3owpLJlN/pLJ0HcYCnmT8cgPmIj7nInUb5nI3MeM3Ip1rSebtf78eOMcPzSdYa36CIvlPswUuzFV5MxUvj1T+fZM5NkzrrBjTG7LqMyG2SIXVisE8V2v8hf2wXT/fhs1Z1nSHme+3I/5Kk9mq92ZKPdiuMyP/rIzDFcGMlwbJRyLrctmoEHGQJOcgSY5g41KemqkDDQoxBtGXdW5dNXJ6aqTb5GizponJw70PzPEBN7gZ4Vwa0jOnWoZ7VW5W5rY7tUrxTa2O9Uy7lTL6KxTiInSYIuGwRaNOGp3u1wijOfpihT0QmS4i2RY2HBLm0ZnnVQQoRYV/TcL6WnOF1KiKgm3y9K4VZJCa0k67WWZ4h7V7bIMbpWkPSFDj6vLBSESxUmTRkvp1lrxrgZdI2qDkju1SjobCuhu0tDVqOZeXT4dVTm0lSTTphbG5jqU53QV+ccEMcoXZMhQiFpz/GlK8xGFqDHV56k0pHiLQlST5El1ogeVCe5oY1z+pUIku7APmU6Gfo0Qpfp8TIr3RyR4vCfsAHl9/JNClOK9gwTPHcS6f/hUIYpyeJ1o+9eJc3qLBLd3SDz4Lgkufybe+W0xKYpyeJPr9m8QbvMa4TavbRGjEMuXuGbyAuf3/I4Le39PoNlLhFq9SrjNG4IYWb9OqNWrhFg8liJBiF7imtmLXDF9gcvGz3PJ6I9cMvojFw88x4X9f+Digee4YvqC+Izh+/pnLuz/A2f3/o7Tu/6dU9//myhFR7/7Pzny7f/g+K7fcXr/nzhjLEjReWNBis4ZvSDIkOWbBNm/R7j7TsK8viHE+zsCvHYRfMSY+MsuFCScoD4/gs5aCZ21Errqc7hbk0VDkSBC6vTLFKRcIC9RtxuUcJrc+FNkxx4T7vtEHiYj3Je0UB+BYC/Sgr1IDfEiLdSHlDAfkkO9nhh9+2eFyFCKnsZ/tRAlRAnERx4hfpsE6UXolwiRnn9WiPSvZcSfEITon5aL/8WF6FnC93NC9DS2C9CzhOe/uxD9lCBtF6HtI3KPj6L+vAjpkx/9sdShtlJG7mgZ66xg4l6VeCdoqqeK6d7qx+1wumIEQxnSJ0C/Roj6bpfQd7uE/tYy+ttK6L2poqupgDu1cloqs2goTqZKeZ1iSRCqzACKki+RF3MKaYQfOeGHkIR7kB3qTk6Iu5AABbuSE+iMdBvyYDfkga5IA53JCXB43Bx3xRbpFSukVyyQXrEQRUgvQ3ohygu0Ij/IhrxAK4EgC/IMK6+DTFBeM9oiQwL7yA88IMqQKthIFKHicGNq42xok3jQpThER64XvUpf+hS+9Cl86FP4sFB1jo2ma2w0XWOx6gzz5SeZLz/JYtUZFmvOslx3nuWGS6w2XWX9RgAPW0P54U44D9vDuN8WKtAazoOWMB7cCmKz4TTr1YdY1toxr97DXNGXLKq/Y7XYnPUyVzb06U2VL+u1vmzW+3G/8TAP6n3ZrPNmo9aD9Vo3lqtdWas+yP0qTzZLXVnLs2Y115Q1mTkbBbaslbizUenLg7pjPGg8yf0GQYg2a/1ZrzrCRoUgROtab9bKDrJW6sRKsR3LKmtW1HZslh7k71oPFrKNmE/7koX4d5iNeIG5kOeYC/sjU2EvMBH+ApMRzzMe+TxT1//EdNTzzEa/wHzsyywkvspCyusspL3BUsbbLGf+mWXJX1jL/ZyHRfv5QWvD/XI7NsvsWSt1YLXYldViYX9oosCUWZUDjxpP6X6Jv8QPjZd4oGOzSUfzBR7cuMgPNy+IPGg6x/3606xVHWet3I+1Ym/WipxYkZmyKNnDXOa3TKR/w5TMiOUSZzZq/HjUfJZHzefZrDnJ/Yrj/FBxgr+XH+Pv5cf4sfoY97U+LBa5Mqt0ZEZhz5TCkSmFM9PKg8zl+TAr92Iqx4nJTAuG4r5mJG4no3GfMhL7MSPxnzKa8g1T0gPM5lkzU+TIfIk7M2VuTMrNmY75nMmAdxi+/CYTwe8zE7WTqfhvmErey2SmGbNKR5ZKvFiv8mez7gTrVUdY0vowp3FjstCJMYU1o3IrRnMtGcmxYDjbjCGJKVNKWxaL3Vgsdmde48ZKmZcgwBW+rGgPs1h6iIUyb+bK3ZkuP8hosQuDajcG1J4MlvoxWH6S0eoQphpzmbpRwuRNDWPNRQzUyeiuyOReZSZdNRL6GhT0NSnpaVDQVScXRUhfu214yuFpB1nF1jddzba+bU5fsqAvX9Cjf00vQ/03VfQ2F9HVkCe20+lF6l69cssNJH2hgR59StSkSaa1MoPuJoUoQ/pjsh1VEt0ooMDdyhyB6mzaKnQypE5+QoYMEyT9TlVLaTq3ijNo1Uq2/f1zuF0l0FYtp71GQXuNgpYKKTfKJNwoTeNWaRKtJdG0FQXTnn9FkCLlKTqVp7iXJ8hQR94p7ipOcldxknbZcW5mHRalR39cVY/+4Gpdkhd1ScIRVr0Q6dMhvRDpBeiXCpEm2AZVoBUF18yFu26XDiC7sI/c83uRn9OhE6LcM9+LQpR14oufFKJEzw+IdX2X+IPvk+77N5G0Q5+SduhTUnw/1Y3N7SDe4yNx5yfG6c/EOP1ZFKPr9m9w3f4N8fVY53eIdX7niWci7F4XhMj2DUJsXifE5nWCrV4l0OwlLu77g5gSBZq99LNCFGj2ksg1k39eiM7s/v0WIRJH5777N07sfY5T+1/gjNFLnDcWpOiCyatcsniDKzbvctX+fa46fkLAwS8J8ztA5ElLCpPO01AUQ0+9hL5GKXdrssRmWK0sXLwZJE88Q278KXJjTyKNOYE05gQ50ceFI6cRfqSHHSY97DBpob6khfqSGuwj8utToV8nRD8nRT+VHCWGC+jFSJSSbQL0i9GLj464CD/iIvyeEKJn8WRSdORn+aWC9JsQ/UIh2r7z82sToN+E6EkhepwQ/XQyJKRBQiGCPgUa6SgVRWimr46Zvrottdiz/fVbhGhmoP7JcgQD4RHG4sp/Uoj0nw+1ldLZmEdLZRZNmmRqC+OpUl4X5oTTLpGXdE6cDZZd9ycv+jiK60fIjfAhO9QNSYgr2QEuwp2gQAdyAhyQBTgiC3BEGuiILMAZeaCr+JpwUFWo0M69av2rhEgk2OoJIRJG4QQKgox07NdhRGGIEeqQA2hCjSgOP0Bp2AE6cj0YLz3JQu0FFurOsd54mQ0dq3VnWao4yVrtadZqT7NUeZSVymNs1J4Ul9sf3b7Eo5YrrDaeZanuFEt1p1htPMtq83nWb17mfksAD1sCeXQrhIdNV4WkodyNlRJz5gq/Zz7/G1bVB9gsc2SjzJPNCj82q46wXn2IjVof1ms82az25H61Oz/UunO/2o01rTMr5c6sVR7kfrkHm8VurOVZsyYzZ1Npyf0iBzZLPNis8ONBrS7hqPUXxvGqjrBR4cdauR/rZYdZK/VhvdRDFKLFQkuWCm3YULvyY4kbi5J9zCXvZC7yLWZDXmA26HlmQ15gIuwVxsJeYyz8FcbCX2Iy4kUmI55nIvxPTEY8z1TUi8zGv8FS+nssZ33EsuQTFrI+ZVH2HetqEzZKLFnRmLGoMWdRbcmKxonVYlcWNNbMqm1YKvHg780XHstQ/UU268+z2XSJ9YbzrDecZ6PxPA+bL/Kw+TyPms8LY2WNp9msO8GK9jCr2kOsajxYK7RnMXM3c8k7mUn4GxMJO5nKMWW52IP16lM8aL7Mg+bLrNedY7PmNI+qT/Goyp//qD7KusqNBZk1o6l76Y39mqHkXQJJexhMOsBMjiOTWXaMp1kwkWzEYMQXDEX8jZGIjxmO+oippK+Yy9rLgtJcSIgKHIRkR+3EVK4Z0+E7GT//F4bPvc3Y1fdZjPmG+bg9TCcaMZVuzqzckTnVQRZKfIRUr9KPVe0hlko8mC1yYVRuJYhQjglDmUYMZhxgMOMA41JzlopdmJBbM13gwLzGRYcbcxo3Fko9WCz3Yr7Cg+kSF0YLHRnIt2Uw34GhImeGNAcZKTvJRGUcU9VSRmuyGaiU0K1N5155One1wqHX4ZZCBm8V0NeULyZEehnqqMoRRcfwKKteSAzTGlFUSjO3YFjL3VqRLQqPntaKbG5ps7hRkiHWeetlqaepULiLYnDjyLDlTZ8S3SxLF9KhlgKGWjX0NOeLImVYIX6nUsK9KikdFRJul2VwszhJNwaXKN4jatQ1z+mFSGzb0wlRszqVmxrDgoUUGlTJNBSn0liSJghQmYSb2mwaNOnUqZKp1yRxU5tMW1kSrZoobhcE05Z3hVb5Odrlp+jIE2TojvKkKET6lOhm5hEaU32ojncXD6pWx7tvkaLaRM8t6VBFvJsoRIYSpN8Z2ro79FiIisPtKA61FYVInxDp06Hc83uRnd2D7Oyef0iI4tz+QpzbeyR7fUzaoU+fEKLkQ5+Q6PUJCZ47HpcrOL1LjJNQrhDl8KYoOoZi9GuEKNj8Za4aP8/5Pb/j/J7fbRmdC7d54x8Sogv7/8Bl4+e5YvrCLxKiLWNzu37H0e/+jSPf/RtHd/07x/bopMj4Bc6avMx501e5YPkWl2z/ymXHHVxx3UnUcTNyrx+mNPMKrZVp9DQr6WuW01aRRlNxItX5URRLgshPuYQ88QzyxDPIEk4LR1Ov+yOJPEpmxJEtJQmGEpQS5C2SGORFUrDw8R/D56nEP4NnCVNCmIBejAQhOfoEv1aM4iMF4iKOEhfx+OvEhfkRF/b07/GYJ4Vo+wjddgxrvVOij5Eac3wLabEnSYs9SUb8KTLiT/16IXpCaP5JIfpXHF/9VwrPLy490PHsw6X/2GHTXypE/6jQ/LOII3DPeN9QiJ5Wk919S0X3LRW9LWrx875WDYN3yhi5W85IRykjHaVM3KsQUqCeWmb66pgfaGR+QNgNMkyCJnvrmegzYNvB1K0yJOwI9bdrGegoZ6izkrGuKoY6tAy2CmnQ3QYlt8szqSuKo1waSllWAJr0yxQmnSUv4RSKGH+kEb5khXqSGXSQnBBPckO9yA31IDvYVUB3NDXnmhM5AQ5iApR77bEYya85incU9LeEhIOq1sivWAoYiJBeggwrTIuCbSkKthYpDLJ64g5QUYjpFgpDdCIUbk5ZtBWlkaaog/dQGr6PxkRLhtS+LFSfYqXhDBtNZx8nDNX+LFf4saT10eHFktaLVa03m1WHeVB3lEdNJ3h04yT3G/xZrT3KSs0RVmuPCiNxDcdYqTvGat1JHjZf5FHTZTZrTgv/S1/iyLJqP9OKL5mVfc+6xppHFd48KPdjs1w3ylbpxWrVQdbLXVjXOrJebM9ioSVzeeYsq2xZK3Fjo8xTQH2Q9Xw71hRWbOTZcL/IiXXNQdbLDrFZfpTNSn/Wyw6xWuLNksaTJY0niypPlos8WVF7sqJyYUUtyNCMwoRpmSmLeTas59uxLNnPfOJnzF7/M1PBLzMd8grjIa8zHfchD+V7Wc7YyVzih0xcf5uxiNcZDX+Niag3mYv/C0tpO1iVfMFa7vesKY3YVFtyv9Se1WJrlostmCs0YTZvH7N5xiwU2bGsdmKx2IalEgdWtB48rD3Bw5ozbFSdYq3iBEvl/iyUHmGh3J+FiiMsVxxlrfKokHhoPJlTHWROdZDZIjfm1e4sqt1YyHNgKuMAs6nfM5f0NXNJXzOfto8FhSOrxUdYrzrHRsNVNhqucr/hMg/rzvKg6ijrpR7MKywZSfyakZjPGYj8iN6wD+gJfZ+ByI8Yjv0bY0nfMJ5uwkS6JZOpZkymGDOdtJfldCMWknYxGLGD+fRdLEqNWcyzYjbPmkmFDWNKO0YLbJnMMWc85DPGzv2VsQvvMRGwg5X4fSwlmrCYZsW8xI5ZmTOzRe7MF3uzVObLqvYQa6U+rJZ4slzswaTMmrEcC4YyjRhK289A6j6G0vYzkmnEUKYR41JLppS2zBU6MlPgwHSBE9MqFxZKPViq8Ga+wovJYlcG86zpl1nQL7NgOM+SkXwrxlWuTJWcY7IsmNGyMHpKIunUxNNdIaG7SsndCjm9DQViOqSXoDs6kWjVZorHTw1lxHBc7Yla6tJMbmmzRAEyFKK2yhxxnE4vQs3FaeJtoyZNKrfLJXQ15DFwS63bNZIY1Fw/xlDQ7tRI6b9ZyGCLit4bBXTU5orpTas2k1athJbSTFpKM2krz6ZVK6FZnUxjUSINhQk0FCY8IUSPkyIhJdKPzDWrU2ksSqauMInagkSRBpUgR83FGTQXZ3CjJItGVRp1BvtGdyrTaS9Ppr0sgdaicJoVF7klP0ub8ix3FKe5oxRESE+b9BgtkqM0pflSk+BBebQLldEuVMe6ienQFilK8BAPseqPsD4pQy6URjo/IUOGQqQOskYVaEVhgIWYECkuHRATItlZ4SirHv3YXNaJr8g69iUZR3eS7vc5Kb6fkqaTomSvD0nweI9Et/dJcH2PRM+PSPHe8YQQpXjvINGgXCHW+S/EOP6VaId3ibJ/mwjbN3VJzstE2L1OlMObT6REelmKsHudcLs3xR2hEJvXhTE40xe5vP85cXTumskLhFi8Qpj164RZv06IxSsihmIUYPqiuEd02fhFcT/o/N7nntgj0j9zyeh58Znze5/j7J4/CCnR7n8Xhej4rt9xdNe/i0J0+sCLnDV5mXPmr3HJ9l1Omb3JSYt3CXT/ioyrLpRlXuFedRZj7SoGWgpor5bQoI5FKwtFlRmgO6B6AVnCWaRxJ8XDqZnXhbY4wzRIn/oYilBSoJdIYpAXCYGe/7QAPUuI4oKfTnzIoW0cFokNPSyKSlyYH7HhfsSG+W/hSWk59rPERWxl+9fb/v5Wjv7kaN4TdeA6UqJPbCE15uQW0mJPb+E3IfpNiP4lQvSse0GGNdlb9oJaNfS3lWxh8I6wCzTeXc1Yp5axTu3jkbi+Omb760Uh2p4AjXTVbEEvQfoROb0c6UVpqLOS/nYtvW1l9LaouXejkDt1ubRUZnGzLJ26ogTKckKE+eCEU+THnaQg7jj5McfIjz2KMtoPeYQXOSHuSIKEJCgn0FkgyFFMhAzRy1DuNTtkgfbIAu23HJnLvWot3hPSy5A+Ddq+M6QXIeGjcE1cj+GB1KIQc1ShFqhCzVCFmqEON9cdQ92POtyUsmgrtNctKQ41QhWwi5LgPTTEmTBW7MNC1VFWa4+xWX+Mh/XHuV/tx1qFF8tlbixqnFjUOLCocWCpxIENrQs/VHvx94bD/M+mI/xHsz8/1B9mo9aHtSovVis9WKvyYqXai+VKH1aqjnK/Xrhds1bux2rxQZYLLVjI+4Ypyd+Yzt7NpsqJH8sP80B7VGhJq/AT6qUrXVkrs2O12JqlAnOWlKYsKARZWVW7sV7qxWaJF+sqN1GI1pXWrOfbsVTgxLLKXdihUXmzUODGnMKZGZmDQK6TkD4oHJlT2jOXZ8m03Jix7L2MSvYwLTVjSWbOUvZ+ZpN3Mhf7V2avv8V45FvMJH7MhtKI/1vrwN9L7NhQGrGQ+TVTiX9jMuFTFtK/YiN3Dw/k+3mUZ8qPKlselR3kYaU3m5VeLJc6sqyxYqHAhBnlfmYUJizk2TGXb8dsvjnzhZYsFbuwVurFWqkPyxof5lQHmS5wMcCJqXxHJmS2jORYMZhlwlCmCWM5FkzKrJlR2DKrsGZSYsZo6n4mU/cxl27EUpYV60o3Nov9uF9+lvu113jQEPj4llHdSVZL3ZlSWDCe+T2DER8wEvIOg0FvMRD4JkPBbzMS8RfGYz5kMvFzxtP3M5ppynimKRMZxsxnmbOWa8tylhljcd+wmHWARZkJ8wpzJuXmjOZaMiy3YSTPjrEcC0bDvmDs0keMXfmYqdAvWU02YznNiqVMB+alTswqXJktcmdO48miRi+07ixp3FkscmVGZsOYxIzh9AMMJu9hIGk3A0l7GUjaS3/KPgYzTBnPsWY814ZJhR3TBS7MFrkJ5Q6lXsyWuDNR5MSg3JL+HFP6JSaMSM0Yl5sxkWfLVJE3k5oTjGnOMaC5Sn9ZFMP1EsaaC+ipVdJRoZeGTGEkTCwZELhRmsLNslSx3GD7Po9eTsT7QDoRMhyTM0QvQre0WVuSJL1E3atX0ttcRE9ToW7ELnNLdbee1ooscY9HX+pwr14u/vn0qZZehprVqTSphB2gm5o0MRlqKEygviBeKFwwQJQjVZKIkCQJpQp122hUp4gJ142SLG6WSnSyJyRYbVWZdNTm0N2koP+GgrtV6dwqCuOW4gK3FWdoVZyiXXFiixC1y4QjrM3ph6lL8qIy1pWK686CFMW7bxEhvQz9nBAJEuRMSfi2MTkdal06pN8hEvaITEQp+ikh0qdEkpNfIzn+FZn+X5B2+G8CvjtI05UrpPp8TLLHR8S5CONwCe4fiFK0XYgSPT8iwf0D4lzeJ9rhXZ0QvSMKUYjlS6IU/VIhCrZ6lVBdSqSXogt7f8+Fvb/nqvHzohTpU6JnCZFeds7u+QPn9z7HJaPnnylF+mfP7nuOM3v/wMk9z3Fi9+/x3/07ju35vZAOmbzKObM3OG/5FledPiTAfSfRx41QRBzijjaZ7tpsBm7mc68hl+ayFCp1iVBh+iWUyReRJZwlN/4M0tjTogxlRB4hNfzxSJw+EdKPwBmKUGKAp0hC4K8kwPsXERe4lZigp/OkJPkSF+xLTIhAbKggRjFhOkKPEBN65LHAPJHs/GcK0bH/TkKU/XT+fyNEv3Ik7X8RIXrWAdWem4qfYFt9tm5nSF+J3d+mYaC9mME7ZQx1aEX0I2yTvcJNoMm+asa7K0We1gxnWI09fK9qC4aJ0HaGOirobVFztymP2zW5NGnTqSmMp1wu1GZqMgJEEZLFHEUWdQTl9cMoIg6hiPRGef0QyuuHkIe5kxviRnaAE5lXHZBcsSP7mj3Z12zJvmYr7AJdsxN5fFXbBnmArYjsmo3BYVWrp0qQHv1onD4NUoXYbLkJJBxJtUAVaihDW4VIHW5OaaQ5TWnOtEjcqU9yoCbWkspIE+qizWjNsGGmxJulCm9dfbMfm1WH2Sj3YrnEmUWVLfNF5jpMWSw0ZVltznqJLQ8qHPmx+iCParx5UOEhNL2VOLCgtmdBbc+cxp45tTMLJV5sVB/jftUxVtTuLCitmc3ZxVTWDoYS32MibRcrSkcelhxirdhbSHUqfNms9mSj0plNrS3rGktWCkxZkhuzJDdlWWnDWqEbGxpvUYhW8+1YlluyLLdkSWGtkxwX5vLcmFO4Mp1tx0SmBeMZlkxkWjElsdXJkR0zMhumFGZMyIwYy93LeM5+ZhRmLCjNmZfuZSZjJ/PpO1hI/ZiFrJ2s5BmxWebIerkbD8s9eFTuwQ+lLqworViSmbOitGIz35YHBXb8WOTMj8Xu/FhxlB+q/dmo9GW11IUVjQVLhUJysqi0Y1Zuz5TUirGc3YxLdwvfP8+OxQJb5vKsmZaZMyk1ZTzHhEmpKZNSU8YkRgxn7KM/ZRcDqfsYTj/AmER4f1pqwoRkP2MZ+xlON2ZC6sB8wSFWNSfZLDvHD+XnBCGquMDD6gs8rDnDg+rjrJW4M5tvyXDmdwwlfcJA8BuMXnuVkasvMXL1JcaDXmUy7E3mot5lJvFjhiS76ZUa059jzJDEmOVCZx5qvNgscGEu04R5iTHzOSZMS00YzzERxtt0QjScbcFEzC7Ggj5nJHQnU9G7WMmyZSnbiSWZK4t5HszlezCd7854njPjCgemlPZMKe2ZUdgzKbNlTGLGUMoB+hN30R37Lb0x39Mbs5vu2N30xO9nKMOK8VwHJnKdmVC4MlfkxbzKm+kidyYL3BhW2tOfa0V/tjn9WWYMZJgzlGHBWLYNk7mOTOe7M1Xgw1iRH4OqEwyWXmWsIZaJW2n016XSUSmUDLRr02ktTeVWidC4pqe5OEWsw9aXKQjlCbnivTv9uYaOehkddQru1Mppr5HRXiOjrTqXtupcblflcKdW/tTROUNh6qiVi010QsKUuWVPyXCXSf/99TXe+kpuwyRLvyPUUJhAXX4sdfmx1BfE01iUuEWKtovQYx6nSAK6pjlV4hb0u0w3StO4UZLBzdJMcZSwrVLCnbpcum/kCzfn2kvoalDQUhrHrbyL3FaeolVxgnbFCdoVx2hXHHssRTn+tGQe5kaaD7XxbpRHOlEe6bRldG67EOlH67aXKfwaIVIFWun2iITbb/rD2U8TIsOUKOfE12Qd+5J0v8+Fo6yHPxFTohTvj0j12kEPIe2RAAAgAElEQVSybkco1vWvxB98nxTvHVuEKNnrY5EE9w+Icn5XPNB63e4tUYgCzV8g1OrlLUIU4ySM1unLFSLs33pCiPSic83khS1SdM3kBUKtXt2SEgVavCwSYP5YdvRcPPAnzu8V5Oa80Z+4aPw8l01f4orZy1w2fYlLJi9y2fQlLho/z7n9f+Tc/j9ydt9zBvyJU3v/yIm9z3Fy3/OcNn6Fc2ZvccnyHQIcPybY6yvSrjhSK73GYFMOI62F3GvI5UZpCpX5MZTkhqPODiEv7TLyZF0qFHua7JhTZMec2iJD24+obt8J0qc8v1qCAj2JC9IR+KTs/BL+ZUKkIzbcbwv6EbhnCc12osP9t/BTz8VHHic+8jgJ149tITHq+M+SHHNiCymxJ7eQGnd6C78J0W9C9F8mRH0tRfS3aehv0zB4p4SxrgrdmFutWHww0VMjVmXPDjZuEaKxroot8iPcBirfwk8J0cjdSgbvlNN/W0PvTRU9N4roaiqgrTqHxpIUypVRqLODKEi7TF6ScCw15/oRZFFHkEcLSZAi0htZiIdA6EEU4R7Iw9yRB7shDXQk+5o9WZdtybpog+SyNZLL1mRfsRFH4PQSZIg8wFpE9hQRepoQ5V+zNBiT0wlRqBWqUAvUYZZbRuJUoWaoQ0zRhJrpMBEKE8JMKQ43pjnFgSH1cUZLT9OR60Fblgstqba0Z9ozmOfGbIk7S+UHWS33ZLPCl41yH9ZK3JgvtGa2wJS5fCMWi4xZKNzPnHI307LdzMj3MJ+3j1WVJfdLXFnVOLFUaMNsvjlTCjOmFBZM59synWfPnOogq9rDrJcdYkXlwnTWXsZTP2M06a8MxL7DRMpulqSOrBW6s1zoyorGjdVSN9a0ro+FqNictXxjVuQHWMo1YVluzVqhO5vFvmwU60be8mxZkpmzIDVlTmouSI7cjqkcOyYyrRhLNmIkaQ+jyfsYTzdiOsuCGak1czIbZuRWzCjMmFQYMyHfz6TCmNl8SxbyLZiRHWBC8g3zOd+wnPsdj0ot+XuVK2taV0aV1iwWu7Gu9eaHSj+Dg6jOrBY6sl7oxCONB49KfPmh4gT3q06wUeGnEyIzVgtNWMm3Zkluz3SOFWMZ+xlM+5yRtM+YyNrFrNSEeZkJs9L9TEp2M575PWPp3zGe+b1Axm7G0ncxkr6H4Yx9jEmMmFVYMpVjzETmHkZSv2MkfR+TufbMqI+yWRfIWlUQ92uC2Sw/z5rGnxXVIeFmkdqdZbUTc3mWTEoP0J/2Bb3xH9IT+AaD115jMOAVBq+9xkjwm4yHvcNMlJAQ9Uv205VrSo/UlN4cc1a1h/ih2p8HZT4sKOyZlpgwkbmPscy9DGfsYzjbjFGFPaP5jgzn2DCSuI+hyK8ZifqOqaT9rOY6siRzZinfk+XCQ8wV+TCl9GBY5iA8nyMUKIznWDMqsWAg9QA9cbu4F/0NHZFf0RnxFV3Xv+Ne1C7uRu1hXidVMwVezBX5sKg+LAhRvjujuQ70SczozjShL9OUvnQzBtIsGEi2ZDjNmvEsByZznZlSuDKW78FAvje9RX4MV5xnuDaA/ppwemuS6avLoacmm3vVWdytfFxC0KoVfqlvrcjiXr2cgVtFDLVq6L9ZiL5hrrspj57mfHHUuLu5kM7GPFGM9ELUXiPjboOS7sYC+m+qGGzRMHBLvaVM4Xa5UFDQWacQX3/aEXLDvSbD/aKth1N1FCXSWJRIXX4sVfIoKmXXqVZE01CYsKU9rkktSFF9Qaz4UfhcSJBE8hNpKEz6SSHaPkLYWpHFnRopdxvkdDUV0HtTxWBrCR11Cm6VpNCsvMYt+VluyU9zW36cNrk/bfIjtMv8aZcd5470GLez/LiZfoi6hIOURzpRGm6PNsp5ixTpZej/LSHSp0Q5J7alRDoZMhSiFE9BdPRSlOD+AUk+uiOuBjKkT4tiXf/6VCEKMH2eYIsXibB7XZShXypEeikyTIou73+OQLOXtqREPydEW1Kifc+JwrNdivRcMnmRi8bPc97oTwL6e0VGL3Bq/wuc2P8Sp83e5Kzlu1xx+oRA96/Qpp3mdnEUPfWZdDVIuF2RSnNJErWqBN3vBCHkp19DkXKRnPgzSKJPIok+SVbUcbKinpSh7eUI/98SIt/fhOhZwvOPIwiPeEfgJ/hfXXieddj0nx2F++dLEv6TeEJ89IUI8qeyXYj6bucJtBTQ11JA/22VUIygE5fx7mrmhpqeYHqwmamBRqYG6pnsrzNohxOEaKizfBuVIoN3KxjoKGego5zBu0JaNHavRjic2lZK/20N3U15wpV2dQLVumIEVWYABSmXUCacQR57HGmELzlhXkiCPZAEHiQr0IXsABeyrjkKe0AGSAMdketqsrOv2CG5ZEv2RRtyLlmTc8ka6WUbZJf0u0DW2xIgK5QB1tuw3CZA5igDzA1a44RRC/0PVD3qYOEganGYOYVB+ykI3IMm1EgQoGBjNMEHUAftpzh0P9WxZtxKtacz9yAzlaeZqTzJbIXAtNafyeJDjBW6M1nkynyZq3CLR+vNhtaX+1pfVjRuzOVZMqMwYqHAhNVic5aLTJiR72E65zumc75jRrqLiaxdbKhdWVe5sVhgy6zSnBmFGTNKS+YKnFlUubNccoilEi8WVK4sKK0ZS/qKoegPGIp6i5G495lJ3c+K3IW1fFcW8x1ZUTmxrHZgQW3LVL4p47J9TOR8y0TaZ0ykfMZ81m5Wci1FIVor9mSxyJnFPBvmZRbM5pgxLbVgOteaKakNY+lmDCfsZTD6S4aiPmU4ZgdjiZ8xlvo9E5n7mMw2YlpqwpzchGm5MRMKY6byTZlX2TCvsmNKYca0zJR5hSnLeWasqWzYKHESjpsWObJQ4sV61RHhcGnVUTbKfdjQuvNAe5AHWg8elnjzoNSP+xXHuV/hz1qxJytqO1YKD7Ck3CWMk+WYMJnxPUOpn9Ob8D79CR8ykvIFkxnfMyPZy7TkeybSv2Ek5QvGkh8zkrST4aQvGUvfJSRKRXYsFdoxnrWP/oQvGUj8ijGJCbNF7mw2XuNBy3XWmyNYbwhhrfwcKypvlvKtWcgzYkZ2gHHpXsZydjOWs5vh7F30pe6kL+FvDMb9jcG4zxmM/YrJ1H3MZ5mzmmvPcr4bq+VHmdUeYULjw3iRFzMlh1irOs5KmQ9zeU6MZxozlraPkXRdgpVtxZjcntE8Z/pz7ehLN6MvaS8jKXuYSN3HdKYRczIb5vMPMq86xLzKj6kCL8YVTozk2jKcbSZIlcSC4SxzBlKM6Y7fQ+f1r+m8/jXd0d/SF7uHnth99MQbiTI0oXBnSinI0azClQmpA4Pp5vSkHuBe6l66U/YLJB6gJ96I/nhjhpLNGc2wZkxix5jckWGFM315rvSpvBgo82Ww6qxQz12fxkBNGj1VadyrzORupYSOKmGPSD/K1t2Ux1CrhuHWUnqaCrnboKSzMU/82N1cSM+NIvE/coQKajl3auV01Cnoaiqgu7mQobZSJu5VMdlVzXB7GT03irjboKStOpeWSiE50gtRV0PeluPieinSj8Xpd5n0AvJUKdIJUX1BPDXKGKrkUVQroqkviKWlNJU7lZncLksThaguP1qUosai+C3pkDBap985StxCU7GAoRAJ6VCOWDHeWaegs6GAO7VKOuryuFORw62CeJplIdyQXeCm/AQtsqPclvnRlnuUO9KjtOf4i0JUn+hOVYwz5dcd0EbaUxntRFWMM9WxLlTHu1EV50ZFvBsVce6Uxx6kPPYg2hg3tDFulEW7UhzpjCbCEXW4w1OwQx1qK5YqqIOsdaNzZuKRVsUl4Q6RvlhhCwYpkeTk12QeF3aJUnx3kHzoY5IPPZYi/V2iWNd3iXF5h1jXd0nweI9krw9J9vpYHJkzHJ2LcfkL1x3/TKTD24TbvUmIzeuipARavEy43etEOr75RCudXoj0xQr6coUgy1cIshSER1+EcPHAc1w1epFQyzcIs3qTUMs3CLJ8TSTA/JXHN4kMEqDzRn8Sk59z+//IeaM/ccnkRa6YvcxV81e4YvayAa+KXDZ9hcsmr3HJ7HUuWbzFOYu3uWD/EWedPuH6aTOqlIF0NWTSe1NGe10G9cVxaBURFEtDUEmCycsQREiaeBZJ7CmyYk6SHnWMtEh/0iL9SY04Skr4YfHoaXKYLwkh3j9LfLAX8cFeouCIwhPgIXDNi7hrXsQG/HNEB/4EAT5biAk6tJXAw8QEHiY66BDRQYdEMYoK9SEqxFeHnzg6t32E7teyXYhiIo4RE3GM2MjjTyXh+gkSrp8gMerkFpKjTwn8SgH6TYh+E6J/iRD9pADpGGovYviOhpGOYkbvloj12HrBMTyYasjUQCMTffWM99Yw2lP9uB2uq4LRe1qGu7QMdZYzfK+C4XsV4q7QaHctI101DN8TRuH0h1PvNhbQXqPgVrmwPNxQGEelNJzijKuoUi6Sl3AGRewpZNEnkF33F6qygz3EfaDsABeyrzr+JNKr9uLNoOwrdkgv25FzyRbpZRtRhrYIkYEMPSlEggAprpk9VYj0MvSEEAVZoA42RxNqRnGYKYVBe1GH7qM61oz6RFuakmxoSrLhRqIVrel29MhdGVUfYrrMj7nyo8xXHhGW8KuOslbnz2qdH8uVPixpPQQZqvRgrdyXDe1R3e0aL+YLhL2apSIrNsvsWdFYMSM7wHTufuYURizkmbJcaMOG2oN1tQdLhQ4s5NuwkG/DosqR5WIvVrWH+bH+NOtlh5hR2DKWuZexxJ0MRr7HcOTbTCbsYDnbnAdFXjws8RbKEdROLBZYM6MwYizne4YzdjKS+jEjcX9lKOpd5tO/YUlqxmqBK2vFh1gu9mCh0Im5PGvmZBbMySyYkVsI42cSMwYTdzMQtZOhkA8YDHqLweDXGA5/i6Ho9xiJ/5TxlK+YSv+e2ex9TOcaMZVnzrTajtlSFxa0nuItm82qw2xW+AjHRQtsGJeaM6mwY1Z9kKXyw2xUH9MVRniyVuLGWqlwW2izxIuN0sOslx1mQ+vHrNyeaakJ09lfMp31OdOZ3zGT/i3jqZ8ymPA+PdHv0B/9LiPxO5hI/oKZ9G+ZTv2G8aTPGY37dAsjsZ8wkrSTSclu5vIsWVY7MaWwoj9lF12xO+lN+JrhLFPG85yZ0Z5hsT6QtRthrDYGsVx+msXCgywo9zEv/YrJzJ2MpH3GQMpORjK+Y0om7DZN5QojeFPZ5kxlW7JW6Mam2psfSn15oD3GRtUplitPMVfmz7TGj9lSP1aqj7NU5st8oQvD6caMZRgxkWUijLdlWTKYbUO/1IGubBu6syzpyzQVyhCSv2Mo+TvheZkjM/k+zKmOMqfyYzrfjXGFnVCvLTUTxCrbitFMS4bTzOlNOEBP7D4GE4wYSzVnOM2S0Sx7JmUujMmcGZTYM5htw1i2DWNZFgylmdCbuIeuxN3cS9rN3YQ9dMTv5m7sbu5G76IzZje98fsZSDRiIMWUwUwLBqU29Mvt6VU60KtyZlDrx0j1VYarrzNQFUNPZRz3KpLprEino0IiFBDo9oG6GhT03iigqyGPtsocbpVLaK8RRuQ66hR0NuaJ6CXJUJT6b2vouVHEYGsJY50VjHVW0H9bQ2djnpgkdejuFW25WfSUn91tlRJuaTNE+bhZli7uN+llSZ8aGe5FGY7ONRTGcaskRbxPpJehuvxoGgrjxFIFUXh043WGHx/vFT0WIr2g6YsgthdKdDYU0NVURFejmp66Iu6WSWnJj6dJdoXm3NPcyvWnJfcIrdIjtOccoT3Hn1bJEW5l+NKY7ElDkgfVsS5oI+3RRtpTft1BEKM4F0GI4tz/U4VIedEgJXqKEBkWLGQc+4I0v0+2SJFeiBI83hOFKMblHeLc/iIeb9VjKEdxbu9tGZ2LsH+LYKtXxRtBAeYvEGb7GlEOW6Uo0uFtIh3efqYUXTN7kUtGf+TKgecJNHuFUMs3nilEegylSC9E+pRIL0RXzV/R8ZrINYs3uWb5Zy6YvsU5sz9zwfp9Qnx2I4s6zE1tPL2tCjpvSGlvzKKhLIGyvHDU2UHkp19BlnqR3KRzogxlRB8XZSg14qhOho5sEaLEUB9RePT8txIiUYp+E6J/XojqJAJPCNF2/rsKkYzuJhldzdv51wrRs8oNnvV89w2l8HW3i1BLPt0t+XTdevx57+0Celvz6GvLp7+9kIE7RQzcUTNwR81IZwmj90oZ66pgvLuSyb5qJvuqme6rY3ZQKEMY765mvLeGib5akfHeOkFuuqsY6Ta8EWQgRPfKBDq3jssNdWjpa9XoRuFyuVGWSU1hIpWKGMqkkRRnBlOYehll3GkU0SeRRx9Ddt2f3Mgjwt2gUB8kwR5kBLqQGeCo2wfS7QTpkF61/0meKkSXrZBdthLb4pRXrVBetUB59fEonDzQ8gkB2s5PCZE62FKHOeoQU0rDjFEH76H8+n5upNkyWHSI4aJDDBd5M6byYqr0EPOVh1msPspytR9LVT4sV3mxVOHJWo03D5oP80OTD5v1nqxVe7Ba6cFqhS+r5cdYKzvNaulJVkqPsqzxYVnlxorGjfXSgyyrnYTRMrkVS4VCrfVDrS/3Sw6zVuzNYpEzC4UOggyVHGSt3I/7VSdEIZpVWDOe8ViIBiP/wkTCZyzmmHJfdVDYISp0Z0Fhz6zUiImMLxhL/ZCR+D8zGvM6I2Ev0xf8MqNxO1iQGrOY78hqiTeLajfmi5xYyLdhLs+ShXwr5vKsGc82YyRlH/3RO+kPeZ/hy68ydOEPDJ7/vxi69O8MBbzAUMjrjEe8y1TMDqaSv2AiaxeTSgsmNE7MVPoyX3+G1RtXWL1xhY3mS/zQeI6VMi8mcq0YSN/PcLYZU0WuzBd7sqI9LCZhiypHlovshbRL5cKK2p0VlTerGi+msi2ZyNzDWPpOxlN3MJX8KVPJnzIe/x5DUX+mL+x1BsLfZDTqPabiPmE28Qtm4r9gMuYzRiN3MC7yEaPXP2Is/nOms3azXGTPWpkHY3Jb+jKM6E/Zw5jEhPlCF8aVrowXH2O5/hrrzSGsNwawVHGaRZU7E+lfMZXyESMJH9Ab81d6Yt5nIOlzprP3spRvzXKBA8v5TuIY4IrKgVWNAxslTqyXubJccohF9WEhxVG6M1/iy3qVXojcGEgTRGhGYcuU0p6RbDsGsu3plzrQk2NLX449AxJL+pJ30x//LSMpe5iUWDAjd2Ve5cdS6QkWS/yZV3syle/IuMxCKD3IsWY8x5bxHHvGsx0Zkzgwkma3hcE0a4Z1ItSTZkpP6j76knfTm/At96K/oOP657THfMnd2G9pj/2OtphvaY36jtbIb2m7/h2dMbvpjttHT/x+upONhK8hsaJXJ0UDak+GtMcZqbzEgPYafRURdFfEc69cEKKOSjntVXLdcVUhpWmvyhV2ZLRZYvLT2ZhHe72Ctjo57fUKOhqUdDYXcO9G4ZaWzns3hGRJnyQZjtTdbVDS3VxId2MBnXUKsXzBUHQMb/8Y1nDrx9L0o3WGY3WPD7Cm0VKaSovBnpRwZyhFbJXbXrstIIhUszqZJlWS+PnN4iTxeGuTOuGxEOnYXkeul6L2qlzuVCvorC3gXk0B9yoV3ClLp6Uwgib5BZqlx2mR+tOa48/tbL0UHeG2xJcbaV40JHlQl3CQiihHikOt0UbaUxXjTFWcizAmpxOh/wwhUl42Iu+SkXCY9dzerWKkEyLDggUhJfqMNL9PnipEcW5/IcblHaKc/yymRE+kQ14fkOj9IfGe7xHl+s4WKQq3e9NAip4n0OJFwqxf3SJF+md/iRRdNn5ebIsLsnyNYKs3RIIsXyPQ4lWRa5avipJzxexlLpi+yHmT5zl74I+cM/oTF01f4aLpK1wyf5lL5i9zxeIVHa8JmL/BFfO3CLL7gEuW7xHovJPkM1Zo0y/SUZnKyN0ielvzaCpPpkYTS6kyjMLsayjTLpCbdIachFNkx58kO/YEWVH+ZF4/KrTIRR4R7gpF6Cq1twlRXIjXFuJDvbeyTYj0xAZ4EPszQvSTgvNr+ZcIka84OhcVdoSosCNPiM0vRS9A20UoPurEFhKiT5IQfZLEmFNPJSn2tEDcyS0kx5/eQkrCmZ/lNyH6TYh+lRDpRaivtZD+dhUDd9QMdmgY6SwR0UvQ6D2tbu+nQveaIERzQ01M9tbqdn4qGO2pZrSnWkx4hu9VMXi3gsG7WoM7QYIQjd4rZbCzmP47xfS3aehrVdHXUkTPzQK6mvJoq86huTiFSkUUJdmhFGcGo8kIoij5Esq4syiiT4oSlBvhizTskE6EvMgIdCPzmjMZ1xzIvGon7APpkFzaytME6eeFyFInRBZb2VaW8GuFSBVkocMMdZARxaFGlIbupTbOmE6ZM0t1p1ipPcFq/XHW6vxZqz/Cap1w1HStxpuVCneWyl1Z1jqxUu7Ig3o3NmocWK+wY6XckVWtN2sVx1irOMVa+RnWys+wqj3JmvYYayV+rJX6sl52iGWVO1MyB2YUjqxqvHhUdZy/151ls/wYqyWHWFC5MqtyYLHEhVWtN+tV/mxUn2BD68eyyo1FpR0LUlPGE79iIPIDBiI/YDThcyYyD7CQ58RKoSeLeQeZz7VhKnMP48kfM57wNuPRrzIW+TKDIS/QHfgyXWF/ZVZqwkKhA8vFHsxrBCGaK7BhId+KxQJr5vKsmcgyYSDhO3ojPmEg4B0Gzz3H4In/g6Fj/xuDJ/53Bs78D4Yu/IGRyy8yHvw245EfMJL4JeO5powVuTBZfoTJ2nPMNgcyfyOI5aYANhovMqfxZEhiTn/aAYYkpkwXODGrFu7kzKvdWSh0YTHfXkzLlgodhB2nIndWVZ4s5TkyLzMTiiUyP2MidQdjCR8yGvNXBsLepifoNXqDX2co/F0moj5kOvZvTEV/xnjkDkbCPmI05EPGwj5iLOwDRsI/YCLuc2Yz97KicuJ+tR9TKndG5Y6MKxxYVLnzoPYEs8WHmS07zkbTNdYbr7JWd4mF8pMsarwZSPyG4bhP6Lv+AffC36ct8M/0xX7GVMY+lpU2bBa5CS1+KhfW1U5My42ZVuxjWrGHKaURMwpbJmSODEtsGMiwZKnYh81Kf1ZKfZlQOjOUZcmo1FZXBe7JVN5BxpXujOV7MKJ0Y0zhxrjUif6Efdy7/jULMluWlK6safxZLznNhvYcq9rTLJccZqbQWbg3JDFmONuC8Rx7JnKcmJK7MyX3ZCL3IMMZjgym2dOfYk1vijW9qZb0pBhzL34P9+K+pS/uK3qi/0ZnxA46wj/hTtTntEd/TWvUN7Rc/5Zbkd9wI+xLbkd8Q3vU99yL3cu92L10JeynM9mYzlQTurIFKerPd2FQ48Wg9iiD2rMMaK/Rq42iuzyZnsps7lXJ6KyRc6daJlAjFY+rttfI6G4upK9FTXdzIR0NStrrFSIdDUruNuVxtymPzuYC2usV4vFSfenCrXIJLZXZdNQpxCSpu7GAjlq5eJvoZlm6uCvUVikR94gMX9MXKxgecdU30+n3ofRi1FaRQVtFhrAjVZ4uCpFebvRHWfXCo5cgfeuevoJbL1WiSKkTtqBPrx6Ttg2hja6tXMq9Kil3tMm0FIZxQ3aBW9KTtEiPczv7CLdzDtOafZjbEl9upnvTkORBbbwbVTHOaCPtKQ23FVKiWGfdzpCbKEF6EdKzXYhUYfaowuwpCrVDFWZLUajQ/vksIVJePCBKkezsHnLP7BbTIcOxuawTX4l3ifQp0U8JkT4lij/4PgnuHzwhRAleHxBz8D1iXP4iSpFecoIsX+Ga2fNcMxN2isJtHidFhgJlOG63XYr0KZF+NyjA/BVRivQJ0U8J0VVzQXwumL7IOaM/CUdVTV/mgtkrXDJ/lSsWr3DV8lUCbN4gwPotUYguWbxFoONnBDh+Sdo5R+pyghm+Iae3SUp7bRaN2iRKFKEU5QSQn3UZWep5pImnRRmS6GQoI/LIkyKkL04wkKGEEEF6niVETxOh/xIh2iZDvwnRv0CI9Efl9PxSIXpSfAQ66qXb+HnB+S8Xnhv5W+hp/qVslxE5Pc1P7t78q0bkHn8f4fv33iig90bBT/75xPdvbkX/9+y6VUDXrQK6WwrpvV1Ef7uK3nYVve0aBjpKGO7SMtJdIcrPRE+VWH4w3VfHdF+dWICw/fDpRE8dEz11wn6PbtxNz0hXHUN3qxnoKKe/XcvgnTJG71Uw01fDTF8NI50l9LUW0tdaSPcNJZ11UlorM2jWJFKtvE5ZThCazKsUJV8gP/Ec+XGnyYs5hSziCNKww+SEChIkDTtEbqgX2cEeZAW4kXHVibT/h733fIozwbM1798wcTfi7u6NG7Mx09Pd1WXalOvyJS/k8d47ISGEhLz3EsJ7SEuSZOJNJolHOHnhIfEkkIl3kqq6e2bizsazH17eV4CkqjYzs9MT8+EEygSEig+VPJzzO+eaH8qr3igue6K87I7ysjvqS4KyL3uu00YwkgDpqigBiMSo3EYgKrrhtk7FN4VNoeJbrusk3g4V3XGn5Paam6Gbq7rluioBiKpi7amJ3csjmSsjxQexVYYzV3OElYYjvGg6wvOGMJZqA1mqDmC+wpd5gzdz5V7Ml7sxb3BhrtyRJZMTixX2LJu8hChX9Rme155mpe40S7WnWKk5xYvqM3xXe47vak7z3BTFbHEYk/pAbAUhrFRE8o8N5/mu7gwvqk+xZIpkxhDMtCGA+cpQntcfZbEmkomiIKwFPth0HkzlOGHL3stoxhYGU75iOO0bhjK3Ycl2ZbY4jGXjMRaKwpjJ9WA8czNDCe8zEv9TBu/8PT3X/pbOGz+lJ+5jrLkHmC3xYsEYyLwxmPnyQObKApgt8ZI0ne+GReOIRbGPKcVuxu5+wtCF/4f+Y3/D6PG/YezY3zB8/L8zeOL/ZOTs3zJ27ReM3f0IS+pmJnMcGS/0w2IMZ6z6FHq1G2AAACAASURBVNbGqyw+imbl4W0W6s8yqPXErHBgQHGAcb0706WBzBhCmTccZr5MqIKeL/JhNt+FWb0ziwXuLBd5C1BRfpAXxlAWS32YK7RnJm8XVs1mJmRCBG4g5mN67/yawdhPGIr7lIHojxiJ+5SxhM8Yj/+CiYSvsCZ9IwBS7G8ZifmE8ZRvmMnez5IhmO+aTrPceJalhnMsN5xhqf40Sw3nWKg/y1LdeZ43XmK5/gJLdedZqDnLUuVJrHp/JpQuDCTvYSBhB6NpexnPPIBN4cS00hmrUqjTHlcfYDx7D33pX2PO/IIB2ef0y7/BqnNmQufJpN6LSb0X1jxvpvJ9sBUGYCsKxlYaxmxFJEu1p1iqPcWc6Ri28nBsZRFYS49iLY7Alh/OQv4hZnICWNCH8Hvjaf6x6grPjRd5WXWVpcqzLBgjsBX6YVbuY1B9QGio0/thzQ9aLUs4hrXgEGaFN2aFNz0yd3ozXenJcKI7bR+dSTvpit9MT/zXdER/SvudT+iK+4quxE20J28XHKIkOx7H2/EobidtibvpStlPb6pwU9STbk9nhj1dMmd6VO7063wZKPClv8SX/rIQBo1HGTSeY8B0m/7qJMy1Cnrqsump19G5CkTiflBbnW4dxLzJIepoLuDpPT3t9/KkkoVn9UKrnFii8LQmh/Z6PT3NQrSu936JVKbwqp5btQ5+xDsisea7455OKngQN4vEW6KnNdl01An3UCIAiTDUWZ9DR52Gxyb5azD0pFLBk0qF5P6sfd9jkxDDWwdDa7aLJImROqngYXXAdVWNZXJay5U8qdLS01hEb4Oe9ko5Dwpvc193kYfakzzSHuOxJoIn2iOSQ9SSFUZjegj30oKpTfJfF52rSQigKjFogwLWlSpUxPphjHkFRKV3vSmJFmBIBKJ1W3EbgKjg8gEJiEQo0p3bTc4Zu1Wt1m+vOkTqqM2ojm9CcfRrso58uW6TKDX4w3V3RClBv3kNiDbG51KDPyU54FV87lV07idcc/o7qXkuwec9kvw+IDHgN69F7d7mFN1y/Rk3nH4m1WdvBKI3gdEtVwGMrrn+gkuOP+O8o7AhJI6qXnb6Odfd3uWmxwdE+/xa0jWP97js8RtuBOxAf+c47UY5loclDDzIp61eTYsplaqCaIrVlylQXJBcoezkk6iSoqS3IgjJ4yORrS1PEO+GogVJg6ZiNG4jCImg9JoztB58fhSINkLNj0BP4q2NiiDxVgRJt4+SdPuoBEJSocLtSFJvR76hVOHIqtaXKrwONqf+IqXEnyYl/jRpCWfWKT3xLOmJZ8lIPkdG8jkyUy6s6uwPKiv1/DrJ0i78oP4LiP5KgejtO0B/HhCJ20DSn5+UYn4iVGQPthkZ7hYhqE647THXMdFfz0RfnQRAYlOc+PjV/Y+g0c5aBtuqGO6oYdLcxPTgfSYHmhk3NzJubmSivwnr4H0mzC2M9jQw1FnDcIewQzTZU8tETxVDz0roaM7hUa2cB6ZMWspSqNfHYFLfoEx+kcL0M+SlnESfEEX+qvJiI8i5fYjs6yGrCpKkuuqH8oov8kseyC95oLjogfyCO/KLriguuaG6KEgEI1FvdYz+FYGo5LY7RXfc3whEhtseGG57YLzjjvGOK8ZoZ6pinLmX4MKDNDe6c3wZKw7BVhHMbGUQy3UhvKgLYbnGn0WTDwsVHiwaPJkr9WShxJOFUlcWS51ZLLNnsWw/i2X7WTK4s2I8wkrVCZaqjjFfFcFc5REWKiNZqTrBi+ozvKg8waIhkpmig1jzg5grOcTL6hN8V3eGlaoTLFcLnztdEYrNEMBcVSgrDUdZqD7KRFEQI9kujCj2M5S5g4HUzQykbmY0ayvjajtsehfmSsJ5UXWOlzWnWSwLZVK5l+GkTxmMe4fxpHcZi/8Ng7Gf0J+yibEcR2bKBeharAxm1uDPbKk/s6W+EgzNFHsyVeDGpN4NW64r81onbKmbGL36DgNR/4OxyP/OxLH/g9Fj/4PBY/+T4dN/x9jVD7DEfIo1favQiqb3YqwwgJHig4wZI5muO8tc7Wls5YcwK5zozdzDsNoRW6EP84YwZo2HpY2c+dIg5gu8pXa4hTwnlos9eV4WzAtjGCvGMBYrgpg3ejJvcGGx3ImVUhdWCt1YyHVlRu3IvNaJec0+IV6Y8DmD8Z8xGP8Zw/GfM5b4FWOJXwnfk7sfYUkTHKLFskC+azrLywfXWbl/g+Xmayw3X2Op5RrLzVd4ee8C3987x8uGs7xoOMtKw0We111gpfIsS6XHmM8PZV7rz1y2J3Mad2bUztiUB5hQ7MEit2NMYceQfCt9GV/SnfoJHakf0pb0MROa/UxkOzKpdcGa6y7Ar96TqXwfYT+oMor5unMs37vIUsMF5iuPM208yqzhGDNlkUwVRTChC8Gi8GQsy5XFvGC+Kz/OP1Zd4vvqa6yYLjJfcZLpkjDGcj0YVB9gKNue8XxvpkqCmC0PY7nyGAuVkUwWhdEtd6dL5kx3ljN9Mlf6s1wFoEnaTU/cVjrufMHjyx/y+PKHdEV/SXfSVjpTdtCeakd7ym46UvfTmXZAgKEMB8zpDvRmONCT6UC3zJEehRt9Gk/MuT706b0xF3pjLvbBXBREf0kkA4aLDFbeFaCoTkZvvYauBh2d9bmvAZF4J9TRuN4ZEt2iZ40CDA08MQiFMfdLMN8vxXy/dLUwIV9SR2O+1EInxuaEr5e9bndorTskxunE51oNWVL1tRSlW+MQrY3NiU7Rk0rFuvjbk0oFnfU5dNbnSLAkAs99Q8ZbW+k21nWLQCS20LUa5NJWUatBTotRxX1TNs9q8uhuLKGnuZiuBh0PSpNozb9OS+5pHmqjeJgTweOccB6rj0hA1JQRSmN6CPUpgVQn+FIR44kp1ouqOD8qEwLX6YeASIShotuelER7UBLtsQ6G/lgg0p7dheb0DjSnhduhtQ5R9gkBisSh1o0O0do7IgGMPvphKDr4hQBFG0oW7nj8jJsuP+Gm098T7fZTKTq3EYjEj18LRWujczddfs5VB8EpuuX6zhuhSHx+7W3RdRcBiC46vSMB0XnHn3HJ8WdccXmHmx4fcNPjA264Cy7RHb/fEHdoK2UpF2iv0DH60EB/axHP6tQ0liVj1N1cA0OCIyRCkDLxOKokISYnOkLrXKHVFrmMu+F/FhCtd4X+bYFIdHpE/ccHorOkxJ/96wWitbWd6yWAUFdjLl2NG6Hnh/THgc4fCzz/WYBIirD96ACqADrimJ74eCMgSc+tgtDAkzIGnpQJEbTVnaCBZwaGO4U7IOvQPaZGmqX2N1EC/DRj629maqAFW3+zNH46aW6Syg5GexpWR1BrGOqoY8Lcgm3o4Q8C0WCHMJba97CY3tZ8uppyeFIjp7Eskaq8O1Tm3qRUKewE5SWdQJ94DF3CUaEl7m44uuhw9NHh5N4+iPpaIMpLvqvylqS46PUKgi64o7goQJHikhuKS24oL7iivOD6Ghi9zSn6S4Co6IYbRTddKLrpQsltdwmIiu64Cy+ot90pv+1F+W0vjLe9MUV7UXnXk6pYD6pi3aiNc+apIpC+3FDGisIZKw5hotQXW7k3c5V+LFX7sWjyYdHgyaLBk6VyT5YNws3H83JvVkpdWCp2YKFwL3P5B5jNd+FFpbD9M10ehKXEB0uJD7ayQJZMESxXHmPecISp4hCshQHYigNZqDjE7+6d4GVtFPOmoyxURrJcE8ms6RBTxmBmqsNYahBKHCaKghhTOzEm38tQphBXGkrbxrhqN3MFLsyV+POi9grf3bvFi5oTzBR5M5zxLcPJH2JN/w3z6k0saByZyvXBVnp4tSQikpnqMGYrApku8xZgqNSXuVJvZks8mCl2Z6bYk9lSf+ZLA1gs9mZauYfxu58yfPbvGY36n1iO/y8sx/6OoaifMnDuPUZufsJ43DfMZO1hNlsoELBohKHTkRxnbIU+TBf6YNE405dhR1+GHZYcd+bLQpmrCGeuIpwFYzjzZaHMFPkyo3fFliO0w83r7SUgWjGGsVwRxnxlKEs1waw0BPKyKZTfNx/mfzed4l+az/O9KZI/VB/lpdGfGf0BBmVbJA3LtjKm2MGYYgeDmZsZSP1WKlWYKwvgZeMZnrdcZ6n5BotN15hvvMpcwzUW6i7yvPY0L2qO86LmOCu1x1msO8Vc7WkWqk6zaIxiuTyC5eIg5vQeTGXbY5HbMZzxLUMZXwh7RJnfMiTfzIh6OwOKzXSmf8HThN8yprBjTL6bEcVeRhT7mSkQBmGn9J7MlgQzU3WK6dqLWKvPYK2IYrLkEOMFQUzkB72K2ikcMafvYFi2nQn1Hmy5riyVhPG7qrO8qDrHnPE41sIghrSuDOY4MV4gOnPBzBrDWKgKx1YWzKDWnW6FA20Z++jM3I9Z7sKQwovBLA/MqY6YE3bTdWczjy99xsPLn9ERvZnuxJ10pggw1J62l26ZI2a5C4MqNwZkLvRlOkpA1CN3ZkAj3D315HjSne1Bt9ad3jxvzAWBmAsOYS45wYDpEoNVtxioSaSvTkZ3ffaqy6KRygE6VyNx4g2RGI/rbF3vFvXeL2GkrZKRtkrMD8teAyIxjtfWILhJYqGCCF9rwWdtu5y47/OsViO1zYkwJLpKj6pUktvztFop3RI9qVTQXquWnKO1LtGPAZF4S9RUnPJaI90PAZEYlXtgUghDtNVaHtfk0lZfSE+Lkf6HVQw8MNBWpaS1MJpG3XladFHc164CUfZhCYiaMw/SlBEqRecqYjwxRLtTEeONKT7gR4GoItYPQ5zfaw7R24Co5KazNNAqRuZErQUi9QnBFdKe3SkBkeakAEWiS7QRiEQoEpUc+OEPQ1HYl6SHCiULyYEfEu/7S+J8PiDO5z1uuwvbRLdcfkK020+FgVa/X/2JLtE73HT5OdccfyqVKKyFojvu7xHt8b6ktUB0xeUdLru8yyXnX3DB+T0Big4ItdpXnN/lhvsHXHd7l/igT9GcsqM65ShDraWMtjXS3VhCq0FOfVEilbo7lKovUyS/QF7mKXJTT5KTcgJNchTZScdQJ0SiTohEFX8UVWwEypgjyGOPIIsJXze4ulYZd8Ol2Nyf4hBtrMf+8WHVDRG316q017//jwOiwxIAJd+JFPQGIEqMPfJazXZSXCRJcZF/NhCJjtArZ+gcaQnnJAB6OwgJ2gg8PwZAioyLP6j/AqK/UiAyPyjE/KDwR4FoIxStBaK1ztDQUwPDbUaG2isY7jQx2lXJaFcllp4abAMNzI3fZ378ETOj97EONq2CUTOT5qY1QHQfW38rlu5GLN2NTPa1MN7XzFhvk6TRnkZGexrXPCdE5cQyBfF+qO+pge4HJbTdy+VhtYIWQyr1RfFU625hUF+lJPM8+amn0CcfR5dwFG2scAuUE30YzZ1DaG6FkHMjGO2NYDRXA1Fe8kZ+wfMNcl+nvwSIXsHQvw4Qld4RfqsoAlHpHSF3LsblTNEeVMV6UBvnQV28O/WJLvRqDzJZdhybIRJLUQjjRR5Yyz2YNXqzUOHLosGbRYM3S0Zflg3+PDcG8KLCn99V+PG9wYM5/R7m9HuY0R/AluvIC2MwK5UHmTYEMFbsxVixlwBEleG8rDvGeL4vE3ovJvI8sBX68LImnO/qI1iqPMRseSjLVUdZrolkrvIwc1VhLNZHstJ4koXa41jLQpnM98Sqc8aisWdUuYehTDtmcl1YLPZmwRDGd03X+b7lBss1EUzlOzIm/war7AuWcrfzv00+/KEqgn+6d5Hvmq+y2HiRmboTTFeGM2P0Z7rMm6lSHwmI5os9mCtyZ67Um2VTMC+qD/FdZSjzOmesKZsZuf5rhs79nJGzv2DkzAcMnPsV/Vc/ZSRmE5aUncwo7ZnNccamcWRcuZ/BjO0MZmxnXLWbSeVuhtK2YE7ZwlDWHib1XixWHGG2IoLZigjmKgQgmi70YjLHHotqO9bs7czp9rFc7M5KqT/LhoMsmoQh3OXGCF62HONlSxTf3z/Hvzy6AU+i+afG8/xz8yleVPtjy9+HtXA/1gJ7JgvtsRY5MFXiylSJOxP5TozrDjCi3MFk7gGmy/xZqTvJTO1ZpmrOC6q6wFTVBWZMp1kwRjBfEsJ8aRDTpYFMlIcyVhzCSH4AYzpfJvVe2PRuTOU4MCbbSU/C5zy780vMKZ9iTvstvWlf0ZvxLc+NPkwXuTCk2U13xmYscjssmdsZTN9Jf9buVSDywqbzwFYYwIQhgtHyYwwUhtGnC6RX5U6fzJl+mQN9Wfvpz9xLf5Yd/WnfMpDxDT3Jn9OT9DVjaidemI6yWHEUW2kYYzpfRnUejOW5Yy0SRn/njaHYin2xFfsymOPE09StdMl20Z5uR2f6HsxyF4aVqwULGa70Jx+gN2433dHb6bprR0/CHrqSd9OVupeOtL20p+2nW+bIQLY7QznCTZRZ7kKfzJneLEfMSlepEKJL7U6nyo1OlRtdGi96tH505wZhLgjHXHqcQeMFAYrqUumpl9FZpxScltU7HhGIxFY50RXqaC5YN84qlij03i9Z1x4nDrEKJQOvBlzFqNx9o4JWg1wCH9EFEgdXH1YqJcdIfE6M1Ymu0sNKpQQ6j01ynlYL/w1dDVr6mvV01udId0RrY3Ni8cJaB0iMx4ktdQ2FidQXJNBYlPRaZE4EopbSVxtF4lirAHda2uvz6Wgspqu5nN7WCgYe1TL8uJaexgIeGlJoLrhOU+4pmjQR3M8O54H6EK3yg+uASHSJquJ9MES7Y7zrRUWczzoo+suByPVHgUh3bjea0ztQRQnNcqJLtBaIxF2ijZG5jVCUHPjhD0PRwS/IOPiFtGMkuj5xPu8R7fmOtE90y+UnxHi8Q7zvL/9El0hwgG44/WwdGL0JhqI93ueO+3ursbk1QOT0ngBEDu9wZu/fc37vT7nk8D6XnX9JTNBXKM840qI6w+T9XKa7G+lqNdJQkkWlPpHK3FiMmtuUqq5SIDuPLu0UOSkn/tMCkQQ6q7AjgZAIPeLnRYevA6LE6MhXbXIxR0lc1RuB6E9wiDYC0L83EP0YIP23twPNX6bXSw/eHIn7twaf1yDnLaDxNgfm9Xud9eUJP+bY/GjJwVsGT98+hLp+8FQCtQ3Rt7Xqf1wqyfywTFLvozL6nxoYbDNJ5QXiMOrkQCMT/cLb2bEHLEw+Yc7ykNmR+0wNNjFpbhJcoL6WNbqPrfc+4z0tgvpamTDfZ7yvFUv/fSz9LUwO3mdy8D7W4YdMDt5nor9JAqGBtip6Hxl41phHS6WKmsIkyjR3KJBfQZ9+Fl3KSXITo4RGuNgjaGLCyb57mJzow6huBaO6HihJfS2Q7Ct+qC4LjpDqghfK857Iz7khP+eG8rw7yvOvg5AIPq/LBdVFF7IvuZJ9yZWcy+7kXHaX9oZEiTXb+iuea9rlXgeit4FRwXVnAYpEVyjag6K7HpREu1Ee44Eh2p3SGw6UXXegMtqFqhhnniqCGS46zmjpceZrLzBXfZrZCgE4rKV+2Mq9mTX6Mm/wZbHclyWDP8vGIFYqQlmpCOalKYjfVfjxosSFed0u5nLtmM3di01nz7IxgMXKUJaqDwtQU3mYhapwoRihKoxRrStjOY4MZ++nT2bHiimQFzUhfF8fznd1R1iuCGPRFMZS9WFW6o/xvOkUK81nWGg4yWx1BEt1EcwYAxnTOTGo2IM115WFQj++Lw/jD3VRzNefwFZ9hOkyb2y6/Szl7eNloQO/L/Ph96Zgfl97nH9uucgf7l/ku5aLLNWfZqbqyOrNkh+TJb7YioQNpNl8J+YKXFgs82KlKoiXtYdYNvgzrtpLT+wXtF/7kN5bnzGetIN5pTML2e5MK50ZzTrAhMqJxWJfZvM8sOW6Mqlxxqp1YkqzH0vmVoaSv6An5hMGkr5hOGsX1nw/lqqOMVsRyWxFJHMVESwYQpkr8mQ8ew+jiq1M5e5iqdiJ52XuLBv8hfa9ugih+rwpiuctZ3nZcoM/PIzjnx9E848tl1mqPMRcuRfTxfuZyLdjqmgf8xWuLNf68qIxhO9aD/NdyxFeNB3mxb1DrFQFMFPixXRpIHOVR5gyHmPSeJxJwwlsFWewGk9jLT3KdEEA1lx3xrIdGNE40K9xxax1w6yypztrB+bM7Uxq9jKp2c1I5hb6Er6iP2UL/cnb6Ij9mq7ETQzIdjFv8GWqzIOxQgcmC+2ZVu9mPGM7A2k7GJDtw1boh7XAh0m9F0M57nRne9CR7UmnyoMOuTPdGfZCSUGSHX2puzCnC85hf+pWzEmb6Ev8loG0HZgzd9EvO0Cfwol+tQuDGjeGtK6Mal0Z17szme/JVLEv43pXzMp9dKRvoz1tC22pm3mWvIWuNDsGFc5YNL5YNP6MKDwYTHekP/kA5qT9gmOU6khvioPgAmU50pF+gC6ZM8M6P8byhKpus9KVbpkjXVkO9Kpc6df6MJDrT5fakw6lOx0KT7pU3nSpfOnK9qM7NwRzQTj9JScYNF5isDqG/oYMeupldNTK6ahXC79IbMmnszWftmY9z5pevZ52teTT1aiXyg/WDqo+rcnmWbUg0fXpuKeTPv5ZrYZHNWoeVClpqZDRUiHjYbWKZ/Va2u7l8qxey5M6DU/qNDyr10qPH9dm86xeKDwSixWe1mTzwKSQYEUEoo46DX3Nevqa9TyrUUkFCo8qZBII3Tdk0FScQq0+jrr8+HUOUFOxAENrQWld29yaKu61ld2PKhQ8rVLTWa+n+14+Pc3F9LUaMD+opP9hFSPP7jHa1sDQ4wo66jTcL4mlUXeeRvUxmpXhtCgO0iwLpVkWRmPmIe5lhHEvI4z6tFCqkwKpiPHGuNoSZ4r1oTren+p4fyoT1mvtMKtxtVmuLNpzzQ2RN6V3vKRh7bJb7pTcdKX4hguF15wouOIo6Ko9BVft0V/ah/b8bjRnd6A8uQXF8U0SFEnFCie3oDohxOYUR76SBlfTQj6RlBr8MSlBH5Ea+BEpAR+SGvgR6UEfry9YCP1UeiwC0dpborWtczddfsptt58T6/3+W10iEYpEMLrj/s7rJQtOP+GG8z9wy/Vn3HF/5xUMrQOpX3DD7R2uuf6Cyy7vctnlfS66/JLLzr/k/O6fcXnfe1xx+pDb/puQX/SjvVLOfH89I8+MdNzL415xBiZtHEZNNEXKaxTIr1Agu4g+/ewrdyjp5Lo2ubWNcmJk7m2xuXUgdDt8ndKjj6xT2u3wHxlRPfIn6XVA2gBCouMjVWRHvarKvnuUlLtH1itW+NjEmCgSY6KIj4kiPvYYiXFRq25QBElxEaTGRZIaF0ly/PF1IPR20BHjbyLwnH+jMpIukJF0gczkS+uUlXqRrNSLyNIu/atKkX55nf4LiP5Kgcj8qAjzo6K3ApEIQANPyiT3R3CAKtdprLtGuvuZGmxieqhFqMUebmFqpFWCoZmRh0wNP2BmuJWpwSapFGGit1mCoYneVqw9giZ6WxnrbWGst4XR7mbhz+ZWAYr6W7EO3sc6eJ/RngZ6nxh52lTA43otzSYFNYVJFKtukpd1iZzUs2QnRqFJiCQnPhJt7FFyoo8ILtCdQ6hvH0R1KxTFtQBkl32RXfZFecVfAiExFicCkfK8+78PEK2r2/7zgKj0rifFMZ6rQOQhAVHZTUcqbjtwL8GNNlUAo6WRzNQKdyyLtWdYqI5i2niE6bKDzFYEs2AKYrFC0JIhkGVjEIvGgyxXhLFsCuWlKYiX5d4sFtgzr9slQJFO2N2ZL/Nh0RTGi/oTPG84xfOGU6zUHmeh4iCzxT6Max0ZUe9iMGsbg1nbsKh3Y9PZM1fgIjgypd7MG/yFTaPVH/aXGk+w0BDFXF0Ec1Vh2Mp9mch3YUTjwGxxACvGw/xT7Wn+8d5ppusPM17hzVjePiyKLSxod7OsP8CLYh+elwv7SL9rOs3vmk7z/b1TLNWeYK7yKFPGUGxlgVgKPRnTuTCm2ceEeg9T2gPM5jsxX+bFYkUA1nxXxrT7Gdfux5bryEqpPy/KD/Kd6QgvjeEClJWEMF3gx2JZIIslAcwV+jKl92RG7850jgPjMmFMdijxEwYSP38rEC0aDzJX5IlFbcewbDPW7O38weTB70xefGfy40VVMC8aInjZdJyXLSd50XKR71uj+V1LNL+7d4WXdceYLnJjXLeTYdUXDCl/y2jOJqyFu5mvcOZFvT/ftYbxsvUIy43hrDQc5ruGcF7WCeO302UHmSgOZaI4DEvxYcZLwwUVBDGe48qIYi/m9B30pu2kK2sf3YoDdGft4Fnyl3QlfcGofLswEJuxmf6ULYxm7mFM5shwlhOjKmcmdO7YCn2wFnswUmDPWN4+bNm7sWTuZCBjFyPZLoKjWODHuM6ToWxnepROdCsc6JLb05V1gO60ffSm7KY3yY7+1J0MpG8TgChlC70JmxhI2c5Qph39Wbvpl++hT74Ps+LAOg0oDjCkcmBYbc+AYg9dadvoSt9Cd8ZW2pK/4VnSt3Sm7GBI6cKkLgCrPhCLxpsRhQv9mfarRQmOdKc60ZPmyKDSg4Fsd7pljvSq3BkvCMJacpBhnR+9Klc6sxzozHKgV+VOv9aPgVx/urO96FR60aXwoUfpKwCRypdutR99uaGYCyLoLz3LQOVNBuuSMdel012XSWedko5GDV2terofFNHZmk9Hy6vXwN7WQrqb8iQIEiuwRcfmSaWKp1WvnKbuJqHSW/q4Vdh5XJvNoxq19FiErbXJiK6WfOn1V3xe/NpSwcIq7DytVtJZn0NPk46eJh3ttWoJhkRQ6qzPkZ4XgahWH0dTcco6F0h0kcSChieVAng1FCbSUJAsDbeubah7VKHgSaWK9hqtAEWNRfS1ltH/yMTQk1rG2u9h6WzE0lbDwMMS2qqzaC64zj31SZqUkTQpwmmUh9EoO/waENWmBFEV5ydVZhvvCvdE/x5AlH/lALqLe8k5txPV6dXthEQCfAAAIABJREFUoTVQtBGIlBFfIw//kqxDn5Me+ulrQJQe9DEpAR9KULTWJVoLRGkhn5AS9JHUOifE5oQo3FoouuP+4y7R24BoLRSJgLURiMTPE1rnhJFVEYguuf6Gi/vf45bLJySEbCfnSjBtJoUwwt5WxdOmAhpK0jBpYzBqoilVXacgS9gX0qWdQZd2htzU16u1/zMBUUr0MUGruz+psacExZ0gNe44abGRguIiyIg/SmZCJJkJx0lPOEFKQhTJ8a9ica8UQVp8FGnxUautcK+XILz1BugtwPMKfC6TlXoZWdqVdRKBRZlx5V9Vqqyr6/QXA9Hapet1q9evAY9uVX8eAP1YtO2P1n8wINro+LxNIgBt1MaWOPEWaLjNyEh7hfTW0iWUE1h66hjvrWeir+GtICRqZvQ+c5aHzIzexzZ0/61ANNHbKkkEovGeFizdzYx1NTDaWc9QRx2D7cIN0cDTSkmP63Q0GeVU5CVSmhNDseomBVmXyUk+I/1PShkn2NbqmMOoowUIUt8IQX0jCOXNIOTXA8i65EPmRW+yLngjv+izehu0VsKd0EYgEqW66IHqogfqS56rWl+ioL7sivryKxDaCESvInJeq/LYoB8HIuE5AYjEF9DiGG9KYn0oi/Fa3bHwoPyWM7VxbjyW+WApjWCh4TQvWs+z0niSxbrjLFQfZdYYxowhlEVTGMvVYTyvEuBn2RjCsjGEReNBFk1hLFaG8rwyiIViFyEul2snAJF+D1N6B2ZKfFiqDOd5/RlW7p1nueEcC9VRzJYEY9O7YVHuYiRzE0OpXzKQ/BmDKV8wkvE1E/It2DR2zOTbM1PsyqzRm9nKIGaqw5ipCWemIZzFhnBmSryYK3JnOt8Na747yxWH+b7+NL+7d5GF6ijGy30YKdjPqFpoW5tWbmJes4e5PDdmiwOYN4SxUivcvSzXRDJvOoKt/CATJcFMFAUwkufJsMaBgcytDKR+y5hsOxOavVjznbGVeDJR5IKlyJGpMjeWqgMEZ6v2KC9qInlRE8n3dceZLQnGWuDDfGmQUBFeGsR8aRBzhb5Ma52xKu0YS/2K4aRPGUj8nNHMnUzl+7BUdZQ50zHmTMeYNx2RgGhcbceobDM29Xa+L3Xk+1JHnpe5smRwZ7nCj6WqEBaqDvG8LoqXDWeFtj7TEeaLfBhVbGUk87cMpf6KwdT3Gcr4FRbVF0zrtzFXsp8FkxvLNf48bwhjpS6c7xui+H3jaZZMkdiKQrEU+GMp8MVS4MtooS8jBV4MaR0ZVu5mIH0bPUmb6U2xo0/mwKDKhb6svXQkbaIn6Wsscjus6j0Mp29lNHMXk2pnZnS+zBeGMFcciq0wQBhHzXNlRLufYc1uxhR2DGZsZ0C2j7FcLyYKAhjP92cs14MhlQO9mXvoTt9Fd/ouutLsJBjqTbJjIGUXQ6k7GFjjDo1k2GFR7GNUuY9R9X6G1faMaARXa1htT59st3TH1Zexg9707XSnbaMvYxu96VvpSPqGp/Ff05G0hUGFI+NaYftoKNuZftkBulJXx1fTHOjJcMEs82BM68eYzpc+tRuDOT5CM57hCJb8QPrUbrTLHGiXOQjtclo/+rV+rwHRK/nTrQ6gL/cw/QVRDJRfZqQmlsH6NMx1mfTUy+htVNHbqsf8qEj6hdbQUwMDT8owPyj+QSASwaCtXiu8Dq/uBolFCW33culszqOjSf8qJr8KQ/2PS6XXjKGnhleNo62F0ueIDXSPqlTCPdEqDHXUaX4Qhrobc+lp0tHVoOVJpYLW8nQaChOpy4+XgOhV05wAQ2KDnQhEwqhrOg+NMp5VZ9Neq+FplZrHJuWr/SKDgscm9WrDXj6dTUX0tJTT/8jEwONKhp5WMvionO7GHB4bEriXe4F76pPcUx2nURFBvSyce1nhNGYeojHzEE3pYdxLDaV21SUy3PFcB0VvAiJBG6BIqt1+HYhEKCq67kzhNadVOaxziXIv7BKg6MRm5Me+RXF802tApDq+CWXE1yiOfIU8/MvXXKK0kE9eA6LU4I/fCETpoZ9Kd0RiwcJaKIr2fJcbzv/AbbefE+fzgeQSiQCVGPAb6f5oY3xuIxyJLpEIRDGeH0ggJQLYLfdfcMvtPa67vc9Vt19yxe3XXHL/kIvOHxMXupOC24foKEtlwVzPcJuR1hoVNWVpGHNjViNy1ynKukhexrlVZ+i0BEOapJOvwdC/JRD90PvT7xz9kySVIWyQePvzY0CUGifAUFpcOBlxB9FmRKLNiCQn/SjqtEgUyRFkJkasgtPx1VHUsxucnbM/KinytgF8NuoVAF1dp7cBzF8qtezaOv0XEP2VA9HGeJz44jnSXsFohwlLVxUT3TXYzPXY+u4xNdi0DoBmhluZHmpharBJaIobaJRuhEQwEu+FbEP3mR4UZOtvZrynifGepjcC0WR3C5bOBkbb6xhsq3oFQLU561Shi6VYdZOc1PMoE06hSTqNLuU02qSTaBIiUcVGII8+iOxWCIqbIShvCBKjcfKr/sgu+5JxwYuMc55knPMk87wXsvMeyM57SLdCfz1A5CoBUVmMFyWxPq+AKMYDQ7QrpjuONCW70a3xx2Y8zFJDFC+bTrBYG85S9WEWqg4JB+WGYJYqD/GyJoIX1Yd4XhXGc9NBlo0hLBhCWag4yGJlKMumQOaLnNcB0bx+PzN5jkwV+7JQGcHz+nMs1Z1nsfYcsxWRTOb5Mqrez0jmFkbTvmIo8RMGEz5kOOljxtI+Y0L2DVbVNqy5e5gqdGDG4MFUhS+TxgBsVQeZaQhnpeEIU3muzOW5MFfgwUyRL983RPFd03nmqk9jKQllrNCBcd1WJlVfYs36BGvm58wqtzOT68J0gR/zhtXR00rhTmfGEIa1JISxwgAsBb6M6T0ZUh2gN+UbeuM/F7aEVLux5NpjKXBirsoHS6kLE+WuTFf6MlcZxJwphDnTQeYqDjFR4MeI1pPJfG/BVTMcZKk8lMWyYOZK/IWCgBwHplU7mcz4ltGULxnP2s5UnjuLpsPC7ZDpCIumwyxWhDBT6CFB5KRyK7Oa7czrdjGbuxubfi9WvT2TeS5C5KskgOUKYbB1Ot+LMfluhlK/ZDj514ylfMBw0i8YSnyH4ZT3sWR9ilWzGatuF9YCe2ZKvFisCOH7+pP8U/MFVqpOYCsKZTzfF0ueF8N6N4Z0rgxoHRjM3sOQbDsD6VvoT93OUNY+JnJ9sRUEMa71YlB+QBhEzd7PhHofo7I9jCvtmVC7Mp3nx3eVkbyoOs5UcQhjem9GcpwZVO2lX7YDc/o2elO3MSB3YDzfn+nSUCYK/LBonRlR7KUnZRPdyd/Sm7qN3pQd9CTZ0Z+yj97E3Qym7WMwfRf9ydvoS/yWvsRvmVTux6a2x6ZxxJbrjFXnzFSeK9P5bswXezGq3Mdgph29qdvoSdki/L3p2+nL2EZ32ha6kr7hWeyXtCdupi99LwNyJ/pkDnRm7KI9bRtPkzbTkWZHn8KFPoUb47mBTOSHMl4QxKDWk2GdH9Nlh5iriMBacpDebCHq1yEX6rbNOT70ZXsLEUCFJ51ybzrl3nQpfFblJ0CRKohubTjmwrMMmW4yXJvIQF0q5rp0+hoV9LfkMvCogNE2A6MdJkbaKxh6apCAaGNU7km1WtrweVqlpqtBJzlDYgHCoyoVbfdypddT0QHqasnH/KhEer0Yaa+g/3EpXS35tDfqeFav5VGNWtDqYKu4/yMWKHQ1aOluzKWjTiNtCK2t4V7rED02ySUgEu+ExNjcq7Y52Rsru59Wqemo09LXnI+5pZCOOi2PTUqhYKEknaaiDJpLMrlvFMsVNDyq1vKsPo+2BgGQzPfL6WnOp71WSUtRNPW5l6jPPk2d8jj18qPUy8JpyBQcIhGI6pIFl2htdK4ixnv1pshvjf71gSj/ygF0l3ajPW+HejU2J7pE63R8E6pVl0hx5Ks3AlFG8CdSbC4lQIAdEYreFJkT743WAo4IKqLLE+MllCuI8LQWojZC0UbdcX9nnUsk3hGt/Zhoz3e54/m+sDHk8YEEQxfcP+a6/xY0V4N5VprCYl8NY89KaW/UUleWgqkgjvIc4V6oKOsieWmvg1B24knUCSf+aoEoLfrNSo2JJDUm6pXiTpAWd5q0uNOvu0RxEWTEHSQrLohC+WGK5MEUyQMpkgdTkBlKbtpB1EmHUCQcJSvxJFmJF8hIvCIo6ZLg+qwCz9v06ubnzQ7Q20HoGsqMa28FmL9U2fIb6/Tf3gY0f6y6m/LeqH/tqNvGcoO1v736S4DoTx067W8tWqc/F4SkUoQNwPO2W6C1d0BiFG6tpFjcMxMjbZVYumqY6K5jqr+R6YEm5oZamRtqZWb4gaTZkYfMjjxkZvgBtv5mJvqEtrfJgWbGBwVZ+pskiU1wU8OPsA09ZML86n7I0t3IaHsdlrY6JjoasHY3Mfqsmr7WMh5Va7hXmkmVPp7q3LtUaqMxqm9RLLtCbvIpchKiyEmIQhN/nOzYCBR3DiG/HUbWzWAybwSRdT2AzGv+yK76I7saiOyyvwRCWZd8yLrgTeZ5AYiyzgraCERiNG4jAG0EoZxL3oIue27QmyNyIghtBKL8657rdcOd/BvubwAiD0kF14X3F990pyzGRxj5i/ejJNaLklgPymLdqIh1piXdg5HicCYNh5g1HWLOdJCFipB1mi4TKqcXK0J4URnGi0oBhlYqQlkyBDNfHsxMWRDzFYEsVPgyV+jEtHYPM5qdzOv2sJDnwGy+G7Ol/ixURrBSd5bF2nPMVZ9m2niUyTxfxrWO9CV9yUDibxlK/IShxI8YTvoYS/rn2BSCAyIC0bzJm7nqQGaqQ1m4d5TF5mPMVIcxpnZiWuvKQpGPUA1df5wX94TShdnKEMZ127HIP2I06ecMxfwD1tQPscm2MJPrxnxJCEumCAGIjOHMlB3EWhLCRFEQ44UBjOf7MpbrwYhiP+bEr+m58zHWzO1MyOywqPcymL2Hfu1uBov2Yyl3ZaLMnclyLybL/LCWB2IrE1ymMb031iI/wVUzHhRg0hAmPC4LZKHIiyW9A/PZAhRZZduYynFgpshb+B4bQwWVBjCjd2VCvY8x2XbGZVuZVm1nRrMTm2YH45qdjKh3MaTex1C2PYM5TgxrXBjJdmIs+wDjqt2MyzYzmvpbhhN/xUj8+wzHvcdw3HuMpPwGi+xLpnJ2MpNvz0KJN8vGEL6rieJFzQmWK6OYKT2ErTiQiUIfxgo8GNK5MpjzCoiG0rYwnL6TUYUDU3kBq1XqAVhy3BnPcZVup0bk9oyqnBlRuzGh92MiP4jpkjBmyg5iyfNhKNsRc+ZOupM2C1CStosRjTu2omCmS0OF+6HVYoaO6I/pjP0t5pQtmNPtGEjfx4jCDVuuH6NKV8xpu+mK30xX7Df0p2xhQrEHq2ofk9n7sWnshe+zzolZvTOzemcms/czJt+NOWUL3Ynf0JP0LX1pW1fBbAs9KVvoStxEZ/JWzBl76JcdoFe2l660bbQlf8OjxC/pzNjOkNZVGoq1FhxkLC+A/mxPBjReTBSGMF0mtOH1Z3vSLXenW+5Or9KTHpUnPSpvOuWedMo96ZAJegVGfnTKfelUBNChCqY79xj9JRcZMt1mqCaewdpU+uuzGGhWMXRfz/DTEoaelEgbcT3N+ZLz86xWI7kkolPyzKSirVKAho46Le21Gp5Uql4Nr666QdJrzGrZzuCjUkbbKhh5ZmTgYYn0NURn6UGVkgdVSgmsxJ0i0ckRd4ee1ah4VCHjUYVMgiGxlvuxSc5DY+ZqeYJYqLAaf1tTmCCCkXhT1FKaJu0XddRo6KzV0lOvo6deR3utRqjpLsukqTiNxqIUGotShKKF1XKIhyY1jypzeFKlpa22gJ6mUnpbSuluKuCBSUZLWRI1OVcoSQmnRh5Jg/yIBERisUJdchC1SYFvgKLVSu54H6ri/CRtBCIpOrcKQ+LMgji0XXzDheIbLmugyEGCIf2lfasu0R5yztihitqK/NhmFMcFZ0h9covgEh3fRPYxAYrW3hKtjc5lBAsukQhFP1SwIMbsRDDa2CAnOjx33N+RgEj8+LX3Rz8ERdGe70rRuRvO/yBF5+66v0OMxzvEeb9LrPf73PX+Jbc8f8lNzw+56v0x13w/42bIFjS3DvGoOI2xx2WMPSvlcZ2C2tI4DPqbFGuuUqC4QF7GOfLSzqJLOY0m6aR0LyRIACJVfBSq+CiUiSfWSREfhSz2mKSsmMh1Euu2X9Vurwec196/CjIZ0ZF/pqLWKf1uJOl3I8mIOU5GzHEyY08Kij9FZvwp0uPPSMpIPEtGwnnS4oToWrb8BnnqW+RnX6FIfYZSdSSV2kM05AXSnO9Fo96DOo0PJoUfxRmB5KYeQpN6AlXKJbJSrpOZcpP0lCukp64tObi4Tq/f7fwwACnSrqNIuy6B0EapMq+v058MQVk31+m/gOivHIhEB0i8CRppr2CkvYKxzkrGOisZba9itL3qNSCaHWxhdrCFqYFXEt0e0fGZNDcx0S9IhKAxc6Okkd4GRnsapfuf8b7m1cjcajSuvY7hJ5X0t5TR3VBIV0MezSWZVObEUJhxBX3qOfRJp9AnnERzN5Lsu0fIvnsETUwEmpgIsu8eRnXnILIbwWRdDyLzmj+Z1/zJuOpL5hVBssv+ZF3yk2BIflEAIhGKZOdW9Z8AiMrjNwBRnBNVifY8VnoyXByEpTiAmfIA5sr8mCvzY35Vs6W+WAs9sBZ6MFfiy5IhWNJiWSCzpf7Yiv2xFvkwUeiBrdgNa+4+JpTbsaq2MZuzh3m9owBEJYHrgGixVojMzRvCmC/yYUbnwKRqB8PpXzGY+lssWd9iVW1jKmcntpzdWPX7mSl2ZakqiOeN4bxsieJ3jy7wu6eXeHn/AjPFISwUhbJcJmzw/Mujc7y8dxRbmT9j+gNMKD/DkvpzRmP+FyO3/xZb8q+YztrErM6dpfIwVqqFWu8FY7jww3ZxMBNFQYIK/JjUemCR7Wco/mvMtz5kOmMr1sztjMp3MiDfTo9qK72aHfRr7RjOc2C80JXxAk8sBd6MF/oxXugnAdGsIVgConlDGEuV4axUR/DcdJCXpZ68LHDCkvY11qzNTKrssGodmC70YKrYm6lib6YLvZjNd2Mu14npnANMq3djU+/EprFjKncPk7p9jOschJunPHdG8jwZ03syluvBeK4LVq0DtuzdTCq3Ykn/nLHkjxiJ/zXDib9hLO0zLJlfMa/fz1y+E/PFXiyWBQstf6v16DOlh5guDWa6NJjJ4kDGC32w5Htg0TozJt/NcPpWIZImd2Bc64NFH8C4zpexXHFU1ZNJvQfDameGs90YyvFkLC+AydKDTBuPMGs4grUwgDGNK/1Zu+lM3kpXyg4G5A5MFAQwXXaIMZ0vwwp7uuK+4NmNX/Lsxvt03/2IgdTNDGfuwaJ0ZUrnz0xeCJM5PvQk2fEs+ivaoz/DnLSJkYwdjGbuZDhrJ6OyXVjkdkwodjGh2MWkcjcTil2MZG6jN+ErOmJ+S2f8V/Qmb6I3dQvm9G0MZtoxINvFgGwPg/IDQqW34gA9mdtoS/mKp8kCEA1qXLDk+TGa64dZ4UlnlhNtGQ50yZwZ0vpiyQ9kSOtLn9qDziwXOrNc6Ja706lwXwUhdzpk7rRnedCe5bEGjHwlIGpXBtGWfZBO3TF6Sy4wZLrNaE0iw3VpDDbIGGrVMvBAeB0SI27SjW5DrgQ8z6qzJSB6WiHoSaWKJ5UqqWShvWH1c1dTG70PhHTB4KNSBh6WSM2jPc35UixubdROdIjWbhSt3SESh1mfVCokh0gsWhCb5lrL06WyhI1DrGsLFzaC0VrH6JlJJelphZKHRtm6cgXxrui+USbcVFWL/2YNT6q0PK3Opb2+kK7mUrrvG2hrKuRZvZbGskTKss5QkXGU+qwIGmVHhBuilEDqkgOoSw6iLjmI6nh/CYgMd8Q6bgGKxK2ifysg0l1c3zgnPybE5yQoitqM5vhmso8J0bk33RNlBAtKCfiQZP/fSDG3tdE5UWvviMQoXLzvL9fdB4n7QtGe75Lg9yuhuGENSK2N2v2QS3TT5adcc/oJVx3+nmtOP+GO6z9w1/1nxHm/S7zf+8T4fsBt719x3etDrnh9xJ3QzaScceN+SQajjwWQb7uX8wqGci5ToDiHLvMMurRT5CafQrsGhF45QSd+FIjkccf/zYEo6+7xP1InJGXEnCAzNorM2Ciy4k+QFX8Cefxp5PGnkSWeQZZ4hqykc5JkyReQp1wmK/ECqszrFObGUVehoKEilSbTXR6YLvGs8hgdpiA6yxxpL9rLk3x7WnQu1GZ7Ui4PRJcRgTr9LIq068jSbyLLuIos4/Jr5QRvv/l5M+i8Ap6bq7r+R+n/NyB62zDqXwpEfyzI/EcBoj8VeDaCz9sicP2Pi+l//HopguQIre4CDa5WY0u12Ku3QRPdNVj76pjsqWeiW3g72VOPtbcBW989aTh10twk7f6Mm4VqbFt/K9ODD5kefMhkfysT5hZJ433NQnW2uZnh7gaGO+ul5wbba+l/Ukn/IxM9raW03yvgoUlDc0kmtfokanTxFGZcIS/5LJrYKDSxx1DfCUd54yCyq8FkXvFHeSNEuAm6fRDVrWAUNwKRXfWXAGijxOKErEs+kjskwtDaqNybInOKDRC0PiK3CkQbQEh7xQvtFS80Vz3QXPUg55rnOokgpLvmhe6aF/nXvcm/7k3BDS8KbrwCo4KbHqtyW6fim56Sim54UHjLnZJoL8pjfSUgKo3zpjTendIER6pSHOjU+TBc7MdIvitTxZ6r2zruzBV5MlfkyXShBxN6Zyb0zkyvQpG4xzNT4oet0IeJQi8shZ6MFwgVzTbdfiaUW7HKtzCt2sl0zgGmdC7MlvqzVHWUlbrTLNQIpQ1LtacEEKgK47kxgPliD+GH+dy9TOU7CjdBBS5Y852ZKnRhrsyPlbpwft96hj88usz3Dy7z/aOb/NOzWJ7fu8bLusvCyGtVJP/vg5N8VxPATJE9Vs23jKf9grG4/5uR6/+d0Rv/F1NJq0Ckd2XB8CYgCmSiKICJogCs+X5MatwZz9zHSOwXDEd/zHj8Z4ynfMNw6hb60zbTl/41Ztm39Mu2MKLexVj2ASwaR8Y0rgII5PkyrvPGVujHfHkwixUhEhDNm46wXBPBsimUxRJPlvPtGUn+grHUrxiXCeOy49r9QjxP64hFY89k9n6mcxwkKLIod2JR22HLc2Cq2JPpMl+my4OYMoYyZQjDWhbGZGkI1tIgZkr8mCvyZErvwFTObqzyLUykfyO4UvItTCq2s1zszkKRF9OFPtiK/Zk1HmbWeBjbKixaSwR3Y9ZwlPmKY8wbDjNd4Me40p7h9O0Mp29nVLaPIZXQ3tavdmEkxxVrgQ+zJYFMlQiO2VieHyP5AVhKwpiqOMps1XEWqo8xU3aQSb0XI0on+tL30pdpz7jOl1nDUeaMkQxqPOhL301b9Ec8uvJz2leBaChlM6OZexhXuTGl9WMyx4f+THva47bw+NZveXLrE7rivqI34Ru6EzbRm7CJ3oRv6Ev6mr6kr+lJ+hZzyhYG0rdhTv6GjuiPeXrz17Td+YSOhK/pSt1Eb/pW+rM2AJHSngHFPnoyt9Ge+jVPk7+kPW0L3fL9mJWu9KoE96czy4m2LEc65M4M5PoyWhDMYI4PPQo32tPseZZmT2eWEx1yV0GvAZH7GqdIgKIOuT9tyiDasg/RmRtFf8llxipjGK1JZrgug+FGFQNNOXQ35vCsTs3j2mye1uRIzlBHjVrSWiBZW4HdWZ8j3O+06Olp0UvR9a5WPV2tegmEelsL1zXISQAllSRpabsn/Due1qp4Uq3kyWok7lmNiqfVr0ONEHVLo7U8VWqPE2u0H1XIaK9V09OYR09jHl0NWp7VqKRdorX3RKIeVch4bJTxyJDJI0MmD8tf7RbdL8/isen/Y+++vqu+03zPnz9iLmbOmTmnu7qrqqu7ylVll42NbQwmCkQSQigHkBBgkjHJJmchhLK2ds5BW3trK+eEAhLKaWsn5YgQYLv79Kw1czHrPRc/7Z8CUHZ3nT7Ta01ffBZCJdmYizIvP8/386jp8U/NVvwa16KooyaPzvoCepqL6X9WhrOzjO4GE3WWZCqUl6jMPU2D/JRQrLB0i6gmO4Ga7AShcW4FdIQ67oh/NYj8R7j95xbsd0OWItRwrwXR2hpu5blNIop0F7ZgOL9FRJHmz5QsrISOP5LEdci/+hTFyc/Er/evzq0sWFjZJOef8PjfEvmBtTJ+RK2EkT8rp0R3Dv6SW0G/4FbQL7gX/Dckh/2ax5H/QFrce6TGvcfDuD9yL+5PJCduQn8nljrTQ7ydFbi7q+lotFBXKqEoT8BQnvoKZvkljLmXxBY5/VtAtBI+qreAaCWK/DD6cyBamzcA9Q4AKVMvoEy9IMLGHz94lnNRjDT1ItLU80hTzyNLu4As7QLy9MvI01eCaGWuoMy+jjL7OmZNEpWFUp7Wm2lrUNPRmE5v422GG8/hro3GUx6Ip3gzTsdWeu07aLMFUW+JodR0hgLTDSzGZEzGVCzGFPIMKZh1DzFpkjCqH6BXvQmN5Tz4s9EqHy7lwc+KXnX/Z0WnXooqaVWM6ger8h8g+jMY+rcA0bsgJGDIvgpEq9biljA0NlDJpLOWKVcdE0M1TA5UMzVYw6yrnllXI9ND9Yz3V4sY8kcAkVCXPT5Qv5Tle0Hz3nYBRM7mt4JowtnEyEA93u4axvprGeuvxdVRxrNqE08r9DSVqGl0yChRJ1Mgv4Ml+xqm9MsihPSPz6FPOYPmwTGUdxLIvR5L7nUBOcq7R4TcPoziVvSqKG/7V+UOr8KQ7Hq0WKLw7xVEKydE+fcjsD2IfANEtgcChhwPorE9iFy6ah4lYqgkNY7i1EgK00IpzjxAnfwAvaYo5sgBAAAgAElEQVRwvLYIRi0HmbaGMJd/kHlbGAv2cOZtEcxZw5gwH2TcGMxU3iFm88OYsUcxY49iOj+KSVsUE3Yhk7YoZuwRLNgOMmsIYFq5hRnldqa1u4Va6YJYXlSc5FXNJRarL/O88oJQFFD2FYtlx1ksOcpiqbB297LyMK8qE3lZcYy5olimC6KYLYzhRelRvq87xz81f8ePzdd5UXuFF3XX+ednKfzfnWn8X61JQnlAzTm+L49nsTCURcd+XuVtYSztbxh98L/hvf2/MHr//2Aq6wOmlV8ybwllseQYP1Z/zfdVZ3hRcoK5QmHFbcIWx6QjnpmCeKa0oUzk7mLk0ad4k/7IaPKfGE37BHf65wxnfMFw5qe4sz7Dm7OJUek2xpWBjCmFI6Ie9T7mbFFMWEKZsUfxouQwL8sSWCw5KqzAlZxgviiB2YJYZi0HmTUEMpLzOSM5nwsHZBVbGdUE4FPvxKfeiVcRgEe6nVFZAFPqPUxoAvGoAnCrA5jKOySgtewozyuO86LqFAvVZ5mvOMts2WlmSk8IledlicKRWUswc4a9zOl2Mq/dyXNdIAvGfbzMD2fREcuMLYYJWxxThYlMOo4yZo9j0p4gFAKUfc1i5UVeVX/L66oLvHAcZ0obgi83gHHFHnyy3Tjl+xhQBDGg3IdLe5Apq7D+N19yjEnHUSYKjzNaeILpsnM8r74oQnm+6DhTebGMaMNwKw/i00UwbUtkvvi0CCKXbA+9KZ/w7O7v6Lr3BwZTPsGbvZVR2W580gP45IcYluyj+/FWOh9+TtudD3h6+w90P1xH16PP6H70Bb2PN9GVvIGuR+vpTP6Ersef05/xJUM52+hP3UDHnd/RduPvab/3Pt0pn9Kb+SV9OVsYkG6nL2cbA5lbcebswiXbg1MRyKBsB32SL2nP+JzOrE30SgLplx/Aa4zFZzqC1xyH2xSL2xTLZMExZktOMmlLpE8aRHv6TtrTd9KVu48++UF65IfokYetAlGPPGwpws/7lNH0KmPpVgko6tWfZMByAU/RbcYrH4soGq4V6rjbK1U8rRTWvzor9fRU6eit1tJXoxeydOzUX0Qw0GjC2WRhuNmKqyVfvFk32Gyht8FId52e7jqhic7/Hran3iQeXfVXdvv/fd77xER3g4HuujXYWDrE6l+H84OmyZEjpDCLRns6dfnp1FrTqLdl0FKcS1e1hv56I8PNNoabbQw0muisUtNSnCvWbfvR5H931FYq42lRLm3FUp4W5dJaKFlVu91ba2SwMY+BBgtdtVo6qtS0VShpq1CKq34dVXqeVVt4VpNPZ0MRAx3VePobGH5WSnuZgifm+9TKL1AjOUl97vGl90PLIKrJTqAi/bCInJLkcBFFZSmRwruilGhKHy/nfzSILFd3L6NoqWTBX7SgPb/5nSha+6ZoJXAyjnxAdsKHSE+sF0H0tnKFtaUJ/gmPf3XucfR7Yuvc2snSu0C09i3R7QN/y52gv+L+wb8V1uZifkfK4fdIOvxHHiauJ/fbAzQa7zHZVYKnu5L2Ris1pXLK7WnYDLfJU1/BpLiEUXoBfc4FdNnnV4Fo5TshP4TWZi2IVk6K/hIQrYWQ4vF5FI/P/ySI/PARELQy7waRMus7FEvxo0iZfR1Vzg3sxlQaKlQ016lprZPQXp9MT+M1XE1n8DTGMFKzl9GKbYyWbsJTvJmBwl08Kwimq+IsLeU3qC9Lobokh4oSCeVFEsoKcyktkGDRJ6+KWfdwVUya5FXRq5JWR/1IiObhz4pJk/SzYtD6k7wqa399/+mnQPNTGWyy/tn4/8/2XwqXdwFobQnCzz1suoyetaUIqw+qrl2FWwaNFWeb9Q3ovCvvBlDhn40fQ54VR1L9h1LHBiqZcTWyONbG4lgbU8MNTA7UMj1UL74Rmh5qZKy3homhhuU1OGejeDh1yimUHYz31YvrbjOuFmZdbUw5hRtCY32NjA8I7XETg82M9tXh7qzC+bQY59Ni+pryaSvXUm+XUG5MxaF6gEVyHWPGd+jTLqF/fB5dytdoH51F+/AM6gcnUN0/juJ2PLnXY5FeixEjwsY/8bkeifx6JKqb0ahvCRXaqjtHUN0RwKS6GY3yRhSyqxFvzTKE1hxaXVOr/UZpwlL8ENLdCkd3K1yE0M8FkT+We5FY7kVivhtB3v0o8pMisT2MJj8pUvzYH3tSNI6HMdiTYyh4FEvBo1iK045QmnZEaC/KiKZKEkGDKoJ2QwT91lDclhB8hr1MW4J4bj3Ioj2Cl45IFh3RLNgjmco7xIT5IBN5IUxaDzGZF8ZkXhjj1ggm8iOZsMUIsQsgep5/gBn9DqbUW4WVLHUAY/q9TFjCmS5M4HnZ17youMBi5UVeVHzDiwqhvOEfa88Ktc5VCSxWJfBD3Vl+rP+GxcrjzJceZr40noXKE3xfd47vGy/zqv4K85WXeF71HQtVl5kqTORV1Ul+rDnFvCOGqTzhoOiUdT8Lll3MZb3PyO3/hufuXzOV9QGzmo1Mm3cx6wjnVWUiP9acYrHsOHOFwvRiPD+aUVs044XxApDUh5jK2cnow49x33kP771/wPfwDzgfrWMoeR2upA/xJH2IJ3k93tTPmJQFMCrdxnDORvqz1jOo2IBLt4UJayAT9iCeF0UyY49iwhLOqDGUEWMw48ZgJnS7xfa4UcVmvPItjKh34NPsYFS3kzH9LkZ1gfhUAYwqA/AptuOWbWVA8iUu5S7GjaFMWSOZcUQzXRQjlGKUf8VcxVdMFCUwUXKM+crTvKg4wfPCWGZMwcJannqHMNHTbGdeu5M5w35e2CJ57ohnujCBScdRvPlxeKzRTDqOMltykrnyM8xXnGOx6jyLFV/zwnGcGV0oE7LdzKj3s2iNYi4vBo/mEEOKfTiVe/EaQ5i2xzBTkshM6UmmSk8zVX6euerLvKq/xuu6a7yq/papgmOM58XhNYTj1oUyYoxm3BrPRH4CXmMsXkM4Xs1+RlSBwu9BzmacaRsZztyCT7Ibb24Q7tz9DEv20JW8kda7H/L09h9ou/tHniV9SEfyp3SnbaE/ayfO3D30Z2yhJ+1L+rJ3MCgNxJkbSO/jL+i8+R6tV35F572P6E75nN7MLfRJA4Rk76A3bSu9aQKKhqW7GZTuZEC6nacpn9KZ/iU92YEMKIKZyE/gRflZFipOC7AsSGC25AQLFcJB2K6cvbQ+2kxr6jZ6JPvoV4SIE6IuRRid8lA65aEiiLploXTLhJ93S8PpkkfRpYylX5tIn+4kw3kX8DpuMFb+AF/5Y4YrsuirkNJRIbyHaa/U0Vmpp7daz2CtgcF6PYP1AoBWZu1/0FsJov56I51LWOis1olToC7/e6MKDZ01GrpqtSKcuuv0q6ZD7ZUq2itVq0C0auWtKFtMU2EWTYVZ4nsgsfSh3iwCpqdGT2uxnCe2bJrsEloLJTwrVdBVoaKzXMnTohxaHFm0OHLENNmzaS4UpkQ9NXoGG/NwNlnprzfTVaXjWbnQuvesXL0CekY6asx01hfQUV9I79MKXD0NuLtr6W3Io60gg0btDWpyv6Zeckqs3a7JTqBqaUJUkX5YhE5hchhFj8IpehROcUqE+LZobd4FIj+E8u+GvBHrnYPk3Q7GfHM/5psCilaCyPDtTjQXNqP4+gsUX38hgkh7XpgWab75Es03X6I6+wXy058jPfkpkuMfk31sHdnH1pGV+BHpRz4g7fAfST/yAZlHPyT72DqkJz9Fduozck+sR3L8Y7ISPyLz6IdkJPx5FPlLFpIjf7sKRdkJH4pTopXviVbGPyW6f+jX3Av5FXcP/DV3D/w1SWG/ISX29zyK/yPJxz9BfjWIKu0VZvqKmRmqprPBRH2ZjHJ7GgXGB+Spr2FWXMEou4gu9zy67KVkXUSTeR51xjer8i4QrYWRH0Sy1HPIUs8hffw10sdfk5tyZnXWvOlZftuzdtKzetVt7cqbHzYrI814Wy4izbiIPOsS8qxLKLMuC8n5DmXOd6iyr6LKvoo69zoa6Q10uTew6ZOpLJTQXKemv1tPb4eEntZk+ppuMNx8npGnp3A/icFbc4DJ0p1MFm1lpHArTkcAfYWh9JWcoLfkOs9Kk+lq0fG0xUxrk4WmBjNP6k001hlprNdTX6OlvkpDXaWKukoNdZUa6quNVJSosFuzMOoeiZMaETlLIDJoUlZnDWSMukcYdY9EyIgI0z3GonuMSf/zshZw/wGi/0kg8k+B3laGsDYjPWXiJGjGXc+sp0HMvK9FBNGs5wlTg0J7nB9EM84njPXWMD5QLx5PHR+oF1fjJvsbGemuYXqwhUVfF/Pedmbdwg2hqYFmJvubmOxvYqxn6ZBdRw2DzcV01eXRUaXnaZmGJ3YpZbpkHIq75OVcx5hxGc3jb1A//BpV0hmUD06iTDohQkh+NxHF7XikN+OQrQGR9FoU0mtRyzBaASIBRYdR31ouUVDeiEJ+PVIEkPRKONIr4f8uQWS+GyGCyPYwGntyjIiilSCyPYwWIeRIicOREieCqCYzlobcGFp1h+krOMpw0RE89giGdHtwaQMZN+xjPi+ERXsErx0xvCyMWQWiMT+KVoBoLD+CUVs0Y/aYpcOlEUwY9zGm3sakcosIIp86EI92PyPGSCZticwWCyh6XXWBH+u/4Z+fnOf/bL7IPzed44f6E/xQf5L/3niBf35ykX9sOMvL2uM8r0jgeUUiL2vO8Kr+PIvVF1iousxC5XcsVl5kuvAIr6qP8brqGLOFMUxZw5mzRTFbEM0LWzhz0s1Mpn3EVPZnvDTt4mVhMC9LQ3lZHsPr6nhel8czWxC59BYqlglbDD57LCOOBKYdiUyoQpjMCsCXtA73rd/gvvVL3Hf/noH7f2Dg/vsM3/4j7jvv47n/J9wPP2FGvpNR6RZcOZ8xkPUR/dnvMyD7kEHFerz6rcLvk34vHtVuhmXbccsE2Hhkm/HINuNTBTBu2MNc/iEmLcH4dHtwqQIYUmxlSLqZ/pwvGZBswSnbgk8dKGDKdIgxfTg+bQhe/T5GzUGMWw8xYY9irCAKT34kI44EZipOMVt6jMm8MLyKANw5mxjJ/oJxyRdMSj4XVvWkW5k1HOBFcTwLZV8xXXQMd14M7rwoxgvjmSo5zmTxCSaLTzBdJKzRTVmimNTuZ0q5m+e6g/xgO8xiQTxT5hhGDKEMq/bj1OzFaw5lzB7HROFxpkpPM1N+gfnKS7youcar2qssVl5kpvAEE7YjjORF4zGG4zGG4zVF4zNHMWqOYNQcxpj5EJOWECaMQYyo9uDKCWAgbQcDGbtwyYLwKUMYUQbjyd1N14P1dDxYR2fyOjoeraM7fSNDkgA8qmB82hBG1AfwqIPwakPxakNx5u6hO+Vzeu6+T9+d9+m5t47eR1/Qk7WdAVkgg/Ld9Et20pu2lf7UrQxl72RYIlR19+VsoytjMz1Z2xmSB+HVhjNbcJxXledYrDzFpCOeMXscMyWJLJSdYrYgkV7JHtoeb+NZ+g7xTtGgKoJ+dRQ9ymUU+SHUJT1El/SQ+HGHNIxOWSQ96iP0axMY0B1jyHQar+MiI6W3cJcnM1SZRV+tWqjZrjXTX5+HszEPd6OF4SYTw03L06DhZivOJgv9jSZ6G4wMNJnFdbnBZovYBOeHTFeNXrwp1F6pEUHkB89Pxf/XWYkioXI7l9YSCe3lMjoqFUIqVKsa4gYaLPTVmeiq0omlCCtB1FooocWRwxNbJk/s6TTmp/HElkmTPXsZRkVC85x/0tRXZ6KzUrsMu0otXVU6saK8p85CV52ZrgY7nY0OOptLGOioxt1dy3BrMZ3FuTw1PaBRcYl66Vmqc44JEHoHiIoehVOYHIYjKZSiR+FiLffKeu6/BETWOwex3DrwThBpL24RJ0TKc5vQLKHo54IoI+FPq1CUkfAnshI/ElHkB5H/a1eCaOX0x/+eyF+K4G+e83/dyvtEa6dFK6dEy3eKfsW9kL/lbuivSYr+PY8SPybrm50USb5mtMPMgqeW7gYDDaU5VNgeU2B8gEV9A7PiGkbZZXS5F9Fkvx1EqvRzy1kDIP9q3L8ViN4AUPrFVVFlfItqabqjzFoGjTLnXVmCj+QKKskVtJKraCVX0Uivoc69ilZyHa1EwJBRdZcCwyOqHBLaGsz0dVhxDRpx9ksZ6nzMYNtdhlsv42o9g7v1GN76aKYqDjJTHMhE8Va8hVsZdOyivzCEwaJj9JV9S1f9Izqe5NLVbKCzJZ+OFgftrUW0PXXQ3mrnWbONZy1W4cdmG51txbQ05lNdoaXQJsGkf7waO2sh9O8VRL3NeeKBuD9bj/0vBNG74fM/D0T+pp3hpwW4W4W8CRzrW+Nus781b6zEdTpwdTpWvQXyrChFGO0tF2tPp521S/hp4vlIM89HmpkfXYqvhRlXo3g/yP+xv0L7uaeVqcEGxvprGR+oZ7SvhtG+GsaGGoTbQX31SyBqYnGkgxfeZ0wPNjHZ3yikt5GRjlqcLSX01Nl4Wmqg0aGgNj+b2rwMynTJ2GW3sWRcwZB6AV3KN6iTz6B6eArF/a+Q3zuB7K6AIPndBBS345HdOoz0ZpywIvdTILq2fEtoVWHC0v++diIkvxKO/Er4ijW5MBRXw94AkfpmJOqby3XaupuR6G6+Wa/tL09YCyD9XSGmu1FvjfletJA1EyLLvUjyH0SL0x8/iuzJwkQo/1EM9pRYHKmHxRQ+Pkxx2hHKUmNolR+l23CM4aKvGCk/zkzNMbz2MJz6vQxrdjGm38u08aDwWD8/gjlrBDOWMMYMwYzoDzBqCmHCEsq4NWwpfhBFMlkYy0zRYWbsEYxod+FTbGZMuZVJ9fYlEO3Eq93LqDGcaVsic0WnWCj9mhflZ/m+6gz/VPc1/73hLP9Yd5LX1Ud5WRHPq4qv+L76FP9Yd5J/bDzJVGEkcyVxPK9IZLH6NItV55YmTBd4UXaOacdx4eF/5VlmCxKZth7hddlpXpac4mXpV8IRVHMYC/ZI/rn2GD9UxvG6PIqXJeE8LzzIrDWIEcMuRs37mHFEM1N0lLGCRLy2o/gs8YwoQhlJ34H73gc4b/wS59X/xtD1X9B74+/oufFb+q/+A4PXfsvgzfcYuPMBM/IdjEq3MJy9nqHMj1bFLfmcEdkWfLlbcWduwJn+GcNp63Clf4wz42MGsz7HKd2GT3+ACXsUU47DjNsi8RpDcOn2MyjfxUBuAE5FICP6A8zZonhZFM8LRyKzeUcYN0Ti1e7Cq9uOT7+TUXMQXnMIQ/oDDFnCGS08yqgtGo92P0PZGxhKX4cr9UN86R8ymv4BI6l/YizzMyYVO5mzRvCi5AQzxcdxm6NxmyMZLzjCqC0WX54QtzkSlz4Et2ovXtk2xmXbmVHvZdESwVxeHPO2eGbthxm3RghtdKYQvHkRjOYfZtSewLjjBBOOM8yVnOdl1XfC+l35aeaKE5ksiGMkLxyP4SBufTAewwG8piBGzEGM5h1gIi+YEWMQXl0wLsUBvOowhpVheDWRTJhjmTRFM2OMxJW9i8HUzQykf0l/5kYGJFtwKXfh0wYxZg5jMi+CSUsUoybhnlBP+nY6H37OQPIneNO+wJW6kf7HX9Iv2cmAcg+Dqt30SQPoTd9Mf+pWhrOWQJQbyEDuLpy5gbhV+xnRhzNpiWPGfkx4Z1WcgM8SgdcczmRBnPBeLe8wA9J99GQF0Je7G5f2EB5DDG59DE5dLP2aaHpVkXQpwuiWhdAtC6FLenAph3iWc5C2nIO0Sw7RKQunVxUt3C7SR+G0xOItPI2v/DYj9Tl4mrU4mywMPMnH+cSGq8mGp8mKq9mCq9nCcIuFoRYLztY8BptNdNdp6axR0dOgo/+Jgf4nBnobl6uv/ZXYXbVa2iqUPC1X0F6pEjHRXqkSP99aJuNpuZD2KsWqrASRH0XPypW0lwsoai/PpaNSQFFnlZr+ejPu1gKcT2z01pjprNTSUiSjuVBKkyOXVoeUloJcWhw5NOZn0GBNpzE/gyf2dJoKMt8yIZKIt46E8gYVbaUKnpWr3w6iehPd9Ra6GvPpaLDR2VBEb0s53u46RjorGaoz0mFL44nmBrXSc1RJTlCRk0hFjgCiyqx4yjMOU5IWQ0laDKWPI3EkheJICqUwOexfDCJbUii2pFDy7x/Ceu9NFOXfDVmaEr0dRLpLW8UpkfzsBtRfb0J3YQu6C0LJwloQ+ac+fhhlHvuIjMQPSY3/gNT4D95A0UpEZR79cFWL3Mo2ubWTouRIoR3Of6NoZVPdylU9f2udf0ok3iiK+DsehP+aGwf/ljtRv+fRV5uwPv4KV6Oel956fN2FNFfKljB0jzyVH0PfoZNcRpN98Y2os86jyvwGZcY5MT8HRJrMi2gyL6LOuIA87ZtVIFqbd02A3oTPpVVRZ15GnXlZBJAm5xoqyeoo3hK55Dvkku9QSa+izhUgpJFeQye/jkZ6Da3kKjrpNYyq2xTnp1FfJqOtXk9/hwNXfxG+oTzcAypcvVkMdSQx1HaF4dZv8LSdwdt4lKmqWKbKwxgt24enNIChku30FQXQV7yP/rIIesoT6au5gvNJDsNPbfS3VtH1tIFn7XU8a6+hq72E7vYiMX3dFTx7WkhjnZnSIjn5lgwshlQxRkMaBt1jMXptihBdMnrdmyAy6h5i1D3EZEjGZHg3iIwGIW+gaOn7/PkPEP1FILK9E0RvrMx1FDDcsVyO4F+H85ciTA3WiG+BnnuesDDWwsJYC/O+Jua8zeJtoFnPE/Gwqv+W0KSznqnhBua8zSx4nzI91ChCyNdbLXw8KEyMZpxPGO+rZWqwgRlnMzPOZhFDEz11eNrK6a2387RMR0OBnALlfRyK+zgUdymU38KafQVj2kV0Kd+gSTolRv3gBIp7x5DdPor0Vjy5N+PIvRmHdEV+LohkV6NWvQ2SXolEclXIvz2IIv+NQBT3Z0FUmHaEwrQjb4Coz3yW0eJzTFeeYr7mOM8rjzBmO8iIORiPTjhOOaHdz7TxoHCXxRTKhCEEnzYIr2Y/Y4ZgJiyhS9OhZRCN2yKZKoxmriiaqfwQXKrtDEu/xCvfwqhyO6PK7YyodzKuD2LWGsOLopO8KD7L86LTzDlOMFMQz2xBLAtFcbwqOcxzRxRztgimLGHM2aJ4URLLYlkss0URTBdEMFMcy0J5Iq8qTvGy7DSLpWd4UXyW2YKv+L5SqIWeLfiK6bxjfF/2DT9WXeL7ygv8UH+Jl9Vf80P9N/w/nVd5URLLfEEoU+bdjOu2MaLZwrBiEx59ADOOSF5UnGSy6CSe/ESG9XG4pMG407bivPs+g1f/hsHL/4X+b/8LPd/+NV3f/pLeS7+m//Jv6Lv6D/Tdfo8Z+Q7GpV8ynPkpQ+nrcGZ8jCtdiCfzM0ayv2AkcwOu1HU4U97Hmfx7nCl/YPDx+/Slradfso1BzQHc5kimSo4zW3qMueJE5grjGbdGMGoMZTo/itflR/nHmq/4seIEr4qP8aroJC8KE4QSBuNORgy7GLMcwKXbT596P736EIatUQwbDzGoCKA//VMGUv7I0MP38Dz8Hb7k3+JL/i0jKR8wmvUFE9r9zNoPM207Ik5qRvIi8ZrDceoO4tQdZEC9lz75Tvpzt+CWfIEnewO+nC1MqYIY14UzazvKrCOB6cIjjNsiGckLZ8waxYQtjvH8w4zlHWHcepQZx2leV5zn+8pveFVxiuclR5ktjGMiP5xh7R6cml0MqgMY1GzHqQ1gWBeIS78bl24/XmMobl0o45YjYuYLEpm3xTNvjWPOEM64Yh+e3ADc0gBcih14NIH4DPuZyA9n1nFEqBK3xOHThNL9WKjo9mZu4bk2iLGcAJzpW+mX7GRQtXcZpplbGczYynD2Dtw5AogGpTtxK3Yzqglm0hzJtDWOmfwEZu3xTNqiGNbuw60PYiwvnOn8GCaMUbiVBxiU7mFItheP5hAefQRufQwuwxGchjgGdDH0qiJFDHXkBq8CUWtWMM0ZQTzLDeGZNJgu5UF6NQfo0x6gzxTOSPm3jNc/ZqRFjbPZsPTv53yGn1gZfmJhqMGEs8nE0BKIhlosDDQZ6apV01GtpLNGRXeddvnnS61vYjNcjWbpjY0AIH/rmx9CLaVSmotzaS7JeSuInpUrV0FoeXVOQnNRNi3FWbQUZwk4KlOId4Q6K/W0l2poLZaLLXHNhVKeFspodUhpsmfTmJ9BY34GrYUS2ktzaSuWiBBqsmfzxJYpljQsV3lLBFgVy0UctS01zrVXauiq0Qs4qrfQXW+lo85Od2MhrvZyxjoqcTda6SmT0mJ+QK3qEhWSkyKIKnLeDqLC5DAxRQ/CKU6KEOOHUVFy5L8aRMKUaL8IIvOVQIzf7UJ/eQe6i9vFKZHi6y9QnNkgTol+Doiyjq9GUfqRZRRlH1tH7on15J5YL06Uco4uZ23Zgr99zt8ad//Qr0mO/O1bixbeVsm9smThYdTfcy/i11wM+muuRf2RtHN76C2XMdNbjrfDQXuNkifl2RQY762YDL0dQ+qs82L+UhAp08+/G0RvWY3714Lo52BIIbmGIvcKitwrqGXXUMsECOnk19Erbgg/yq5jVgoYqiuX01avp7slj6HuIjyDJXgHrXj6dbh6chnueozz2S2GWi/jav0aX9NJxmtPMlGTyEhVFK6KYJzluxgo30ZPySYGyrfR6whkqDSOkYa7jLVpcT8tYbCthp5ndXR11NDTWUZfR4mYwd5qutpLaGrIo6JEhS0vE6s5nTxjGnnGNEzGdIyGNDEijvSPMOgfrYCQkLWg+YtB9K5Vt7XQ6WsR8pP12D+xkrY2/9IWuL80K39NAoKW0SNgxrGUt0983ixDePtbIGdbAQNL1aauZ4W4OotwdRbh6S5ntK+K8cFaATKuulWrceKkZ6SV5yOtzHmbhbdA7iYmXU/EN0GTzkaxPnt8oJ6JoQZm3c0897QK74iWJkQTS5Mh/2p/PqEAACAASURBVIRozv2EWVcjoz2VQkPL0xL6G2x0VBppKpJTY8mkVPsIh+Iu+bk3MGddxZh2UShHePQ1uuSz6JKFt0HaB1+huX8C1d1jKO8kIrsZj/TGEbEwQXItRvw490Y0uTdWTHreEum1KLEcwQ+h5axejVu7IvfzQbQ6upvRq6K/FbUqhjvRQu7FYLgXg/leLOZ7sVjux2G5HydCyPIgRvx4JZAsD2LIS4rDnnKY/OQ48pPjsD6MFZOfHIct9QhF6YkUZxyjJC1RTHlaHE77WSZLTjFTGsdkwUEmrPuYMAvQ8WmDGdHsZVS9m3HNPsY1+xjVBjGi3o9PtU+INphxY6i4MjdlDRea5WwCVGaLIpiyBePVB+JWB+BT7mJUsQuvbAc+eQBjuv3M2w7zsuQMLwpPs+A4xaztGJOWKCbNoczaDvGiIIIXBVHM5R9i1hrMTN5+5vIPsmAPZdZ2kHHTPqbyQ3hREis0spV+xYuiEzwvOME/VV/mx4oL/FB+nh/Kz/O69ByvS8/xY8UFXlWe50XdBRYbL/C64Rt+rD/Dj9WJzOQdYEq/k0XrXkZVQlOcVxfAfEkMP9SeY77iHD77CeEPpYoQhjO34bz/AUPX/pb+S/+ZwYv/mb5L/5WeS79g4PKvGfju7xm89lucd9/HnfIxzscf40xfz1Dap4xkb6Iv6UOGktcxJd3MuGQTI1mf4Ur5A/33f0PP3V/R++A39D38PX1p65kviOR52TEWq08zV3GKV7Vf80PtOX6sOcPzknim86OYtkUwWxDJrCOc+YJQFgojeVkUz+vSRKZMB5gy7WfKEsZ0fhQu7UEGtSH0G8IYNIUxpD/IoCKAoYz19D14j/67v2b47q/x3v1bvHd/xUjSPzCato4R2baltrwQvLoQvLpgvLpgPNoDOJUChHpzt9Gds4m+7M8Zzl6PJ3M93qyNjMl3M6EP53nxCWYKjwmrdUVHmHLEMl0Yx0xBLJO2GMbzYpgwxzKTn8hi8UkWS06wUJTAjD2KSeshRs1BONXbGVJtYUC9hX7lVpzaANyGPXhNQYzlhTJmiWS+SIDyj9Xf8LryNPMFR5jOi2ZcH8KEOlgAmmovI6o9jGh24zPsZ9RyiOnCOF5VnWa+KJEJY8TSzaJNuDO/ZESynUn5Hibl+/DJ9jKdF8lsYRyjlkMMq/cylL2DocxtuLJ24MoJwCkJYCh3O8OyANyKXYxqg5gwhTFliWLCGIFbtZtB2TaG5Ntxq3Yzoj6ATxWMR7kfl0wA0ZA8iEFlCC5dND7LUUZtJ/DkHWVAF0O3LISO3OBVIOqWhdKWc5AnafuofbiD1ow9dOQG0S3fR7diD52q/fQaD+OruoH3SSaDjXJ6G7X0NhjpbTDSV2egv95If6OJgSazGH9pgvDmR0VHtZL2KgWtZbniwdSVIFq5Aud/d+MvR/BXX7eUSmirlNNRrRT/em2V8jcgJBYrrHg71FyUTVtp7tIRV/0bIPLXZbcUycSyBD94Whw5tBVLaS/N5WnR0vrcUvxg8n9dyxKInhRI3qjh9r8l8k+MumqMdNWYhVTn0VlloqvKxFC9hcFaHQPVcjrsj6iSn6NixZTID6LS9DghjyMpTolYXptbOrS6FkQlDyMpToqg8GHUqsOsa0sVVq7KWe8cXAGiA5iv78NydS/mK3swfrcb/aWdqC9uQ3VhK4pvNiM/sxH5mY0ozwmHWv0HXJXnNiE/uwHp6c9EFInQOfHxKhRlHv1w1ZRIcvxjEVHZx4Qyhp9CUXLkb8W3QP4bRf6v8X/P21C09l7Rg5jf823k77h5fBNN+Y944azF3eYQGgFLMiix3Meuu41FeR2T/AoG6bdocy6hyb4o/rgWQ6qMC6vytka5latyfgxpsi+jXvpRtTQpkqctA+hdd4D8Wdv+tjZrV+TWgkglvb4qGvlNNPKbqGU3UMtuiD/Xy2+hl9/CoLiDQXGHPPV9SqwZ1JcqeFproKvJSk+LjYH2QpxdDtx9Nty9Btw9Sjw9Wbg6H+Bqu85w6wU8Ld/ga7zISP0FvPWncdcexll9EFfNLtz1X+Kp/gJXySZchXtxlyXiq7/NcEM2g016Bp7a6W130PusmN5nxatA1NNZxpN6C6VFchFEfhSZTRmYjOnvzMpp0tuSt5S1nzcZhfzU9/8HiP4HgWjlmyB3R5EIIP+tIH8xwvhgLTOuRhE9874msTVuxl2/ah1OWIlbfR9oZVGCvyzB3x43NfyE2eEmpocaGR+oX4WmsaEGxgaqGe0tx/WskN5GK101RtrKtTQ6ZFRZMinTCQ1xeZKrmLO/w5J5CUPqN+iSzwqToPsnUN87juruMTGrIXRYhJA//xoQrYbQzwPR2ntDPwWitRD614LI8iBGRM+7frQ+PIw95c3kJ8eRn3IYW+oRAUNZxynPOiGmKjOewTzhUf1sURhTll1MGLYKBzzV+/FqDjKi2cuIKpAR1R58yt145btxyQPFuFX78WqWV+f8KJq0hzFpPci0/QDT9gPMOkKZL4xg3hbBlCGYUdku4SaNJogFWyyvik6y4DjF84KTzNuOMp0XzbQ5hJm8AyzkH+K1I4ZX9gieW/cwa9rFjCGQGfM+pk27GdEGMG7ax0JhJK9LE3hVcpTFgnhe2BJ4WXiClyWn+L78DD9UnOV12WmeO46xUHic58XHmKtMZKYqgeeVR3hZdoRFRySzxv1MaXYwrQ1gQruDEfUOpqwHeFlxlB9qz7FQfY6J4pP4bPF4DeF4ZIE4H37I0I1fiiDqv/hf6b/wC5zf/YbBK//A0PXf4Un6UATRUNqnDKauZyDlU4YzvmBKFcBraxBT6q14ctYxkPI7+h79hs77v2I4/QOm1Ft5nhfEP1Ul8qryOAvlx5krTuB5STzPS+JZKIpjKj9UqN82BTFh3s+EeT/j5j1MmPczmx8hxBrCjOUgs9YopqzRjJjCcRpCGVyKyxCMW7UbV84Ghh79nqF7v8F56xe4bvw33Df/Cu/dX+F79D7erI0CalX78Gr249Xsx6PZg1u1myF5gNC2JvmSPskGhiQbcOV8gifrY8ZyNzGp2sV8fgyLpadYqDjN8/JTPK84zkJ5Is9LDjNbEM2EJZQR3UFGNSFMGaKEaU5eDDOWMMb1QXi1u3CptuJUbsGp3opLtwOPbhej5iCmrOHMO+KYd8QxZQ1ntiCa54XCIeFpWwRjS/+MHtnOpVtDgYwpAxlRBTKq3ceoKUS4C1UqVJ/POhIYUR+gL3Ujg48/YzjjC3w52xiR7mRMvpcJdRCz+RHMOKIZywvFpdmDU7KdoawtODM2MZi5iYEsIUM5WxjK3YpTugOPci+jmmBG1PtxKXbQn7OR3qwN9Od8iVu6C49sD+7c3QxJdjEg2c2AdB+DyhCGDVGM2o8xWXSaMftXuEzx9KnC35gQdctCeZYbSmPqHmof7qA5fS8ducF0y0LoVYbQpwljyHQEd/EF3PWPGGyU0N+kobfJIKKop960FIP4bqin3rDUIGcQV+faqxQ8LZeJB079ldz+ogR//GUEbaUysTq7rVSYDPknTv7p0NNymXgfyN8C5wdRS3GOmLbSXDoqFfTWCsUHrhY7Aw1WeqqN4hRHrM9eejfU4sihtVDC06LcJSRl01SwjKCVGGqyZ4vtcytruFemvUwlokhYpdPTWamnq8pA1xKGOiv19FYZGX5ixVlvoLcsmwbtZSqlJymXvB1EZalRlKVGUZwSIazOLd0VWgsjf34OiPJuB4t5G4iM3+3GcDkQ3cUANJe2r0KR7PQXSygSWuf8MFJ8/QWyM58jO/UZslOfiW+Ecr5aRlH2CQE9/ndFfhStnBKtBJG/vnsljtbWcT8I/TseR78nTobehqi1Vd6pMX8k7fAHPEr4hIfndlKgvMJIVyHTgzV0N5hoLVdRVZBKsfke+Zqbq6ZD2pxLYlauyYn5C0CkzfkWQ+4VdJLvUKaf//8ERGsBpFXcWhU/hIyqu5g19ym2pFFfqqCtzrgMoc4S3D3luHtKcfcW4O414e5R4+2R4ulKZbj9Dq6n3+JquYyr6SaeJ7fxPbmOq+EcrtrDDNcG4a7fgq9uI6MV2/AUBjDk2IezPJahqjMM1t1g6Ekqg60q+tvzV0+Iuqvo7SrnabN91YTIDyKLOXNVrJasVcm3ZKyK/3v9sZmErP28ZSlrP782/2ktYN614tbfKuQnyxD+nYFo7Yrdyr+3H0Qr4eN5VrAitp8E0dvKEXzdpUv4EW4DzQzXiaUI/gnQwuhTFkaf8nykmRl3PeOD1YwPVovrcMLNoAYRPmNDDUy6njDnaWXW3SyWJcy4WlgY6VgqRmgS1+AmhhrEjPbVMNhWSFdjHk8r1TQVSamzZVGbn0mFIYUSTRJ22W3yc6+Rl/XdUl22UJOtfeiHUCLKOwkob8WjuHlYjH8VbiWC/jUgElfn/oUgWobQahCthZDmVjSaW28DUMyarIaQ6W4MprsxGO/HYry/DKG8B0fIe3AE68PDq5KffGRV7I/isT+Kx5G6OoVpCThS48l/HIs9LV7AUPYpqiVnqcn9mhrpGRrlx+nSxzJqi2TKvocJ4ybG1RsY12zFp96DRx2ET72HEZXwB8ZRxW68il14ZDuXUaTYi1u1H492P2PmQ4xbw5iwhTJtOyQcPs3bw7RtH/NFh3hZHsePZfG8LIhlTn+QccUeJtTLIHrh+IoF+wnmbUeZtSyByLyPWct+Fq0RfG8LY9ESyLxhK9O67UzqAhjXbMWr3MyINoD5gnB+KD3Cq6LDLNrimLdEMmOOYN4ey+vSRP579Sm+LzsmHgCdLwhn2raHaftO5vMDmbfs5rlpDwvm/Tw37GVGt4cpQxDT5hAWiuJ4XXWC7+vPslh7hrmqk8yUHWPKEcuodg/O1I/ov/G39F/6X3Fe/F8ZvPBfGTz/C4bfAaL+1PX0pa1nSPIlU6b9vHAcYt6+D49yA8PyjxlWfMSA5ANc0k+YMuxg0XGQH0tjeF0Sy4uCCKatoUyZDjBh3MeEcR+ThkB8qu245ZvwKL7Ep97MqHY7E7rdTJkOMmeNYsEWy5w9jFnbQabyDjFmPoTHcBCXIRinIQSnQXiL5NPtwSfdhCvtA4Yf/AbX3V/iufXXuG/+Fe7bf4Mr6T2GUz/BK9mCT7kLn3oPPnUgPnUgbmUAw7LtDEi30ifZyJB0E07p57hyPsGd/bFwWFe7i5eFcbwsP8FC2Vc8L/+KhfLjzJfGCwUc5gNC4YZsJx5ZIKOqA0wbwpjShzCh3Y9PFYBbtln4a8u+xKPdwYT5ANPWUObt0Sw44nlZdIwFx2FmbYeYsOxl3BjIqG6n8Hsk28ywbCNu6Qa8uUI8sk14FdsZ1QYxaY5kwfGVsMK5dAx2WLaLnuT19CZ/xEDKJzgzNuHK2c6obBcz+mDmCyKZyg/FZ9iLU7GDgawv6E//nP7Uz+hP/Yy+NCEDmZ8xkP05Q5Iv8ch3iP+hYUi6mb7sz+nP3MBg9pe4pQF4ZIG4pbsYkuwSVvLkexnShOI1xzFZdJKZiq+ZLDmDL/8YTl00PfJD4huiDtlBOqSHeJYbwpO0PdQm7aQ5bT/PcsLolcfi1JxgxLz0vfaTOKvu4mmR4+3Mw91px93pwPWsgMEWGz2NZrrq9XTV61e1wvXUC2+Hehp0dNWqBciUKUQQ9dcLeFoZf8mB/8Cq/2v9sPJPiNoq5SKw2ssUb6ZcJqajUkFPjXqpCtz6VhC1lcqE+0MiiLJocWSJ7XJNBZlLIEpblZUgai+RifDxR1yZW4o4KSpT01WuEXHUXSGkp9qIp9mBr9WBq15Hu+02VYqTVOQeoyInUQRReVrcUmIoT4uhLFUoWCh6EC4eWf05IHIkheNIChdR5G+Ws9w6gOXWgZ8EkfbyDrSXd6C5tB3Vha3ITn+B7PRy65zmwmaxmlt+dgOKMxuQn/5c/FFy8lNyvlovwshforASRbkn1iM9+amwQrd0m2hl1t428sPGvzrnnxL5QeT/+pyjH5F95H2yj7xPVvz7pMf9kUcx75F2+AOyj39Gxukd6B6fYbDFxuJoE8PtduqKc6iyp1NqSqFAe1ecDvlBtBJFfwmI/BDSZV1Gny1AyJB7BaP0KkbpVbQ53y5Niv58S9xa8KyFjybnGpqca2L5gS5XaILTyW6uih88OuUddMo76FV3V8WouYdRcw+z5j5mzX3ytA/I0z5YhSE/hDy9FXj7KvH2lePpK8LbZ8fXa8LXo2KkR4LrWRLO9usMtV5lqPkuw01JDD9JxvXkLv1VpxmsiWW4dh+emkBGK4MZKQtiuGQzgyUb6SvdwlBFEMOV8QzV3mDwqZ6+jhL6lzLQVUF/ZznPnhZSXaHFkZ+DLS9TTH5eNnnWbPLz3p6VX2vLy3wDSHazkDfglCdk7efX5v+HIMpfASLbGyAS056Puz3/jdY4IQXiVMjXXSpOgfwZ66tgYqiGWU8DL0aaWRxtEcsRBAS1Mu9rWcJRE7OeBiaGahgbqBZX6SaG6hgfXF57GxtqYMrdxLzvKXOeNsYHGhntq2PK2czCSAdznrY3QDTWX4u7s4L+ZhtPK7TU2LMo1j2kUHmPQuU9HMrbOJS3KVDcokBxC7vsJuqHXwurcY9OCxh6cAz1vUTxYKr/BpAfMO+C0NtA9FPTob8ERKrrUUtZ3Sr3LhC9CaE3QWS6uzwRMj2Iw/RgGUIiiJLiV0HID6CClAQKUhJWgagwLYHCtARxPa4wLQF72mEK0hMoyfyKipyz1MkuUK84T6P8HM2q43QbYhi1hzKVv4sJ/QbG1OsZV28U/kCq3odPHbgCRLveANGQbDdO+R6cqt14dUGMWg4xkRfCmOUAY8ZApsy7mTLvZsKylynrAeasYcxbQlkwHWJKvY8J9T7mLZG8LjrBy4LjLNqPCQ/uLZHMW0KZNu1lxryPeUsoL/PCeGHYzoLuS2bV25hUbmNEvhGn9HM86u3M2cN4XRLL68IoXloP8dwYxIgqkBnLIX4ojeOfqxN5XRLLtDmYMb3wh+Rx/UYm9BuY0m1kWvsl05ptfJ8fwuu8Q8xohb/vi6I4XpYlCBOMikTmKhOZrjjKbEU8k44IfPpABlM/ouvqXzHw3f/O4MX/jPO8ACL/hGjgxu9wJX3IcMrHDKZ+TF/6x/Skr2fWGsTr8igWikLwGbbQkfE7huQf4tGux6fbwMuiIF4WhvDSEcpiQRiL+QeZM+1jSh/ImHobo4pNjMg34JN9znDORzizP8QlWYdXuh6vYiPzlv0s5IexaI/hZWEcLxxhzNkOMG0JYtwUxIh+Px6d8PZlWLsPp2oXPvVORuQb8WZ8iCflD/iS/57RpN/gufNLvPd/w3DSewymrMOVvRGfQngL5o9Hvg2nbIvQeCfZgFO2kWHZBty5n+KVfMqEYjNzxt0sOiKZd8QwUxArxBHNtC2MaXMw49pARpXb8Ui34pVsY1S2i0nlXqbUexhX7sQn3Ywr9wuGsj/DmbuJEfUOps3BLNgjWXTEslhwmNcFCSzaY5jN28ukcRte1Re4cj9lWPIJrtxPcUk/wSX9BHfuJ7gk6xiWfMKwbCOj2j3M58fwqvgEs7ajwrqcJZzh3B0MZ22k5+EH9Kd8SH/65wxmfsG4MpAZfRCz1mDGTftwa7YzkLuR7rR19Dz6E93JH9D7+EP6UtfRl7qOwfRP6Ev/mP70T3HmbsarCMCrCMCZu5n+nI3i5ya0+5nQHsAr381Azg76crbRK93FkCYEjzWW6fLTLNRcYLrsLGMFx3EZ4xhQhtOduwJEsoM8kwbTtDQhakjeQ0dOJP3KRLyGb5guuMxY/gmG804wXHabsTYlY102fN2F+LqL8XYV4XpWyNBTO31NZvFOUFetlq5arQgiP4o6a4TiA38JwcDSRGk5ZvrqTPTWGpeiF1by6o1L94dUq9bl3gYicYWuQk5HpYKuahWdVcolEBlwNllwNlnpWar49sNFPMi6BCI/gPwYanFk0OLIECHUYE2lwZoqNs75QbRyLU4siFgBI/8Eqa1YTnvJMpC6yjV0V2jpqTbibi1k7FkZI6359FamUac7T4X0JOU5xynPPkp5Rjyl6atBVL70nqg4KUIE0dsmRT8HREKr3H7MN/eLa3N5t4MxX9+H6doyiPSXdoog0l7egfriNhRfbxJW585uWIUi/+qc6uwXqM4Kb40UZ4Q1Oj+Gso+tW35btAJF/tU5yfGPkZ5Y/0b8MPJPf/wTn8fR7y01xv0dKVG/I+PIB6tAlHv0T+TEf0BO/AdkJwiTopTYP/I4/hMkZ7YiuRRMc6GUqeEnuDodNFXkUmJJotj0kEJtEjbVXUwyYTrkX5f7HzUh+nMgMsluYJLdwJB7TXz7s5zv0GRdfSd43oDPUvTSm+ilNzHIbwlZmvT4sxY+Ju19TNr7q35u1j3AqksiX59Mvj4Zqy6J5iotXU1WnJ0lSwhamXI8fSV4+orw9Frx9hjwditxd2ThbH/IUOs9hloeMdiUymBTKkNNyfTVfMtgzXEGa8NxVh/AXRmGt/IgnqptOCvWM1D6EQMlnzNQGEB/SRx9jQ8ZbFMz/MzMUEcew91FDHQW0/O0gIZqPcUFcgrsUgrsEgoKsikoyMZuy1lK7htx5Oesit2atSqOPCFrP2/LF7L282vzn/7Fh01/AkA/nbcfQP35sazKz4bQEmZWfuxsszL8LH912qw4W/Pe+D7x+585cHWW4O4qY7S/gskBYQrkL0VYWXDwfKSVlxPtLI61iW+C5keFTHueMOVeXo2bdNYzPlgrvvkZGajF118jgki4IyQcUH3u62Rm+CmTQ01Me1qZ9bUz421jYvAJ3u4ahp+VM9RaRFddHk9KFFRZMilU38cqu4E5+zvysoSYsy+vijX7W6yZlzGlnMWQfBpt0nHU9xJR309AefcI0ptRq/Dy9ry9LOFdh1TXvhla/vnb7wzJr4cjvx6O8kYEyhsRKyC0Ouob0auiuRmL5mYsutsxfzZ+GBnuxmG4G4fx3mGM9w5jenAE04MjmJMSMCclYE1OXEoC1uQEbI8TsT1OpCBFiCP16KoUpR+nKP04xRknKMk6TknOCUolxynJOUZJzgnKJGepyr1AvfwyTcpvaVFe4Jn2NMP58UyXRDNfsGcJRB8zpvoMj3orbnUAbuV2PPJteGXb8Mp24JXtxCMTHocLbxsEEA0pAnFp9jFqCmbUFIxPH4hPswOfZhs+1VY86u3Cf4FX72ZGH8Sc4QBT6j1Mqnbz/7L33t9NH2q+7v9xZie0AAmh9957IKGHEHqA0BNCQmjGvVfZkiXZlmRZ7r33buNe1asrNdnJ3jNz1zlzz1nrPveHr/S1bMjeM+fM3LPm3vvDs1RsCGGRFT183vfzjqqPMJJyHKfqOK7kE4xpTvIq4yteZXzJRPpx4cNu3nl+zT3LiHwLk/KNvJDvYEK5B7t8KxbFduxph3hd+DV/LjnPr3mneJ2+j3HNNuyKHbzKOspfSr/mr2XneJVzjNG0z4SDpqo92FN2YEveji15Ow7lTv656DT/veISb7NO4Ez+jFdZp/mt7Bv+qe4mv1ZeYaL4HONFZxgrPsNYyWls2Z9j0+7DmLCBXv8FDDyZjfHxXMwP5mF4MA/T00XofRYx7L8Uc8Q6+sJWMhi3HkPiVhzaPYxmHsCZJnxgNyWtx5K0FlvKesbTt/Mm9zN+Lz7Ob4Wn+CX3JK+yjvIq7RCTqj2MJm3DIduANWEtZslK9HFL0cctxhC/BJN0GdbEVTiSN/NCd4iXGUd4lXmSV5knmcw8wnj6IcZ0BxlJPYhDvR+Lao8oMUb5DszybVilm3EkbMAhWctI/BpG41YzIV2PM3YNlqjV6GPWY5PvxJmyD5dqPy7VfuzJe7Al7cak2IkhcTsW5S4xsbIotmJXbmNMvYeX6Yd5lXVUuHWUcZzR9GOMph9jPP0Io6kHcaXswaHYhk22DVvCdpyynYzIdzOq2INTuRN74nas0s2YpJsxy7ZiS9rNaOpBJjKO8ir7FK+zTvM68wyvMk/yIuMAo2lbGdFuwZmyAYt8HebENZgT12CSrRbRS9dgkK3HmrydMd0h3uSd5JeiM7wuPMdI+gnhplHiNvQxgtAOSTYwHL+ZMfUBRlMPMqY7iDNtLxbVDvSJG+mLWUFf5DL6wpczFLUKfexqTPHrMErW0h+1koHoVZgSt2JT7sWq2IMhcSfDCdsYTtyNJeUA47pjjKUdw55ymOHEvfRLd9Et3c1g8heYs84yXn6TNw0/MV4ujG6atWcZTjpFf+IxehOP0S0/RrfyON3yY7TGHaYhbD91wfvokpxmSHkZW9pdJvLvY8+4il53FWOJL2OdKhzdnoTIPa3wvEAYcW/KEhrU6tPdxQECQ00ZAmJSlDpjvE4YuROPsDdkM9SQPa0Qaagpa+oY6zv12tPxlqPuShW9NSpRjPTN6Zhac9A3Z9JboxFTKE865H23qCk/jqaCGFqKJLQWx9NSJKGlSEJzYbz70GsMDXmxNBdIaS9V0FWR4t6NEnaUPGLXU5VKR1kyrUUKmvKl1OfE01IoF8fqvFOj7koNA3XpmNvycXaVY23NxdKixdyYTGdhKBVJ96iQ3aI8/lsqJFdEIapyUxF9jtLwsxQECwdWPVI0PSU6R0nYOYpDz06jIOgr8gNPkxfwJTl+J8nyPU6mzzFy/E6SF/Aluf6nyPI9TobPF9NIe3QI3ePD6B4fJvXhQbQP9qG6v5vkeztIvreDlB92obq/WxQi9b3pUuRdx514Y/17D7d6jrbKr68X0yIP3vtIM9OlmEvLiTi/hLCvFxH29SKiLi4j4cpqEr9dh+LbNSivrUJ+ZQXyKyuQXRHuIMVc3Ujo5Y0kPzlBXeozJvTVjBpq6W7WUVcqoyQzlIK0EPI0wWQlBwhCpHiKTvHInRA9FkmVPRJ3f2YiClHcz+8n/iGahMekSp+gTXyKTu6DTu5DmvIZF+/nkAAAIABJREFUuiR/stUhpCf7k6Z8hlbhg9bd6KaR+UyNvXkJkVr+TCDRD3WiH1plAFplgChC6cmBAikhpKeEkKEKnUamJoxMTRjZqeFkp4aTo40gRxshvs5ODSc3LYqCzGiKs2Mpzo6lMCuGpioNfe15WIaqcJrqcQzX4BiuwT5UjX2oGutAOdbBUmwDxTgGc7H36bD1qDB3KtC3SQXa49G3x2Fsj0Df+gxjy32GG65gqLuAqeYslprTWGuPYK06iKFsF8MlOxgo3E5/8WGGq7/B2Pwzjs5wHD1yrF1qrN1Z6NuzaK9No6wklaISLcWlCopKEygujqOwSEJxgYziAjmFMyjKS5xGYV7CNIpyZBTlyN4VJ7dkFebKZzD9+/4/KETZ05rivGXI3J03lQy9syskjMdZ+ypwDQujbeOmRt7YWnjraOWlpZEX5gZRhDwpkOe5ZzdowtrMpL2VcUsTY2ZhLO6FtZlxUyOjhnpRiJz6BhzDdaIMCclQO69snbxx9PLK1s24UTi06tQ3YeypZKithK66bJqK1VTnyKjQxVGkDiNH6Y8u4RHpkodkxAmkx/0ooov7kbS4e6TH/UBm7A9kRt8jLfwWmtDrqIKviDKU+OzrvyND//uEaKYA/T0hSgu8SFrgu4KU5n8BXcBFUYI8ApQdfo3s8GuiCOVGXheIukZu1DUKYm9SEHuTohgBbwHypjzhNhXSO1Qq7gp/65h0h4qke9Qk/Uyd8hENysc0KR/SrnpAv+577IU3eFl5mbdFxxlP34lLvRGneiNWzXaMqp0My7djSNyJUb4Li3wvVrl7lCf5CwHVUczJX2BUHcasOYJddxS77gss6gOYk3djSNyKXib8Tb41aS8j6s8YSz3MROphxtWHGEk5iEO5F1viXuzyfTgSDzCi+IyXqUd4nX6CyawveZl3jjfFV/ml4DIO6TZGZZsZk+9mRL4bV8oeRrT7mcg9wdvic/xaeIY3WYeZ1GzCpVyDM2kzb7IO81vhCX7JPcZo6n5GNPvc6cou7Iod2OTbRd5mfCHs8mj2Cx+0tYd5W/gVb0u+ZiL3BCOZn+PIPIgj8yD2jH040vcxot2LLXET+rBldP88j/4HCxj++VP0D5ei913NoN9qBoLWYYjZgjlxB3bNXkYyDzCafQBX+i6c6q1YlOuxKNbgSFrDmHojk9ptvM7Yw5usA7zJ+ozJtP1MaHYzrtzCiHQdtrjlWGOXYYlZjCVmMcaYjzHGLMAYswCz5BMsCUtwJK5hJHkLY6qdjKXsZjR5F87kbdiSt2JLFlIli3wTJulG9HHrGJKswxC/HkO8UPNtkWzAkbABl2wz4/KtvEzayUTSLmwJW7FKt+JKFurTXeq9OFV7sCt2CKN28m2YEt1jaEk7safswKrchiNpO2PqPUym7Wcy7SDjmv1CBbtqLyMq4UbViGI7DtkmbJJ1WOPWYovbgCt+M6PSrbhkW3FKt+BI2Iw1fiMWyQZM8RuwSjdjV+zAlbKHcc1BAfUhJtT7GddsY1S1HmfyWhxJa7Ar1mKTr8GauAqLbCUW6WqM0lUiJtla7MotjOv28kveEd7knRTGERU7MEk3YorfgCVhI5bELdjkguQ5krbjVAlYk7agl66hP3opfeGL6Y9cwnDMcozxq7HK1mGRrmcgcjkDkSsxy7biUO7GqtiDSbZTHJezJu1nXHeMcd0x7KoD6KU76UvYTpdkO33KzzDqTuEsvsJ4+U1GSr7FnHmR4ZTTDCYep196lP7EI3QrjtCddJRuxRFa4z6jIWwvtUF7aQo/Qnf81wwnXcGWdhOT6jyD6ksMFTzF0arA3J6O4Xk2hufZ6NuFe0MeCeqtTRMFZ3ryky7WbntuExnachhuyXR/b6YoQMbmPPRNuQw3T0nRUFOWeIzVI0PvEyLxKKuniKFk6hbRYIMWo/te0mC9jp5q4edpK5G72+Gk7lY6Ye+ouTCe5sI4WooktJUk0FocL369pSiBhrxY6nNjaCmU0V2pYrgpQ5CtpmwG6zPE0b+OsmRaCuU05UtpLkgUJchTuOCRoZlC5OgsxdyWj6unhBdDpdjbdbTnBlMm/55y6U3KvFKimUJUGHKa/KBT5AWepCD4y/cKkbcUectQXsCXogylPzlC+pMj5PidJD/wNLn+p8jxO06W71GR9Kefi6Q9EtrnPFKU8sOuaUKkur8T9b3pUuQRI48UeRIc7/IDz35P4rfr/qYQefaMPMUMsZdXEHNpOZEXlhL29SLC3Qdb5VfXorwmCFHS1eUorq5Efm018d+uJ/7WTqLv7KdAcof+KgXjw1XoOwtorFBQVShxy1AgWSl+pCueiSNs/48JkVtecjShZKtDyFIFimSmCILzbxEiTyKUmRJEZkrQOwL0RyKUmxZFbloUebpokfz0GEpyJJQXSKkqSqS6WEFLrZbBriKsw9W4zA3vEaJKrAPl2AZKcQ4W4ejPwdGTjqlTi749Gf1zJfrnMvQdEowdkVg6ArF0PMX6/CesrbexNF7FXH8eU+1pzNUnMVcdwVhxgOHyPQyV7kVf8QWGqjMMV3+DoeE+5uYgnB0ybO0p9NQpqSxJoqxUTVlpEqWlUkqLEygpiqekMJGSQsU7UvQfLkT/9trrGfxvFqKZ4vNHIuQRnJmJz0zxsXUXYusuxN5Xgr2vRLwRNDJcwdhwDWPGhml3f351tfOrq53X1mZeWqaSoZe2Vq9ihCZGDfW4hmtwGesZtzSJUuRJk8Tv8bTDmZrEEgWPDAm12cJI3PhwM5YuQYK663NpLNVQW5BEeYaEotQosuWBZMp8yYj3IV3ymLTYn4SmuOgf0Ub8QGr4d2jC7qAKv0VK2E2SQ2+QEnYTbeRd0sLviDtDyQGXUfhdIPHZ127O/U3+Z4XIMxonVm67D7TORBQhv7Oo/M5Okx1vtP6X0Ppfeue1R4T+CF3ARTICL72TCM0UoryoGwKeZCj2JkVxtyiR3KY0/g7lCbcpjb9FafwtSiQ3BQlKvEtl4l2q5N9Tk3JPQP0DNaoH1KU8pU75iDr5Q+oT79Oq/J5B3R1Gim/xpvIqvxSdZjJ9H071ZuyazVhSBSEaUmzHoNgltMOpD+NQHcGq/Byz8giWFPfRSs1xbNpj2LTHsOuOYkv7HLNqH0blTvSyreJY06j2MONpn7uF6DPhA3HKXkYUO7ElbMUi2YQ1diOO+K28SNnHm/QjvMo/z6vS67wov8ur0puMpH7OROphxtKOMZp+ghdZx3mTd5JfS8/yS9EZ3uQc55VuH+NJG3DK1jCatIk3Gft5k/WZsHek3sOIarcwaqbYhk22BUvC1Addm3QDzsTN2BI3YZFvwpm8jcm0vYxqd2NRbsYkX+cet1qHRb4OZ9JGJlO2MyrbjDl8FV2PP6XfZy3GwB1Ywg5ijTmOKfY4RulRHOrjvC4+y2TxCUaLDuPM3oVdtQG7Yi3G+OXoYxbxKm0rL7VbmFBvZEK1mRfqLUwkb2REsQ6HdBWO2KXYY5ZgifoYc+RCgaj5WKIXYIyehzFiDqbIuZhjFmCTLMYlXcGIbBXOxFU4pKuwJ6zEkrBCxBy3DFPMcoyxyzHGrMQQt0asAzdK1mNL2MyIYjuTqQd4rTvMy9RD2OV7sMuF47pj6gNCopO0HZtsi/D7mbgFs2wzduU2XCm7cKVsx67cgkOxhZGkbUyk7GQseTsjyq245FtwyjbgSFiHK2Ed9rg12KNXYY1aiTVqJfZo9/0jyVpcCetwSNZij1uHNWYN5pg1mKJXY4pdg026AYdiC6Mp20XGkrcymrSJ0eQNjCStxylfiyNxDTbZKmyyVVilK7EmrMaUsMqLNVika3EoN/FSu5eX6Z8xnroXh2Ibdvlm7PLNOBTCv4v4XLkJuxurbB36uOX0hn9CT+hC+iIWMRyzFLNkJdaEtVji1zEUKaRGHpGzyXdikG5FH79NFKJJ3REmdUdwpuxDL9tKf/wWeuO3MZh0EEPqMSzZX2PLv4g15zwG7VcMyI/SH3+Y/vjDDCR+Tq/8c3qVX9AlP0R7/EEawndTG7Sb+pDPaI085paiywwrz9KbdIH+7J+xNcgZbhZKFYaatQw0CSlQT43QmtZXNyU4nsY574RoqFknypC+NUv4Hrf4iKcnWgr+UIg6KlPEsbiZiVB7qUIsYPAWpPbSRHprVAzUTd1A6q5UiaUNnja4jjLltLa6thKZmBh5nreVyMR/lkeivIVIkC3hMGtPVSpdFWpRfDrKhMrv4cYshhqE+0feRQszhcjWVSzuGY8NlTHSV0hfpYwq1UPKZHcoTfBOiaakqCzyHMWhZ0Qhyg86NWOX6N2EqDDkjChEgvScJOPpUdKfHEH3+AtRivIChOQp1/8Euf4nRDnKfHaELN+jZPgItdweKdI+2EfqT3vR/LhnmhBpZoiR+t6OKSnyKk3wvjOUcGW18No9VuctRTMFaebBV28pij6/FNmVNaIQeUj8dh0J1zch++EQSU9O05IdwVtjDc6BMtprNFTkxFGRE+clQ0/f2evxvJ4pRO/DI0YaycP3kip9Qqr0CTq5D+mKZ+KYXHpyIJkpQeRqw8jVhpGTGkxeWhi52hBytSFkqYLRyn3/l4XIO/mZKUIe+SnIjKUgM5bCrDgKs+IozpZQmhdPVVEi9RUptNal0dOWi2mgAru+BoehDqehbpoQOYZrcOirsA+W4Rwswdmfj703C2uPDkOnGmNnCsYuBeYuKdauWKydYVg7/LF3PMH+/AGO9ntYWm5gabyKqe4cxpovMVSfwFB5BFPl51iqj2KuOoKh6nOGKo4zXHUeW+N97E0B9FeF0FgcTk1JPHUlSmqKUqgoSKY8P4myAgVlBYkUF8inSdH/L0T/TkLkPTI3831PNbatpxRHbxnOvnLxSOq4vpZJU70gO5ZGMfV543zOL64OfnV18IvjOa+trby0NIu3gYRChAYR13ANzkHhD+CYuZEXjjZeONrE8gTPfSH7QA2uoTrGTc28sj8XZWhkuAHXQC2OvlqsHRUMNRbQUZUhpkEF6ghykkLIVYaQowhEF+9DWuzPpMX+LB5QTY38AW3ED2hCv0MVcovkoJsog74lMeAKiQFXUAZcE9vjlP6Xxd0fmc9ZZD5nkPmc+Q8RIu9dof9ZIfIIz0z+SIg8I3EzE6OMwEtkvmdE7g+FyE1R3B1KEu5QnnCXStn3VCX+QKXseyqk31GecJcK6Xfi+zXKH6hN+ZE61U/Uqn+mTvOEBpUvDcnPqJM/pEHxA89TvmNQd4uRoju8qbjBm/zTjKbuxanajl29HYtmF0b1HgyqvVg1h5jIPMWr3HO8yDrLiPY0VtUpLCknsarc9dzpAh4hsmoOYVbtw6o6gFN7iFd5X/Em/wzjumOMag8zphWEaDTZPR6VsBlT7BqMUSuxSdYxmbxTKDgovMjL8ptMVN5jvPw2b4ov8aboPK9Lr/C27JowzlZ1mb+UXeBN3kleZxzilXY3E8mbccnXMpG8mde6XbxM282YSviQPJa8lRHlZpzyjdjj12KNWy3IQOQyBsMWY4hagjVupftD7GpGkzdgk61iKGoRQ1GLMMYtxhgnJDOO2KWMSdbgil2DKXQ1Q4EbMEfuY0R6iomUS0xqbzKmu8l41jVel17jnxpv8Kb6a1wFB7DptmBXrsYhW4E5bgnDEQv5PWMXb7VbeZG8njHFKkZlKxhJWIY99lNsUQuwRcwXsYZ/5GYu1sh5WMLmYA6djTl0NtbwudiiPsIeswBHzCc4Yj7BHv0x9uiPsUQvEIj62C1Wn2COXoQ5ajGmmJWYY9ZgjluLOU4QolHlLl6lHeKXzGO8Tj/GSMpBRlIOMqk9xLhqH06lkOpY4tdgiV+DNWEt1oS1OOUbmUjZzkTKdpzyjThkG3AlbmREvolR2UZcCe6Dr7HLsUUuxha5SLx35MEWuRh71FLsUUtxRC/DEb0CR/QKrFHLsUQuxRi5BHPUUqxxK3FI1+CSr2VEsU5kTLlexCVfi1O2RhBLtxzaE1Zjk6zyYg02yRrs8WsZV27hZeouJlK2M5q0hRHlZlyKTbgUm3DKN2KTrsMh24BNug5rwmpBruJWoI9cTF/wAnpCFjAY8SnG2OWYJSuxxK/CLFnNUORyhqNWYIrf4BbIbZikmzHGb8Ek24k9eR+T2s+Z1B7CodyJMX4TQ5INDEq3YEjah1HzBYa04xgzvhTuRmmOMyg9SH/cPgYk+xmUHqQ38SC9ikN0yQ/xXLKf+rAdVAVspz7kAI1hh2mJOEqX5DT90tN0JZ6lW/cDppp4BmqT6K1T01ufQm+dmp4arShE/fVZU0lPe74oPaIQedVze57rW3Iwtudj7SzC0JbHYH0Wg/VZ4s9haMtjoDFz6l7RjHTIe3dIGJHTiA12/bWpggzVCxXfneXJ00TGW1SGGjIZbnQLTbV6mmSJTXfuMbzOcpXQHuf+2tT7yXRXakQ8FeI9Vanom7KxPi/E1VOGqTWPgbp08Xv+SIgMz/PprE5jqFX47NFVqaApN4wS+X1Kpbcpk1yjNOYS5TFCOlQe5b455C5W8IjL9IKF6UJUGHJmWkIkjsa5hchDps8xcv1PkR90SpQtbzHyyFGO7xdkPT1M+uPPhMOtD/ZNEyKNm5lCpL63Qxifu7lxWkLkSYk8j559or8lRN4pkbcURZxfQtS5JcRdEkbklNdWoby+VihmuLERyc0dyB8cJU9yD/vzXCYNNfQ3ZVKZJ6EkI5LSzKh3ZMhbiv4jhSgzyZ/MJH/SkwPJUgWTlxZBrjaMvLQwCnThbiLJ1YaJUuQZn/t7QuSRrCxV8L8qEfLIkLcIleQkuJFQVZRIS62W7tYcDL2l2PU1wricW4beEaLhGqEFebAEZ38h9t4szD06jF0aTF0qTN1KLF1ybF0J2LtihfG3jiAcnX6iGNna72Nuuo2p4Rrm+osYqs5grf0KR/0xbPWHsdYewlhxAGP5F1hqzmAou8RA8XU6in+ivTiQtqJYmgsSqc1TUp2bRHlB4n9OIfp7pQnvkjuDP/p69t/E1JEj7Pt4FR0IePaECt6L5xiseB+oqwhLdymOvkqc/VWMDNUwMlTD2HAd4/p6XlqaeWtv5xfHc35xCM1wv452irtBb5yCtLywCPeCJs3CvaBRU5OQ8rhb4jwlB/ahWlyGRiasrbywP2fC2syoqYEJazNj5imJmjQ3MWFoYFzfiKOvGkN7Ib312XRUpNFRqqGlIJn6XDlVmQmUpUWRnxxMZsIz0mIekRb7M6nRwvFUdfg9r+Opt1GF3CIp8AZJgTdQBlxH5v8NUr/LSP0uk+h72V2dLciQ7KlHhqbwiI+nNU4sTXCjFHl/eYK3DM0UIe+DrCm+5/4Qld95VH7nUftPT4TSAi+TFnBFIPDyO1I0XYwuT/sez2td0DdkhFwlM/TbaWSHXSc77Lo4LucRofyYm+RH36ZY8j0l8d9RJrtHeeJ9qhQ/USn/kUr5j5Qn3qc88T6V8h+pUvxEddKP1CT/RE3KQ+rUPtRr/GjSBNKkCqA56SmtyffpSb2LIeM242X3eVtxl1cFZ3FqDuBQ78Wu2YtZu9998PIzbFqhyvhN4WXeFn7Ly5yrOHXnsWq+wqo6hT31FA7tSRxpx8WRObvuC2xpnzOSfoI/l17m9/Jr/FpymdHMk7h0xxjRHWFUe5gR9QFsSTsxJmxAHyeMFDkUWxhR72RSd4g/l13k97o7/NL0M28bH/B73R3+2niHf25/xL90+/Avz3/mn+tv8ZfSr3mTdZjXaXuE0gXVNiZTtoqMJ21iRL6BMfkGRmXrcSWswS5ZhT1mBZbIpZjCF2MIXYQx5GOhWS1sEabwRZgjP8EU8bGIMXw+xvD5mMMXYA1bgCPsE1wRS3GFr8YWtoGxhAO8SD7Fy9RLvM64yYvcu7zIv8OLgm95UXSBl6WnceUcwKjdgEG5DIdsBa745TglS3DFL2VUshRX3BIByaeMxC7CGfWxIDihc7AFz/5DrEGzsAV9gC3oAxzBH2IL+RB76CzsIXNEHGFzsXthC52HJWwextCPMIYuwBj2CeaIJVhjVmGLXY1Dsp6xxC1MJu/mjWY/LzUHmEjez0TyXiZSdjOm2Io9fi2W6OWYo6YEZSbWmBVYopfjiF0pEL0MR/Qy7BGLsIZ9jCX4IyzBH+EIXYAzbCGO0AU4QhdgD/34/UQswhb+CebwjzGHf4wlahH2mCU4YpfilCzDFb8cV/xyRhJWMJLg+T1ehj1mGdbopViiFmOJWow1avk72GNW4IhdiTNuFXbJKkak6xiRrmNUtp4x+QZGpOtwxK/GLhF+j+xxa7DFrcQauwxz1FIMEYsZDl3McPgSDFFLMMUsxxy7QpDs2FUYIoVju+a4tdikwsifVboZS8Jm7InbGVHu4YV6P6PKHThkmzDHrcUQtw6DdDPWpL1Y1MJ/lwbtEaElUHMMo+wzhuP2CsTvo0+6j97E/fQkHqQ9bh/1Iduo9ttGtd8uGoM/ozn0C9qjjtETf5Ju+Tm6Ur9nsCSc/upEumuS3BXYGvrq0xlozMbWVcroQDW2rlIsHcVYOgrd6Y4wPue9MyT8mKk0yfP/3oHGTHpqdAw0Zr+zl+S5VzTzCKuHnmo1vTUaMQkabsoQWuxqU+mt0dBTraatRBhd8xxO7apQ01+TzlBDNsbmPDGd8uz+eItKb7WW/to0dy14Kl0VqfTXpjHUkCkWNHjwTog8wuWp+9Y3ZYviNVgvtN55jrFb2gvEf0Z3dRodVVr6WvPpa81noCWXwZZMmgvjqNA8oyjhjlCOE/sNZdHnKY86S1mkkAJ5RuY8suIZnRNKFs6+I0SehOh9O0QesnyPC0IUeJqCoK9EPC102QGCHHlG6TKffY7uyWdi2YLqpz1oftyD9se9pN7fg+aH3ai+ny5Equ+3kXx7s9gc550UeWqz468JKZF3fbenwtvz3HuXyDspirq4jKhzS4g+vxTJxaXIrqwSZUh6azuKn74g6dlZessV/O5sZWy4hpYKFSVZsZRkRFKYFk5msq8oPd7p0PuE6L1SlPB4Om4B0sY/nob3qFyG0pfMlAD3WFwQOZpQCtOjKNBFio9FGdEUZURTmB5DbmoE6SkhaJUBqBP90Cj80SoD0CQJpCYHkqYS9oQ8+0IeCfKIzx+NxuWnx0xLh4qzJZTmSinLk1FVpKCxUkNHYzYDHcVYBmtw6hvEz6KeNQz7UC2O4Tocw3XC1NJwDa7hKpyDJTj6CrD1ZGPu0WHqScXSrcbSk4StV4m9OxFHtxRnpwRnVyyOzkgcXaE4OoKwP/fH1vYEW/vP2FvvM9L+I87WazhaT2Br/gxbwxEc9SewVB/FWnkEc8UhTBXH0JdeYLDkLn3FT+ksCGeoRk1PjY7nNWk016RSX6WhpjKVmmotNdVaaqu01FSmio81lWqqK1RUV6ioKk+hpkxNTZmaqnKBylIVlaUqykpTKC1JoqQgieJ8JUV5CoryFBTnJU7j/zVCZOosnCZEps7CaZi7isTnlu5iYRSuvwpHXyWuwWrG9fVMGBre4YW5iTe2Nt7a23lrb5+WEL12tPPS2j7tFpC3DHkLkUeKPH8Qx8zNvLA/54WjjQlrsyhEI/o67L0VGJ8XoW8roL8xm/YKDbX5MmpzEqjLTqAmQ0JFWjQlqjDylUFkxz9FG/kTqrB7pIR+jzrkLuqQuyQH3RTFRxlwHYX/NeR+V0n0veLF5en4XHLjbonziM8f8T8hRH+0Q5Tkc56UZxdIeXZBlJ6Z/GuFSBf0zTvS4y0+3gKkC/qG9OArpAdfISPkqlt8bkwjN/ImuZE3p4tQzE0KYu5SEHOXYsn3bu5SLLlLacL3lCZ8LwqShyrFT1QrH1CT8pBa1VPq1L40qgNo1YTQqgqkTfWUDtWP9OluY865w1jJPX6pvMebwsuM647h1BzAqT2ILe1zTKmfY1Qfxaw9jiPjNBO5F3hdeJ1XBd/yIu86rvQL2DWnsWlOYk89gT31GLa0I9jSPndzhNGs0/xSeo3fK2/wpvgbJnLPMZ5zhvHc04zlfMlIxjGcWqGAwaHey3j6IV7nfeFuVzvBbxXn+MeG6/yl7Ud+b73PXxtv8Y9Nt/k/Op/wX3v9+e+9z/jnxtv8VniKV9q9vFZt50XSRsYUG6cEKGEdLslKnHErcMatwBG9zJ1ILMYctghz8McYAudjCJyHIXAeJm+C38UcNA9L8EfYgj7CHrwQe/An2EOWYg1ZyUv5AV6qjvJad4bXWReYzLvERP4FJgq+ZrLgJONZB7CpN2BSLMMU/wmOuMWMxAi4oj9lJOpTXJGLcEV9jCvqY5xh87GHzJkSnsBZ2P0/wO7/AY6AWSLie35e+P8DjsAP3otHnGyBs7AEfoAp6ANMgbMwBM3BHLIAS8gn2CMW44pawWjMKkbj1jIatxZX3Hqcsetwxq7BGSu00JnCF2MIXog+aD6G4IXTMIZ8PEXoAiyhC7GELsQWshBbyHxsQR9hDZyHLXAOtsA5OIPnMRLyESMhH+EK+Qhn8DycwfOnYQ+ZjzNsIfawBVNEfvxebOGfYAv/RJCu0IWYgz/G5D42awpaiDl4EebgRVhCPhWxhi7GFrYEe4R3MrWMUclKRqVrGEkQUi1H9AocUcJInyN2JfaYqeTKGrUSS/RKLNHLsUQvxxqzQpRCUYhiV7nTqPU4EjZgj1+PU7qFkcRtvFAKY5j2uDVY41ZjlqzGIl2PXbFDlCKr9gtcumM41V9gk+3HFLcLQ8wODHE7GYjfTZ90Dz2yfXRK9tMcvov64F00Bh+gOfQw7VEn6Ig+TlfccboVX9OpucPzLB8Ga+T01ibTU6tylyNkYWwrxNlbyehANfbuciwdwriXIDUZXjeLdF6lC+n01Gjprk5loDHTLUNa+uoyGW7OFV93V6e6UYtC9D56qtXv4BEhjzQJ5Qdqequ1gow052FuK8TUUsBgfRb9NekM1Gbi9mjcAAAgAElEQVSK9Neki+8NN+Yw3JjDQG2meD/I2JyHpb0AY0uOKEYeGfIIkecG0UBdOkMNmQzUpQuHWd14f7+nnW6gTpDMvuY8eloLBdry6WvNpaNaRWNuFOUpjyhN/I6i6CsUR12gJPIcpRFTtdt5gSenUhsvKfojIfIIjmdXyCNGHjzvvU+IvG8XTe0XfUH600OkPT4oVnKr7u+eJkTqe7veGaFLuTM9JZopRZ4qbk9K5BEj79tG3ilR/LU108TIc6Mo6utFxF5cjuzaemQ3t5Jwew+yH49RqnyCtTWXV6YG9B1FVBcmUpwZQ1F6BLnqINIVT98rQ//RQpSlCiRbI6Q4fyRExZkxFGXEUpAWTY42ggxVKLrkYHTJwaSpQqaRoQkjwysJ8ojPTP5IhDzpUGmulOriJJqqtLTWpdPdmoehtxyHoQGX1+fQvydEI/oanEPl2PuKRCEy92qx9miw9qqw9SRj7U7C3q3A3inH3inH2SHD2SnB0REtyNHzMDE5cnU8w9X1I67ub3B0fom1+Sss9aex1Z/CVncUa91B7NUHcFYexVF6FmPxdQaLHuBqTcTWloa1Kw+T+6hrb2cpPd1l9HSX0dddRm9nqfjY21VMT2cRPZ1FdD0voKe9iJ72IrqeF9HRVsDz1nzam/Nobsqmvi6D2iod1eVaKkrUVJSoqSxOobI4hYqiJCqKkv4tQvQHI2nvCM6/F9MFyNCRKeBeKJ1WiuDeAfLeE/JIkHc1tr2vDEdfJSNDNUwYGpg0NjJhaOKFqYU3tue8tXfw2trOS3OryAtTC5PGZnFnyDMO59kRmrC2Mm5uY8zUyqixhVFjCy6TgOf1qLFF/EPpMjROS4kmrM04DXVYB8oZ7iygtzmTzppUWkuUNORLqUiPolAVTI7Sn9ykAAqSAsmX+5Mj9SE99iHayJ/QhH5HctBtkgJvkRR4i2T/6yT7X0fu9w2JvpeRPruE9NklEnwukuBzkfgnF8Tn0meXptVje9dlK/wuofS/SHLAZVKCvkHpfxGF34X/JSGayZQAXZyG2v9dNAGXpj3XBFwiNfAyqYGX0YVcQRdyBW3QVbRBV9GFXCEj7FvSQ6+SHnpV/LoHz/seMsOvkxl+nayIG+RE3yIv5vY08mPvkh97lwLJHQokdyhK+M7NPYoS7lEs/cHN9xRLv6dUdo9S2T3KEu9TrviRyqQHIjUpD6lPfUq91pdGbRAt2lCep0XQoQ2lI9WX7tSfGMy6izX/LuMl3/Hnqh/4vfw6r/K+dtcxH8GWcQyz7phwo0Z7Emv6aRzpZ3FlXsSVeZnRnMuCEGm/wqY9hU17AmuqUOFs0h7ClCoIlTPrS96WXePPlbd4XXqNt2XXeV1+jdfl13hZ+g3jhReZKDjHi6JzvC47z2+VF/mt6jx/rTzDr6XH+bX0OL9VfM2fG67wa/1Vfqs6z68VF/il6S6/tT3gt5bveVt+kdcZh5hM2c64bD0jCcL4kzVO+JBqi1yMNeJTzOEfYwpbiDlkAabg+ZiC54sCZPSfK+A7Zxom/7mYvN63+s/D6j8PW8B8rIHzsQQvwBL8MZaQT7CFLWEkfh3jym1Mpu5hMn0fY+l7caXvwpW+g9G0rYyq1uOQLcMe+wnWyPnYwz7CGbZQTEVcIQumffh3BM3FFjgHa8As7P6zcPjNwuU7hcNv+nujz7zw/QCX3/vxSJNHpKwBHmaJOII+whH0Ec6ghYyEfsJI6Ce4Qj52S6AgNeag+ZgC56EPmIs+YK4ole/DFDgHc9A8rIHz3BIkYPefgyNgDo6AWTiDZjMaNIex4LmMhMzFFTwHV9C8aTiD5+EK+QhH6BTOsIU4wmdIUti7CZMj7NNpOMOX4gxfiitiuchI5ApGo5czHrOCidiVjEtWMC5ZwQvpaiakQuueM2YlzsjluCLX4IxeKxCzWpDHmFU4Y1bjiFmNLW4ltrgpWfKkaB5JssWtxB63xms/ao3wZ0i2HpdktSBescuFBCputZAmKXfgSD3AaPoRJtOOMaY6jFO6F0vcDkzR2zDGbmdYlKJ9dCfspzPuIF2SL+iQHKc95jgdcSfpkX5Fd8JxOqRf8lx9jfb0h5gakhhqTGWgKQ1DWw7WziJhxLuvHHtPKdbOInHUbbg5+w+FqLc2TZQdjxB5Shk8MvS8QkV7WTLPK1R0VKbQUZnyXgHyvPZuoPOM0XmEyLMjNFCXjr4pF3NbIbaOEhyd5Zhbixmozaa7Qkd3hY6B2mwG63IYqs8V0Tflo2/KZ7A+i95qHcONOVjaizC1FDDUkE1vtY6uitR37g55j9t5J1pTbXjT7xV5xvcsHcVY+6roaS2ku02gpy2f4ef5dFQl0ZAVRmXKzxTGXKMk+jIlkReEcbmw0xQFnaQg4Di5flP7PVOjc2ff2zInipGb/OCvyA/+ityg0+QEfimSG3RafF/g1DQpmipd+ILMZ5+LUqR+IOwSaX7YTep9ISnS/riX1B93TUuJ1N9tI+XOlndSIrFS++p0KVLe2UzS3S0iHiHypEQJ366dLkbeUnRuCdKr61Dc3knC3f3ogr6hvzKFl/o6HH2VNJanUJIdTXFWFAXaMDKUPqLoiCKkfCyiUzx6rxBNwz0K58EjRjPf95QoeMblsjVB5KQGk60OIVcb5k6DoijOjKE4M0ZIsbIEUSnIjCVPJ0iRWIygDZ9GVloEWWnTU6BpIpQRQ15GDPmZsRRkx1GYIxEes2IozIoRk6GaUiWtdWn0Py/A2FeOdbgau74Gl7kBl7mBUdMUTq8dIs/zEb2HGlzDFbiGSnEOFuAYzHXXcKdi7dFg61Nj61Hh6NZg71Jj71Lj6EzB3qHE3inH0ZWIrTPWLUfhQnLU7Y+j9yfsvXex99zA2nEJa+sZrM1fYmk8hrP+c15WHeBl+UFGyo5gLj3HWKsv450yJgbzGdfXYjc1YjI2YDY1iZiMDViNTZgNDZgNdZj0tZj0tRiHazAO12EcrsMwVI1+sIrBvkoGeivo6S6jq7OEzvZi2psLaGvKp6Uxl9b6LFrqMmmpy6S5NuM/vxCJYuRVjiA8Fol7Qc6BCrEee9LYyAtzE6+trbyxtYki9Kuzi1+dXbyxPeeFqYUXphZemluZNDYzNtwg7vl4KrLHTUL725ipFcdwA47hBlyGZlymFpzG5nelyEuInIPVuNwFDc7BavSdBXQ3pNNcnkRtfgJVWbGUpUWQnxxIpsyHjPgnZMQ/IiP+EbqYn0iN/IHkkDvIA24KAhR0U9gHChBESOl3BaXfFeTPLosiFP/kAvFPLiB5fA7pkwtIn1xA9tQ9Fvf0vChCntfvE6LkgMvvStGMo6yeHaK/J0JJvhdI8r3gJUCXRTQB34jCM5O/J0S64Gukh34ryk1m+HUywr4V8QiQ57VHhLKjbpIddZOc6FuC+MR9J1Io+f4d8SmV3adUdp+yxJ8oS/yJcvkDyuUPqFD+RIXyp2kCVJn0gKrkn6lK/tmdDD2iPs2HBp0fzWnBtKaF06GLpksXTldaAD1pD9BnfYc1/zajRbf4pfI7/lp9i1+LLvAy90vGsk7gzPoSa8Yp9NoTDKqPolefxKA5hUV7Bqv2HNa0r7FoT2PVnMSqOYlNewKz5oiQKmk+w6g5jCn1CCM5X4tC9GvFTX6pusWfq2/ztlo4yPmi7DqvK2/wa90t/tp8l7823uD3ukv8XnWG30qO8mvBISay9vGy8HNeFhxhMusgE5mfMVl0hsmS80wWnWEi64iwpC/dgDNmJfao5ViiV2KMWIY5bDGWkE+whHyCOXAhpoD5GP0/wuA3D4PfHAx+gugYns3G8Gw2Jh8Bs+8czL5zhOdP54pYfOZh8ZmHzfcjLH5zsfjPxxQgyJU5ZAHm8I+xRi/GkbAUl3wlTsVKbIplOOTLcMqXMSJdgitmIbbQOe7EZw7OwLk4Az/CETBPwG+OF1PSY/f9EJePN7MZfTaH0Wfz3I9zGPX5UMTl8yGuZ3+awuvHOp8J2H0/xO77J+y+f8Lm5+FD7P6zhEdfAZf/jF9XwLypY61+c0VxtATMew9zpmH198YtmB5JCp4rCE/olBCJKVHQQoHg+V4ytMA9ZveJIGlBC7AFzHcL60LGJWsYk6xjNGETowmbGE/YyphsB+OJOxlP3MkL+Q5eJW7jlXwLLxI3MyndwoRsG2PynYwq9jCRvJ/JlH28VO/mVcoOxuWbGYlfhyt2DfbIlTii1uGM2ogzZhP22E3YJZuxxW3CIVmPPU4oibDFCnJkj1qOLWIp1vAl2KOEhMkZsxJX7Cr3Htoq8b2xuJWMRC/HFbUMe9RiHLHulCluNTbpBkZUu4VK9dRDTCTvxyXdiV2yFWvMZsyxWzHEbWUofjt9CYIU9SUcZiDxJAbVRQYV5+iVnaEv8St6E0/RmfglbUmXaNfdx9qQjL4hleEmHbbuQsaGKhgbrMLRW4alo1CUIc/I20BjunibqL9B5943mmqj8+wQeXaFPKLUXpZMS7GCttIknleohHRoRgI0c3xuZmLkSYg8+0BdFWp3UpPNcGMOppYCzK3FmFqK0DflM1CbTW91Bv01mQzV5zLckCeibxKOuQ41ZDNQm4mxOQ9nVzldFal0lmloK06mtShJLGloL0matmc0sxp86termZYOdVdqGG7MwdFTwYShyS1ExXS25NPTlo+pr5yB5izaSxOpTw+mWHKXouhrFEVcpDjiPIUhpykMPOElRJ9PS4kKQ868V4TE12FTeMTIW4i8xUiQpZPTbhX9kRB5UqKUH3ahvreLtAf7yHh4kPSf96K5v1OUIs29HajubhVToplS5JEbz+icp3XOW4y8d4k8N408YpRwZTWxF5cTc2GZe59oLSn3DiD/8Qi1KX5MDlTgGqympzGLijwJxVlRFGaEkasOQCd/Qqrs0fSdIcWjKSH6g4To30OIPAnRv0aIPFKUnx4jjr55BMhDti6KbN27aZAnCcrPjCU/U0JBlpTC7ASK8mIpzI2kMDuCwuwod7W2hOaaVLpbc7AOVzNhb8Wur5kqUDDV4zIK/G0hqmHUUMuIoQqXvgzXUDHOoTwcg9k4+jOw9aZh603D2qPF0ZOGo0uLvTNVoEuNvSsFe5eQHtm6ZNjdu0a2nkhsvcFYe32w9f2Evfd7bN3XsT//BmvLRVyNX/G67jCvq/YzVnUQW8URbDVXcLb4MNmn4LWxANdQKfbhSvHfy2qowzJci1XfgElfj0lf7yVBtdPQD9Qw3F/NYF8lw/3VbmoZ7KtmsK+agd4qBrvLGegqY6CrjN7nJX+jdvtfefj0P0qIpqQrexpTEjS9IMHSU4itV0iDbD2l2HpKxdG4kaEqXloa+cXZJhxJtTbzxtYiFiJ47wi9NLcyNizcBJo0N4mFCGPGJl5YWpmwtopx47i5jVFjC9b+Wqz99bgMrbhMbbhMbYyY2xm3dvDa2c0rRxcvre2MGuqx9Vdi6ixkqDWHvsYMumq1NJfKqcyOpiwtjCJNEHkKXzLiH5EW+xOpMT+SGvkDKaF3SQ65Q1LwbZRBN0gMuIZ0xtib3O8bFL7foPC75JX4XEL29KIoQQmPv0b6SCDhsYD0yTmkT86JMiR7OpUACVJ0meSAy+7GuUvvpEl/6yCrwu+Smwso/C6IIvRHQiTI0DekBl6ZwWW3BE19XRt0VXz0iFBG2A2yIm6RF3OXnKg7ZEfeJjP8pihH3kmQtwS9kwR5iVCx9AdRfAR+plz+UJSgcvkDKhQ/U5n0kKrkR9SkPKZW9XTaY03KQ1GG6jRPaND60JjmR0t6MO26CDrSI+lOj6AvPYD+tAcMZ97GlHUVe95lXpVe4y9VN/m15DIvcr9iNOs0ruzTWNJPMqg+yoDqCMOq4xg0pzCpT0+hOYU59aSA9jhm7VHM2i+wpAkJ00jOV4wVXOBV2RXeVt50c5s3lbd5XXGLl+W3eVF+mzc13/N7w/f8tfkuf2m4zm9VZ/lz2Qn+XHiY11m7eanbyph6M86kjYwmbWIsZbPQJJa8ixHFTpzSLcIoV8xq7OHLsYYuxRy6HFPIMkyBn2IKWIgpYCFG3/kYfD5C/3SegM8c9D5zMD6djunJHIyPZ4uYH83F8ngelsfzMD+a634tfJ/JZ7aQJLkTEFPgLCwhc7GHfYQ9zF14ED4XW8Q8HBHzhPG3wFnY/P6ExfcfsPh+IEqH7dkH2HxmYX/yIQ6fWdNwPpuN89lsXD6zGXkyy80cRh7Pw/nEwxycT2fhfPqBgM8/TD0XmYXz6awZP7/Xr8HvQ2y+swX8PsTs8yfMPn/C4vsBNt/Zggz5zsPhOw/LszmYnszC7jcfu9/8qd8vL4G0+X6E3W8edr952HznYnk2B7NbMk0+c7EFLmI0ajXOuFVYopcLO0gRn2KLWIgzYgH2sI8Y9p/DsN98bGHLsIcvxxLyKaaA+aLQmvw+wuS3AIv/Qmz+n2B7toCRoMW8lGzmRfJn/KXoIv9n3V3+W+09/kfzI/6lxYf/2uLLv7Q8ge6n/F91N/gfVReh4Rr/WHyRv1Tc4Pe6h/y5wZc/1/vzlyZf/lv7Y/5b4y3+qeRLfs88xAv5NlxxGzGGr8EatYkR2R4mU4/xl8q7/GPd9/xe+DUTmr0YY9ZiiFyBJWo19siVOMOWMxK2nLGwlYyELMMZuIQR93v2oCXYgj/FEbZETK6c4UK5hDNyKa4ooVTCGbeKscRNTCRtZzRpGy75NpzSLdglm7FINmGRbMIg2Yg+YQuD0h30S/fQLz1Ev+wEfYlfoU+5xKDyawaVX9GnFISoSf417anfYahKYKgmheEmHY7eElyD5dj7SrB05AtV2s3ZAi2ZDDQKaZAw+qbmeUUyPTVa+hsyGG7OFkfUpyq4daIUeBIU4baPUJIwUJcm7gR5Up+ZR1ln7vF4DqO2lyTRXakRd3eE/Z+p3SHP/tBgXQ79NZkM1mcx3JiDvikXY7NQBz7cmCXu/ww1CEdkuys1tBUraSmUi/eF2oqV0woXOsuT6axQ0lmhFEXII2yeEghh9ykDR1cxY/3VOHsrGWopoKlCS0tNBp1NefQ2FzDUVoSpo5Shphx6KlKoUftTLPmewshvKYq4LOwCBZ2gIOAoef5HyPM/Rp67/CDX/xQ5gV+SH/zVNPEpDDsrHmz1xiNEU/IjyFB2wKn3JkQ57qIFT8mC55Cr7vFhUYo0PwpSpPlxD2kP96N7tB/tz3umVXJ77hN5kh5vqfEen/McWlXc3Ejy7c0iSbc2kXRrk3iw1SNW3j8u9tJSos8vJebsSqIvbUbrdxFjnYZfLM3Y+itprtJQnBVFSUY4BWlBZCb7uKu1H79TojD9tQ/axKciM0Xnj/D+MdrEp+JtIV2SL+nJXkKkDSYvPZzinGgKs6NEinOiKcmRiBTlSijMiaUgO4a8zCiydRFkpYUJqVB6NDnp0UIK5DUS5z0KV5gjoTA7kaJsFUU5cooLwigq8KMoP5SivEh3tbaCnrZcLEMVuMx1OE21jJrqRFzGd187DUKrnNNQMw2XsRaHvgKHoQzncDH2oSIcA/nCbaL+HOx9Gdh603H2ZrjR4ezVCYLUm4qtR4OtRxitc/QocfTIsfXKsPbGYe2LwN4Xgr0/AHvfUxxdD3E+/xFX6w3Gm75mvPEEo/XHcdScxFp9BkvVZWy1txlp9eNFt4oXfXm8HChiYrCM8eEq4WanuRmXpRW7uU3EZmrFamzBbPCkRw1Y9U0iluFGbIaWaa8tw/WYh+owDtai76v+zyBEue+MyJm7CrD0FE5VZfcW4xwoE6uxXYOVOPrLcfSX4xqsZFxf6xYgoSLb0xj31iGkRC8tzSKTxmZcA7U4B6vFBrhRQz0jww3ijpBT34BT3ySmP/bBeuyD9Ywa25iwdDBufs6YqZ1xcxsT1nZcQ3XoO4oYaMqhq1ZLS7GCqqxoKjIiKNGGUpDsT5bsCZnSx+jiHqCO/IHksNskBd9EGXQDecBNZH7fIvO/isz/KlLfK8T7XCbe57I4+ubBW2oELk7n8blpzJQiD2J5gldSJKRDl6bxrvhcEiVKEKkrbgShSpnB+xIibzGawpMOXf43C1FWxC2yowQp8uaPZMhbiDxp0JT8PKRc/pAKxSMqFI/+phAJO0I+7uePRBmqT306XYjSw+hID6c7I4y+DD8GMx4ypLvBsO485owzjBde5G3ZNV4VXmA85wzOzK9wZn6FJf0kes1x9BpBhozaLzGnfolJc8qLE5g0xzClHsGsPYoj8wSjeaeZLDzLy+LzTJZc5GXpN7wqvcbr8uu8KLvGi7LrTJZ+y2TJDcZLb/Cy8ha/1t7ht9ob/FpxgTclJ3iTf4jXWbuZ1GxiRLEGu2QZ1lgBW5wwRuSMWYk9cjW2iJUCYcuwhyzFErgUc8AyTP5LMfkvxui3CJPvIozPPsHg8zH6p/PdzEP/eC76J7NFvEXI+Hg2xocCHhEy/zxb4JGA6cksIVXyn4vJfzYm/w8x+X/oHjv74B1sfn/C/Oy/YPX5L1h9/jQlQb6zRUGxP5mN4+mcaTh95gqPT+bgeDwbx+PZWB/NwfJQOAIr/PpmY308C+vjD7A//dMUTz6cwex3sPnMwuYzSxSW/5u59/xu6kDfdt9/4ZxP71m/mYT0TjIzyaRNkslMZtIJkBCK6RiwwXQw7ti4AAYMuPfe5SrJkmXZlpvcbXXJcqWYDjZggyEkc50PW3tbAjJlnTlnnQ/X2pIivIAvyZX7ee5HfNpCfos1+DcSQyELcIY+hzP0ORyhL+CMXMjE8feYOP4ejsi3sEUsxBG+ENuh16W/c4GXsIS+6PZ3/xLGkFewH32HS7lfcUe+hln1eq5W/MjF4kWcz/wL4ykfMpLwLra432M7+UfGk/7KZMaXXEz/O+dSPuZc4gfCftipd7BGL8Ry+HUckQuxhr+KI3Iho3EfMlW+jnva/fzSEcbdljAe9h7nQe8p7vWd4X7fSeiP5KfmnTzQePNLiy8/tezmfkcos/0nuGtK464xgzu9p7ilDxX21+pWcadyMVOFX3MxXTgWO5m/mBuyNVxX+HKnM5KZ3khmW3ZwrWoZlsQ/YTr5LtaT7zF06gMhTTr2HiMx7zAc/XssYa8xcfJdLid/woXEj4Q9rVPvMBr3NuMnfy9I0ZHXGD3yGuNHX2f8+JuuUb63mTj9No74d7DFv+vifaku3RL/HuaEDzElfIIh4a8MxH9Nb8ISehOXM5C6CnPWGkyZqxlIX0570lKaE5ejy/TBII/DqMnGpCtiyPXvP3NH2Xy9tq7kiULU35jPQFPBfC23S5wGmgrobciRDq+KOzRijbW5pRhjU6HUGicmPk9qmhOkaL61TRxHE/d4+urzpF0f8bV7mYKwR1RMX30RhsYSabTO3l6FWVcqSZBYoiD+bFGC3JMhd0nrrsukR51BjzrjMRESZUgUorMD9Uz0qzG3yuhuKKBVmUN7fRFdTeX0tVQy2FqFpVOJVV/LYEMxPTXJNOVGUnt6N7Kj3lREe1EZvZzKmO+pjv6e6qhlVEctl/aDSiKWURKxjIrolVTGrPqPhaj08I+URCxzS4r+PSEqCP6a/KCvKAj8ipz9fyNjz6dCycLBvz0mReJ9oidJ0aNClOD9Nik+73kIkShFqds+IHXbB5IYeVZ5/464dW8St/YPJPt9QUNGCBcH6jhvaWJQX4mmJpnaomNUFURTnhNOYVqQdGfoURHy3CH67wlRflqYVKZQmhMljM3lxzxRiGrLTyGXnUZRkSBQlShRI4uXxMh9FK7CtQ9UUSiMwLkjNMYlIS/LFEoTqiOoqQmhpioKZc0ptMoMWurzPWRoxKp5TIL+UyEaNslxGmsZNtTiNFQxMljF8ICM4b4yhvtKGOsvY6y/xEOKRvsKXGN1uS4pEsTI2ZfGUG8iQ33xDPXFMdx3gpG+o4z2RjLRE8HZTn8m9D6Mt69jvGUN481rGWleg1O7GodmFQ61NyOaMM62xnOxK4dL/SVcNsmZNNULJWW2dkZs7YzY9IzY9AxbO3Ba2hkytXqIkDu/JkR2oxbLoOY/EaKSJ/Kvyg8e55+Pxs0L0SOjet0V2HoqsfdW4eiT4xxQ4nTdCDpr0nDB1sDFIaEe+7ylibMmDeNGNeetWuFgqkM4onp5qIXzVi3nrVqXGLVwwdosjdJdsDZz1rVsJra9XbDrGLVoGTbWM2pu4qxdECPxcOrFIaFc4Zy1jbOWVsaMTTh667F0yRlsraCrvhBtZTL1paepKzxBdXYMpckhFMUHknNyD9mxu8g84kdGzHbSonwl6Uk4JI67bXCx7smErJF4UtrjPhKXHLyW5JDVJAV7CTzSIvdYm9yvCJEoPCKZkZs9yIraQlbUFrKjtwrEbCY7ZjO50ZvJifImJ8qbrMhNZEVuEsRIfIavl/aK3BGLFERBEiUo/8hW8o9speCYLwXHfMmLET4rPr6d0pM7KD25g5ITfpTGbfeg7JQfZaf8kJ3Z9UQq43dTlbCHmuR91CTvQ57q7yIAeWoAyrRAFwdRph2kLj0AVWYg6swQ6rPD0OSEoskJRZsbhjY3jMb8UImmgjCaCw+hKwqnrSiKzpIYOguP0FMUw2BhGJaSAGylfpjyvLAW/MjZynVclntzoXI9E+WrXULkhbNwBUNFP+IoWI4jb4UkQdbs77Fmf++SoScL0flKL85XenG2cg1nK9dxrkoQo4vyTVys3SxxQb6ZCzUbmaxex2TVKi6Ufce5gr9zNvcTxtPfYzjhLdfdHbGC+a15YhcKaVCUG4ffkP6D3Br6mus/zF+ffx/yKtbgl1y8gDnoeUGKXFgCFnhgfYTHhWg+KbIfehpb2FNu/OZxQv7Hjd9iD30KR9gzOA89izP0GZyhzzAU/CwjIc95MBr6PCMhgogMBT+LPeR5bCEvYg99BXvoa1jDXsEe+hK20OeFdCZ0AUMhT7lY4Enws48hSo4z5AWcIS8wHPoiw6EvSp8Phz0vEN4n63kAACAASURBVP4CIxGvMHpYkI7LOT9wvWwjN0rXM5m7ggtZy7iYuYyLWd8zmf4do/GfYz36IdajH+I49iH2o+9jj3kPa+QfMce8jzPja64qvbnfFcBPfeHMdAQz3XSA6wpfrlRt5JLMi3NF33OucDnXKzZyW+7DndpNTFV5cbPqR6Yqvudq6SLOZws3rc5n/J3RpD/jTPgz42mfM1vnw8OWg/zcHsotbSD/6IvlYX8cD/rjedgfx1xHELfrNjNds4q5uvXc125lTreXe52HmRuI44HhJDPd4dzQbeOa2ovrNYuZrvyWu5VLuFW+lOmaVdzRbGauZTez+iDuGI4xaz7GbM8+rqvXMla4iNHcRYznLuJc3lLO5yxhIu07RhI+xx73Z4aTPuNqyVJm5F5M1SxjqmYZF0u+YjTrz4yn/YkLp97lwrHfcS5mIediFnL+qMBk7O+ZiPsD9uR3MaW+jyXlfSxJ72FOfBdTwh8xJfwRc+L7mBI/8hCinoRldCctpz9tBcZsLwbSl6M78x3aM0tpSt1Mf2UsNm0+9vZybHoZg60F9DXl0t8ojMSJjXKiEIlp0JDrxp5NX4lRVyKVKkjtcfXZ9DbkYGwqxNpaIsmQSVeEobFAGn97dCROZH5/SNjHEUVFFKPuumwGGvKlUoOBhnxsbTIcHdVCs1xDMT0qoUGuV50vjNS1ybC1yaQkyH0ET7pz5CZEYnNdrzp3fqzPJULzQpRJnyaLPk0WAw3ZjwnReJ8Ka4uMnvp89Moc2hQ5dNQX0NPoKllokmHpVDLcq8HSVo29uZT+mhS0GeGUHxNSoprYtchjVyGPXYXi2CoUx1YjP7aWmiOrKYtcTvGh7yUpEmWoJnatIELH10pUxa6h4uhqZEdWITuyirLoFZRE/ihRGrVcGpcTEcsc3G8UCYdbv6Ew5BuKg7+RpEg42voX8gP+LklR7v6/erTOPSpFHvtEm/4gpURiKpTh9ycyd3zkkRSJYiTKkfgzTm96h7hN75MbtBxLfTp3JjoZNdSjb8xDKYujIi+c6vzDlGbMj8YVpAZ68K+E6F+R60JMhEQKMyIozjws7Q6Jt4bK8mOoKIqlpuykhChDysp4lNVJ1NUko6pNRS1PQ6NMRy1PQ1mdRI0sXkh+3CmOF3C9F4VIIUuizoWqMg61/BBKeQh1tUfQ1iWhbymhv6vGJUP1EmMuJuyaxxD/2ahFLeH+2WNCNFjDyEANwwOVjPTLGOmXMT5QzvhAOWP9JYz1lzDcX8Bwv7Br9CQhGu5JZrg3nuHe04z0xjHWG8tEbwxne6I41xPCuZ49nO3ZxoTeh7H2zYy1ejOi28hw8wYcDd7Y1dtxaAIY0oYz1hbPhb5izg/IOW9qZsLcxpiljVFLG6OWDkbM7YyY9Awb2+cxtbrQMWz650JkNTT8/0GInsQTdpi6q7D1VDPUr2B4UM24WcuEZf5G0BVnqzASN6LnirOdSXuThwxN2pskzpkbXBLVKMmQUHHdKDFu1rrtCukYM2lwDNQxbGxwlSG0MWpoYMLSzI2xHm6M9XDeomO4T42lo4ZuTRGtikwaZUnUFcZRkXaY0uQQylNCKU8JpfBMANmxu0iL8iU1wpvUCG+pAEFMe84EreF04GoPzgSt4UzAahIC1wivg704E+z17wtRyOr/SIjmCxbWSYnQ/BidkP6IApQdvVUSoZwjPuQc8SH3qC+5R33JPyZQcMyX/CNbyYvZQm70vCBlRW4iwyVDT7pTlBbiRXrYaikhyovaTOEjMiT+XFGISk74PSZEogiVn95J+emd/7EQ1aUHSTIkiNG8DKkygt2E6JCnEOUdoqkgTJKhluLDtBQfpqP0MJ0lUXQWRdNTGMFgUQj2cn+c5duwFa3GUbKCC7XruabcymT1BsbLvCQhGi32YqR0FSOlq3EWrMKeuxxz1hLMWUskIbJmLxHI+Q5rzvy43EjxD4wU/8Bw6XLGZas4V72WSwrvx7hYs57zlV5MlP7AWP7XjGb9leGUD3AmvYPz9FvzIhS7kOFY1xjR0bcYOSKkQc7oN7BFvoHlsJgECeLjjviZJeRVrEGvYA58GVPACwKBz7lYgClwAeaDT3tg8ffE5kIUJEuAK0kKecaVMj2FOfgpTEG/wRT0G+m9Ofgp7IeewRr0FNagp4RkKfhpQV7CnsNx6HnhGfoC9pDnJTEZCRYYDX0RZ8gL2MNeEJKWiFexRL6JNeYP2I++i/3oO9hifoct8g2s4S9jCX0eW+izj2EPed6T4BexB7+II/QlHCGv4Ah5BWfo64wcepORiLcYjnkL59HfMXzs94wdf5eJk+8zceoDJk59wPDpP/Og8QA/6yP5WR/BfV0IPzUH8XNrCP9oCeEfLUHcU+/ibO4KhtO+YzjtO64UruRC9veMp36NM/UbxstWcqVhG3fa/bnVHsSMPpzZjnDudYRxvyOUe+0HmW7czW3tXh60hfBzeyj3W/y52+zHnUYfZrVbuNu0mbuNW7nf5MNM/SauVq1ksmQZl2RezKh9+Unnz72mg1yT7+FBZzT3u44w232Ce11HuKHezWS5FxcLvuNm2VJulC7hWoUX15S+TDXuZ6YtgGndDq7Xr+ZS9SKuVH7BVNWXzFYv5m7tSn5p3cFP+n380hvCT8ZIps2xzNhPMDNwQCgCUW9kun4Ld7R+zDTuYqZ+Dzfl25ks28BY/gouVW3gTtN2fu7ex8Ou3TDgz1y7Lzc067hUsYwrWV9yKfEvnI37gPET77nxAc7TH2JK+TOD6Z8KpH2MIeUDDMnvYkz8oyBHiR8KY3NuQtSVuIzupGX0p/1IT9r36OK/RXtmMY0pG+mRHcHRXIijQ4aptZiuhkw664XWuf7GXEmG3BMjm76S8QEFl+xarB0VrmSoSNgn0ua66ruFBMk9DXKXBXFcTqzVNrcUY24p9kiOhIOrGbRVp9JWnUqXMouBhnwJ91Y3Y1MxQ/oqHB3VmJrL6FXn01GbSXtNBt11Qk22WVfKQEO+VI7waDL1qBCJpQh99XnSWF+3Kt01LpdCV10KPeoMDyEyNBZIDGoLsbbI6KsvEGSoNoM2RQ6dakGIepvLMLRVY+lUMjqgxdmlYrxPhUVbTEfpKeQJ+6mO24Y8bpPHbSLlibUoYtehiF1H1dHVHmNv7lL0r4SoPGblE4Ro+X8sRJ5S9Ck5B/4qSVG+/69LUaLPux43ikQhElOi1G0fkL79QzJ3fETmjo8kIXLHfTcpwedDEvz+hiJpD2d7KrnibMXUVUmzOg1l2THKc0KQZYdQnH6QgtSDjwvRv5EQ/T8RopKsSMpyoynPi6Gy4JggRQVHPRIiUYoUFWdQViZKQiTKkFaViVaViUaZjqo2HWV1CjWyRDcBSqCmNOExIaqTJaGSnUFTcQJN1WEaagPRyIPRyE/Qosmkv6sGh6nBlQypf1WIxmwqiXGLknGLkjGzgnGLklGrUhiTczFsUjJskjNsqGXYoMA5KH9MiISEqEwanRNG6cQdoxwPIRrqScfZneS6X3SG4e5TjPWcYKInlomeo0z0RDDRG8BEzz7Gu3cz0bWD0Y7tOFu34tR5M9LszUjjZpyaLdjVu7BpQhhtTWBMn8/ZPjnjrjM5Y0ZhhWXEqGPE2MqIoZ0Rw78nREPmJhymRun5v/7d0bhHRUja6XmkBvtfopfNX8XWV87Xd7vfC9JXY++uxdZdi6NHLtCnZKi/TtrnuWBv5aKzTarEFneAxJ2gy0NtTNp1TNp1XHS0SOnPpHTfp1FqmrvoaOG8pUmq35507Q6Nm7XSd8bNGpwDKsZMGi7YdULDnOvnTAzWM9Jbh7W9ir6GQpoqkpHnHKU0KYzq9AjKEoMpPL2fvBNCGiQmQakR3qS4jZ0lhawlMXh+jC0hyIszgas4HbBSep4OWEn8QQHx8zOBqzxG354oQlLpwRoP/h0hct8JSgnbSOqhTaSFe5NxeMuvCpGYDD0qRgVHt5N/ZP4pilFOlPdjCZF7RbdYyZ0dsZHcyPnyhPwjvtLPKzi6nYJYPwqP76A4zpOSUzspObWTstO7KY/fgyxh7z+lInEflUn7qUo+QE3KQWpSDiJPD0SZGYwyMxh5eiDy9EDq0oNQZ4ZI1GeFU58V7hKiQ2hzw9HmhtNUINBcGEFzYQS6okjay6Lokh2mqyyCzuIIuvKDMBUHMlxxgJHK7QyVrWW4bBUXatdzWe7N+Yp1jBStwFn4I87CFTgLVzBStIqRolUeQmTKXCylQ9bsJZizvpOEyJa7CEf+YoYKlzBUuARn8Y+Mla/kbOUaLso3cEW1mctKby7KNzBZvY7zsuWMFy1mOOfvOFI/xpr4DrbTvxPu1xx9HUfMazij32A4yp03GY56E2fkQoYi3sB66HUsYa9hDn0Vc/Arv4op6GVMAS9h9n8B48HnBAKewRjwDKbABRgDBAky+j+F4cBvMRz4LeYDT3lg3b8A6/4FWPyfweL/DOaDz2AJWCD9elPgAsxBz+I49CL2sBek5Gko/CWPz8TvGwOewRzyAo6IV3BGvi78ecJewRbyMvbgl3EGv8JoyKsMh76KI+xVrOGvMhjxGva497mY+w2z8vVMV69lSraSm8XfczH971xO+SujsW8zEPiM24jaC5iCn8cU9CKOcGGczRzyEraIhQxH/57h6Lexhb+FMfgNrGG/Z/zYR5w/8xnXS1dyrcKL6dr13FVv5WHjDu437mRGs52puu38oz+KnwdiJH7pi3YRKdATzn19MDO6A9yo9+OGajt3Gndxp2kHNzVbmGrYzO0mH6YatjKl2sqUypdbDbuYbd7H3TZ/Ztr8udPqz23dQe60BDHTGsKdlgCmm3dxs8GXqUZfbrds4277bn7S7+NBx17utu7kjnYb02ofptXbuFW/g1vqXUyp93FTHcD1hmBuNB1iqimMq3U7OVu8grGMz7mQ8Reu5X/J9aJvuVK+kksyLy7KvLihWMt1+RIuyf7O1fK/MO0SovvqNTxo3s7dlt3Mtu7lZnsAs45T3B2KY84Uwu024fc227aT+/qD/Nwbzi990TzoPsJsx2GmWoK52R7Ane5g5gbCmBsIYa4vmPsDIfw8GMYv/aE8aDvAHfV2rlZsYLJkNefyVzCWu5zRnB8ZylnGWbk351U+XGnczlSrH5M1Kxkv/gZr+sdYUz/CmvIJlpS/YUxaxGDyMgxpXvSnrqIn5Qe6k5fQmfwdzae/QXtqEc0p6+grj8amzcfWVsZgcyF6dbokRIO6fI9jrANNBVjaZYz0KZgYVGHTV7qa50qkZjlxH0ccR3MXnN76bAa1+RibCiVREp/iTtGgNt+jXrtLmSXJkLGpGLOuFGtrGabmEqkWu68+D7OuFFubDLOunAFNId11ubRVp9NalUZ3XS6GxiL66vOksTj38Tz3Z4c8lfbaFNprUzza77qUGa7Pk1wk0KFIpFuZRr86E4M2F3OT8GcTZa9XnUunPIu26nTa5ZnolTnoVfl0a4oYbK3A3FmLWa/A3qNidLCZC9Y2LlraONurwtJYSFvxcRRJe5An+KI4443itHC01V2IamLXUh4ljM6JUiQIkRc1saupPi5Qc2KdhxRVHF2L7MhqyqJXUXJ4BUURyymK8BSr8qgV0sFWdyEqCv3OJUXzYlQY8g25AV+4jrZ+Rp7/5xQECiULeQc+e+x465PG58SShDOb/kDi5ndI8XmP9O3vk+H3gdQ4J9ZxS3tF2/5Ewpb3SPR5n9Rdn5F64DvaS49y+1wXEzYt3a3FaBQJyEsPI8sJoCzLn9KMgxSmBQjlCY8dZZ0vPxBfu4vOryGKT26ycDA1Ly3cg8KsKIqyoynNPUJZniBB5QVHPUbmastPUVt2BrksHmVlInVVSdTVpKKqTUejyKRBmYVWlU2jOoem+jyaNflo63JR1WSiqEwVkKWgkAmSJCIvT0RVnkRD+UmaK8LRVR9EV7MHXW0Q+vpkzN01jFh0DJmbGHFoGbbPJ0SPJkIT1nkRGjcpGDcpXE1ytZL4DBsUQuW26/WwQSEcaTXUMjJQw8hgFaMDFZIQjfQWM9JbjLO7iKHeAoZ6C3D0CDeLhnoy3UjH2ZXGUGcyQ12JODvdKrq7jjHaFc1odwTj3aGMdQUw3LmXoTY/bLqtWJu9sTasxqFehl25DKvcC4tyGxZVII6mkwy3pTPaU8z4QDmjAxXC73ewjtEBDaP9TYwOtjBsaBEEyTgvRCPmVg+cFh1Oi44RSxMjlqb/j4XoERmy6Ss97gQ5empw9ioZ7qtjeFDN8KCaMUO9gEuELo90cmW0SxhRs7UwaWvl8lCbhNAc1+4hRCKiEImvxTRIFKZxo0Z6f87WzJhJ4yZI820cY4Z67N21WNpl9DcW0lGbTlN5AvVFJ6nOjKY0IYjc43vJPbaL3GO7yDm6nawYX7JifEmP2uqWBgltbclh82LyJCESEWXojP8KDyk6HbDyPxYise3tXwnR4z9nAylhG/+lEGVFCf8sLWKjx4hdZoQ3mRHe5ERtceHtMUL3a+UK4r6Q+LroqC9FR30pPOZHwdHtFB7zo/CYH8Vxuyg5tZuy07sfE6Ky07s9ZKcyab8kQOJ7karkAxI1KQepTQ1Anh6IIiMIZWYwdVkh1GWFPJ4KZUegyY6QRKgxL4LGvAgPEWopjqKtJNolROF0y8LoKg2jpygYS9lBRqsPMFHty0j5GsbKvThXvZazMi9Gila4yhHcx+F+EMbkspZhzvweU8ZSzFlLpDIFW85SzFnfYc76FnPWt08UopGyFYzLVnC+Zg2Xld5cVnozWb2Os2XLGSv8huHsv+JI+xO2hHcwn3wLS6xwJNUe/TpDh1/DGfEGQ4cWeuAIn99VsYS8ijHkFQzBL2MKehlj4EseDAa8wGDACxj8n8d44HkG9z3L4IFnGDzwDAb/BRj8BTkxHHzKQ4YMB36Lcd9vMO77Dab9v8W0/7dY9j2NZd/TmA8swHxgAUb/BZgPClJlPPgc5qAXMQW8gMH/WQb2L2Bg/wKMB5+TxvTsoa/gCHuVoQhB7AYDXsAY8oqwexP9O+yRv8cW/hbW0DewBb/OUODrOIPfwBm6EFvYQvpDXsV0/B3O5X/DbdUGftbv40HbHu41+TGn8WG2chX3ZMuZyv6S8RPv0RvwvAd9gS/RG/Ai1qjfcyHhU2aKlnEz5zsmUz9nPP5T7LEfci7pC24VLuderTczGl9uNW8XhKPLn597ArnfFcDdjgPcbtvPnXZ/ZjoOughkpi2AGZfIzLT5c7tlHze0u7is8uWi0oebmh3caz/A3Y59TOu2c7tlG/dafJnV+nBH7c0tpTfTqs3cbtzGreYdTDX5CYUbzf6SEN3WHWSqaTfXGny42eDLbd1O7rbtZU6/n7tte5lpEYTrjtaPW/XbPYToYWck9/VRzLZHMdMWwTXVHi5XbuB87tdMpn/MpfSPuZb9KVcLvuZiwXdcLlzK9fKl3KhYxJXSv3G1/DOmK79mpvoH7qs28KBpB3O6vcy27Ge6LYC7lhPcs59kbjCIW7qt3GrcyO0WH2ba93K/J5hfDLE8NMQxNxDHbH8ss8ZY5iyx3LfGMmeJYc50hPvmozw0x/KL7QT/sBznwUAks12hTLUe5HZrELOdh5jtieBufwxzxpPMmeN4YD3FP+zHedAXzFTDZs6VLcGR9VdMKX/GlPo55rQlmLO8sOVvwpa/icHMH+lJXUxb/DdoT35B/YkvaUhYTb/sCDZNHladcFi1S50lydCgLl8am7O0lzHaL+esQc05k4bhXjnm1jKpXU7cJTI2FWNqLmFQW+hKcnKl4gT3Q6se4uDWMtejyvIQok5FhiRDQ/oqaezNrCuVChXEsbkeVY5QlS3PoqM2k9aqNFqr0uhS5EhlCWLy474T5J4UiUIkFkC4t9q1VSfTVpMoCVF7bQKdtcn01qUz2JCNQZvrMYLXXpMmyFBNBl3qPOFAbXs1Vn0ttm4Ftm4Flk4ltu46hgeaGDe1cm2khwtmHeM9dZi1eagygpEn7qT2jA/y05uQx21AcXJeiOTH1lIZs4qyyOXSLlBlzKp/S4hEymO8JClyF6vyKOEgrHgUdv4m0RI3KZoXooLgr8nz/5ysfZ9JJQtFAfMp0ZOkSDy8KkrR4wUL70lC5F7FLe0Vbf+IRJ/3SfT9E+n7vqL0hA/mplyujLVjG6yjtSkbZfUJqopCqcg7SFmWP2VZARSlB/6/IkTZKf+ZEJUXHKWy+LhrX+iMJEL1Nalo5Gmo5RloFJloVdkeMtSqLaS9uZi2xhKaNYU0qvLQKLKpd93BkVenIa9OQVmVRl1lGqryJLRlx2mt8EdftZ2O6u10yIMZ1GUz1Kdh1NKBw9TMiEOQolFbwxOFSEqEXCIkypCIc1COc1AuJUKPCdFglZQQDfeVSSIk4ujOx9Gdj607B1t3Do6uLBzdGTi6M7B3pmPXJ0vYOs7g6DjFUMdxhjqOMaQ/wpA+GmdHOEMdwdjbD2Bp3YmpyQdj4ybM2lU41UsYVizCJl+GTbEOs3w7FvVBHM0xDHecZqQ7leHudKHUobuIke4KRruVjPY1MNLXyPBAE87BJoYNzQwZm3EYmjwxNQoJkamBIVPDk4XI2F7y2GeiAP3HQqSXPUIljs4qHJ1VDHVVe9wKGh2sY9yo4axJKxUaiBXYk442Lg3ruT7ex7WxXiYdHZy1CDeCpO+45OjqcIdUluAuRO7HViftOmE0zqAVKraHOqQDqpeG9dKY3LhRw5ihnpEBJfbuagytpfRqhGKExvLTKPOPCq1wpwPIP7mfzCM7STvsQ0r4ZilJcd+1EcfOkkIel5HEYK9/KUQJAauIPyg8EwJWPTEhSgxe4yFBYo12ius+kHtCJLbJSYnQI/yaEM2nRE8WoszIzdKf1/33kha2nvRDG8gIF+QoK3KTJES50Zvn7whFb5FSILEsQXwt1GpvEwoTTuyk5MROSk/uovSkIEOiEImpUHHcDikZelR23AVITIJEAXr0KSJPD6QuKwS1NBo3nwRpcw6jzTksiVBT/mGa8g+jK4qUZMhdiNpLQ+mWhdFbHsZAWQjWcn/O1u7jnNyXUdlqxsq9BBkq/hFb7mJJbMxZSzBnfo81axnWrOUe2HOX4ywQkqOhgmWulOhXhKhoKaMlyxgvW86FqtVckq9jsnoNEyUrcOZ+izPrUxxpH8zL0LGFWGJexxL1GrYIYffHHvIGjuA3sAe9jj3odWzBr2MJETAHv4Yp6FUGg15iMMhTgAb8n2fA/3n6DzxH/4HnGNj3LIb9z3kI0eCBpxk8IMjQoP9v/4UQPY1l7zNY9j4zL0QHnsV44FkM/s9iPPgCpoCXsAYJez2OsNclrEGvYA16hb79z2IKehnn4bcYPfIuY0ffY+Lkh1xM+JTLyZ8zFPsB1qi3sYX/Hmvom9iDFjIUuBB7yJtYD72F+cg7jGd+xVTdRmbbdvLTQAD3evy517GPueYdPFB784tyA3eKl3Eh6S8MhL7GQOhr9Ie9Rn/YG5hj3sV67H3Op37JTIUXD1XezNSu41r5Ms4VLuJ80RKuVnoxU7+ZOZ0vd9u2Mdvuw1z3Dh707uF+z25mOrYz3bKVm9pNXNNs4Eb9BqbUG5hSb+KmaqMnik1cr13Pleq1XK9dz4zGl5/b9/JT+15mW3Yw27aTu607uafx445yM1M1a7mhWMtNzUauaTZwRb2Oq2pvbmt3crdlP7PN+7it3c3Neh+uq7YwpfFlpnknc637mWvdz0zzbu407mJWt4u7TTuZbdjJHfW8EDEQy09dR7jTepgb2iCuqvdws86Hy0WLmUz/mMtp73El7Y9cSv+Yy1mfcTV3ETeLv+dm+SIuFn3O1dJvmKr4nunq1dxVb+VB0y4eNO9lTrefOy0B3O0/yj1jDHNdB5jWrGe63otb2jXM6Hy4p9/Pg4FIfjKe4KHlDPfN8dy3x/NwKJGHznh+GjrFnP2kxE/2OB46TvGL4yQPLLHc6Y9kdiCKB7bj/GMsHs5nw4UKOF8D50phIgccZ/ip5xC3G3w5W/IDjqxvGc5fxkjZBsYr/bjRFMol1X5GyzdiK1xJV8p36OK/punMInSpGxiUHcHWkIPdle70NuQIyVBLISZdgSQvI91VXLI2cMnWxMSgiqGuaml3qK9BqOHu0wqja4aGQvpVufQqs+lTZdGvnt+tEQVJlCR3ERLFo0eVJX3H0FiEtbXMNQ5X+ZgMiaUI3XXZHgLSUZtJR22mKx0qoVedK43e/TMhEqXIfbdpPh1KoVORQrcqnW5VKp3KJPQ1Ar116fTWpdNem0JLZSK6inh0FYl01GbSo8rD1FKOs1uOs1eFvUuBubMWQ5tQqmBsr8XWpcbZ38i4qZVxQxMOvRxLUwltsjhqkvdRm7AdZfxWak4IIlQXu4a62DWSFFVErqAsfL5goSZ2tcCJNdScWEPtyfWSFFUfX0t17HqqY9dTdWydhxSJJQ2SXEUvpypmhSRF7uNzghR94ylFgV+Rte8zKSUqCvjCIyX6V1LkXrKQ4P02yT7vkL79/cfuE4ljdGl+H5Ps+wHJfp+Q6v8tmrxwLtgaOOfQoW8pQaNMpqoshor8IMpzDghClBlEcUYoRWkCnmNyjwtRQcr86Ft+Wtg/Jz2C/PQICjIiPSjOiaE4J8ZDiGSFx6QChbrqBNQ1iZIINSjS0SozJAkSadbk06otpENXSldrOfoWGe1NpbQ1ltDSUIROVYS2Lh+VPAuVPAt1bQ711dk0VKajqzhGl8yPvor19Fb7YNBEMNJTzoS5jXFbN0MmIeEYcTS57g65ChTcxuUEIapl3FTLmLFGqNQ2VLsQ9oTcGXYlR6IQDQ9UPlGIhroKGeoqxNaVh60rD2tnNtbO7MeFqCMVW3sKto4kbB0JODrOYG+Pw95+AntHLA79cRwdMdjbI7C2BWBq3Yup2Q9D8xaM2tU41d8zrFiEQ/49doUXptq1GOSbsWh2R+ay1QAAIABJREFUYNcdxNYShkUXgaU1FmvrGYbaM3G2FzLSWYmzsxZnlwpHdz2O3gZsvQ1Y+zyxDGqwDKqxDQj814Xo0Z0hm14m7QbZ9DJJhJzd8wdT3e8EiSNul0c6uDTcztXhTq449Vwe6eTSsJ5Lzi4mHR1MOjq4YG/ngrVFkqIL1hbpxtDloTYPIXJPhEQpOmduZGywgQvWFpcEtXLO1iIJ0aihnuG+Oqz6avobC+lSZ9FalYSm+CS12VHIkkMpOh0wfxcofDMJIRtdbW/rJTF5UgIjyI/XY+//W0L06A6RWJP96Mjcf1uIRCnKjNzs0UQnpkRPSohyozeTF7OFvJgtHiLk/nTHXYhEEXqSEIlSJAqRLGHvY+IjpkXuKZD7UxQid9yFyD0FEoikMS9SEqHmgkiaCx4RodIYOsqP0FEeTXvpIXoqIuivjMAkC8VRsZ/x6l2cq9nEuExolBspWoEtdxHGzC8xZn6JKfMbYU8oaxn2nJU48lbhzF+HM38do0XrGCtez0TZes6Wb2CsZDVDBcuw5S7GmvMt9rzvcOYvZrhgifQcKVzKaPFSzsuWM1m5mnOlyxnK+hZb6mfYkt/HlvAO1rjfYzm2EOuRN7FEvYElYqEwChfyOrbghZgDXsfi/xoW/9cwHXwNY8BrGANemcc9FTr4AsaDQiI0sO9Z+vY+Q9/eZ+jds4CBPc8IuNIbSYj8FwgC5BIiMREy7f0Nxj3/g2WfKx3a+xyWvS9g3v8ixv0vYjzwPAZ/QYgG/J+n/+DLWML/yMTpL7mcvpg7hcu4mPI5Q0ffwR71Fs5j7zIR/wlXs7/hVvFybpes5q5sDT/VbuAfdRuZzPgSx/EPsET9EUv421hDfoclZCHG0IUMhr/JROrfuFm5iruNW5lu8uFez35mO/dzu2UPM407eFDvw8+qjdwuW8r51E+xHnsH67F3sMS+iyn2fSbSv+ZG2Wru1m3hjnIz16tWc616FdeqV3BD6cWt+o3MNHhzR7OJafU6purXcUu7jpkWb2ZavLnZsJarqpVM1n7PharFXKpezOWaJVyt/p5rVcu4XvED1yuWuviB6xU/cKNiuVCCULmKh1of6NgN+r08aPHjnm6HgMaP24ot3Kxax5Xq1VxWruaiwotzNSu4JF/DLY0vd5t2M9O4i1saX6brtzCl3ix9Pqvbw0zzbm417GBK48tcy25+7hDGzW6p/JhW7WRatRu6o7jbEsaVuv2MV/pxSbWb63XbuFqxgos5n3M14yOupX/AldQPuJz6MdezvmK6cCk3S77jStE3XC9fynT1am4rvLmv3c2Dxj381LKfOd1+ZpoPMqMP515PBPfaD3CrfiPTdSu5o1nFbKM3c227ud8Tyr3eaB4YTvLAmsDDoWR+Hk3hoTOen4dO89BxivuOOO7ZTzHniOeBM5n79njuGY5ypzeMW50HmOkP5P5QDJxLg0tymFTzj4lqHo4UgiONnwePcL/tADcVm7hUtY6rqm1MtQYy0x0FlnjudUdyU7OD89UbsOQvozfre7oyf6Qv3xeDLBJHfRrOpkLM2gIszQVYW4uwtRZhbythqL2U0e4KxnurmTQqOW9QMNJdxVBbOZbGQoz1uQzU50h7NIaGfAbqc+ity6RbkUG3IoM+VRaDmlyP3SFRiMTyBPHZIU+VRuvMLcU4OioZ7ZEzpH+8GU5MhUQEKcqgS5HDgGb+PpGxqVRqkeuuyxZqvB85AOsuZJ2KNOkzsQ68vTZFuH2kSqdHnUFXXQod8mRaK+Npr0qgS5FCb10mjeWnaSw/ja4inpbKZPrqCzA2lTLUVctonwqrvhZDSwU9jaV0NRTR1VCCoa0as74OS6cKY7sCQ2st/Y0yOuuEvzNF5iGqk/ZSm7CD2uMbqItdg+qYQN0x1y5RzCpkh8WUaBmVR1YIKdGJNdSeXPtPhUiUItmR1ZQe/lEqaSg9LOwQVUYLYiSLXOaxU1Qctli6TSQR9DW5B4SjrbkH/k6+/98eS4n+mRS57xQleL9N4uY/kLrt8YOtmTs+Imvnx2Ts+jOJvn8icednpB5cSkd1PJNDzRh7atAo01FUn0ZWFIksL1galyvLDPnvClFq+Dz/gRCJZQrKyng08hQ08hRJhBrrMmlWZUmJkDgiJyZDXa3l9HRU0N1WKdHVWoG+sZy2xjKaNIU0qAvQKgvRygvQ1WSir4ymX7YeQ8UPmGrWM94RxUVjCRetjZy1djJi0uO06Biz6Rh3NLsOsIpCpHaNy8n/iRBVMzLw60Ik7g85XTLk7C31kKEnCZG9M1MQoc50bHqXDLmEyNqeiL0tHmvrKaxtJ7G2ncTeHoe17TiWtijMbWGYWvwx6HYy2OyDuXEDQ/WrcCp/ZEixnCHlaqxyLwZrvTAo12DWeGPU+DBYv4P++j301fkzqj/FcFsCo/osRvTFjHRW49ArsXfVYeuuw9ylxNitxNClwNClwNgrYOlTYupV8L/cx+CM7UUY20tcFGFsL/KQH4FHDrM+ciDV/TaQO+LhVGevnFHXMtRZaxNnrVouOJq46Gzh0nArl4bbpbG4K6NdXB7plLg0rGfS0cYFe6twFNWqY8Ii1GKLbXBiCcLkUIvwFGXI1iyUJJibOWduZsLSzLipiTGjlnFTE5OONq6MdjHpaMM5UI9JX0VPUzHdDXk0VSSiyD1GVVo4spRgSuIPkn9yL3mxu8mK2U7aYR+SD3kTH7yO0we9pDG2M4ErOB2wnDOBP/4qCUErSQhaSWKwl/AMFEgK9pJeJwSs+FUeE6JAL5KC1ghtcm6IB1NTQ9dIxQoCq55IaqiXhzgJI3brH0t4MiO8yTq8mazDm8mN3kpejA85UVvICN/o8X337+ZEbSEvxoe8GB+yYzaTFe0tNdCJciS2x0mi5CpNEEsUSk74uUoTdkljcoII7ZVwf1+RuM9DhkTREdMhUYL+GbWpAcjTglFmhlKXFUZ9TgQNeZES2oIo6XVjYSTNRdESLaXRtJbF0FZ+hLbyI7RXHEUvi6G7IpoeWSTGqkjMFSHYZbsZLt/CqGwtY+VCecJQwTJs2d9iyfwCU9YXmLO/xpbzA/bc5djzVjFUsA5n4XpGSjYyIdvE2YrNnKv05mzFJsZL1+As/AFn/mKc+Ytw5i9iOG8RztxvGc5ze539DfaML7Ck/A1z4l8wnfkzxrgPpDstlmNvuUoB3sQS8RbWQwuxhL6JOegNTIELGTjwKoP7XsGw/1UM+19lwP9lBvxfxuj/koBLgowHXxAkRUyC9j3LwJ5n6N+9QGJgzzMM7lvggWH/0xj2P43JhWXfb7Hs+Q2WXf+Dxe9/Y9z+f2Hw/Q32fa/gDPwDlgN/oMP3eQb3v8DA/gX07Xuarn0L6A//AyPJS7lW7c9DfSwP9SHMaHy5XLqU0YxPuSFbym3lWuZadnK/7SBzzQE8aPbnJ50fvzRv4WHDBu7WejGZ9Q32E59gin4b5+kPuZD+dy7mfMlM9Qqma1YwVbuC6/JV3G3exkyzH3ebdnK/cScP6rcxLVvGVPEXzFR+w9nUj7mS8xW3K1dyT7WJOe127mp3cFu7k1va7UxpNzGtWc9Mw0YeNG7hYcMm5hRrmKlczlT5j9wo/5Gp6pXcVq6VmJav5Hr1D1yrWsJl2ddcln3NlfJvuVb2HVOli5kqW8RU+VfcLP2SqyVfcqP0W6arfuCecg0P6tfzoGEjcw3e3NNsZFbjzUz9Zu6ovZlWbOJa1XouVazlUtU6zstWcqHCiyu165hSb2ZKuYUp5RZuKjYxXb+FabUPt+q3C2UFjbuYUvlys24L15WbmKxczYUKLy5XruN6zRauybdxrdaPyzV+XKrdyUX5XiaVu7mo2sEV9TYuV61hMn8xV7K+5GbWF0xnf87tnC+5kfMl04WLmCpaxI3ixUzJVnJLvol7mp383BoA3eH81BHMXEsAM80HmW4JZLolkJlGf26ptnFLsYY7Ki/uNWxhrnkH99oCudt5iHu9R7hvOs2cNYG7ljgemmP5yRjJQ1MUP5mOctcSxx1LEv84K4OxEn4ZjGOmeTezjeuZalrJrU5f7ttieDiaD+cUcKGWhyPFPLSl8fPgMR60+3NPt4O7rTu53xXEvYFjzJlOc98Ux2znIWaa/bjXtI2Zlh3c0O5ivMYXR8Vu7DUROFXx2OpSMMpTGW0vYbS9hLGOUsY6ShnXlzGuL+NcdxkTPWWMdpcK/8dUm8ewOgebIh2rMh2DKh1DfQaDDdkM1GfRp0ynV5FGryKN/roMDOocBjW5GBryMTTkS3XZYimCcGC1mIH6HAbqczA3FWJrKcHZIWNYX4G1tcSjnKFPm0tPfTZd6hy61Dn0NeTTpc6RjrVaW8ukXSNxd0is5hYZaMh321XKkG4NiYUL3S6p66xNRV+T5JKedDprk+moTnSlQynoa1Kk7+kqEmmpTKa9Jo0uZRaGxhKsLTKc3XJGeuuEdKi9mt7mMnqbyzB1yF0oGWypoV9XzWBLjatoQYOlrRJ9XRa1eccoO72XurjNaGJXoTrmNS9FsWuoPSrUc5dFLqM0ciml0d8jO/oj1cdXu4TITYpcMvQoFUfXSqN37lJUHrWCipj5soXSwz9QErGE4vDvKDn0HUWh31IY8g1Fod96FCzk7P8bef6fkx/wBfkBX0iiJCZIwlHXR6Ro2x9J9HmHhK1vE7/lD8Rv+QOJPu+Qsu0DQYp2fOKREGXv+Svx2z4hfveXlJzww9ZWxrWxTnraZDQo0qkpO4msIIrS7GBKsoIoywyhLCOMksxwijMOUZR2iMLUMIlHyxDyU8PJSzkkIYqPOAonCFAkBRnRFGRESkJUmBUlkBlDYaanDJXnxyIrPE5VSRzV5Wc8ShM0ynQa6jLQqjJpVGdJMtTSUCCJUHebjJ6OCnr1lfTpa+nvkksHQfv0CuHwb0cVXR01DHZq6W2uQV+XRV/tIUwVi7FXfIpNsYTxll1c6I3jvKGU8xYdExa96+6ljrN2lxC5DqyKo3LuAiTsAlUx0l8p4eyr8mC4v1pAEiERQYiGekpwdBdj1Rdi7czH2pmLtTMXiz4Tiz4Tm94lQvpUbJ3JWDuSMLcnYm5PxNqeiLX1DNbWM1ha4rC0xElyZGmNxdQSgUkXgKlpN6ZmPyyNPtjrt+Ko24RduR5H3TqsdWsxyVdgUKzAqPJioM6Lgbo1DCjXMVi3mUGVHzZtICMtkYy2nWKkrZih1hqGOuQ49HLMndUYO6sY0Fcy2FXFYGcNxh45xp4ajD01/w0herL4iDeCHL1VOHvlDPcrhCOproOnF51tLvlpc6NDSIF+hYtDHY8JkdA218jkUAsXnW3S3SBJjNyESBzBu2BtcYlUM2NGLc4BoSLb0FZJV0MRDZWp1BaepDLnKFVZ0ZQmhVEQd4C8E/s8doIyon1IO7yFlPBNxAev41TAvAydDljuYplA4PcCrvfzUrSCM4Er5sXovyRE4vHVxEAvSYqSgtbMt8u5SAxa/kSSgleSFLyS5JDVHjtH7pIjipGIuxz92ufzydAWsg5vJjNqk3SjKMNVv50T5S2JkChBhbHbKIzd9pgQFZ3YSdGJnRTHeYqRSPmZfVQkHJCSHfexNxFFRtATUWYGP7YzpM4OR50djib3MJrcwx4yJAqRtiCK5qJodMUxtJQeobXsKO0Vnugrj9FZcYzeqlj6KqMxVB7GIgvEVuqHo2QTzuIVjBQL5QlDBcsYyvsOe+5X2PK+wpa7CFvOUuy5y7HmrsSetwpHgRfOorWMl69nQraBCdk6xsvXMlK0Akf+UobyvhWEyCU/w9lfMZT1JY7ML3GkfY41+W+Y4z/FePoTBuM+ZOD4ewweeRtj9JsYIxdiPvyWJELmkIUYg9/AGCzI0KD/a/Tte5mePS/St+clBva+TN++FxnY9yID+5538awkQKIEuSPKUN+upwQp2vs0hj1PY9y7AOPeBZj2PSNh2fsMln1PY937NLbdT2HY9r/Rb/o/aVr3fzCw92Wuxn/N9bTlmCI+onXvi/SGvI796PuMxn/OhbxVTCv28VPnKTAm8ctgJHP63dxWe3G9chGzquXMaNYw07qdmfb90BPO/RZ/btVv5HrtMqbkP3BHsZJZ5QZuVHgxVeUl3eiZVa/nTt06bivXcqtuLVOqtdxUruOmcgPT8s3cqt0sCdGN0s+YqfyC22WLuVu9kp/qvflFt4OZxu3catrFdJOw23NTu5Vbjd7MNW/nF9125hRrmK36kVuli5kqXcqtilXcqV7PnNKbWfl6ZqpWMS1bxs3yRdws/4qbsi+4LvuKGxWLmSr/gdvly5mR/cjdimXcKl/EtaK/c7ngr1wr+oIbxd9ws3wRU7LFTFV8z82qH5muWcW03ItpxTpu1K7lStV6Lldu4Gr1JgH5Rm7WeXNTsYkr1Wu5VLmay1VruKbYyM26LUzVbWdGu4c72p1cU3hzqWqNIEOVKzkvWyk0yJVvYLLCm0uVm7lU48ulWj8uy3dzUbGbC6odXFT5Mlm5lgv5P3CjYBm38pcwk/sds7lfcyf3K24VfM3N/G+4XrCIm6XLma5ey2z9dkmI6D7Mw65QoTyiLYipxv1cU+3ipmIr0zUruFu7knvqDcxptzOjO8C97kjmBk8wa4jjniWeWWMs93pCmes8CLYYsMfy81A894cy4VwNjFXCwGkeNu5iTv0Dt9WLuNW2kTlTGLcMZ7hrL+CuvYDbpjRmDae51xfJ3ZbdQtLXuIWZ9r3c6TvCXfNp5kxHmNEfYLZhI3Pa9Txo8eFu605u6fZzWePPeXUEE+rjjNWdxqGI52JXHpPdORIXurIlzvdkMdGTzkhbMmMNiUzUJTBScwZHbQImZRIGVSqDDZkMaDLorUulTynQX5fBgCqTgfocDA35mLQFGJuKGdQWSqUI4u6RpbkIQ0M+5qZCrLpibC0lWHXFHjIkClFvQ47QbNeQL91CsrXJGOmuYUhfhbGpmF51Lt112VLxgr29ArOulEFtoXQw1r1IQURqoZOnuaQnic7aZLoUKbRXJdBaGU+3Mk1IvjS59Kuz6ZKnuQobMqS67sGGYuEYbHuVIEX99UJzbJccS5ccW3cdlk4l/bpqehor6GuuwtShZKhPw5ixibHBBgZ1MppqsqnNjER1xpeGk+tQx66VkqK62DUojq0WRttillEW9T0lkUspi/mBimOrHkmJNvyqEFUdW0dF9EqPsTlxdK4iZrkkRaIQlUQs8RAisXWuMEjYJZJSIpcQ5fl//pgUPZ4Uvf9EKUrY+kdStn1A+o5PyNzxCdl+Hwns+pQkv09JD1yOIj2M4R4lF+ytdDYWo61No6owlrK8CEqyQijJEmSoLCP8vyhEkW5CFP1vC1FF0QlqSk9RI4v/l0LU0lBAh66U7jaZIEGd1fR31TDYXYuhR4mpT+Ua1dJgGdBiGmjAMFiPYbABq6EdY4eKvoYMBhUBWCv+hrPyHYYVn3O+dRPnu0M415PMuf5azhqFQGDM0syYtZExk5pRo/Kx/R9nvwxnvwxHbznO3nKGusskbN3lHth7ZC7KsPeU4XT9GncZsnUWCULkJkWiEFk70lykeMiQuT0RS2sClpbTWFpOY9adwqw75Xofh1l3HIsuEktzEKamvZiad2Ju2oldsxObyg9r3Vbsms3YNZuwqNZiVK7EqFyOQbUMg2oZRtVKjCovBlXrGKzbhFHlg7UhAEfjGRy6XJzthdg7irF2lGLqLMXYVY6xs0KQoq4qDN3VghC5y44gRmUYWos9RuOelAB5CtHj5QgjrhtBYwYV40aN1NbmLkOPCtFFZ5skPJMO4bV440cUInG07UlCdGm4ncmhFsbNWkmIxFptkXPmRkYH1Ni7azG3V9LfVIZelY+mPBl5wSlkWTEUJIaRefIgmSf2k3F8HxlHd5Ie7Uda1HbXftAmkg9tJPnQRlLChNG40wEriTuwnFP+K/6lEJ06+IMkROL3EoKEROnXhMj9c3fcx+tEIfrnzAtWYuBKEgJ/fCKiFP2aEInMJ08CoiQ9mgS5kxu99d8SIlF+CmO3UXx8O8XHt0ti9H8Td19dcd9puvf7PTx7Qs+0u8fdM56Zjns8PW2327GdZQVbOQeEREYgEAhJSAIUAJGDyDnnIlekKChyZYqgLFlIJJGz0vc5+FcVBZK7Z9bea+2DaxUgLHv57LPu+3fdVhCtliicXPNp/boszhdRUsArALJHTn3GOVt7nP3PGjPPI866ILwVyrmINDcIef5lmgqu2iLPv4w8/7INRAKGrtog1FIaRmtZOO2V12xpqwijoyqCzsoIuisi6Cm/iq48CEOJH72FrvTlHcCcs43+nO/oz9rKYPY2y2rbtwzmC01xQp225Shr9nbh9/O2M1iwkxuFu7lZvIvBgu30ZX+LMWMDvelf0Z+9gcGsjQxmfMPNjK+5kfYl5qRPMcV9hD76ffSRAoQ0V/+A9sp/ogn5LbqLv0F3/rfozgtrYYazv0F/5rfoTv8G3enfoPH7JV2+/0bbiV+gdn+TDvef0+n5Czo936TT8026PX4mxPMNuj3foMdDiMbzp2uiPfFPaE+sgkjv/SYGr9UYvX+O0fvnlpW4X2D0+QVGnzfRe/+MnhM/RX3ipyhP/IxbsX9msfYYixJ3buXsQBf9OTfTdzJS6caM/BzzTed52hIC6iBeqs+w1OzOovww8zVbmC3/kpXazSw3bGe5yYElpRO0uvJUfoipuu8YqdjA44qNjNbsYLLxCNMyFxaavVhu9WFF7cuK2pdpmZsw2ZG4MCE5zhPxEctbHQFET8XOTJVvs4HoeeNenosdeCY/zrLclQWFJzNNJ5lW+jIpP8mUXFg3W1ad5KnSncmqXYyVbeZxyZeMlH/LRLUjs/XuLEtOsCJ2ZrJ4B5P53zBT8BUzhZ8xXfwpU8VfMlW2g6ny/UyXH2Wm4jhzVU7MVB5konQz4wWfMZ7zKaPZf2Y091NGcwUgjRVtZKzsW2HVTrSH0Yp9PC4/yGjVUaYb3JmTeDDV6Mp43TFGREd4WH6AByV7+b5sH8NVhxmrOc5UozuLTT4sNnkzUX+cx5UHGBbtZ7TmIGN1hxmvdmBcdJxRkbOQGndGazwtIPLkYYMHj8WuPKw4zIPcnTzO+pbxjI1Mpn/FdPoXTKV9ymTGZ4xnfMpYxueMZH3FeP53TFccYLnBjWdNfqyoAniqPiugqOMMM80+jMvcGK05yEz5FhbKNrNQvY/ZhuNMSr1Z0Yaz3JfMeHcEy/0JLOpDmVP7M93kAYYLYLzESm8Ei70JPL9dBDfyofMayw1uLNR+x1TtRiYVh1nUBDLdHc5Cbyoz5lQm9bFCSYP2PEutbszL9jMt2ct8iytLunCe9sWxaDjLjMqBxfpdLNVsY0V6kGXFcRaVHszKfZiSBTKhuMJ4UyRP1AlMauKZ1MfzRB/HmC6WkZ4ohrsjGe6O5FHPNR5oQrnTHsxdxUXuN1zkVnUwA6IrGGoi0DUkopWk0CNNobPhOt2WaCVpaMSpdIvTLcm0ez+U9QqIjLI8epsKbDHKVu8WWQ+gWt8saeT56JoKMalK6GsT1uvuaeq51SkS3kQ1Cu+QTMpijE1FGBSF9IhzaK9Ns7w5ur4m1gmRrYXOAqLViVAizeUxqKsShHY5aa4NRD0NwhTKfpWvuzEXnbQQY3MpA+2iNSAytonQqSrRNFfQrSijS17KDY2Um1oZN7UyBnskPDC3MNgjoVNWjLI8AXnaaSQxTjRGHqPumgP1YYeEWKdEV3dSfmUbxZeFlF7Z9QqI7LMeRRVX9tqOtRZe2EbhhW1rQFR+RZhClVzaRnHIVkqDt1J0YQuF5zdTELiJonNC8s98s2ZKlBew4bUoenV97k8/gKL/IsH5HVLcP1wDonSPj0jx+oqCK8doq0zgUW8zd41K2iT5SCuvU5ETSnFGEEXp5y25SFFaMEVpwRSmBlGYGrQGRXmpF8hLvWBbh8tLDVqT/LQQ8u1W4azgsaYg8zIFmZdtK3KFWaEUZoVSkhNqw1BpbjgVhZG2g6uvA5EVRVYMdahK6WmvsiCoxraaZcWQ9fbNgLGJPlMT5l45ZlMT/aZWzN0NmFXp9Df601/6MbdK3+ZOzacMKffzoPUk99qucq8zl7s9Ndw1NHLH2MgdY/1qK5xl+mM/1envLqKvs9AGGiFF9LYXrom5owhzRxF9ncX0dRYz0FHMYGfJKyDqVecKacumty0TkzoNkzrtVRCp4zC2xmJsjaW3JXYNhkzKaMxN0ZibIjErr2FUXKK36Ry9Cn96FT6Y5CfplfrQK/bG3OhOn9iNfqkrfRInjA2H0dfvQV+/C0PjLozi3UIa92NsPIih/gi6OicMDX70SkPoV0ZgVsVjak3GpM7A1JYrwKi9HEN7pQ1G/20Q9XWW0tdhPZS6WpXd11FJX7uIfktF9s2eem5rG9e81VnzrufG2lhhZMWMFTr3zUqhRc4ORkMDLQzfardblWt6BUSPbrRwr1curNG9BkM3e+oxqcroaMxBJUqlMuMqJckh5MUFkhNzhqyo06Rd8yHpiieJwc4kBDmRGOzM9SBnEi44rrkTFB+4FkORvjttKIr232nJdiGntxJ9eitRftuI8tu2+nPL79lgZMHKfxdECQFr3xr9JQwJ7452E+e/izj/XZavd7w21knR60BkxY91FW/9ap4VRNYVOiuCrN/b/zzzyjGyrh4n6+px29rc6zBUFOG+BkVWEJXEnKQ01ofSWJ9XVuVKY32ovO5PTcrZ14JInHUBWV4w0twgGjPPr4GQPYIECAkrcM1FYSgLQ22fVhStwVBRmA1EbeURdFRF0VUtpLs2mk5RJJ2iSDqqIuiuikRbFYax6hLm8jNoso5iyNyDMXMLxvSNmNO30J+1lVv527lXvJPbRTsYyBXKFYzpm4Xfy9yEKWsLvTnf0p+3lYH8bfTnfYs5dwuG9K/Rp36FOeNrBrM2MJjxDTcnjuRMAAAgAElEQVTSvuZGyhcMJn+OOe4jDFHvowu3QOjyf6G98p9oL72NJuh3aAN/g+bsb9EE/AZNgIAgrf+vbOny/Tc6vN9C7flz1O5v0u5mifvPaHf9KW0u/0i7szU/ptP1H+h2/Uc0bj9B6/4GWvfXA0l/4p/Qe/4cvefPMZz4F4xeb2Hwfgu9z7+i8/1XNKf+hS7/f0Hp/VNazv4bmtDfY4z9kGcKF16ovZlvdmO4xoFJ8QnmVOd5qouG/hSWu8NZVl/guewEyw1Hma7dx6ToO2bKvmC+9BOWKz/necO3PFMcZKXpMAu121io3cZc7TZmG/cwKz3EtNxRmNwovdY0ts2qfJlp9mFaeZJp5UlmmryYU7qy0OTMotyTFZknKw1OTJdu5Unhp8yWf8mzhj0s1x1krvYgM/VHmZN7MKc4yUyTLzMKP+abT7PUfJoFhRcLcjcele9iqPw7vi/byP3SLUyL3ZiV+LLS5Mtyowvj+d/xJOtLpnI+ZTr3z0wXfMJk4VdMle1iqtKRmWpPZmp8mKv3Ya7Bg9maA0xXbWOy7FvG8jcwmvc1w/lfM1y4gZGiTYyUbmG49Dsel+1iqGwXj8oOMFp1jNlGD5YUPkzWu/G44igPyw6tyXClI2M1zkw3nmCpyY8lpS9Tjc48rjzASPUBJhocmBI7Mll3nOkGV6Ya3RmrcWW8xoPHIheGRe4M1bgLIGp052GFA3dztzMY/xl34z5hKO5DHsd9wGjiBwxf/4Dh5A95lPIhj1M/ZjTrC6YKv2OmYg+z1UeYrj3OjNSNheaTLKlPs9h2WrirJHHiScE3zBVtYKZyl7AS2OjBC2MUzwfTGekI4/lgAiv6S8yrvJgSO7LSeoJFtQ/TbWcZbw9hqTeNZ/pUVpRBzFQeZrZiM2OlXzLRcJj5jrMs6mJ4PpjN05t5LJpTeNYfD+ZQ6DrJkuIQc9JdLKvdeGGMgjupzGu9mVTsYq56MwvlG1mo2cF8435mGx2YlXmyrArkeWc4L7SJPDcmsWyMYd4YyaxJyGjXJUa7LjHec4VRTRBD2nPc7/DlfpMnDyRe3K72ZbD6HMbqq+jqYjBIkwUUNSaiEQtf66SpFhClWgoJUm3vhqwg0ssLMDYJ06D1GNJJste8+bEHkVYh3EbqbS2jt7WM/tZyBtsq6W8tt63GWYsYrCt6nfWZqKtTaalaOxlaDyJ1TTLt1cmoq4QVOWtUFXG0iRLprBPA1FGTQmdtGlpxFjpZvm3yJbxZyqZHnIdWXoSxuRRzqwhTaxU6ZRld8mKaa7PpkBbR01SOobWaoQE190zN3NBI6e9q4K5RyV2jkt72Ojoac1CXXEOedpq6WA9qo1xWURR+gNqwvVSH7aIidDulV3dQfHkbJZd3Uhm+z65Y4S+DqPKqUONtfUtUcH4rRUHCsVb7KZE9iEqCvnsFRIVnN5JrqeG2nxKtR9Erb4q8P3gtiuKd/kCC8zskub5vQZHlHZHXJ6T6bKAixhuTIp8HpiYGe2S01OfRUBpPefYVAUHWWDBkBdH6CdH690H/YxBlXKUg46oNQqsgCl+zLlddIjTKWUFkPbxqDyNZQyYqWT5tzSV0qcvRdVYLCNLUCelpwKQR20A0aFJyo7eVG31qBvqbGehvZrC3lQFtPf3qZO40+TJY+j53S37L/eoPeNy0g3tNx7itOsttdQJ3O/O501PGbe1qLfbNnhJudRVzq2stYOynOjbMqHMxteZhsIuprQBTW8EqkNoK6WsvskNUwdq/wwaiDIytqRhVKRhVSRhbEjG2xGNQxWFQxWBQxWBURmNURK6NLEKIPJxe+SX6FOfplQfQqzhFr+IUZulpeiX+mMQ+mCU+mCXemKXu9EqdMIqPoms4gEG8d132Y2g4gK7hiG2NTi/2RS8JRCu7grYpCq0yCV1LBnp1Abq2Mksq+JH9ultvW+lryhRK16zCCVMgAT+3NA3c1jYK3d9aCXd0Ur7vVfKov4XRm+2M3+5k7FaHUIowqGbYMu2xX337frCFhzfUtmOnD/tVAnb6lNzrE1BkPzEaud3Bg75m7hoVPOhrtrxDUvCwX8njm62M3+tg+JaaoX4FD/vkPDBKGOyowthcTFt9Bo1F0VSlX6Yw/hx5MafJijhFepg3yZc9SbrkwfUQ19UEHycx6Bjx548Sf85BOIRqdyzVuiIX7bebaN9dRPnsJNp3F7F+u4n120msnx2I/LcT5beNyFNb1yTKbwdRfjteAZEVQOuTdGbfmljX46w13PGn9wqrca+JgKLdNgwlBOwh4cyuH5wOJZ7d80pN9/oJ0fpY3wtZJ0QZwcdeeT9kxVH2ZSeyrh4nP8KN/Ag3skNXj6yunwSVRHkKKAr3oCjCk5IoLypifSmLW01prA9FMb4Ux52iLOEUFUn+VKWcoSbtHDVp5xClnqUm7Ry16YE0ZAchyQ1BVnCZxpxgGrKDqM+6aIskN8T25/LCqzQVh70SRVHoGhQ1FVylpfQaLaXXUJWEoioJpb0iku6aWLR1CegaEtE3Xkdbl0BXdQydomg0NdHoq69hEl3GUOJHd+ZhdOnbMWYKmOlN30Bf5hZu5e3kXtFe7hTuoT9rK4a0b9CnbsCQ9o2AIwuKzLnfYc79DmPWN/SkfIE2+Qv0yV8ykPkNt7O+4Wbal9y4/hn9CX/GHPM+psj3MYQJ63HaS2+jD3kbw6X/RB/0v9dh6Hf0nP4NGr9f03PqV/Sc+hVdPr+0gajd659p9/wFnZ6/oMP1Tdqc36DV8ceoHP4O1eG/pfWokA7Hv6fz2I/pcf4JPc4/QeMi4GgVSD9bjdub6Dx+TtvxN+j2+AV9gW/TH/wuA6EfcDPmz9y4/gW3SrfzvfgwUy1uLKjdoDcQ2jx50ewC7T4877wA/fHwIBfuZ0FvNEtKXxaqD7BUvYvZ2j1MVW9ltvxLZos/Yr70E140fsczxUGWZIdZrt/Pc7EDNLlBqx90XoCeYNAE81ITzLTyJHMtfix3nGGl8yxL7QEsqP1ZUPuz2HqK5dYTrLR68Ezlw0ulD0t1jkwUbWEs/xOmSz9juXYny3UHWZE42iZE800+zClPWTB0hgWlHzMyoZBgWubChOwYI2IHxmVOvOg+z7TEW0BK9VHG8r5lPPMLxjM+YjL7IyYLPmWi+BumyvczU+3ObP0pZsXnmBYHMC3xYVLiJhQgWNberI1zjyv28n3pdr4v3c6Dkm3CZ+luhioOM1zpyESNG0+qXRmrceX7kiM8KD7MSJUToyJnRqqcBNzUujHd6M2i4hSzUi9hklR9SFina3BgsvEo49UOzDa6MdvowbjImTsFB3hYeozhSmeGa92ZaPZlWOzBUOVR7uRswxjxAf3hf+RG2Ds8iH6focSPeXz9I4aSPrKBaDzjEyazPmU6/0smC78S1gCrdjFec5D5Jh+edgWx1HWVuSZ/FqoPMFW4hbHibUzVHmVKdhIG4uFeJov6COa6g5ht9WNW7sxMwyGm6w8yJXZkQunNeMtZFjSxLHfFsCT2Z7JwH4/TP2I0/3Om6xxZ6QhhRZvEy8FSuFPN88EiuJkDg9ehO5AF8REW5ftZaXPnpSka7qaxqDvJdNNupis3Mlv8FfPV21iUHOap0pWlZk8wXAZ9OOijeKaP4pkxRnjrZIwRWvFMcSwZY5juDmei5xLzg1cZ6jjBUJMjw/Lj3K914l69H3dlEdxuSmZQkUG/Ios+eSZ98kz6FTn0ybMxSjMFFFna2Kwgsq7MWd8QmRT5rwWRfSW3dUoktNAJLXhGZQFmVZHtAKt1Jc86HbJOhqzlCx11GRawpK+p3F5/n6i9OtmS67bYr88J74uEz87aNDQN2fTUZ9FTn0VnrQCiroYcAUWSfDSyYiGKIrRNpZjbqumSFtIlLcSgqqC/q8GWvs567huUDPW18rC/lVsaMd2N2TTlX0MU70fx1WNURxynNvyIpXVuHzXhu6kM20lZ6E5Krmyn5PJOykJ326q3bRi6dvS1qQo9RMWV/RQH7abwgv1bou1rUFQSYvlZ0PY1ldwFgZtsOLLWcGef+mLNW6I1KDr1KRk+fybD58+kn3y1aCHJ7V2uu/6BeJd3iHd5hwTX99aAKMfva9L9t9CYGsiDnnqG+loxtNYir8qgtiia8uwrFGeEvBZEBSkXKEgJIj/5IgUpQRSkBNlW4n4QQNZVuIxL5GZcIj/zKvmZVynICqUgK9TyfRiF2dfWpDgvguK8CEryI6kojqGmPJHaiuvUVSVRV5VEQ7VwaNW+Zluo1y6krbkMTUcNhu56jD0Na2LSSDHr5JajoEoGDC30GZsxmeWYzFJM+kYGdBWY1RFoKvdxu/SP3C/6d76vepdh2SbuSndyS+HKLVUQN9Ux3OxMFyqnu3IY7MxmsDOXmx1CBtrz6Ffn09eaS19rLuaWHMwtOZhU2atpzVuTXnWBJQJ4bKtx67IKqhxMrVkYW9OFqFIwNF/HoErAoEpA3xxri1EZi1ERjUEeZYs9iEyyy/TKLtAnO0ufLIA+WQAm6TmMkrMYJWcxS8/QKzklTI1knpikbujFx9BLjqKXHEEvOYROfBCdZD9GyQEBRo2HBRjVOaFp8ETT4I9GGkSPIgxtcyIGdQ6GtiIM6jIM6rK1ILKiyPr5utW4ga4a2wRoqE/Fo/4WW4YH2hm90cmTOz1M3NUyca+HsVsdDA+qV1vgBlbX4h70NfNgQLWKoRsClB70Na8BkRVFw7faGbvTydidztV3RTdaVgsUBpuFr/vk3Oiuoa+jkvaGTGSlcVRlXqEkJYj82NNkRfqQHnaC9KvCKlxSsCvXg5xJDDomTIECjwqxTIPsEWQfexDFWlBky6kdRJ/aYZsIWTEU4fvtmkT6bifSd3VSZJ3e/E9BFGv5b/jvgCj+9O41pQqJZ/eseTu0Wqqw76+CaP1botdhaH0Bgz2KcsNcbPXYeddWp0HFkR62z+JID0pjvCwoWsVQVYIfFYl+lMefskXAkD+VyQE2ANmnNj2Quszz1GddtEHI+r01DdlByAou2zCkKAp9BUOq0muoLPhpKb1Ga1kEbeVRtFdE01oWYQNRW3kEXdUxNhDpGhLR1MbRVR1DV3UMmppoDDURmCpC0OZ5oc08gj5zJ6aMLfSmb8CU9iW96RsYzN7G7fy93MrbTV/GNnQpX6NN/sIGIlPGFsu0aAuGjM1o0zagSf0aXcqX9KZ+zc30b7iTsYGbSZ8zEPcxpqj3MIT9AX3oO+gu/9cqhoLfxnjRgqEzv7JNhtaDqMvnl3T5/JJOn3+l0+df6fB+iy7vt+j2eotO95/T7vwGLUf/nuZD/wvlgf8P1eH/hfrI39Dp8Hd0Hf17NE52IFqDolUM9bi/iebEW6hd/4n+i+8wX7CfZ7UurIjdWZYLt21me/yYM57lqfkcmM6A0Z8XLS48kztAizsvewLBfA36IsB4lZcd/sw3ODBbvpU50VZmGg8wK97PYt1WFkUbmCn7gmeSnSw3OTAndWC+8SArkuOgOAmqs6AK5EXLWZ6r/Vlu9WGuyZN55QlW1L48bTvFcquP5RCol1BZ3eLKksqVFaUXzxVer4BopW4XTxsO8VTqxEqTG0vNXnYg8mOhWaiqnpF5MiX3Ylbly2zraabbzjLfEciC2p+JemdGy48wVXWY4bwtPMr4gsfpnzCc9QljxRuYqNzOTK0j0/WezDT6My32Z0bqx5TMlym5F1NyT6alHjxpdGGs5jgjoqPCm52KPXxfvoMHZdv5vmwXD8v3MVRxmMcVxxipcmJc5MyoyJXHFU48rnBiVCQUI4xVezJR68Vkow+zEl/mZD5M1LkyXOXAiOgIY7UOjNUdZqzWgZHKwxYQuTFS6ciD4sMMlTsyKnJltN6TiWZfRiSeDFUd4Xb2VhuIbke8z+PEz3mUvoFHmd/wKPMbhjO/ZiTzc8YyPmUs/UPGMz9gPPtDYSWwdDNjFbt40ujC084QnmkimGu9wKLEnamqgzwRHWZe6g6mq3A7DvoimW05wxPFScbETjyp28eEaAcToh1MNR5iRunJXNt5lrRRPOuOZEXix0zRXuHfnfs18/XO0B3BM20aL/tK4ZbIAqMi6E3gRWsAs/VHWG5yYLnjBM97o+F2Cs/MF5hVOwoTyYrNzNbu4anSGTp8eNnlB/pgMITy0hjOM0M4Tw0RQiOePpKnBgFITw1RzHeHMd11iQVzKBM9/ky0ODOpdGRUcoxR+SmGm6/xWJ3Cw7YMHrZl8bAti+9bM7mnSueWPIUBWRImcSKahhS6LRgS7hIJ94psn5bihR8CkfU20HoYWe8bWSc0q3eQVtMjzrGVOFgRZj0Ea22Zs2LIFsv0p7Muhc66FBvoOmqTbCCyR1F7dSodNWl01KTRXZdJV0MO3Y25dDfm0lmfTVtdFl3iXAwtZcKx+PYaNIoSuqSF6JvLMbXVrskdnZz7BqXQgNvfSn9XA211WTTkXKEs1puqCGdqIxyE90The6gN3ylMia7upPTqDkou76T0yi7LlOivg0hkmRKVhOyh6OJqwULhxe/WoMgeRPbHWwvPb7alIHATeQEbyD71xQ9OibL9PluDovVvilI83iPZ/Y8kur0noMj5jyS7fbAGRFnndqLIucJDg4Shvla65KU0lCZSnR9NRU74XwRRfvJF8q4Ln/l2bXF/DUS5PwiisDUgKsqJpCgn0gaisoIoqkrjqa24vgZE9aJk6kXJNNakIa3LsJUotDWX0a2uwtBdj0kjxqQR/zCIjCoGjW30GVsEDJnFGAy1DOiL6FWHoK3cwd3S/+L7on9lqOr3DEs/565kE3fkh7il8uG2+jI326IYVCdYcp0b6nQG2zIZbMukvzWTvpYsTKpMS7JfzV8B0fq8HkQ5GFsyMajSMDQno1cmoVcmolfGo1NG26JvWoshgzwKg/SaEFkYJtll+qQX6JMFWlAUiElyEaP4AkbxBUzS8xYcBWCQ+KCTeqOTnUAn80AjcUEjdaJH4ohG7IBecgSj5BBmyWHMEgfM4uOYxK7oxV4YZWcwNAVjaInC2JqOobUAfWsR+tYSfmT/9sc+N7prLGUI1dzUVNveBN03yiwrcMLEZ2Sww5bRG52M3Oph+GY3j2908GiwnUeDatvU575ZydCAgJ/7/QJ67CFjLUYYGnwVRA/6W3l4o53xu11Mfq9l7E6nBU/C2tygpp7eDhHm9gp0zQWoRNdpKLxGQcIZsqJ9SY84SWak8B4o5ZILSSHOJIU4kxx0nKSLx7h+wZH4wMPEnT1EfMAB4gNWp0HRp/cRfXoP0af3EBOwl5iAvbbvbetxFgCtjz2I7FFkmxL9N0FkXZFb2xC331aWYJ0QWUsVXsGQpY47/syeNbXaq/DZJ0Do/B5SLuwl5fx+SwQEJa2Ppa7bWq1tvbNkX8NtX8WdednFluxQa5woiHSnLF6oxC6M8qAkylPAjyWlcd6UxZ+kNM7b8jPhXVDldX9ESQGIkgKoSPKnIsmf8kQ/yhNPU5m0OgmqTQ9c83Vd5vk1sf+ZdTJkhZAVQ+tBpCwJFzBUvoqg9opoOipj6KiMoa08ClVJKM3FV2kpDaO9ItIGoE5RNB1VUXSKooXJUW2MsM9fGkhPjge6jIMYMwQQmdK+xpD0GcbkL+lN28yN7N3czNkjgCj5G7TJX2FK3YQ5/TvLUdbtGNK3YsrcQW/uDsw52+jL3MJgxiZupn7NzaQv6Yv/2DIV+gO6y/+JNuT3aIOF9Th90P9Gd9GyJmeBkNb/V8JboYDf0e3/678Ioo4T/0zXiX+2gajV8ceoDv8tqsN/i/rI39B2+G/oOvJ3dDv8PbrjP0HjZAGR64/RuP0D3e4/ocfjZ/S4v0mPx8/o9ngTnd+v6A1+hye5u6A9EDTBoLnIsuY8S9rzrBiDeGa6yAvTeTCeAY0Pi02OLEj28azpKC/aT/JC7c1LlQs0OfBcsp+Z8k1MlG5ksnonE7JjTCmcWVIcYVm6VyhWkB5kTuXGuMyJCelhZuXHeaY8yUulPytSL5YkzqxID7Io3sNc3X7m6w+xJHVkWXaMRYkDs42HhRs3lkyLHZhtcGa+3pm56iOM5W9kOPsDnhR+woJoG4s1+1loPMqC3I15pTfzzb7MN/sx03SSGYUzM4rjzCjdmVP6MKM6w7Q6hCft4UyqLzMtPcF4xUFGy/YzVXWQqfK9jBVvY7ToW4ZLv2NEtJOJhsNMiJ150uDGZL0HE3WuTNU7MdVwTGiHs2Si9hhPRA6MVR5kuHIfw5V7eFy5k8cVu3lctY/HlYd4VOXIoyoBQlYAPak/wZN6b4ZF7gyXuTBa4cFEgy/TMqHNbUbizXClI0MVhxmqOMjjygO2DFcdthxndWO4UihWGBU5M9HoyZTsJBPNfozJTlhA9C2ma39iIOyPPIj+mPGMzYyX7me0/BBPyg4xWXqAyaJdjOdtZiTzU0ayPmE85xPG8j5ntPAbRsp28LjmEFMqHxZ7Qphpv8hix3mmFD7Myr151n4a+i6D7gIvm08wXefAaJ0jj2sOMSbayUTVVkZKNzFVt4+lFi+e9lzkqS6Slz3hPJf6MFuyh/HML5jI3chivRt0XwNjOgwU8by/kGVzJtzO4rn2CosKdxbER1hSubLc7S+s0t3PgLvxLGkCWG5yZFG8jznJEV52nAJdIM+0F3hpvsozUzgrvREsm8J5agzlqf4qz3VXeWGDUijLPZeY6wxmXhMhNNh1+DAtd2Ba7iisc6rDme68zpPuBJ50xzHZHceTjmhGW64xpAjlnjiEgfpQdPVJr7wbEm4X5doKCqwoMsry1oDI/m5QZ3263dqdfbJs4LHGiiDrux7h352PWVUktNcpctBKM+kWp7/y9/ZYomlMR9OYjlacgVYsfN/TkGarF7euztnfNxIqvnMsKBJW9drqM+gSZwtvntRVGFQVdEkL0ShK6GuvQd9cvia3NFLu6OTcNSp50N/G7V41+o56VKJU6jIuUhbpRF3kUerD99EQvof6a7uEKVHobsrDdttAJEyJDr6yMrc+1deO2KZEpZdW3xMVBW2jOHj7GhSVWo62WlMWssO2Qld0QWigKzy70TYheu2UyO+zNSha/6Yo7cT7wgqd5/skur1HrMsfSXR7n3QPoX477eSXFFw6REdlHKN9wsmUNkkhdUXxVOVFvQKiwvRgSy7Z0GMPoLx1tdlWAK1/G1SQLaQwJ2xNVgEURXFeFCX50ZTkR1NWEEVZQdSa6ZAVQfaxYshaotDTVo2hux6zXopZL30NiMSY9VIGTYpXQdTXgKm3lkFjPr3tgWhFW3hQ9jaPit/icdXbPBZ/xH3pl9xT7OKuyo3b6jPcVF9moDWcgZYoBlpiGFAl0K+6Tr8qGXNzEiZlMkZFCgZlKgZlOsbmDIzNGatAsoDGmh+CkKlNSG97Pr3t+bbv/09BpJetgqhXKoBoQBrIgOQCfdIgTJJgjJJLQqTB6CUX0EsC0YnPopUGoJX6o5WeQivzQSvzRiP1RCt1Ry9xxSR1wSxzZUDmzqD8BIMybwbk3gyo/OhXn6WvPQxza5odiIr4kf1bIGshwo3uGsuR1EbLbSAZw4PNlghvgWxrcAPttowMdvBosJOh/nYemFu436uyrLUpbSB6eEPNwxvqHwSRFUXWP7dOh6x50NfM2J1OHg2qudlTzy1NA+a2Krpk+bTUpSEujaah8BpFSedICfMkLtiJxMtupIR5khbqSVKI8BYo/vzqFMg6CUo4e4j4M6tNcdF+u4n032vJ7ley5q3Q/wUQxfrtXPO+xz4/CCMLiKx3if4SiBLPCfeGrHeHEgP32+CTevGA7dMa4YjroVfuGVkxJIDoEMkXD5ESdJiUoMOkBTuQfumoUKd99RiZocfJCnMh55on2WEeZId5kBvmQW6YC3nXnCmMcrOBqCTGi7JYbyriTlIWL6Q8wcf2tXU1riLRD1FSANXJZ6hMDliTqpRziFJXkWO/KmdFj/3P7SdGDdlBSPMurQGRPYKUJeGvfK8qFtJSeo228ig6KmNor4hGVRKKsvCKDURWCLWVR9jeFVlBpBOF01MQQHemC7q0vRjTttKbthlj6ldo4j+mJ+4TdNc30Jexg8GsXZjTv0N3fQO66xswJm+mN3UrvanbMaXvxJy9h5uFB7hbcYQHlQ7cyd3JrYxvuZW8gcH4z+iN+ghj+B/RX/kDmuC30Vz8D3ou/G+05y059zt6zggY6jn9KzR+v0Tr/xt6Tv+GLsuqXOfJf7elw/utV1bm1K7/tGZlruXI39Hm8Ld0HPlbuh3+Ho3jjwUMWUDU5faPdHr8hA7Pn9Dp+TPaT7xJm9fPaPV6E23w2zzO2cpL5SnouQg3YnjZf42l3ivMaoOY7TzLQvtZFjr8Werw4VmXN/NyB2bqd7MiPciCZB9z9TtZqf2W5zUbeV71JVNFHzNW8hlTtTuYUTgzpXBlpdmZFdVxHlduZ7bJiSm1F2NKd54oHC0g8gKVD3PVh1iq3sVyzSYWRUJ19lzldyzW7maxfg+ztXuEyu3a3YzW7mW49iCjNUJ5wKRIaIEbzfmSx5l/5EneR8xU7mCq+iBTDceYkbox1+QlwKf5FHPN3ow1HGJSdoT5Fk+W2/wZk/owJj/HsOIiI9LTjFc7MFy0nYmK/SzUO7LY4MSSxJU5qRNTEgeeSB15onDhidyNCakbY7WOQpFBzUHGRfsYFR1gpGo/oxX7GCndw3jZbsbLdjNavtNWpjBWtZdh0UGGaxwZrnVluNad0Rp3RqpcGKv1EFbvpD4MV7vyqPgIj0qOMVp3kpmms8zJ/Zioc2eo3IGhisM8KNnLw/J9PCjdzfdl+xitdhRAJHFhuMqB0erjTDR6MSvzZ0YZYAGRB0NVh7ibvRnjtXe4Gf4eIzFfMp76HVOWyu4JkTvTIjdmq48xU36A6ZLtPCncyGThBiaKv2GkaBNDJdsZqjrAE4UXU+pzPGk9x1P9Vebaz7HYdrTg2XkAACAASURBVBq0F1hq9hQqxkV7majczbBoP8OivYyJdjJetZPvC7bwpPogK61+oLvCC30EaMJ4rjjJTOkexrO/ZLLgW1YavaAzHEwpMJjL84Fclo3JcDedlc5AluROLEoOs9ziwUp3IM8GE+BBNjzI5qkxXIB8sxNPVW6gOQOmEF4YLrFkvMpyfwxPB+JZ7o1hRR/JC304LzXBYLgIpmCeGy6wpL3IXHcI050RvDTG87InkFm5I7NyR+ZVJ1nsCGe+J445bTRzukjmNeHMtl9mQnmOMckpHtWf4E7NKfrqIzBKUjEr8hhsKV09tqrIx6TIfwVEVihZbxTZt8C116a8cljVemvIHkP2d4q6GrLQSnMxq4oYUJdhVhVhUAiTImsF93oQaRozLXXgGeikmehl2bZYCyCs/+3WlTvr3yPgLG91QmVpxdPI84XICukWF6BTlHKzqwGdohStvAStvASNooT+jnobim4bVdzq62DA0IJOVU5zeQyVcZ5URTpQG7mf2mt7qAnfjejabirD91Aetpuy0N02EFWGH1g7JfoBEFmnROWX91ESssuCom222IOo4vKudSjaZitaKLqwheLAzeQFbCAvYIMNRVYY5fh9SY7/52tQtP5NUebJj4RpkdeHJHu+T4L7+8KUyP1Pwlqd9+cUhzmiaUhhdLCVOzopzbXZ1BbGCs2+OaGrIEoL/qsgWn9H6P8WiMoLhVSWxCIqS7BNh+wx1FiThrwxi9amQgFD7VXou+ro1UkYMMrpN8jo1UleAZH1DdGAscluZU6M2VzHQG8Nt4zZDKr90Vd+zYOy3zNU8u8Mid5mqOED7oo/5bb8W243H+OWyocbLRfob75Ef3Mofc3h9Cmj6FPG0auMw9QUj14Rj06egE6RhL4pBYMyHYMy3TY1MrZkY2zJ/j8EUdYqiJSp6JVJ6Jri0Spi0Cpi1qBIpxAgpFNEoVNEoJWHoZdfxSi5RK8siAFZAAMSXwakJ+mT+gorc9JVFOkkIeikQWjFF+iRBlpylh5pAD3SADQSPzQSX3RSb4wyb/pkXgzKvLmh8OKGwovBJk8GWk4yqA6gv+0SRlUShuY8DK0F6FoK+VFfu2hNGcJdg4T7RpmtEGF4sJnRWy2M31Ezdtu+/EC5BioP+1ttx1IfmFtejaUgwVp8YL0LtGbVzfL12J12xu60MzQoYOquUcFNnYTb2kbu6MXc6K7D1FpBR2MWstI4qnPCKE66QF58ADmxfmRFepMe5kHKVTeSLruQGHycuIuOxJx3IObcEWLPHLLFOg2KDzhA7On9tklLtJ8AHvuyhKhTu2xvfqL8Xg8ga2L9tluy+pYoym+bgCTf7a/5feH34v12CVlfsW2p5f4hEFlX4tZPhOwxcz1QwIv9Ida163AHbUBKuiD8fuI5YWoWe+YA8YEHSTh/iPjA/UQH7CDm7HaSgveRevkQqZePkHr5CGlXHMgKO0ZupBM5UU5kXnMi85oLedHe5EX5kBflQ36kF/lR7hTEuFAQ40JRnCfFcd6UxnlTGutDWZzvmjW48vhTFuycQZQaSG36BeoyLlKXcZHa9AtrUpdxkfrMYBqyQ6jPDKYm7bwNSFb0WFFkPyFajyFFUeiadTl7DCmKQl8LotayCBuIWssiUBWH25BkBVF7RaRd0UIM2po4tFVhdOf70Z1xHH3qLkwp32FK3YQu6Qu6Yz+mI/J9emI/pzdlC4MZ2zGnbsZw/SsM1zdgSt5Mb8oWepO/ozd1KwM5u7lVfJC7FUd4KHLkdtZ2biVtpD/+CwuG/oT+6h/RX34XTfDv6T7/H3Sf/w80gf9Bz5nf0R3wG7r8f023JV2nfkWn7y/p9P21kJP/Tof3v9Hu9RbtXm/RduJfVuPxz7S7vUmry89ocX6D1uM/QXXsx7Qc/XtaHX9Mu+M/0H38DXqcfore858xer1Ft/tPaXd/A/2ZX/Ig+kNuR/2J3tDfYwr7A32xH/AgdzPTjcdBFwT914TjmDdieD4YAwNRcCOGZ5ogFrrO8Ex/juWukywojzNXs4fJ8o1Mib5ituoznos+B9FXULuB+eIPGC18l/Hyzxiv2s681EFYS+ryYkHtxlSLGxNtnky2ejDb5MKi9DjzdUeYF+1hoWwri4VfMZf7IdNZ7zKZ8yemCj9jpvwbpiq/ZbRiK4/KtjFUtov7ZfsYKN7HowY3ZmSezNYfYaJ4E49S3+VRwm8ZSXuX0fLdjNU5MdfkxdM2f2Eq1GQtZTjJ8w5/VtQnmW/2YErhzqP64wzVOfKg8jD3S3ZxM+1zHuVvYqZqP08lbiyJ3YVjpzI3ppvcmFB6MNnsyVTTCaabPBitOcyo6BCjogOM1xxkpOogI+V7GS7ZwXDBZkYLNzFa+A2jxZsZL9/KhGgXo5V7eFx5gNEGV57IfBiXeDNe58lojSuPRU6M1LkxUidMeIaKdvB94XYeiVyYbjrNnNyP8Vo3HlY4cK90P7eLdjGQu5V7Zbv5vuIA4w3OTIidmZQ6MS1zY1Z+gimZHzOyYGYUITxp8mdE6s6QaB+3s76mN/wdboe+z5OYTcyk7GWpxovp+pNM1/kyV+/DYuMJFutdmKs+xHTlLqYrdzFTvYdlmRPPVN4stp5ioukU0+ogXpoieWm6xILahxmlJytqX160n+RZiwfLCmfmpI7MNR1jWnqEJ7UHeVSyj5FSR5bkATzvuMrzrlCeaUN53h3MstyTieIdjOZ8zUzpLp5JTkLHFTAlQn86z/tTWTHHw804Ftt8WZQ5MF23h6UmD1Y6A1kxR/PiXjbcLeBFr/DGiDZPXrSdgJ4AMAbzzHiFWW0oS/0JLN3MZL4vDQbywXAdjKGgP8NLrQ/LOl9mdIFM6a/AzXTouw66Cyw2uzAjc2ShxZel7gjme+JY0EazZIhkWRPGjOoMExIP4VaU6ADDlY7cqwngjiSSuy2Z3Gkv4WabUIOtFWfRKUqmsy6FnoY0W0W39cirtdygtTIRddV12/HUbnGm7XDqKkBybGtyqyDKsCGlR5KFqbkQU7O1zttyD8nuSKsNRBZYrVZ+ZwqRpaOTZ2NWFnJDXUa/qoSehgzUNcl0NWTYVvF0klwhlhW+1WO0wjsmYWKVh05aiF5ehLGphME2Ebc7G7inlXJfL+O+XsZdvYI7eiXm7ib6NApM7dV0SdKpzzxNebQDFRF7EUXuoTpiD9UR+6iK2Et5mJCy0N2Uh+5fPcpqd5j1VRAdovraIarCDlB+eQ/ll/dQemm37T6RtYbb/j2R/Y2i0svbKQ7ZKtwpsqzO5Z/bSN7Zb8g9s4HcMxvIPv2VLVYgWdfqXne8VcinpJ74mOueH5Lg+h5Jru+R7Pk+aae+pirGDb0ii0cDTWiay5BXZVBTEGMDUWnmpTUQKkwXkGO9G7R6T+g1ELKUJKxfjbMBKDecotxw20rcq5OhGMoKYqgoiqOiKI6qkkREZddfeUNUL0pGUpuOQpyzOh1qr8LQXYtZL2bAKKXfIKFX17haqqCps4HIrJcKKNJL6Dc2Yuqtx2yq5Y6pmu/1WdxX+dBb+gV3Kt/jfuXb3Kv+A/cbPuB2w2fckm7jVpMjt1Q+3Gw+x2BzMP3NV+hvDqVfGUGfMkpoc2uKRa+IRSePQ6dItENRqm1SZGzJtMQKo7w1RQurJQv5r2DIoF7FkACiDIyqNBuIeuSxNhRpm6KEyCPRyiPplofTLQ+lW34FrTwYo/QiZukZ+iWe9EuOYJZswyTZhUHsjlESiF4ShF4cgk5yGb1U+Gc08mB6ZEH0yILotuCoW3IGjfg0eulZjFJ/zDI/zLKT9Cs96W92pa/Znd5mL8wtZzCpLmFovo5OmYlOlYe+JZ8fWfHzaKCZkRtt69JqiYqRGyqGLXCxYkaI0Ah3v1clTIQsALLu0FpjLVOwf/NjzXoQjdxuY+R2G/fNCm7qGrnZU09fu4hedSUaRREt1Wk0FERSlXmFwsRAsqN8SQ87QcpVN5KvuJJ02YXrl5zXQCjq7CGizwoIigk4aEvs6f1rYgWRdUJkBdFqLBMd6wTId/sPAOeHQfQ6CK0HkXVSZI31XpF1UrQeROub3q5bsn7VLS3YkaTzh7keeIiEswfW3DFKOLuPxMD9whTp/GGhVvziURKDjpIYdITE4EMkBh8gIWgv0YHbiLmwjaQru0m/tp/0a/tJC9tHauhe0q/tJzvqMLkxDuREHyPzmhO5MSfIj/OjINaP3Cgv8mLcyItxoTDWlcIYd4rjvCmO87ZNgcrjT62ZCNVlnhfW2fKvrok07wrSvCuv/FxeEIYk97INTfYlCtbpjzTvEg3ZQTYMyQuvrvlz6zui9VCynxDZvyGyviNav0bXWRW7ZmXOmu6aWHR1CehE4Wjy/OhJc0CfvBNT8maMKRvRJX1Fd+zHqMPfpyv6E3pTNjGQ8R29KZswJn6FMfEreq9/Q+/1TZiSN2NK+Q5zxg76c3cyaLlfdDNtiw1DhrD30F15D23Iu2iC/0DPxf+i58LbdJ//D7rO/I4u/9/S5f9bOvx+Q9ep31gg9EvaTv4bbd6/pMPnV6+H0Il/Qe35z7S4/4JWt3+ixfkNWpzfQOX0E1qP/wOqYz+m9fg/0Ob8M7pc36Td5Z9QO72B0ukndPv/GkPIOzxM2ch81WFQnmBR7MS8xImlJjeWmj1ZbPPlqSGEZXMEy4PxrNxI4PlgHAzEwGAcL3pCmOs6x4rhPItdJ1lsdmKuZg8zpRsZzv8T44XvsVD2JS+qtvC8chMTeR/xKOf3jBV9yHTFVpYbjghHT1s8mFM6M93syqTKlZkWNxYVrqxIjrNYd4iFql0slX7LcuEXLGR/zEzGe0zmfGAHoq2Mlm9nqGwHQ6V7uFd2iNvVLowoTjHV5M1kvQPTVTsYzf6YsdR3Gc/5hFmxEzNNviy3BfC8K5BphbctM01C5faswoMJyXFG6xx4WH2QIdE+vi/dyr3cr7mb8RmPc79munIfC/XHWZR4MiPxYFLmxrjMhXGFhxCZG2NiJ8brjjJec1AAUbUFRxUHGCnZxkjBRqFuu+ArRgo2MFq8mbHSrTws3sb9sn2Mit2YaDrFE7kfYw0neFTtxL2yI9wpOcDd4gPcL9rJUMEmHhZt5qHIkScyH6HwocZVAFHJQb4vP8RQ1SEeVx9htM6RsTonxuqPMdrowJjkKBNSFyalPkxKLvJEGmwBkasNRObI97gd8SET8VuZyzjCs9pTzDf4C5H4sij2Yl7swUytI1PVDszWHWNJ5sYz1Smetwey0nGBmeZzzKkv8VwXxkvteeZUbkzKXVhQeQotcko3ZmROPBEf5VmHF8tqS5lFnSuT9Sd4pg7mZU84C21BLHZdYKk9gOlGR4YLvmU4ZyPT5Xt5JvfmZVsQGKJ5bopnxRzPM3M0Tw0hzLe4M9OwkyeVW1iSubDcdpYlwzVe3E7n5a0CnhuTeNkZyAuVB89ULrxs9+Kl5ixPe84zr73CYl88SzczWbmRC/0lYMwQSj46T7DScZyFDiemenyY1gdDfwL0xkK3sIY3Xb+fhSZ3FjsvM98VybwmgqeGKFY0V5lW+jJRf5yp6oNMlm9jvGwnQ5XHeNhwmofNUdxrzcDclIWmMZP26mRaK+NprYwXjqBaVtDsIWTFUGdtGt3iTPTyPPTyPNv0qFucaStSsH8zJOAjzQan9toU2xsk+5U6K4rs67318gJLW12+BU+Z9Egy6Ban0iNNw6TIpV9VgllZaAORUVlAf2sppuZCtOIctHbTKtukS5RCS1UybVUpdNZmoGnIRSfOx6Qs5UZ7Nbc66rjRXstgey03OusY6Gygv72R3k4Jfd1yBjWN9LWVoSy9Ql2qN1VxR6mKPYAoUmiUq7q2n/KwvVSG77N8HvgfgUgUfpCKK3upDN1PxZW9lF/eQ3HwThuM1pcsrAdRcchWCi8KN4rsD7fmn9u4BkS561CUc+qzNShahdGnpJ/8lKQTH5Hg/j4Jru+S6PEBGQGbqUv2xdxWyMMBhQAiURo1hVFU5UX8PwORFULlhbGUF8ZSWRxPZXE8VSWJVJUkUlOeuAZFjTVpyBoyaZLkrgGRvqsGk7YBs15Mr64Rk7bhFRCtokjMgKGefmMtZlMt/aZqHphqGNFlMqT0xlzyKXeqPuCu6B3u1vyB23V/4mb9Z9yUbOWm4hg3m0/ageiSBUThNhT9EIj0TSk2EBlUQv4aiGwTITsMGdQ5azBkA1FTClp5At3SGHrk0f8NEF3EKAmgX+LJQONhzI1bMUg+QSf+DF3DIfQNJ9A3+qFtPIdWHIxOchmt7JIFRCH0yELoll4QIj5Ht/gcOqmwWmeSncEk96VX6YGp2QVTsxtGlReG5jPolVeFSVZTBhplFlplLj8aHlQzerOdJ3e6mLgnlCE8udNj1xDXKtRlDzQJzW39Su6bFbZqa2v9tXU17n5fC/fMKh70t66JtUFOOJaqsK3eDQ8282igiUcDTTzsk3Pb0MB9s4zbunr0qmLaxVmoa9NQiZJRlCdQkX5JOJQac5rsKF/bGpzQCHeUhIsOxAUeJubcIWLOHSL67AGizx4g6sx+os68WozwCoj89hHnt+81INq+mlNbifJdm+hT29bkdSCK9t/+CoDWZz2E1oPINikK3C/gxYKg9SUH9m960oIdSQlxJPXSMVJCHEm6KKwKWic/MQH7iT1zQHg/FXhYWCO86EDCRQfh/2nwERKCDxEXvJeo89sIO7OJK/6fc8nvz1wN+Jiwc58Qdu4TQs9+RNi5T7h2/lOig78g4com0iJ2kxt3jNwYD/JiT5If40t+zEkK4rwoiPOkOP6EbUJUEn+SikQ/Kq8LpQjWt0Gi1LM05gQjKbiMtDAMScFVW/4SiKR5V2jIDqEhO8SGGnvMKIpCkeSG2DC0PvYgsmLI/v2Q9Q1RW3nUK+UKHZUxdFXH0VkVS2dVLN01a6OpjUNbl4C+PlEAUb6vBUTb6U3ZsgqimD/bgegbBjK2YE7baJkQCSAyJ23ElLwRU+oWjOnfCnXcKRsxJn1Nb9wXmKI+QRf2HtrL76ANeVdI0B/QXPwvus69TfuZ39Fx+re0nfo17b6/pePU7ywg+jUdPr+izfuXtvwlEKncfk6L689odn6DZguK7NPq/Catrj+nzf0t2r3+jRafXzOQuJGHZUdYbvEHbQgMRoHhChguwY0IljtOs9h5hgVtMEumCJYHE1keTPz/mbvPsKrzO///v5t7/a/9/bYm2clMkpnd1NlM6mQzuzPJTDLNXlCaSAcBxY7YUBEBC6DSpFfpnXM4jVPo/ZxDbyoigiBIkyJge/5vfM/5ClOS3c3+rv//xus6BBWTez7yfn9eb571hvOy5xr0RfBMf4GF5jMmEPnwpNKLeYkdj3O3MZ76ETNZ61iROILam2dyD2ZzrZjO+JyFvM0s5tvyrMyd5wpPVhRuLCpcmVe6MqdyZUG9h2W1BysqNxOIbJnP38l89iZm0z/jUcofeZT2MdNZG5gp2M5MoRXjBVY8yLPkQa4t9/IdGdOd4lH9BaaqTzEm92JO5c5EniUPMzcxmb+TJd0+nugOs1h5hIWKw8zrDjGnOcic5iCPNd5MKT2ZkLoxUrib+/m2DObbMJRnxUDGFm4nf8bdlE8ZTt/AeLYFEwV2TJW6MaPYy2ONN5MqTx7KPBiVujEqdWNM4sLDUkfGSxyFT4mT8Flo95UgGsvcxEjmZgbSNzOYt4tx5X6mK04wqfFlXHGQUYkn9wqduZtrx70cWwYzLBhOX8fD3O08KnNnQrGPcbk3Y6WeDBe6MZzvLKzEyTyZkOxhTOLGgxIXHpQ4MSqxZ6xsNxNyZ8blexmXH2Ncfpwp3TEmyj0ZKbHjdupGuiM/4k7Ep0wm2rCQ6cHzMl9W5L48UR7hifIQT1TeLCj3MSv1ZErixYLqCE+r/KD5EhiuQ8s15qsu8rgiiOWGIFaaTjKt8WBC7sxjtQeLur08VnvwSO7GqNSFpw2+LNYeZUK1lxndQR5XHmal6SSLTScY1+7ncf0xFusOM6NwZizHgocZW5gp2MWy+hDP6s7y3BDMivEST1ovsdh6gcf1R5nSODJRsp7poo0sKJx4VneKlbaLvLgVB4PZPG2NZLnSh6VyN1bKXXhZtQ8aDvO86STPjAEstV5ipSucl7dS4XYBz9pSeFLrx2O1Cwu6XczpdvG42oPl5uNCI50hGGoPsKy0ZbZ4u9BuV32ahbogFppDTCAKYq7KlymZG9Olu5jM38lEznZGCyx5IHHlgfoUgxWXaFdfpVkeRYMshnqpOXHUlUSbaq5vUF8aK5Yb6BXJwjpdRSbd1bl0VWXTokqhUZYoAsacNUUKpnU4c2lCiypJqO823TdaffTV3F4nNNhliSAS1uoSaZTH0yCLoUEWQ7MykVZtGi2qJKpLoqiXxtFRmUVvbT4dlVk0lyXTXJb8qs1OrPF+Ne2qLRJg1FyWTLs6my5dHj2VxbRr8zFq82jT5dOmK8SoK6atUkpPvYL+Zjm3W0rp0CWjy/KnNNYbSfQeisIcKQm1F1EktMt9AUOrIqzQvYoZROYpUfFle4ou7RZjruTOCdhJ7gVLEULim6JgSwqCLckL2rlmSrQ6ZhSln9rwpXW6dN9PSff99EsoSjnyCYlHPibu8B+I3v87ova+R5T3BySe2oI6zY/bhhKG+rQ0V+ahKo7/WhCZV98yk4NIS7xAWuIFUhPOi1+nJV4QyhJSgshICfqzAMrNCFsTM4DME6EvQqgk/wYl+TfEUgUziMzNcqtB1FxXiL6hRESRGUGrq7c7jQo6jQq6WpV0tcnXgKi3vZT7nWU8NKYyrDtIR84fuVv6AQOlv+GO9D36y/6DPvkn9KksuKV15VbloS+AKPjPgCj6vw2itvp0WusEBBmrUl6lOknMF0HUogn/ehCpQ2nWXEGvvkSr2p8u1WH6VM70KnfQJf8Ug/wDWuQfYZRtwyh3RK/Yi15xFIPqDEbVBQyaAAyrJkRiVOdoUZ1DX35eQJHGjw7tSTorj5ggdJC2Kh/aKs7SWnFZAFFFggCiylT+14MeoRjh0Z1mHt1pZuJ2k1CO0CfUZT/oqWa4SyccVu3WiCUG5vs/q0E01F35J0E01F3JUIeG4W4ND/trGL9Vy8P+KhFD97vUdNQIbXZN6nQ0+ZEUJwdTlBhAXswZMiNOkhZ6lKRLB0kI3k980F4RQ1H+Llz3e/UPfDOAVkcoR1ib68fXJvzYLsKP7fp6EJnrsv8MiF7FNA06/uqd0H8XROZqbjOMos/sFqdDsWccRRAl+L+CUOIFdxIvuJMQtEcAUcAe8aisGT1m+IigPO9C+Dlnrp5zIPSMLSFnrLh0ZjvBpzdz1ucPnDjw7/h4/5JDnj9mn9ub7HX9Dntdv8M+9zc4vO+f8T34Q04e+Slnj/2SsAufkRJuT9aNA2RFCxgygyg76iA5kUJyI4+QHy3cDSq6cXxNRXZZ8llkaeeRpZ1HnhaILPUC0pQAJMn+X1qTU6QFokgLFKEkYsmEm9Upvxm4Zvqz+tdWvyGqyL1CdUEoNYVXqS26Rm3RNeqKr1NbdO1LK3JVOVeoyQ81IShSjF4ajV4ajVEWg1EWg6HshnAY0bQyp8/wQZ/kQlucJR3xm2mNXY8+6tM1IOqI3UBv0lZ6EjeLIGqP2ShgKHYTnQlb6IjfTHvcJvSRn6AP+wOtoR9ivPwBxmBhKqQPECCk9/8NzWd+TePpX1J//B3qjv2U6qNvU3f0HeqOvrMGQrWHfkztoR9Tc/BH1B34EbX7fyjENBUyZzWIqvd+j+q93xMQ5PkWlZ7fo8LrLbReb1F39B06L/yeruvrGZd7s6QPgP5w6LvGi66rPDFcZNkQxIu2QF60nmfFcI5nHVd42nOd5b5olnqieNodwYuuqyKInrScY6XtLCstvixV7WVB6sB8zk7ms7axUuIEVafAeAXqzrOiOMTTUmeQu7NU6MJKqQcrpe4sljizJHVkQbqbBelunigceaF246nSTfh5RbuYLbBhOseCiZtbGE3dwGj6JiayLJgusGayQHiDM5ZrzViuLffz7JmtPcfj5iBmav0Yke1loeoIE1IXxotsmZE6sqDyYFaxh0dl7oxLXIQ7RKsyVuzEcIEdA1mW3M6wYDDHiqEcSwbSN3M7eR13Uz7nfup6hm9uYTjLgpEcG8YKHXlU5s4j+R5GS525X+DI/QJHhgvsGSl0MDW9uQktb6WOjOZb8zBrK2PpnzORsYHJrE2M52xhNHsrt5PX0ZeyicG83Ywr9zNTeZKHSh/GZPsZk+5lXLqH8RJHJgptmcizYCj1MyYLLZmWuTFa6sqYZA8PivcwnO8qFCaU7mG8dA/38xwZynVgKNeB4XxHRopsGC2x5qHE1oQ14a3SrPYg0+p9jBTb05+6me6Yz7gdu4Hxm3bMF3jyTH6Mp4pjPFEcZF7hxZzckznZXqal3jySHGRBe5rn9ZfBEAVtCaCPZbk2lMfa8yxWn2Op1pdJpSvjEgemFa7MaTyZVrgyJnXifrEzU7qjjCkPMijxZLbmFI/rTrLUco6pGl8G5Xt43OjLUsNRHqvdeJhvycOsrUzn27JQfoCntadZbjzHkj6ABUMgiwZ/Jir2Miaz4mHBx8xJN7Igs+dlw3FW2oJ42hcOg+mstF5jUXuA+bLdLMl380LjwssqL57XHID28zxtOsMzYwD0x8JALitt8TyuPMpkmS2PFRbMKXewWOnCYtUBaA4UquIrPViWWjCV+zlzUluhybD6PPNNF1lpDeOZIZgnNceZNoFousCSidytPMzbzFixJWMqL4Z1p7lTeYXOigjhkXZlmqngIBW9IpFmWTwt8iSMKuGtjvmdUadOqNjurs4VpjDlqabpULqIITNk2nXZtOuyxfU48wSoVZuGUZO6pq1OXHNTp4tvipoVqWIbnbCeF0Ot5Aa10ihqpVHUS2NMQIqjouA6NaUxGMpTadNmkpUFBQAAIABJREFU0KxMFhvnzLXeq6FXUxRNVUEUVQVR1BbF0iBJECdFenk6enkGzfIMmhQZNCmyaFLk0KzMpbNKmBzdaZIwaCilXnod1c0zlMUfpvC6uwlFr2D03wVRyRUHSq44iDAqvmxPYfAu0wqd5RoUfR2IzEdbv9g+l+G3aQ2IzIdb030/Je3YJ+KkSITRkU9IOvoJCUc/JvbQR9zwfp8I7w+IP7WdypwghjqVDPZV0KDNQVkUS2lG2J8EUUbK/7cg+qrpkEaRgk6VTo0ui4aqPJpqC0QUmQ+xigdZvwJEPa0CiHrbpfS0S+ltlzLUXsaYPoX72gO0Z/+Bu6UfcKfoV9wu/S390g/olX1Mr2or/RoXbusO0ldxit4Kf3orAuiuCKS7IphuXQhdOuHOT6vu2l8EInOMNakYa1JprUnFUJksRl+RgL4iAUNVIsbKRFp1cRi1MV8JohZNGPry0FdRX8GoCqJddZpelSe3lFb0yj6lQ/oBhrL3aS77EINsPXrZTgxyV/TyAxiUJzCozmDQ+P9ZEOnLz9Oq9qdNe4b2ihO0VfnSWnEMY9UpjBUBGCvC0OuiTSBKEkA00lPPaH8To/1NjN1q5kFfoyn1QnqqGerQie1yQ906BtpVDLSrRBDd66oQbwUN9dRwr7tahJD5jZEZRPfa1Qx1aIT1ux4td9tU9DYJFdmGiiyqZXGU516jOCWQvJgzZISf4ObVoyRfOUjyRW/iAjyJOuNK+CnHV6hZNfEJO25DqK/1lwsQzC1xq6AjHlFdFXN99eo3RGvfDpkOq5rA80UYfRlI5nIF07sjUy23+PeIB1zXtsx9MWYMXfW15NpxK3FS9MWVOTOMvjghig90JybQjRsBLsL623lnogKcuRHoRkywO3GXPIi75MGNQDeun3ck9JwdgSe2cfrIp/ge+JBD+/6NvXt+iovDP2O/6zV2Wf8ju2z+Fvvdf4Oz09+xx/0f8NjzDfZ5fov9e1/j0IHv4Hvonznj+3OuBq4jLcqNnNgjZEYcIfu6D7mRPuRHHyU/+jD50YcpuOFDgWk6VBJz8ksV2atBJE0JoDTpHCWJZ5HE+yOJ96csKQBZciDylCAUqa8gpMm8vGa1TpUehCo9aA2WNJmXxd+3esKkywmhOv8qNQXXqSuOoK44gvqSSBpLo2iWxtBSFktjaRR1xRHUFoZTlRdGdf5VagvDaZJE0yyNoVkaQ5MkmiZJNC1lsRhlcbTK4zGUxZqwFI6h+DItWUfRp7gKDXOrQNQS/jGGqE9pu7GO3qSt3Eq1oC95G62x62mP20B73CY64jfTEb+ZzoQtAopiN2GM+IS2ax9juPT+qzU5/9/QfOY3NPm9S/Ppd2k69Wsajv+CGp93qD70E2oOv03N4bepPfJT6g7/lNpDb1N76G1qDv6EmoM/ofrAj6k+8GOqvH9E5b4fUuktTIXMqdz7lgiiGi8zhv6FSs+30Hm8idrje1QdeZvuK39kNNWGyVJP5pv84H4UPEyEgUie9lzlefdV6ArlRVsgy02nWWk+w0rbRVa6rrHYFcFiVwTLndeFx+fGizw3BLJk8Ge59QzPjCdZqdnPksyJxXxbZrPseKk8Aq1h0BMNjReh2h+Ux3ha6s18sRcLpZ4slO5hodiJZ3IXFoutWSyx5KXSATSuPFe6sCBxYrrInolcWx7m2TGev5uH+Q5MFDgynufAo0InpgocmMi141GOHdN59kwVOTMi9WRI7s19mTejCm+myvcxqfAQMGIqM5go2i1mvNCe8UJ7xoqE9CZt5lbaFgayd3A/35r7+bbCOl6GBYNpmxlM3cBw+gaGbq4TVuhubuF+rg3jEhfTZMmBwWwbMffz7RiTuDGp8OJhiTMjebbcz9zOcOrn3E/8I6NpnzGVu00oFMi1pDP2Y26lbeNBiQuT6qM8rvQTQFR2kHG5twCvEjsmczYzkbmO4dRPmSqy4lGJPSN5tgznOzJa6Cq2x02W7uVBniuDGfYMZthzP9uJ+zm7eVBgzWiRBQM3P2e0wIIZuTtPdAeZUu3hsUaYeI2XmQ65SvcwK/VkQbaXZdVhlpSHmFd4MSNxFyZkpV7MlvkwJfNlXnuGF01hYIgFfSIvm26wVHmFmfITPJJ580i+hym5C49kzkzJXXis9mBc4iAcjy3fx3TlacYr/JlruMKS4TorxkiW9FEsGWNYag1nofkcy83Hmdd6CCUUeduYzLNiVr6XpRo/FmtOs9R8noWWC0zW+vLUcIIxmRUPcj9iQboRGryh6QRLbf4sdl6BO0mstIawqNvLvMyG+RILnkitWFHu5qnalScqF+aVrjyvOQTtQdCXzFzDFcbLXHhQsJmpkg3MSLYwK9vNvGY/C7rjzKsPsyh3YElmyXj25zwutRXq3GsDmG+6yLP269B2heW6k8zI3ZmR2DFdYMlkwTYeFW5hosSCRwonJisO87AukLu11+irjRX+QVUp3BVqVadiLE8WMGS6MdS2GkSmA67mFjoxpsptM4radabbRCYQmSdCLaokWlSvqrwN5animyEzpsxrdK2aTIzqdBrKEqgrif5SzPeJGkzTrYayBGpKY6gqiqauOI760nixmruuJGbNhKgyP4rKfAFE5sru1vIM7jSUMNKq5k5jGb01pbRpCjAq8mhVFtClLeJWTRl3GuUMNEvprsmmqugqxfG+SGMOURruSfFVJwE4YU5fQs+fymoQrUaRGUZFl3ZTEGQrli3kXrCkINiawos2FF60WfOuKCdgp1iuILbOra7kPr1xbU5uIOP4OtJ9PyfN5zMxqUc/JfXopyQd/YTEo5+RcPRjEg5/SNSBj0j0s6SuIJThXi13e6qpLc9AXhBFcWYYhTcvk59+hZzkYLKTgshOelWMkJkaTEZKkFifvRpBIoZWlSZ8HYRWr8UVZkd8JYaKciJFCAkYikFaGIu0MBZZcTwKSRJqWSoaeRpaZdoaEDVW54tHWVubJGLa9WV0GOR0GxT0GJX0tqrobVNwq11OX0cZvZ1l3Gov436rlNGWZIY0++nI/IiujF9wu/CX3C7+N/pL36ev7GP6FFvoL3eiX3uAfu1JerXn6NGep0d7gS5tEF3ay3RqQ2jXhgnlBatAZNTGYNTGiOUKxkohbVUptFWliDBqrfn6GKtS0Fck0aSNR6+Lw1DxKuafvxpEq6Mvv0qLKowWVRhG5UXalefoUR2mX2XHLdk6+iS/o1vyHm1lv8dQ9kda5OtpkVugVzlhVO7DqDqOsfwMBs1ZDBp/9Ka3RPovvCnSawIxqINp1VykVXuBtgp/jJV+GCv9MFT6Y6y8jL4iHL0uBr1WmBDpK1L4X8PddYz01IsZ7q4TYipJWA2isb5qhnsqxAnRULduzZ2gkd5qEUPD/fUM99eLR1jNK3P3O7XcaxdW4m4byjDocqiSJqLMC6fsZgiFSQFkRZ0i9aoPqSGHSLzoTfwFL7EWO/KkPdeP23H1mC1Xj9muAdG1E7aEnbAi1NeSsBNWa3LtpLXwedxqTTGC+W2QCCTzHaH/ARAJXwtvjP4nQGT+PddPWBN12o4bZ+2JO+tE7BlHMebVOXMddqy/MzH+zsQEuhET6EJckCsxwUKigl2IDHIgMsiB60H2XAvcRcDxzZw88AkH3N/Hw/mXuDr8K472P8B+9/ew2/VtbG2/gY3N32Nj+3+w3vXXWNv9FbYOf4WD6//Gxe1vcNvzd3h5fYMD3v/EkYPf5ej+f+as77uEB20jI2ovOVFHyI8SDqcWRPtSGHOMwphjYktcaewpSmNPfelukDTVH2mqvzgdMk+IypIC1mBIlXYRdcZlcWVOkRb4pemRKj1oDYR0OSFos6+IWQ0hc2oLw6krjqCxNEoETrM0hsbSKPF75s9maQx6eRwtZbE0SaKpL4kU01QSRXNpNIayWAxlsRhlMbSVXaUt/zjGNFdak61oS9gsgqcveRsDN3cymGnNvSwb7mZY0Z+yXfz11vhNtCVspi1BAFFX/BY6b2zEeP1jjCEf0hL87+JUSJgI/Zr6k7+k0ZR6359TffSnVB74MZUHfizC6OsgZMaQbu8P0O39AZV7/4XKvW9R4fU9IR5vUOHxBlUeb1Dh9gZal++gdXuTCq+3qDz8I/rDP2MydzdLSm9my/fzpPUcL++GwsBVVrqCWWoL4JkxgOdGf563+PHUtDL3xBjEUkco853Xme+8zlLHVVbaLosgWjaeZ8ngx4reh5Wa/TxVurFc4sKS5ABUnxdWh/TBvKg9y/PKs7zQnGVFeYoFpS9P1D6slB9iRenJs3JXFkotWSzdDuV2vFQ68FTuyBOpM7MSV6ZK9zAh8RQnGOOSA0yWeDNVspfpYjcmcx2YzLLl0U1rHmZa8yDfnqFiB4aKnITVsFJnRovsuZ9rxUi+NQ8LbJgqtmOq2I7xAhse5lkLBQe51ozkWjGcbSn8vuLdPJIIddj3c61EEN1L3SxMhzLWc+/mBgaztjOSZ8vDElcBPPnW3M204G7GTu5kWjGYt5sxifB2Z6TQgcEMC+4mr2cw/kMGbvwHw0kfM5m/k5lSByaKdnMnVQDWI9leZnW+PK70Y0xxlAdl3jyUeTFe4shYzjbGkj5iJPbfGUn+hEd5FjzMs2Yocwf3smwYKXDhYbEHU2XeTEn2MZrvxv1sJ0bz3RjP92A015nRnJ2M5G7kbuofuJ+1nvEiayalDkzJnZgud2dG682EwotJhRczir3MKPcwp/TgSflenpTvZV7hwWOZB7PSvcyUHWRWfoJp+SlmtX4sN1zkeXMUK3XRLFaEMVt+jokyL0aK7XkkdxPWxBSuPJI5M6N0E5rlpE7MVhxhpjqQheYoVtriedaewFJbHEutCULao5lvPs9y83EWKr2YLrVhOs+CR7mWzMi8eFJ9hrnKU0xXnma++QL0h8F0PHMVrty7+SFT+Z+xUu7E87qDzDefYLY1gJd3Yllpu8yTSi8WFTZMF2xiNn8Tc4XbWJZasVBsweOiHSwr7KDhCLSFMFN5nHGJNRMF63iQ9QcmCjYI79W0R3nRfJFnDed4VrmPZdVuHhVsY07lykrDOVYMoSy3X4eeCOgK4XnDSWbLXISVuUJLpop2MindybjEkimFAzMV+5ms8WOk5iJ9FeG0amIwqBMxlCcLbW7KJFrL08UCBKM6fc2kqEObIVZzm2O+abT6DpFwkPVVbbeAoERTXq3LGdXptGmz6K7OF5rvTEdeOypyaFGlCM12Jvi8ukN0Y01qSmOoLr5BZWGUCKIGSQKN0gTxeKsZRXUlMVQV3KCmMEa8W9ShyaKvuoB7zWU8aCtnoEnG7YYybtWU0V1RTGd5Ab26YhOIlNzVq7jdLKOjKpeqwusoU44jv+GNNHwPpWFO/6MgKrq0e82UyLw6lxdo9Z8G0epk+G0SCxdunt5IxqmNZJ3c+JUoSvP5jBSfT0k69jmJRz8j6egnxPt8Rtr5XdSXhDPUraO/s4JKZTqy/EiKMq78WRBlpV0U2+JetcZdXPP1XwqiV2+GYtbkT4GoWptJXWUujdX5Ylavz5knRF8HolvtZfR1lHGrXcK91hIeNCZwT7mPtowP6Mr4BX15P+dW0bv0S/6dXulH9Mg20at0oFftTa/6ON3q03Sqz9CpPk+nJpBOTTDtmku0q0OFRre/AESr1+O+CkQtmlgBFaYYNDdM+TKImtUChpqVobQoQjGqgugwrcr1yTbRW/J7ukv+jW7Jf9Be9geMss/RKzahV1iiV7oIICo/hlF1EmP5GfTqM+i1/l8BogvoNcHo1ZcwaC5j0FzGWBGIoTJASEUw+opr6HXR6HVxa0E02FHNvc4aMYMd1aZUMtRVzUh3Ffc7K0xTnWrGbteaIKRj9FYNo7fq1kyG7nVXM9hbw/2+Wu6bMHSvq4I7rUp6W8roqiumrSKbJmUq9fJkFNnXxHKE9IgTJIccIfHyQRKC9xEftJfY825EnXUm/MTuNUAxI8YMF/PkJ9TXkpBjOwn1tVwTEUb/l0D051bm/hyIVq/DXT/x1Sgy13FHn7Yj7qwDCf5O4uHTBH+XV++HTAUKN845EXXWUWiGO2dP1AV7Yi+5EH3RmesBtoScs+Ti2e0EnNrASZ+P8TnwAfv2/BoX+7exsXoTq51vsNPy21hZvYbNrm9hs+sb2Oz6B2zs/gYbu7/B0u6vsdz9V1g7/D/sdv0bHNz/Dlf3v8fT85vs2/cah/Z/jxNHfsS5E+8SFrCO5GtOZIR7i++CiuNOiTEDqCzxjBBTA5w5pUnmnEOSLMBInhaIKu0iqrSLlN+8JEadIUx7FGmBYtuceY1Ok3lZhE9VXpj4aYaRebpjBo55+mOOeUIkAscEIIMinjZVIh3qFDrUKbSXJ9OqTBBhZJ4U6SUxGGVxtCsT6VQl06NNoU9zg26JP60ZHhgSdtAav4G2xPV0Jm5gJM+OB/n2jBY48CDfnsFMaxFErbHraUvYSGviRtoTN9GZsIn2mI20R3yOPuRDWoLep+n8b2g+9y7NZ35Nk9+v/iyIRBR9DYTMGNJ6fR+t1/ep8HqFIa3Hd9C6fxuN22toXV9D6/o6KvtvU+nxfVpOvMOtqx+yXOYC1Qd4UX+ER2oPFpqOstx6mmetfqw0HWel7hBPaw/xvOYAz2uEr5fqj7NsuLAGRIvtIay0XeaZIZhnRhOIjKeYq9vHYrUnzzR7eKbcx4uq82C4BoZzrGg8eab14lmFD08rA3hac4Xlhos8awkSWr0afFjWuPJYuoM56UZeqK1ZlFizJHVkWebOktKbRY0PM9rjTGpPM6Hx41H5aaYVJ5iTH2WhzJvpPGce3bRmNH4zd6M/ZThlI/fShAxlbGE4axujuRaMZG9nNNeCh/mWTBfbMlVkw1SRjYCbm1sYvrmNoYxtDGdZ8CDPkoniXUxJHBjO2cFQxjbupKxnIGmdCUTbGMrYwlDWVgFahQ6MFrrzIM+Zoayt3E79nP7UrdxKt2Qg157hEjeGily4nbGTW0nruR37IQORv6H/+q+4F/sBEznbhX8Yy9wYL7FnSubGY/Uh5qtPiSAakQjrcg/yrLmf8hlDkb/m3vVfMBT3IQ8ztjCWuY3BtK1fANEBpqUHeFjoyXiRF9PSA8yU7mci35UHmRbcS/mYgaQPuJv8EYOpnzFwcz0PJbaMyZyYVu9nXLmPhzIvHsrdmZA780hmz5TMnsdyZxYVHiyVH+ap5gRPdX4saE8zqz7JdMUJHtecZ6nhGgu1YcxXXGJWfZIJuSMjpZY8UrjwSL6HSYU7Y1InRiWODBft5qHcnYXaszxrjedldw70ZLLcHsuc8RqzxivMGi8xqz/PTOMpnjT5slSzjwWFA4+LdvAoz4Jp2T4WK8+yVBvEfG0wS4arcCcWxpNYqPbmQfYGxrPXM1dqzVKFF3NNR5nvCODlnRustF3kSaUHiwobFku3s1S0haWiLTwt3c583gZmcz5lqXgTaJ2g0Yc5hQvTRRuZKfqcsew/MimxYq7Kl6WWK3A3nRedUSzWHuORwonhYhseqfex0BzCYms0K53RvOyNgNZgFiuPMCVx4lGRDY8KdjIltWNS6cpDuSuPFC7MaYU3ZCOac/SXX6ZdcR2DIha9Mh6DIh6DPBGjKvUrQWQ+3GquvBarr03TIaM6Y03tdq0kllpJrIiiZmWiqTFOWG8z3yUy14B3V+fTV1dEb20hrZpMsaXOfJi1RS4ca12NorqSaLESXLxHJE0SsGNqymuWJYqTogZJnAgmvTyV1vIMOrXZdFfm0lddQF91AV2V+XRV5tNXVcKtmjLalXkmEMm501DOUHsld1o19LWo6KzJpb4wCG3SYZQ39q5BkRgzdFYhaPUK3Z8C0epJkXlKlHvBktwLliKIVifXdJfIfJvoizFPjMwrdFmnN5F9atMaFK2Bke/npBxfT9Kxz0nx+ZR4n8/IvuhIkzSSwU4NnUYVFYo0pAVrQZSbcpGc5GAhqRfJSb1IdvolstMvkXPzipjcjBDxe69+/YsAEu4JmWu0/9xq3OqpkBlCZUVxyIrjxawGkU6VTpU6g9qKHOoqc2moyhOnRfqGEoyNpbQ1S+kwyOk0rsLQGhDJRRDd1RcxXB/DoNKTtoz/oCPjHXpzf8at4l+JIOou20iPwo5ulRfd5T6rQHSODvUFOtRBtKkvCvd9vgZErboEWnUJXwKROWYA/WdA1KK9IWY1iAzaiFUgCqe5/DpN5QKImpWhGFRn6FK50C3fRHfpR3SXvCek9APayz7GINuIXrYTvdwevcITo+IgBqWvACL16VcgWoUiAUOBGLQXTRgKw6ALxaC7QkvFJVNC0VdE0qKLo0WXQIsueS2IBjuqudte9YVUMNhRyUh3FcNdwtufkb5KRm/VMGxanRvprebhnQYe9NUy2FXFQGcld3uqGTJhaKinhoE2Nb0tZbRV59OkTqdGEi9WZRcmBpIbd56sG6dJC/clIeQwMYH7iAkwvw1yI+qsIxF+9lw/YUuYjxWhR3euQcz/X0EU7rvzK0G0+u+4esz6a0EUftLm1fsh37UHW2+cdnj1Vsj/1WpcrL+z2CB345wTkecciTjrwLWzdoSds+V6gC3XAncRet6SgJObOHPsM44d/B3eXu/i7Pw29vbfZ9eut7Cx+Q7bdnyLzdv+ns3b/5Ztln+H1a5vYWv/Lazt/x6r3X+Htf3fYmn/v7Fy/GtsnP8P9nv+AWePb+Ds/o94eL3Ggf1vcmj/WwSd/Q0h539PVPBmEsPsSb/mSX700S+txMlTz6NIC6A87QLlaRdQpV9AkRYg1mSXJp2hJNGP0qRzSFMCUNwMQpV5EU1mCJrMELRZoWuTfUVclVNnXKQqL4zawnBqCq5TnX9VnABV5YWtmQI1lkbRUhYrXGg3TYDqSyLFCdFqEJlX51qVCXRqU+mryuR2XQ6363LorbxJpzaVDnUKndpUunRpwteqZHq0adyqzKRXl86dmkxu6WLplwXTnuVNU9wOWhM30pWykb6MrQxm2zCUbcdQth2DmbbcTrOkL1UAkTFuvYCnhI0CjGLX0xrxOa1hn9By8QOaA96j8eyvaT7zaxOI3v1aEFUf+sl/A0Rvod37PbR7v4fO87uo3d9A4/YaaudvonH8BuWO36Lc/U3qfX5Gf9hHrEgcea5152WDN08b9jNdsYcJrTvztft52uDDcvV+nlZ48kznaoo7T6v2sVx/jGXDBZY7r7LYFSGCaKlVOEC53BLAksGfJ4aTzNR4sFDlzotKL15WHIXWEKGSuPYA81JrnijteFqxl5WGC6y0hPDCeBE6L0LneWg7zZLWmcdyK+ZkW3mmsWWmyIK5EjuWFR481R3haZ0/C3UXma65zFT1Faa1Acyqz7CoOs6K4hAzefZMpG3lfvSH3Ar7DUMxv+dezEfcjf2IO3Ef8SBjMw+yhPc5YzkWTBbYMVPswHSRHZMF1txLW89g6gYGUzZxN3kzA0kbGEjawEjGdkaztzOSsZXB1HX0x/+RO4mfM5iyhXvp2xjM2MZQjiUjhbsZK3ZhtNCD+zkO3Etbz0DyZ9xJtaAvxZrBfGfuF7symG1Df8J6eqJ/T2/Eb7l19ef0h7zNQORvGM/azJzCjTm1N/MqL+bUe1mq8mWpxo+5Sj8mlEcYlezhUZkrgymbGIj+gIGwdxgI+SlDMb9nOGUjQykbGEjcxGCmLWNFe3gk2c+M/BCzisPMyA/xWHmUBZUPS6pjzJZ6MJZhwUDix9yOe5/+2P+gJ+Z3tMd8xL1CS8YUzkyo9jIm9+JBqTsPJM48kNgwWmLJw9KdPCqxZUG2h2X1Eag7z8u686xUn2Wu8hQz1Sd4XHuGhbqLLNZfYbn2Esu153hcuZdxpQPjij2Mm6q/H5Y6MlxgZ2rU82KpKQj6b8KtHF52J/NEf42p+nNMNZxmuuE4U7U+zNb6stRwjJWagyyUO4kgmlF4M1cVwGJLDMtdmTzpucmMIYKJWj+mtd48llgymbuRmUIrnug8mW85wnJ3IC/vxLLUFsLjai/mVDa80DjwUu0EKkdQOTJfuIPJ7HXMFqzjmcoKqj15LNvFVMkmHku38khqxVz1AZ53X+dpTxyMl0B/AnO1PgxLdnGvcAeTKk+eNAbxxHidla5InndfZ6X5nHC8t3Q34wVWTBZaMitzYkLpzgOZGw/l7sxqDzOjOcmw3I/esiA6ZWG0yiLRy4WJuF4eh0GZRJs2g/aKTNq+AKHVkyHztGj1dOiLLXPm9jjhzZDwjsiMIXNJQ3d1vgiqrqpc2nXZJlQJJQzG8mTxSGuzLP5LKGpWJostc721+ejlqTSXJdMiTxJLIcwNei3yJOHXZCm0lmfQWp6BQZkm/pn60niqi+OpLU3EoMikQ51Hj7aIW1VSBhqUDDSqGWqv5o5RR79Ry60WGT26BJryL6BNOooy2pviMBdKw1z+x0H0xbdE5ndEhRdtKLq0i8KLNkLhwn8RRKtRlHliA5knhDW6jOPrRBAl+64j9dhnJB1fR2GoO3p5DIOdGtqbZP8lEJkRlJ8VKiY3I2QNkv5SEH1xIlRWFPdfApEZRaunRH8SRG1KAUTtchFE9+uiuKtwE0HUk/Ov9Bf+kr7S9wQQydbTJd9Fl3IPXaqjdJWfoqPcj47ys3Soz38liFr/AhB9aWWuMhFDRcKXMPQKRAKGvhJEqms0KkNpVl7BoDxBh9ySTsnv6Sp9j67i39JV8j4dJR/SVvYphrLN6Mt2oS9zRS/3xqg4jEHpK7wjKj+JQXUavfqcaUVuNYiCTRgKoUUTJrxfqggVortKi+46LRUxIobWgMg82bnTUcGdjlf12XfbhWOqwjFUHYOdGhFBwz1VDHYLjXLm1TjzdOhuTzW32rV0tyjRVxVRq7yJuvAGpWmXyY07T2bEadKvHRcnQdFB+4gIcCf8vBvh51yJOONCpJ8pZ5yI8LMn/LQd107YEuprTehR4ZjpmntAq1bOBOQUsPCIAAAgAElEQVSs/XXz7/ni98xAWR3xPdGqn7U6X/kzfL++Rtv8c764Gnf9hDXXTlqLb5vMMVdgr87q7wnHUV2IPee6diXO31lA0BkHIs46EHF2N+H+9oSds+OSnwAg/+MbOOv7OYf2/gcujv+KpcUb7Nz5XSx2fpttlt9mu/W3sbB5HQub17CweY3t1t9ku/U32Wb991jYfoOdu/4RK/tvYu3wDWycvomNyzexdf0GDp7fws37u3h4fw/vg//C4UM/4PjRn3L+1LuEB33MjYsbSAixJDnMgYyrAojMUyHzDSBzJfbq9z7myFMviPXZ5umQ4maQCUWXKc8KQZd7lYq8a1TkXUObE7YmVYURNMuE/yezWRZLvSSKekkUdaWR1JVGUlscQYM0ek0ay2LErP5+vSSKBmk0emU8emU8LfI4jOWJdFWm01+bze2GXG7V59BddZMOE4R6K29yqzabvqpMeirS6a/O4lZtNl26NPoq0+jXxtEru8Qd6WlaEqxpT95Kb+Zm7uRsZyBnFwOZdtzJ2MXtmzb0p1nRm76TruTtGGI2iCAy3PiMlvCP0Yf9Af2l39F04T0a/d+l8azwbqj59LsCgk68S73vL6n3/SV1x35B3dF3qD3yU2oOv20C0dtiKvb/hIr9P0Hn/WN03j9Gu+8HJgy9hdrrTVO+i9rru5TveYNyt9fRur6Gzvmf0Dl+E7XLt6k/82/0xWxkptSBF9VePKt1Z6XOnXmdK3M6dybLXZjR7oXmUyxVHmBR68qS1pFljSPLGmdWdB6s1B5hpTWQla5rLPdF86Q7koWOEBYMwSy1BLPUfIElfQBLLaeZq93DYo0b1B6Eel/Qn4SmQ7zQ7mZJtoN52U6e1XjxzOjPc6M/NPpA40FoOMDTyj0sa5xZVNmxoNzFgsyOyfydTBdYM1fmzrPK47xsucJSUwSzDfFMVUcyqw5kXnWaJ0of5iV7mMzawlDse/Rc+T6dwW/ReeWndIX+ip7r73E3/g/MldoyVWTFWN4OHhXtZqbYm5lib6ZLnHiYb8lg+noG0zdyL3Urd5O20h+3jt7oj+mO/IieqI/ojnif9rDf0hv5AQMJnzOYtpX7WVaM5JluBUmE46Yj+XsYzrLnQcp6hhM/ZyjDjrESb+4XuzOUu4vB+PX0X/93ukJ/RVfIO/Rd+iG9F3/Aneu/5GHmBuYUbixVHmJa4c6cei+LlT4sVp1iRnucMZlQcjCab83d+I+5c+23DIT+nHvX3mUo5iPuxn3KQMJ67iRvZUa2jynFIWZVR5lTH2Ne48u8xld426Lx5XnVKZZVB5kp2MWDtA3cT/mM4fR1DGdZcC/XkgcSR6a13jxS72O4xI0HJU6MFO3iQaElIwVbeZC/lfEiSx7LXFlWH+JljR9Pq/xYrj7JYs1J5mtPMl97moVaf57UB7LScIGndf4s153maf0p5mtPslR/kmmVFw+LdzMpdWJS4cG09hDTVSd51h7B845IlvWXma3xY6HSl4kyD8YlTixqD7BUe4JnjSdZqTnIvMqRx0U7mMzfyWPVQehPgRf9vJztZupuOaMd6Ty/ncBzox/LWjsel2zkcakdcxpPnugPs9J7AQbTWe6OZabpCFPVzizVePGi9jA0nwVjEDMyL+F9k9KGpRonntV48aJuH08bPVhq3C+0MfZG8HIkHSaLYCSb5c7rPNK4c79oI8O5nzCSu5EZhSfL9WeZabzAdHMAUxWHuV9ox1Dmdh7mbmei0JqZMnvGZQ6MljnwQObGdIUvE7oz3JGeoafkPN2yUDrkEbQpYzAoYoUpkVKAiF4jrLN1VeXSVZVLhzZDvFHUKE2gxXRE1XzIdXX0imT0imQRT63l6cIqnjZjzVuk1nKhTEG8QaRKWQMa4TirkBZ5ggAiaYJYD94iT6JTl8mdhiLutUi401D06saRqZzBoEwR//sIt5YECLWrMzGq0mmSp9BQlkS9NIHa0njqJUnUlCTQJE+jq7KQgQY5d5uVDLaouNNSzq1mNT2NSrqa5dxr13KnsYAORQyVN89TGrmfsvB9FIe5mVDkgjTUyRQX0xHWL4NnbXZ/KcWX7Si6tEssUjBPiVaDqOjSLrGBzoym1cdds8/vIPvcdrLPbSfnzDay/baSdXoL2X6bxZhX6MwwSj+xjtQTG0g1fZ18fCNlkQfoLE9guFtDW5OESmU60oJIirNCKLx5mby0YHJTg8hJe5Xc9GDybl4iP+MyBZmhFGSGUpR9lYLMVyB69fk1EMq5LmTValxJ/o2vxNAXQSQrjkdekih8lsaL94d0qnQRRDW6LGp0WdTrsmisyqGpOpem6lz0tfm0N5fSbZSZShQU4mdvm4L+ViG9bTL626QMtOSbQORCW+Z7tN/8KV1ZP6Yn72f0Fv8bPZIP6ZKuo1NmS4fCnS7VUTpVJ1+BSOVPuypQBFFr+TVay8OF46zqVxMcc7mCGURiKpIxViSvwZGwQpdMa42pXrsiHoNGAFCzJtr0GUmzJpIWdSSG8kgM6nAM6lXrcppwmtQRNJSH06gMpVF1Cb3yMO1lm+gqfY/Okt8Kn5Lf0yb9I21ln2OUbcMgs8cg80AvP4BedgS9/DgGxSn0ylPolX7o1eYChQvoyy+Y6rgFELVoBRA1a8No0V2lqeI6TboImnRRNGljhQmXCURNpvyv4f567vfVMtBZyUBnpXg3yNweZ74PNNClYbBby4O+WkZv1Ykrcvf7arnXXc2tVg3dLUo6GsqoVWWhKIyjNOMaJWkh5MZeICP8FClhR4V1uEsHiLu4n9hgb6LOu3P1nAthZ5y5etqRq6ccuHbCftXboF3C2yBzWYKp8e3/NoheTZD+eyAyT3bMf6956hN+2pbw07ZE+NmZvrYT/zeaQRR1+tUR1BvnnIjxdybugrk620NMzIU9a4oSIs47meLAVf/dhPrbci3InsAzFhw78jHeXu+xx/UX2Nn9CAuL19my7TW27nidbdZvsN3mO1jYfpfttq+z3fY1U76Fxa5/wsLum+y0/ycsHV7DxvF1bJ2+zS7XN7Bzfx0Hz9dx834Tz0M/wvvwT/Dx+Rl+J98l+Nz7hAb8gRsXN5AcspP0a/ZkXHMj67o3BTd8TEdWT4soUqQFoEq/gCo9SHzrY37vY37/IzetycnTAlFmBAu121khaLJD14BIl3tV/M9VhRHUlUSLcDGjqFkWS4M0+kuftcURVBVep6YonLrSSBrLYmiRx2FQJaBXxotIalUnYyxPpEUeJ/56qzqZdk0KrepkWuRxNMtiaVMl0qVLo786i/7qLHoq0umtvCmASZ0irM4poumSBNNTeBJDij0daRZ0Z22mN3MzvTet6cvYza0se27nODCYLxxcvVfoTM/NnXQkbaUzYRMt4R/TdOV3NAW/vwpDvxZLFJpO/Zp6359Td+wX1Pj8nOojP6P6yM+oPfLT/wKIfiSCSOP5CkQaE4jU7m+gdv0ntK6vUeXxBrWHf8iDm7uYUXiyqPNkTuvEkypnZtV2zJTvZl7nznLNQZ41+EBnMDT6Mlduz3y5LYsqOxaV9ixq3UUQPesN5+mtGFb6b/Ck6zpLbSE8bQ3hmeESS/pAnjSfZr7Oi6VaD17W+UC9Ly9r9vJM68CyfCcLks0sKax4UbeP50Y/njf7gs4Byq2Zk+xgqtiCOak1T5T2rJS78LTcnYk8C8aydzIlcWG58gQrjZdZabnBSlsmL9szmVb5s6A8wZzsADMFu3mY+gl3o96hJ+S7dF9+i65L/0p32Lvcjf2IsZsbRRCNF1jxqNiRx9KDzJQcZKrUjdF8a4YytzN004LhdCuGUq24m7CN/uh19ER9Qn/Ux3SH/472sN/SHfE+95I2Mpptw3iBI5MSN6blHkzJ9vCwxJX7uc4MZdgynLieewmbGMx04X7hPu4XOHM3dQt3wz/g1pWf0Rb8E1qDfkBn4Ft0Br7FQPivGL+5nlmpIwvle5mSuzCtcGda5cW0ah8PZR7cK7RnIHs7d9PWCZOva7/lXvhvGYn9HffjPuVOvDC5up9pw2PVYQFBuuM81voyo/Zhulw47vpY68ty1WmeVviyINvDbJEdM4U2wh0cmRtTSqHqeqHel2ntIUZLXRkp3M1o4S5GCywZzt3K/fxtjJfaMiN35YnKm6XygyyUH2Bec5B53SEWqo6wWO3Lk+rTLNX4sVL9KmLpQf1J5ss9GC+yZSR3J6OFuxiR7uGB8gDzjQEsNAUxW+PHhPIQMwpvHhU787jEiWea/bysPw1NZ3lac0QAUfF2JvMtmCs/BLfTgAGeLg+yMG1kYUzF88F0XnQG8rTKhQXZTpZUnixXHWGp1ZelrgAYK4SBdBY6/Zht2c9iwzGeNwdA+3Voi+BJjT+zFT5MV+xhvtqdZzX7eF53kKXGg8w1HWehPZz5vhSWhrN5+TCf5TtJLBiCmVQ78aDwcx7kfsRY3mfMq5x51niSBUMwi8aLzNX48rDUkfuZWxnL2cZEoTWTkl08LLFhVGLHWJkAokcV/tyWnKSr2I9e2SW65FfpUEbSWZ5AhzqFVrXQBNekTKWlPP1Vc5z6pnDM1QSSBkkczbJEEUFm7HRVZK1BkDnt6ptiOUOHNgOjKpUW0zsj81pdoyxRrM02g8uMmS+CqEESh1GVSl91HrfrC+mpyqW1PJ16aQINZUJZQ5fpe+afYVSl0qnNplObTbs6E71cmGbVSxOoKYkT/qw0hWZFOh0VeQzqFdw3qrnToqS/sYyeBindjTK6G2Xcbtcydrue4TYVt2py0Uuj0aScRRJ5CMk1LxFF0lCX/xEQlVzZ/bUoMoPI/KZodQvdGhyd207uWSF553aQe3b7GhCtnhZlndxI+vENpJ7YROqJTaQf30DKiU3Iow/RrUlmpEdLZ5NUAFF+tFiq8J8BUWFWmAii/KxQEURC/jIQfd1k6M+BqFqbSbU2UwSRGUXNNXm0NhbTpS/7T4NoqDaSAbmzCURv057xQzqy3qa76Fd0l34ggqhd7kan8jBtCh/aVSdpV52hQ+VPhyqQjvLVIIrEqL7xXwaR+WtjRbJQrV0ZT1tFvFiaYNBErQGRiKGvBZFpQqS6RKPqLC1yL9qln9NZ8hs6S35LR+n7tEk/olX6Ccay9RhlFhjKHDHIvNaASC8/KWBI6Uez8izNSn8TiIIwqIOFaC7Tor1Msy6EZm3YWgzpbvxlIBrpq+Rel1CzbW6Nu9uuZaBNzS2jis4GCU2aHKrKUlAVxFCYGkpatD8p4aeEXD1B0pWjJFw6QELwfuICvcS6bPPR1LBTDlw5sZsQXztCfHYR4mNDqK+tmBAfGyHHrAg5ZiVMi3ytvwSeMJ+d4hTpPwOZrwLR6hW51X/2T/2cr6vNXr0K96dAZE74aTsi/AQQRZ5zJMrfiejz5lIEN+KC3MXcCHTjRqAb0YFORFxwJDxAgNAlP2vOH9+K37ENHD/yGQf2/w5nl19gZfMDtu74Dpu3v87Gbd9m04432Gb1Jtt2vYmF3Vts2yV8vdX2O2yzewOL3a+zc/cbWDq8jq3z99jl+ib2rt/Dwf1NHD3/BSevf8Zt3/fxPPgTDh59h6PHfkHg+d9zOfAPRFz6nJgrm0m6soPUEFvSQxzICHMnJ/IgRbHCGyJp4hkkCWcpiV/VJpccQFmSvxhZcgCy5ACxGc58f0ibE4IuT4CQNicMTXaoiKMvIqmqMEKc7JgnQ6snRGb81BZHUFMULoKotvjVnzMjqrEsBr0yfg1+DKoEEUDmT/PPaymLpb08mZ6KdPqqMumtNEFIk0Jv5U16dRn0qpLok12jt+QM3dkedGVa0565kdbU9bQm76ArzYH+PFfuFnkyUubNhPogD+T7uJPvQE+qJR2xm9Bf+4TG4N/RGPBbGv3/TVyVM2Oo4fgvqPf9uYihqsPvUHX4HbFZrubw26a1ua+GkHbfj9B4/RCt1/fReL6JxvNNdB5vovX4Dro930Ht/gble96gzPUbKL1ep+rYD+m5+hHPtUegTmh+e6xxYEppxYR8BzMqB+Y0ewQMtZyG3jDQn+GJzo0nFU4s61xY0rjyRLeHJ7WHWWkN5HlfBC8HEnhxJ5FnfTd40RMJvdHQFcmK4QqLjWeZqz7AUvV+XtT5Qq0vz3XerJS78Ey5m6cyG16UO0LdQWg8wYuq/SyrdjBb/BkTuZ8wXbCJZ2pHnqpcWJY7syBz5EHm/8vbe7W1laDbuutHnLPPOuvZ3dWVu3Ku6uqqruqKLpezAWNMzjmYZIKNs43J0RFjcg6SUESIHCVETs4Jg8lgMBin91xMJIPt7l7rrL33xXimNNEEbpji1Rjf+LZyK3cbo6W2zGoCuN94lIWWBJZ0Z3nScZYZ1V7uqQKZk7gxnLWV22l/51L8ewxEvcZQ9Jv0Hn+Xi4lfMZ6zkftiCyMQTZTtZEpix4zMlRmZK5MSB+Ef8YKdjORbMZJnx0iOLbczrLhy1oShUxu4mPob/Uk/0hn7DX1J33MtfQMjBTsYK7VmUuLAVIUjYxI7RkU2Qt12sQU3s7dzLWsHN4q8GZX4czl7B5fP/Mj1mE+5EvkOfZHv0RP9Pv0n3qX/hBCZG81ax2SJORMiayYkVtyVWDIsNuO2aDvXy7dwtWgz1/I2cjPrd26k/czl5G+5kvINt87+xO0LGxjONmGkyJrRcgcWqvewUBPGQk0YczWhTKuDmVAFMF4ZwJRmD3N1YSzUhjCj8BAa4iocmVG4MVPlx0xtEPcaQlhoCmOuNoAxqZMAQ8XmwrLY/O3cKjZnTGLHrMqVeZU7czJHZsR2zIjtmJXYc0/uwmKVD4tVfixW+bGk2W3UYnUAiw17WG4MZFHlwETRVsYKNjNWsoNRiQMjCi/mW4+w0Hqc2foIxpX+TCl8GCt3ZEbswINKb540hPK0OZwHdX7MKayZF21nusSEefVuuJIB880sL3TyaEEH8/VwpwiGEnnSHMhSpQs0hvOk7QDLXXu533sYRgrhynkWu0KZa/Njuf04DKTB4AXoSOVxaxRPtYd52hbKw0Y/ntb7Q0MQD5sCWGgJ5/FAGg8vFvLgWiHLN/KY7YxlpjGECYUNI2W/M1L4C6PFG5hTO/GwbR/LvTE86osV9jEpHI1ANFG2k0mxFePlOxkTWzImdWKuNoipmr1clQQxUB7CRdkRukRH6JbF069JW/mgR4jKtVfloFVloq8UqrWNM0MrDpABVgwOkcEBWj1ntNotWl3lbYQhyRljKYJhFqi14vy/BCKDejQ59Nfm01mZZSxPqCs7RaP4LFpFBl2aPCPEtVacQ6+8QK8mn76aArrVuWil6TSKzxphSGi8K2CwsZxLWgmX2qQMNknoqitFX12ArqaIoXYFF/VKbvbXMnO7g7sXG7jeLqOvJofW8kSkp4IRJ/lSHuuCOMYJaayjUQIUvTwW94+ASBxtbZTh3Go3yFCwYIAig5tkACQDJBUeNqPooCmlh8wo2m9iBKLC/Vso2LeZgn2CW5QXuoH8MAGMcsI2kR22hazQzWSHbCQjbPMLQFSnykZWdgpRXhxlOVEUZ0VSnBVJUbagwqxjLwUig56Pzz0PQGWFiZQVJlJelCzoudKE5wHoZSCkkJxHVZG+ckyjUnreCEO1ldnUVmZTp84RwEidRZMmh5bafCMUdbSU0d8hM0LQQKfcKAGIZAx0ShnqFHFFW8j1hkSuyu3pzf+G7ux36cp+k+68t+kp/tgIRD1SM7qkjvQofOhSBNKl3EO3Kpxu5X66lQfpVh2jUxX1L4FIX3MOfc2z6Jy++vxL1V5z7oUWOQMQaatSaVMnoa1MMgKRoVBBq44TVJkgHJWRQi22IgCdxJJOyQ90i7+gR/IXeiq+o7PiZ/QVv9Ep3UqHdMcKELnSLveiXe6HTh6IVrFHcIgUEbQrDtAuF5a1diiPo6+MpFN9gg5NFPrqKCMQtVbH06pJfCkQGeJy7TUX+DdD+YGxHe4lQHTnYj03+tRc7VZwqUNYMtbfLKGnQfhDr5eeR5oXT9G5o5SkHyf31AHOxQRz+rgvZ0/sJi0mkLQTvpw54smpw26kHnQmOUKIx8WF2xqBKDrYkqgAC074m3PC34wT/mZEBexYq0BTogJN/0tA9E8B6TkgMhY2/AMgev56gzP1PBAlh+x8KRDFh5qvlaEOfBUQJYZbkrDP2qi4vZZGJey3IemgHYkHbEk4aE3iIRviDwuKPrSLI+EmhPuvx9ftb7g4fMkO87fZZvYGm7f/kV83/js///4/+HXjv7Nh2x/YZPYnNpu/xmbz19iy8/WVx39is/kf2brrj2y3+gOmVn/E3PoPWNm/hpXDn7B1fgM7lzdx8vgzzp7v4OHzAb7+nxAU/CXhe74k5vg6kiLXcyZmG2ejtpMevYP0SAsunLAi44Q9xam7KTv9rFZbci6C8jN7jeUJknMRSM5FGGHIcDQUIlTlR6EpiKamOJa60gTqSpOoLUlAUxCLKvcEiqzjKLMjjUBUW5JAbUnCGtipLYlbuTZhzXMDBBlAaXWkznBeKzuNXnmeTnUGvdXZ9NXk0FudTXdVJp3qDOOxXZGGTn4OvTyNLlU6fZpsBmtzGazNpbsygx5NFpeairjeIuJWcxm36i4wXB3PQKE3Pdm70F/4nba0dejPmdCbYc1QgRPXyty4KXFnVOnNHakHlwus6D9vQnfKRtqjf0B75NsVGDLE5D59AYbqdn9Ard97RtX7vke93zvGGaJ/BEJV7m+hdnsDteurqF1fQeP+KjXur1Lt8gc0zoI7pHT9D0RO/zdy31doOvQxM2I7ntTsgaZQnrbuZrnRlVHJViYUZsyobJhRObBU78ej5hDoioTWvdDqzdMWN2j24GmDF8u1Htxv8OOB/jCPBhPhxnm4fgGunoNLp2HoFAwm87DzOPPNIczWerFU783DhkBo3sOThj08rQvkab0f1PlBw24hStccytN6PxZV5kyW/sa8eDOPlDuFn6+2Y77clLv5GxjOFiJst0qtmVQHMFt/iNn6E0xWHWZCuZcZdTCzSk+mRXZcOf0zN05+w+XYj7gU/WeGot6h++g7XEn5hrliE56oHLkntmBGtItpsVCSMC2zY0buyLjUjtFyO0ZL7Rkrdmas2JWxQhdG8uy4nbmLa+e3cTVtM73JP9MR+zd6kn7g8vmNXMveys1cE4aLzRkuNudGoZkACVI7RivsGC614VaxM6PiYKZkwVxK38yVk99y5cT7XIl8h0sJX3A59Rsup37DxZSvuXLyW0ay1guLWovNGC0353bZdq4WruNiwY9cLvyJq8W/cT1/A7dyN3EjfR0XU79n8OT33Ehfz3C+GXfL7JiQujKl8mW+eg/zdXvXaK4mlJmacOYa97PQvJ+5uhDGpa6MVzgxJXNhttKb6ZpApuv2MNsQxkJTGPP1wUwqXBkts2S40JSbudu4nmfCrWILRiUOzKpcWa71Yrx8F3cLTZgs2sF4gRkz5TYsKt1Z1viyrPHlntyNeYU7C0pP5lWePKgP4kGdH4sKWyYLNrEgNmNBZs09tQdztUE86Y7jaU8iy7oTzNftZVrpy90yByZFDiyqvHhcF8bjhlDmqzyZqrBgrnwLM2WmLNUEwpV05m+UMjOq5MFMLSzUCjM9V9N40naAJU0AdERCRyTL3YdZ6D0OV86z1BPDTKMX4xpnoRjhdjHcKoSOOB63HIauw9B3EDpCodYf6oJ43ODPcst+uJjN06EiHlzKZ+lSBhMt+5mq8WZCbslY2WZGin5npGQrMxo3lnT7eDgQx5OBeB7r9nJP5cyt3E0CEIksmJLYMFVuyYTImqkKZxaqA5jRBHFD4svFcj8GJWF0iw7RWRFDvyaNi/V5DDUXCfuG6grpqsmnS5NHT00BFxuLudRUQn9tPj2anDVRudWxtG51NgN1hfTX5tOhykArSzOCk+E6w3xPi+QM9eUnqSlJorY0hfrykyuV2c/ARytLW9FZIxAZzhkqwFskZ4zV2o3is0aXqE1+wQherRXn6KzMWuMOtUieOUOGuu/r7QpGequ53iGnu7YIXVUeuqoCdFV5tGnyGGiTcqlDxfBgPfMjPUzdbGd4oIaLrSK6qzKpzDyMKMWf8gRvymNdqIh3RRbnjCzO+b8NRAaVn7B8NjO04gatBiKDXuocHdlB6SEzIxgZQMioFRj6rwCRtPwUZfn/GoiKsqIozok2xuYMkbnVc0X/XSBaDUIGGFJIzlMpvYCqIp1K6XnjQtZ/BEQGKGquzqOlNh9tQxG9Ogl97VL6O2TG+NxQh5xBfQWDHWL6O8QMdpRzsTWfa/UJXJU70lfwHd3Z79KT9TpduW/RXfQRfaJv6JP+SneFKT1Se7rl3nQpAulRvByI9Ko49Mqk/xIQtWvOrZGu6jRt1UJE7nkg0qlT0alT0VYKQKRTJqJTxtNWGfuCtMpI2hURdMgD0EvtaRdtQS/6K52SL+iWrLhDkt/QSzbTITUV5odkLwJRmzwYrTwcrXyfEYj0imPoFcdoVwlQ1K6ORFsVRVtVFG1VMbRUxdFSlUCrJpnWqlO0ac4KqkpDV52OvjZD2EN0Y6CWGwO13L7YyMjlZmNJwujlZkYvNzM8UMO1LhVXOmT0NZeir8mjSXoBdVEK8txYRBmRFJ09RG7KXjLi93AuOoDTx31JOeJFykFXkiOcSdrnJMwGRTiSst+F5AhnEvbaEx9uS2y4FdFhlkSF7CI62IKogB1GGDIocrfpC0BkcIqeBxTD4tTYoO3EBG41avV5o55zfJ6HpufBZ3UJQ3zwTuNsT2LorjVKWIm+JazsPUoIsSA5zJKUcGujI2QAn/gVrQYgg+L3WZOw34qYfRZEhZtzPNSMqHBz4g5YkXrCiVPRTiRG2nF8nxkRezYT7Pszvm5/w8nuc3ZZvIPZjrfYavIam0xeYaPpK2ww+SMbTP7I+u2vCDL9E7+bvbpGm8xeY5PZn9hq8Romu15lh+WfsLB6BUubP+L+K7QAACAASURBVGFp8ydsHF7HwfltnN3fxdPzQ3z9PiUo8Cv2hnzLwbDviTm4juTDG0g++DsnD2/m1KGtnDtqxvnjuwQgSvZHdCoUWdoBlBeezQatPsozDhvb4AwzRYbnBtfHCDqlyTSWJlNXFI8mT3CHNAWx1JYk0FCWvEZ1pUlronUGGb5XQ1mycU+FYfB29XOd/Jxx14bhTVzYjp5DT20efXX59NUJSwW7a3LX1MwaPv0cqM6jT5PLQF0h19rEjHSoudsu425rEaP1p7lYFow+w5LmU+toPf0r+rNb6U7byWC2pTEyd7nAiqEsc4YyTOg/vYnuhF/Rn/g7usN/RRfxF9r3fkX73i/QhX6GNuQT2vZ8THPwJytA9BHV3u8ZZXCD6n3fM7pDq4HICEJub6ByfR2ly2uoXF+lyuNVar3eoMr9j0jt/gcKl/+Xhj1v0R39FVfO/sLdQhPGSi15VLuHxw2hLNV6MaWwYkJhxrTKnFm1Lfeq3Fio9eZBfRC0HoCWcGjzAa0HtHpBkw+P6r253+DHou4gy33xMJoDd3Ph2lmeDCTytD+RJz2RPNCHcK/ZnZlaZxabPLlf78FjbTBP24/wRH8C+uKhN44HumMstx3mcetBHjfu4UGVB9S5Q60r1DjyuHIXD+WmTBX9xEj2t9zK+p6b+Ru4I7FnXBPIZP1BZuoPMasOZbjUleFSO2bkzkyLrLibs5mrSV9zKeZjLkW9T//xd7gc9znjWet5KLXikcKOeyJLIxBNiCyYlFoyWWHDeIUD4xIXJsUeTIq8uFvqwkihPcP5VgznWXA7dwc3s025lWPGtQvbuZm1g1u5O7mZa8blrG0MXdhI3/n1DGVu4nqBKXfEVozLhMWooyIvxkSBTEv8hKKG1G+5HPsJNxK/YDxrA+N52xkvMheqr/O3cSd3KyP524Tih6JtDBdt5nL+z1zK+4HLhT9xrWQ9Nwu3cLdUcLqG87dxu8CEKak999RezFX7M6MJYK4uhLm6MO7X72exMcIoAxDNN0Uw37yXqZrdjEhsGSm3ZFRkxYTciXG1N+OaQKZqg5mqDmBa48Okwpm75VZGILqWu535Kk/uabyZr/LkfpU74+W7uJO7lWtpvzGas505kR3Lai+e1gXysNqPKbETsxUuAhRVerHcEMxSrbAEdbJgE7Ol27lXYSkUSTSF86grhkedcTzpjIGOSB7Uh3JP4cmczJWH1X48bghnuSGEuUp3hou2cq90M/Plpiw3hMCVdB7dLmN+RMrShBLmNDAuhhsZ0B8H7UehKxYun4ZrJ1nsi2OxL4H7+kPMNTgzXeMCV87CRDlPumOYqw9kod6DJ83u0O4Bnbuhyo2HUmceadx52roPhi7ALREMl8JwDk96j3C/0ZNJyU5u529kQWElNNi1BHFPv5+lgVge98fxUBvOrNKBeakV81IrpiosmamwZU5sw0y5DTNiB6YqnJmt9OVykS0d2Rboc53pkxyiSxJHv/rcMyBqKqa/qZT+plIGG0sZairjSoug/tpn8bnV0srSjDNFhlhcuyJ9zXnDdQZIalek01xxxugQNYhPGRvhmsWnaRafpk18hjbxGbQV59BJ09DL09HL09FJ02iXnTe2yBlKE1aXO2gVGcbHnVW59NUV0qXJQ6fMNM4NGcCpQ51DlyaPgYYyLjaL6a4tok2ZRZP0Am3KLNo1+fQ0lDLQUoG+ugitppjuRgn9OqVxX+MlrYRm8UkU6QcoifehMNKJigQPZAluyONdVlwiu39RovByEKqItVkDRKvjc0VHdrwAQ4ao3QuO0VFzSlbAqPiw2Upsbotxrqhw71YKwrdQEC7MGOWEbyU7bAs5YZvIDNuGPDWA/qoMhgdq6G2VUa/OQSY6jaggntK8aIpznqkoK4qirCgKMyMpzFwBouzYtXouGmeAIQMIPQ9Eq6Nx/8gRWg1Cqop0VBXpqGUZglYWsr4AQiuRuYaqXOrVOTRUCY9bagppqy+mo1lEr05Kv05Ov05On1ZKn1bCgK6EAV0RfR3FDLYXc6m5gKu1yVyVudJf8AN92R/Qm/0G3Tlv0Vv4EX1lX9Mv+YVusQk9Unv65D70KoKEOSKFAERdiv10KlcckxUg0lemoq9MNQKMAYzaq8/QvhKd09ecMz5vrz4jlCYYpHkGRMZabbUQk2tXJdGuSkKnjEeriEOriBPmhJQxNKviaFXGoVVGCU6OPIgOiQN60Rb0pd/TWfYFXaLP6RR/Taf4JzolG+mQmNBRsQu91JZ2qSNaqRs6mTc66W7apcHoZCFGINLK96OVHUSnPIZOKQBRu+o4usoTtFWeoEUdTYs6mraqOCGyp06irfIkWvUZtOozRoeooy6Tzvos/u1Kj4br/TUMX2pi5FITd4YajbuFrvdW0dtYRosyC03ZSRSFCUizoylPP0bhmYMUnNxLTqJQlX0u0ofTx7w4ediD1AOupOx3IWmfw8oCVWsSQm1ICLUhPsxB0Mq8UGyoJTErMHQiaOcaN2g1ED0DJBNO+Jv8l4Aoyn/LGjhaDUgvA6LVjtLzTpABhgwFB88rOcxyDQgZlBJu/awCe5+Nsfwgeb/tC0o8sKJDNiQctCbmgAXH95lxOGw7R8JNOB5hwvGDZkQeMifQ72e83L7FyeEL7O0+xs72I2ytP8TS6n12WPyZLTtfZ6P5a0Zt2LFWG83fWqMt5m+yxfxNtlq8gcmu1zHf9RoWlq+yy/pVLK1ewdbuNRwc38LV7V28PD/E3+8zQgL/SkTI9xwJ+5HofetI2Pc7iXsFJe/bROr+7Zw5vJPzR+0oSQlAfDoM5YXDqDKOrNkPpMg8gjrnuLH+uqk8ydgEZ5ABXgyqL06goSTJCEZNolRapWfWNAoZto3XlSatAaC60iTqSpNoLE+hpeKU8Tqd/JyxlahZfBKt7Cw9miz664Q4hzCkK7yZGjau99TmrbQeFb4Uigxv6H2aXC6u5NZv6mSMdlYx0q5grK2U8abzXBSFoju/i6aUdbSd/IWOkxvpPr2ZwTQTLmWYCi1z6dsZOLuRvpPr6U74Gf2J79Af+Qbdga9WYOgrdKGf0bbnYwGGAj80ukM1Pu9T5fWuUQYgWg1Dq50hAwgZYEjh/CoK1z9R6fkqVX6v07DnXVoiPmQg9huGz//OfbE1SzI7llVOLCpdeVQbyuOGcCMQCTBkyb0qJ5ZqvViq9+NBfRBPm/a96BA1+/C4yZf7DX7MNe/lfncsDwZPsTx0moeDySz3xPGwK4al9kPMt/ow1+TEvUY3Hml9WWhw46EumKfdkcKelctn4dp55rRHmW89wFJzKMv1ATys9uFxlSdPq1x5qrbjoWwH98vXM577DbfTP+d6+pfczF/PHYUzd2uDmG45xGRdONMyT8ZKhX1CY2JLxkvNGcnayMX4LxmM/piByA8ZOvERN1P+ykz+Jh5IdjEvWQtDEyJLxsSWTIjtGBM7MS4RYGii3IM7xbbczDXjWvZmrudu5nrOVq5lb+Zq5jauZZkynG/FaKk9d8vsuF1izY1Ccy7nbOdi1lau5JpyvXgnt8tsuF3qwHCxC8PFHtzJd+R25maunf47t07/wFjGRmaKLLgntmdG4ca0yp0pqT13isy4nvE7NzLXM1ywheGSbdwo2sKN4k3cKt/KHckORsVClGpKaisAndSOSZULszV+zNUHM9sQtqK9zDcIQLTUtJ/5ur1MqIOYUAcx2xDGXH0g45Uu3C4151bxVkbKdjAutWNM6c7dSmGZ7W2pG7cljoxIbBkts+ROkRm3C7YxXGjKrWJzbpdYMlxqJexqElkyUizA3VjxLmalTizX+PGoLkiYLVJ5c1/ty8PaQAHUG0OYr/ZhRmLJeME25iWWLFU68bApiOW2gyzro1jWx/C4PZKn7ceMQDSvcOVJbQDLdXtYbgjhntqDsTJz5koEl+lRUxhcSefJcDmLd6Qs3JHycFzO07ulPLmezuO+aB7qDkF3PFxOg2tpLA4k8qAvhiX9Xhbq7ZnTOPF04DSMlLGgP8ZYtSdTaisWqnbyqMocNJagsOGBZBcPVDbQEgA9CXA5A27kwI3T0BPGcqMrCworpsp2sFztCtpgHvUcYKH7CA+HEnk6FMeT9nDmK52MQDQjtWZKYsdcmQ1zJdZMl9kyVWbLtNSFy3k76MjYhC7LikHpUfpkSfSpzjBUn0V/Qy499bn0NhTS11hiBKLLzaVcbCw2go7BwTHE2lZH6AxzOwYYMhQaGO677Yp0416jDnXWSgtdhtBKZ7gvr0gnfSa9PJ0uZQadigvopGm0ik4bdw11qDLoq8ljoKGE/vpiuqvzjZXg/fXFXG4Vrar0vkCrLB19ZRZ9dYUMNJQYX69TZqNVCCBULz5HnegsTdILdNYV0d8soq9JLDhG1SX0tsoY7NRwpbeeq721XOpQ0V1bsAaKpImeyBPdUSQKTpE01v4FKFoLRv8YiAxQZHjNy1wiAww9D0SG4/NAJLhEW40yAFHhXgGQ/hkQdbfJqPsvAJEARTEUZcUYgcgwM/Q8EBkdISMIpSAqTvmXrtDzIFQpvUCl9AJV8kxBigtolJn/FIhWq0mTR0tNIdqGErraJCsgtCKdiH5tIf3afPraixjQFXGxMZ+rtclcUXgwUPjzKiB6g96iD+gr/2oNEPXIvOmRB9IlD6ZLHkaXYt8KEB2mQ3mcdmUs7cr4lSjbi0Ck05xc2SX0Egj6h0CUYgQifWUy7ZUJtFcmoFPG0yqPoVUeRYtCUJMijhZFDFp5JO2yfXTJvOgSm9Nd9gNdpV/QVfYJXaLP6RB/g17yC3rJVvQSCzokdugrnGmXuqGVeqCT+qKTBghAJA1bA0Na2UG0iiNoFUeMYKRVRtKqiqS5MopmVQwtlfG0VCbSokqmRZVKW+VpQVVptNdcoLM+i66GbP7tRp/G2CJ3qUPBQKuYrvpidFV5NCsvUFmSjDg7ioIzB8lZqcfOiAskPdqf89G+nD3qwclDLqQedCb1oDMp+51I2edIUrj9yrJUy2ezQEGWxOyxeqYVEFo9I2SAoRj/HUTtNiPK34QTu7cT5W8iPH4OiKKDTIkOehGI4oJN1oDR8+6QoT77ZaULz4NQQog5ieEWJITtFIoPwi1JibA1trs93/JmaMUzlEEkhO4SShJW5oHW6LDTKjmQetiB5CN2JB0VFHfEishD5hzeb8KBvVsJ37OB0KB1BAX+TKD/Tzg4foaN7UdYWL+Ple372Dh8iI3Dh1jaf8AO23fZZvUWW6yfabPl22yxepctVu+yzfo9ttt8gIndh5jYfYiZ7YeYWb+HqdU7mFm9jbnlm+yyehNLq9extHoVS6tXsbN9AyeHP+Pu+j5eHh8T6PslYQHfcmDPDxwJ+YkTob8QE7qeuJD1JIRteAZDkbZkxbpSmOyP6Gz4swhc7okXlqTWFMYYq7Hri+OoK4qlpljQ8zDzLBKXYoQXgwwOT2N5ivFocIoMZQut8rPoVOfpqMqgo0qIvPVosuitzl5z7K7KFCJyKy5QlyYHfaUwQPwyIDJAkaEVqbc6l/7afC41lXCtTcztDhl3e6qY7K3nrl7N3dYSxpsucEm0F12aFU3J69El/4w+8Qd6Un5m8ORvXDzzG5dOrWMg5Wd64r+nK/ob9JHfoD/6NdpDX9K+/0VnqGXPxzQFrQIi33ep8v4zas+3qfJ+sUThXwGRzOUVZG5/RO77OsqAN+iM/5brGb8zXW7BgsyahyoHHinseCi1YUnqxMOaYB42hrJU78eE0oppjQVz1TYsNbjzoMGXBw27WW4I5mnLfmEXUJsPtLpDqye0+PKkxY/7jQFM1Ycx1x7N/d6T3O89yXxXHMs9CTzuSWWh7ShT9V5M1TnzUBcIXXtZqvfmUVsQjzsieNJzjMcX43g0FMtS1yEWWoOYr3XintqSOYU1CzJbFmWWLFbs5F7pZibzfuHO2S+5mvIRV9O/ZFS0hbkGH+Z1+7nfeZTxan/hn+/iHdzK38xw0VZGC7ZyI+1nBmM+ZzDqU/qPfcTtlL8xfObvzBebMl++U6hjNgKREEUaE9kyJnZiTOTBmMiLu+XujBQ7cLPAjIG0HxlK+5aB839l4Px39J77gcH09VzPM2NMZM+03J3ZSl+mVd5MyDwYq3BjROzIjWJrLueYcjnHlKtZO7iWuZPrWVbcyNjJ9QubuZb2G+O5O5gtteWe1Jm5Sk/mqv2Zqw1gWuXO9TwTrqSt42bW7wwXC1Xed0R2jEqcmJC7MSF3ESJ5UismlfbM17gxV+vBZLUXU3V+TDUEM9MYxkxjGHON+5hv2MdCYwQLjRFM14QwIvdjROHDpMaPcbUTw2Izrub8wvXMH7md/7sAi3InxhXu3JG6cVvizG2xHXdENoyUWzJcuJ1buZu4lbuJm3lbuJ63jav5JtwoNGOkzJpphTOzKmGJ65TSQ3Cs1P6Myb2YVQWwVBvGo6YInrQdYqFpLzPVuxmvcOBOkTmLlW48bgrgYds+4XdvPMR84yEWGiNYatjLg/o93FO6M6905kndbu5V+XK/1p/71V7Mymy4V7qZxYqdAhBdzYRbFSwPq1m4o2TxjoTl24UsXTnF/c6DzLWE8Lg3Hq6mw7UMFvuTedAXxQN9CEt1ttyrcoHLBTBRw2JvClONgUyr7VlQ7uS+xIzl8m08Fm/nfsnvLMo286TBkce6vTztiYXrKXA1Grp386TFmcc1TiyrVtoXO/fytO8w812HWRpM4NFQLE90Ycyr7JmT7WJOtotpmR2zUgem8i2ZzrNkqsCC8UILpsqtuZixgY6zP6E9v40+8X4GVKn0qk4yUJNBT10WHTVZz+qxq/Pprs43zgWt/jDJADeGGaLe6lzjPbS7JpfOqmzjElaDDDXZhlrvDnUWnVXCffl5V/5l5QyGqJ5WlmaMwhlg6GKjAD5DTWV0VuUadyJ1VuXSWZVrdIt0ykx0ykw61Dn01xevAaJWWQYNonM0SNJolmXQLMugRZGJvrqArvpi2jWFtFXm0VFXxsUOAYYGOzUMdmq42ltLf7OInto8msUnUaZHIE32QZHkgTJJcIkUcY7IYu2RRtshjbZbAzqrYed5EJLG2Rq1GoxWzxMZwOd5R2lNOcPxXZQd22lUyZEd5O/fRl7E1rVgtFK+kLdvO7l7BRcpZ982ZCm+9KnPMzygoa9dTkN1HgrJOSTFSYgKY9fMB5XkxqwBo3/mEK2OyJUXJSMpSUVSkkpF6Umk5aeQiU4Lx/Kz/xSCDABkcIQMIKRRZKNRZBujcvWa3LUgtNIyt1qG8401BbTUFRldIoNWA1GvLp9+bT6DzblcqUvmityLwaJ19GW/R2/Oa/8QiLqlXnRJ/emUBdEp20OXYh96ecQqIIpGp4wXSg4qk42ujhFqNCkvVGf/Y6XQoUldVamdiF6dSHtlHO2VwtLVVnkUrYpIWpSRtCiiaJTH0iyPRis9Sqc0lJ4KZ3pEG+kVfUVv+Yf0ij+hU/IF+orvaZesQyfZjk5iLcBQhQdaqQdaqRda2W600gB0smDaZP9rgUhfm/EMiEaH6rnVq+GiVkpvYxn10vOoS08iyYmm9MIxis8fofDcIbJTw7gQH8i5SC9OHXXn5BE3Iwil7HciOcLRWJWdvM+OpHBbIwytdn0M4PN8WcLzs0Ix/juMMBTpu814POq7lWN+2/63A9HqeuzE0J0k7RXKDpL2WhthyND8ZtDpQw6cOmAvuD+r6sLjwy1JirAh8YAtKYfsST3swMkjTpw66sqZKA9SjruuyJmUSEdSIu1JOmFPfKQdMcctOX7YjEMHthEWvoHd/j/i4/sdrp5/wcntc+xcPjXK3vUz7Fw+xdrlEywdP2SH/XuY2L2Lid27bLV7BxO79zG1fwZApvYfYebwMTudPmWH4yeY23+Mud0H7LL7EGv7D7Cxew87u3ewtX4ba8vXsbZ8HQfrt3CxfxcPlw/xcf+UQO8vCfP7GwcCf+RI8M8cD/6FE0HriAr+jdjg38mKticn3oX8JC/j/JA0PQJ1znE0+VFGENLkR1FdEG08p845vkaG2aHVRQmrgcgASY3lKUbVlSbRUJZshKXVUNRYnkKr9Myz/RbVWXTXZBvngvrrcumuyjTOBPXX5XKpqYirWjFXtWKGmkuMYGRYEjjQUMRAg5ChN+y1uNRUwqWmEq60lHGtTcxwp4Lx/iomL9Yyd6WJ+UttTHRXMdZWylhjOpfKD9B+3oHGhHVok3+gLfpruuK+ZTDp71xM+YmhxL/TH/MtPZF/ofPoX9Ad+QvaQ18al69qwz83AtGz2aEP/n8B0eqYnNLlNRSuf0Lq+gfErv+BzO9VFIGvcT1rA5OSnSwobJgq28F0iRlzRWbcKzJjpsiC5Wp/HtTv4UHDbiYUNsxV27HU6MzDFm8jED1s2sOTtkOg3Q9t/oJL1OrL05YAHrcGsdwWykxDBHO6WB5eTOfBwDmWe1N53JfEw45YFpr3M13nJUSMOiOg+yAPGnbzoDmAxWZ/7rcFc78jgsXO/SzqQ5lv9GS6ypIJ6XYmxGbMiHcwW76Ne6Wbmcn7lbHz33Iz+TMG497nbskv3K+1g+690B/Jk55jwk6cIhPu5m/g2oVfuJHzG3fzN3Hj7E8MRH9Kf+THDJz4hPm8zdw5/yuzhaZMFW5nJH8bUyILJsp2CbMu5VaMlttxV+TMSLknI+XeK/uDrLiS+TvdqV/Qk/oJvac/o/P0l+hPf0v3+V+5UWLOuEyILy3Wh7JYH8pcdSDzNUHMa/yZkLpys9CKSxnbuZKxnRuZptzI3MH1DDOuZ25hON+MWbEzc1J3ZhVuTKs8mdEEsdi4l1vl9lzK3MyNzA1Ml1kyUmbLqMSFMYkXE1IfJqQ+jEvdhdIBiTWTlU7cb/DmXr0Pk9VeTNb6Ml0fwFRDMFMNIUanaL4xnHv1YUzXBDOi8GFE4cV4pRuj0p3cKvmdaxnfc/X8t9zOWcekZCfTCkdhL47KY0VujMscV4DIlNt5WwUVbONmoQBDNwrNGRHbM1/tx1JjCNNqX8ZVXkyqdzOm9Ga0wotJhT8LmlCWaiJYqj/AQmMEkxp/xqWu3Cq24EljAE9bw5lvDGW6LpRJdRiT6jCm1UJD3oPa/cwqdjOvcOVRvS/TKk/ma3ezUOvNPYUdM+WbmZft5GFzGFy6ALdkLN/WsDSsYXFYzuL1fO4PpnBPF8JUox+Pe2PhSgZPruax0H+G5d4oHrcHs1xtJQDRXRkst8PNDJa7D7PY7MdSrTOLSkseiE14VPo784U/siD+leU6S5ZaArivP8SDwTieXoqFnmDhw4UGb6jzgSZ/0IfwoDOUKV0os91Hud8XyXxLMGNSO2ZlVsxILJiS2jIrdWIsx5zxLFPGMrdxN2czEyWmDJ37ka6T36E7vZGhsr1crTzJpeo0LtVl0V0j3Es71FkrEJOFfgVCXgZDeuUFejQ5DNUXCfdInYSrWjEXW0rpry80Qo++MsMIPz21ecb7bmdVthGI+uryjc6RoZFutXqrc41AZJhDMkT0huqLuNhQykBDCZ1VubRIz6NVZNBdnW/cdWQAJEOczrAzyRCZMwBRoziNdnUevfWl9NaXoq/Kp02dQ730PM2KbFqUOXQ1iLnaW8/1wSb6dJX06Sq5OdDAULuCweYyemrzaBWnIEn2Q5bshSLJA3m8izBPtAqIpDH/dSBaDUXlJyyNDpGhhlsUZfWfBqLSo+YUHjAhL2KrEYoMMJS/fxu5EdtXzm8mN2I70mQfulVnudWnpl+v+N8GRBWlJ9fAkFx8Fpno9P8yIDI4Qy8DodVAZFBTbSHaplK6tRXPgEgroV9bTG9bHj1aQX1NOVysTeKi3JP+ol/pzXqX3qxX6Mp+ld6i99YCkcSergpP9GI/9BWCe6JXhKGXR9ChOixEx1TR6FSxK61viS8AkaEu21ib/RwECaUJhq8nroEhXVW8EYR0qmi0yii0SgMQHaNFGUmzPJoW2QnapQfprvCnV7yLnvJf6BV/Qq/kPbrFn9Eh+Rq95Ce0kg1oJTvQSWxpr/CgvcJLgKEKnxUgCqJNHvJPgUirOEKr4pjx5zcpI2lSRv1Lh8gYmRtsLqO9KgdNSQpl549SeOYgWUlhnD2xm9OR3mt06pgXJ4+4kRzhSMJee+LCbEgItSIxzJqkcFuSwm1JCbcVZmVCdxEXZP4C6EQH7iR2RS8DISMQBZhyYvd2ov22EuW7hSjfLRzz3sRh7w0c9d3M8cBtRO9ZWby6x2QV4LyotQC0Vs/vBzK0zBmKDta0vu2z4dQBR04dcOTMIZeX6tQBR07udyB5vz1J++yMStxvT8IBexIPOpB8xInUSDdORXlwLs6HnDMhZJ4K5GyCNyfjXUmOsefEUXP27d1I8J51+O3+Hk/fb3D1/ho3n7/i4vUXHDy+WCN7j0+xdfsEG9dPsXL9BAunD9nh9AFmju9j6vAepvYfYObwIbucP2WX86eYOXzIdtv32Gr3Htts3mGbzTtst36HnTbvY2X7IfYOH+Ps9DHODh/haPMetrveZJfJK1iZ/glHy7fxdvmEAPcvCfH5hn1+f+dQ0C8cC17H8eB1nAjZSGz4FhL3mpCX6EFBqh/Fp4MoPxeOJD0CRfZRKvNWChLyYqjKjaa6YEX5scK5/LXSFMQaSxIMoGMAG4OaRKk0laUI8bmVc8Z5oIpTNEoEKFodq2tTnEOnOr+yBT3d+MZrkMEBMizvMwDOUH0RA3WCG2QAoNUabCxmsLGYiy2lXGwp5apWzI0OKXd7K5kY0HC3t5IbWilXG8Vcqi3kSlU611QnuSw6RnemB/Vxv9Ka+Heajn9J+4mv6I37noG4v9Mf/R09x76m6/BX6A9+ie7AFwIM7f+Sln2fC8tXVy1dNdRs1wW+T43/u9T4vova8+2XAtHquSGN25+pcn0LtcubRiCSubxChcv/pNz5/6Ey4DX6Er5lvHAL44VbmCjaymTx9hcWkAAAIABJREFUdmZKTJgtNWW+1IzZMgsWq325Xx/IUpM/dIRAdzh0hPKoxZ+HjX4sN/rzsDmMJ7qjPG0/AtowaA3kaVsoT7QRPNUe5EnHcZ70JbHUncryYDrLg+k86j/Dk74EHnft537rbmbrXHio84eOcNCFC85Toz+LjbtZaglgsS1YULM/c7UezKgcmJRaMiGyYFpkxkzpBmYLfuJm6geMnv6EmykfcSvtL0xXbGWp0ZUn+lCWW8OZU/kyU+HIeOEWRnPWcSvzF0ZzNzJZsIlbaT8yEP0pXUfeoffYh1xK+Iq7F37jzoX13MrYwI3MDYyV7ORuyU7GSi0ZLbNmtNyO4TJH7og8uSPy5naJCzfydnLl/C/0Jn1Ob9LnDJ75lqHMnxnK3cD1UnOGpXZMqD2Zqd7NfH0I8/VhLDaGcb9xD7OV3twV2XM9z4zLF7ZwJWMzt/PNGM4z52a2KbdzTRkrtWRa5sSswoUpmZNQaCD35a7Uk6sFO7mcs5XhfBOmJA5MVLgzJvPhrtSXUYkPd6We3JW5Myp1YkzhxHSVK3O1HkxXuTOmcma80o0JjTcTGm8mNX5MavyZ1PgzVR3AVHUAkzUBjKt9GVf5cFfuzLBoK9fzf+BqxrdcvfAdwwWbmJPbck/twZTSjVm154rcBRenxEIoU8gzZbhwB3dFu5hR2DMld+COyIYJuRsL1QFMq30ZU3oyKnVb+X3dGJG4MSnbzT1VCPfVYcypQhiX72Zc4c24VKgsX6z2ZaFmN3O1AcxWBzNfF8GsJoxxuS8jot2gzwTtWeZUvtws2sG02pO5aj8BiFT2TEi2MaO05EFbOFxKgzsymGuHuS4eDtfCXSX3e5KZbwpgttqdJx3Hedx7FkYqWRoqYKH1OEu1PiyqzJmvtoeRPBgX8/D6SZYGj/Kgcx8PdLt50OzI4xoLHhT/zmL+z8yXr2dOac6yLhiunoLRMhgp5mlvNGjDeFq7m8dVntCwm+UmL+bbPJhs92KiI4S5/qNwK5WxxiBuFJoIDXMVdsxKnZjMs2Ascxt3Mn7hduYPDKV+weCpb+hP/o7e5K1cyw1lRJbCDc05LtVcoK82SwCiVQ1xhrhbuyLdWJFtcNc7q7IZbCzmqlbMlTYRV9pEXGwpZbCxmJ7aPCPwrF7GajhvuDevhiSDk2Sc63wOirrVuXSrc+mpymOgTnB3BhsFEOqpKaCjMo+Wigs0V5yjQ51jjNDpKwUYEoAoC70qh+7qwlVROaFRT6/KoaemiCutUq63K7iur+RSm5wOTRHNsiwaxOm0yLPpqivlWqeG4UstxrUlg1o5l9vlDLZJ6G0opqMyndayONTnQ5Gn+qFM9UEW52x0iRQxtkhjbJDGvLw8YTUQ/SM9X8ddcsyc8hOWL43YCRE6a8oirZ5pxSUqPGDYU2RC4QEzCg+Ykb/fhLwDAhgV7t9C3oFtiBM96FKe4mZPJYOdKhqri1BVpFFRkoy4KF4oV1jRaigyqCQnjpKcOErz4il9ydyQoUZ79Q6h1bNBL5sTellE7nkgqlbloFFkU6XMplqdS111wRo11BTRUFNEY02BUauhqKE670WXqE1Mb2sJPa35dLdl092WTW9TBkO18QzKPOgr+IWezLfpyfyfdGf9kZ78P9NX8gX9ol/pFZkJQCT2QC/2o13iT8fKjp4O5X70ykOCW1J5Ap0q9lnT24oEoEl8EYjUhlhd8lqtANDq5ri2ymijWlVRKxDynOTH0coO0ynbQ7fIie6SrXSXfkeP5HO6pR/TWfEX9JIfVtyhregqLGiT2KOTeNAm8aFN4kNLhQ+tFf60SANplYbSKg2nVRZBq+yAUW3yw7TJD9MiPypI+cylalFE0ayKo1mZQLMyhRblKdoqT6NVn6G16gy66nO015xHX5vOv1WXnUSaHU1e6j5jIULqUW+SDrmSeNCFhP3OxEU4ERfhRMI+JyMIGSTsCnoGRSnh1iSHWRIbKDg8q12h6MCdq5rcBCh6fl7oeSCK8t1ClPdGIn02ctz3dyIDNnI8cBMnQkyICjMlOsSEmD0m/xKK4veYEr/H9D8FRPHBO1+AIcP8z+mDTpw+6PRSGDp90MkIRKkHHUk5sHI85EjyESeSDjsSf8iBpCNOJEd6kBzpQWqUO2mJfqSl+HEy3p2oY7vYt3cjvn7f4er2GS4eX+C4Cnwcvb7C0esr7Dy/WCMb90+wcv2IXc4fs9NRAKE1cviQnY4fGYFoh90HbLZ8m/U7XuVXk1f4bfsrbDR9lR0Wf8bS6l0cbD7Awfpd7Hb9GVvzN7HZ8QYOO9/Gzfp9/Jy/YI/Xt4T5/UDE7p84FLSOyJCNRIVtJTZ8GwkRZqQc3MWpozbkJvlRmBpEyZlQxOf3Ic88gipXcHxqS+JoKEkSChHyowSXKD+W+uJnkTiDVgOQAXK0srO0K9LoqEw3Rt26KzPQSc+u+Xq7Io1W+VlaZGu3lDeLT9IgTqVBnEqj5OSKTtNccUbYaaFMN25LN37iufLmbtyL8U+AyPB4qLmEK20ibnRIGe5UcLtDxuXmUnqrc+lSZqGvSKNDlEhX6Qkul0cxlLeHxsTNtCT8QHPUX9BGfU1H9Dd0x/yN7uNfoz/4JfoIwRFqjfiMln2f07Lvc5rDP6M1/DOaQz+hcc9H1Aetcob836V69ztU+7zznwYitcubVDq/gcrpdRTOryJ1/QMil3+nxPn/ojb0LS6f+oHJgk1MFmxiqmgz08VbmSnZxmzpdubKTJguN+d+tRcLdf48aA7gaXso6PfytD2cp23BAhQ1BbDcFsoj/TEedx7laXs4aEN4rNvLI/1+HrUf5JH+GI964njYd1Jwh4bSeDpwEgbiYGA/D9t9mK5xYKbayfg9DXrUEsijtiAetQXxsCWQpXo/5qu9uKfxZFblzKzMjjmJOXOl65nK/obbSW9zJ+V9hk9/ymj298yozLnf6M79Bj+mVZ7MSd25J3ZkpsSE8fyNKzAogODt8z9xNelrBqI/ZSjuC26c+jtjWZsYzd7EndytDOcLcy93isyE+uhSK0bKbBkpdeR2uYegYkeuZW3n8pkfuZjyNZdT/8atzHWMlptxV2HLeKULExpPJqt9mFT7MqnezaR6NzOaAGY1u5mQu3CzwJwrGZu5lP47t/K3M1ZmwXipBcP5JtzO285IsTl3RbuYkFgxJrZkVGTDaJkTt4ttuV6wnRsFWxkpNmei3JYJqSvjUk9GJB6Cw6L0YVrty7Tam7kqL2bV7kypXIQChwo7RiocGJU6rciFUbkrd2TCcVTlyUSVL7M1/kyrfbkrtuV24QauZX/HlfRvuXrh74wWbeOeypn5Kk8m5C7CDiSFM1MVjoyUWnEj35TLWVu4lmPKrcIdTEhsuF/lzmKNN7Mqd2aVnsypfRiXunJb5MBwuT13RA7cETkwXObIaJkb0xI/lqpCeVi3lzGRG2NiF8YkDkyIHVio9BKKIdQ+zGp2c0+9h7nKYKZV3kzKAqA1E/TZLNeFckdsxWy1N3M1PsxXezGjcmBCup1JlSUP2kLh4hmYVMNSFywOwHirAD7dydxv8OO+xplHTWEs66LhejELnaeYrwliqdKJRbkJizUOzHXHcO9qOvOX43lw6QRLvcdY7NzHvN6D5WZblsu38KR8Gw8V5tyvtudx1364lQlTVTCm4Gl/Mk91+3lSG8AjjSfU+/CwyYuFNhem2z0Y7whjdigGxrKZ6YzklsiWCZE101IX5hWezBTbMZlvxkj2Om5l/J2h1C8YSv2aoeQfGUzewpVzbtwsOshVeQxD6mS6lKm0K0+vxJbTjJE4AyAZ7qtdmhz66wu5qhVzu0vBjQ6pEYJWu0L6ygw6q7KFOFxtHgMNRfTV5dNZlW28NxtgqUOdZbxnGx2lVVE5YddRAf21hVxqLONqq4Sr2gqGmsroqytEX5lFs+Q8jeI0Oqty6dLk0aXJQ6vIMO470ikz6a4uZKChjMHGcvrri+nS5AlLXCuz6K8r5ZpOznBXFSO91dzuqeFau4qeulK0ylyapJm0yLPRVxUy0FLBULuC3hYJnfWldNaX0t8s4nK7nIutIsEhU56hpSgS5ZlgJEnez1rnYu2Rxf73gcjwOkN0zrCbSBxtjTTO9l8CkcExKjmyg6KDpkYYMgCRsNR1G4UHt5B/0ARRgjsd8lRu9CgY6q6kqbaYSul5pKUp/xSIjM1yzwGRcb/Q/2EgqtXk01BTtAaGngei1VBUp86hsabAOEv0DIjK6G4uoKs1i67WDHoaz9NfG8OAzJXugh/pznyD7sx/pzPzP+jOe5Oeos/pLf2J3nJzukUORiDSVwTQqQgRHCLlfnSq1UAUvbb+ehUQtamT1uh5IBLa4xKeXf8cDLWqol4KQ02qI7Qoj9AmP0yHdB9dEm86Sy3oLPyZrpJv6K74ki7ZX2iXfo+2Yt2KO2RKW4U1bRJH2iRetIn9aJH40SIRYKilIlgAoop9a2BoNRA1y47QLDtGs+I4zfITK4pegaGklwKRUL8tQNG/FZzcy4XYAE4f8yJxvzPxex2NWl2JbVSINbGhlkY9D0SJobuewZC/yQutcKurrWMDXyxQeBkQRfpsJNL3d475r+dY4G8cCfqNAwG/cjhgPceDNxMdso2YPduIDt76AgAZlBBi9g+0thbbUILwDIbsSImwJ/WgI6kHHTl5yImTh5yEpagvkSFGePKQixArPOLGqeMenDruQfJRNxIOO5Nw1IXkSA8SI92JP+5CSowbSVFOHD9kwW7v73B1+Rwrm7exsHkLG8d3sXf7BEevL3Dy/hJHny+x9/4CO6/PsPP6DNsVWXt+ipXHJ1i6f8ou10/Y5foZu1w/w8plrSwdhVjcdut32LzzTdab/pHfTP7A+u2vsNn0Ncwt3sJ61ztY7XiLXdtfx2Lba9jseAt3m4/xc/6KQ0HrOLJnPcdCN3I8bAtRe7cRe8CMpCMWnDxmw6lj9pyLciI91o2sBG/yUv0pOr2HkrN7+f+oe8/ophI0XXd+nzMzPX3Pne6e0NPTPdWxukJXgKLIUORkwAFjjCPBEduYnME44ZxzzlG2LMs5W5Yt54BxzoEMBhuDgef+2NK2TVV3n5l71j33/HiXpK2996LWAqkeve/3frkxN0V3qCzNQ11zLUTYNDNC1Rl+gsujdnjEhrhsQRog0hQfaCJv7RUJ3K1K5m55ggBF+eEo80KF6uuCSBoKIqiThaKQBlOdEyg6RlWSAKokAeL9q3OCUcoiaC5ezMEvbZHrqkqluyadPmUWPXWZYmxO84WtgaN7igwxPtddky4C0VCTVLxOrJHNC6Mxx5fmzDv0SbwZzHZCFWZAjfdmGnw2ofJcS4PbauqdV1F/4+vFZauXBRCqu7wCxZUV1F1eQe3Fr6g+9ycqz31K1ZlPqHL8jHKHpUD0W4qtf02x9a8ps/3tfxqIso/9lKwTP6Hm+h8Yi9vOg9Q9PEjbxeO03TxJ38vTjH08y9LiWfZ+Hkt0mCmzYKbKjnmlI29UZ3ldf4639Rd433iB943nBFBpvMybdicW2px433ye901nWGg+x3zTReabLgr1wG2uzHd48epuAPP3Anl/zwe6XKHrGm9VdjwtM+dpmTlv6+15qzzNG4U9r2vtWKhz4K3ytHCs9jSz1Xa8rLRjruY085V2vCwy5blEm6dJ3/EocgUTAX9kzO9jpsJWMCvdz0zZEZ5WmPG4+AQP80/yVGbFjNSCF1KhMe6F9Cgvcgx5mnmIofAtjEdtZTBoPcPBG5iK3cGjlP08SDnIdOpBptIOMpmux0SGnhqIDjOVZchklgkT2ceZyD7OSLIBvRF76AtYz1DgGvoD1nI/WYuZQhOeV1gyXXyS6SJL7hdYcT/fkqm8k0zlneSB3ILHBSeZzjFiIEGL3qid9EVtZyhuB1Np+5lK289Q3Db6Y7YwFLeNseTdTKbuZTJ1rwBqyTqMJWozmrSLseSdTKcLIDWZeYTxzKNMZZtyX3qSx3JrnhXaCyqw4Un+CR7mmTGdfZSJdAPG0/RFjaYbMJZ1lFGJEZNSU6YLjvOw2IonxVY8zDNjIkOP4YTt9Eetozd0LfdC1zOVqsMz+XGeF1lxP9dU2K+Ua8z9TAOGEg7QF72H3qjd9MfsZSjhANMZh3lZeII3FXbMlVrzotCKZ/KTTGYcZTzNgPE0AybSDZlIN2Q81ZDJVBMeZZ9krsCBN6WOTKcbM51+lOmMI0xnHOG57BjPZcd4mn+Mp7ITPJHZ8Ex+iplia2ZLHHlf5QOtEdB4gydFx3habsWzCmteVtgIrqNMh8fFRxaBaDIfnqvgeRPvJ0phMo83rV7MV9kwX2LGfJEFryrsoNOVlwpHnkoP8lK6i1fSfbyuOMmLFh9m+uN40evPbK83r3v9eHX3Di/aLzDfaMOr/MNQaMz7qhPC3/NOFxhPgMdFMC3h3V1v3jVeYqHSXgSihWor5uosedJgx+NWV2buhcGTPN70RPC02IGnucd4WWjH65LTPM8252nGER6k7Gc8fgd3A9dwN3AddwO+o8t/Jx0hOnTGmtKTc5pu+XWapbdoyveiSR5CS0GkCEOayJzGvblbnUafMovRFhnjbQX010toK09cnBUqiqahKBpVcQzNZQm0VyXTUZ1KR3UqbZVJNJbEoSqOEd2hpTNHqsJo6vMjUcoiqMsLpz4/UnSj2sqS6axMFZrv6nPpUWQvi8QpZTG0lCSLxQr1+dFUS0KpyQ1BVRhNZ2Wq6Ch1VaXTXp5GW1kqraWCu9Rdk81YSzET7aUMNcq5p5DSWS2huTSNxuIUGgoSqZcnUC9PoLE4hcbSZFQlSSiL4lEWxdNUlsJdZY4IRW0lsTRKA6lIckYaaE+utwVS7xPkeZoILpGXoKVRuP+Kcu4YkuGsR8pNbdKcdMl2M1gWrVuEp+XNdmLZgsshUm/pkHxjuVJuapPqdJD0W/tJdTpItvcxmmR+jLTl0d9RTF1lGsX5UciyAslN90GS4i1qKRgtSgChrGQfQUta5DSlCbkZwX+2Pe6HWuSWQtD3I3IJlBUmUFGUKEBRYQLlJUkiCNVUpFNTkU5tVYZaaaJqKlOpqUyluiKFiiXRuWZlDq0NUiE+VyehQ5lBqzKBVmUMrbXhdFW406kGova4X4tA1Jr4Ea0pX9CW8R3tWbrLgKhFdoa2wku0FF6huegGjUW3UBW50FjsTkOxh1qLQCO4PeplqaL8vucKia5SsdeS+3iogchNvWRVE5FzWiZlwU0aZDdoyj1Da7YRzRm7aU5dS1vWt7TmraM5fzPN8u2oZHtQ5e2nPk8PVZ4x9dKT1OdaCzCU4yhIepY66XkUskso8haBSJEvqC7/FnVqIKqROS+HoQ+ASCEPEoFIA0Ma/U24qy1BtywJuHECnyvmeF0yFeHnzgVD7lwwxP38EdzOGQhLU8/q43H+MB7nDwtQdO4wnucO433eAO/zBkJMTgNDPwBEGhDyOK2Nx2nt7wGRCEaa+SG7fbic2slt++04OWzliv06ztl8i8PJr7Ez+xKXi3twPb8X17N7cT+zV5wR+q8CkVif/ReASASe74HRSfVxAYaCb1sQ6GxBiKsVwe7WBLlZ4XP7ON5Ox/B2OYmfmyVBXjYEeJzk9nVdHGw3YHT0jxw+8mt0Dv+C/br/ivGJP2Jm+SeOnfqa43YCEBlbf4mR5RcYWX6BgcXnGFp9gaHVFxjbfo2p3SpM7VZhYvstxjarMLZaiZHlCowsV2B44isOm36GjuHHaBn8lr2Hfs2Bw79GS/83HNT/LfqHf4+h/scYHvot+vt/hd6ef8PwwEecNPycc9YbcDq3C99bh/G9dRifm/p4XtPD54YB/rePEuJuRugdcyI9LIjxtiXBz4HEgNOkBJ8lPfQSWRFXyYtbdIfK0jwECFK3vtVk+6HICUKpVq0kUGyFK0v1ojTdm/Ilc0KKnCChRU4WijI/DGV+mNgs1yANRZkXiiInSAQrDfjU5AahkAYvOkYfqD4/kubiOBFkumvSuafIoE+ZRZ8yaxnotFckidG6tvLEZXNEmvPuVqeJkblBVS799cLQrvClmkZnZSItxVG0FgTTkedPj8Sf0TxvOuKtUPjtQuW/lQbv9dS5fYvi1tco1G6QBogUl75Gcelrai5/TfWlr6i58AWVZz+n8uznVJz9hMrTn1Jq9wdK7X5Hse1vKLb+NUVWH1Fk9RElNr8RG+b+MhD9EvmxX5B34udkmf+EbIufUH/7U6aTd3E/dSf3U3fyKHXXnwWi55WnmFM4MK905FXdGV7XnxOibc1XeNd4hddNN3jd4cF8uyuvmy+x0HyB+ZYrQttW4xleNJxltuk6s21uQhPXPX/edXvyrt2Z982XWag/zVytDW+UdrxvsGNBact8rQWvqo7zusaCtwob3tae4nWtAEMzVQ68UpzjneoiM4XHeJhxgIexG5kO/4bxgC8YD13Jg8StzJcY8azCjAelZjwqURcPFNozV2DHy3xznucZ87rEkln5MZ5kGdAfto37ifsZjdrOROxOnqRp8yRDj0cZetzP0OV+xiE1ZBxiIkOfiQx97mcaMJ0tAMdklgmjiYfoD9vGoP9ahvxXMxSwjkcp+3lRZMrT0pOM55szIT/BtMyCSckxxjONmcww5lGuOU/zjzGaeoiBuH30R++iJ2ILPWGbGIj6joGoTdwLW0tv6Fr6w9czErOJsfjvGIn5jtHYbYxE7WYifh9j8d8xkbiF6bR9TKcfYCzlIKOpukxnH+Vhjin3c8yZzj7B/awTPJQc55HEnAdZR5lO01dDlS6jCcLjeJIe42n6TGYeZjrHkIcyEx5ITZnOPsJkuh7jyfsZidlKf+gGeoPX0RuymckkHZ7lmfNUdoL7GUbcTz8i3Dv+IINRe+iP2EFv+Db6w3cxFL2XkVgtHmceYV5+gnm5BbOy4zzJMmI6RZ+R2AOMxB5gLFGXyeRDTKXq8yjdiKdZpjzPNudxhjEPUvWZStZlKlmbqWRtnuccFaqmc47yRHKUxznHeZ5nwVypJQuV9lB7C1q8oe0Wb2rseFpuwfNKG15W2PA431gEojnleegJZa4njYXxEhYminhxLwUm03nX6spChRULRSa8lB5lLt8MVGd4UWbCo7TNPM/4jhfZ6l1G4xnwQMqL/hCe3/NnfjCKud4QnnU7M9t2idcVJ6HGFpSO0H6bt11eMJYIj/JgPJV399x413SOhapTLJRaCA5RpQWzCiueKs/yvN2fFz0J8LQYBhN5V+/EywIb5koEYHwpO8nTHFMeZh1hKlWHjqBNdAR+R0fgVtoCt9MWvIvG0D10JB2hS2LF3fwrdJd6cq8iku6KxQWrGmncHs3noubztasqdbEprnARhjRA1FaZRHtVMm2VSTSVxtNUGi8cX1Kw0FISL8ac6/MjqcsLX+b2qwqjxVKE1tIksSGuszJVLE3QRN7aypJpKopDKYtCKVt0orqq0sX67aaiOBrkcagK4mkuShKvHaiXMVAvo60slXp5AnX58aiKkmguTaO5NA1VUZJ4vDY/ZpkU6gIGDRS1lSfSVBCJQuJPadxNsn1syPW2INdTaJyTeZv9LwOipfuJMl0Ofc9h+nNAJNZ439Yn9ZYeKTd1/ywQ5fiepD7Hi5G2PAY6S1BWpVOcHyU4RKm+fwWIvP+3A1FZceJfASIBihTV6SIQaaCoUj1bVF+TQUt9Lm0NUtqVEtrr0pcBUUelO535x2hJ3SQsZRWB6De0JH9BS+omWjK0aZOY0yqxpjnXntb8s2ogukZz0Q2aip1oLHZFVXqHhhL3JRCj3gmkcXqWAZGPuE+oociH+kJv6gu9URZ4qa9bGpFz/bMwpCxyRlnkREPBdVR5F2nMsaQlS4eW9M20pH9Dm2S1sIBVtgOVfC/1sv3U5+lQLzWgPs+ceqkldVJbwRnKOUtdzgXqpBepk16kVnqRWullFHnXUORdo1Z2jdq8GyhkN0UYqpG5LochmeciEMmD/jIQBd44ht8VoQbb87whXheP4n3JcFkdtqujrqgPSxG+p9PauDscFIFHA0B3zuiKYKSBJHdHbbE1zs3hIK72B8RHV/sDONvt5/apvdy224mTw1auOqznrPVXWB//A8aHf8Gh/T/D4eRKrp/eirPjTtwc9+DuqMWds9+fGfK+oLNMvpf08L2kh8/FQ/hcPCTuBVosTjARI28a8Am8ZU7gzeME3jxJ0C1L0QHSwE+Qk/r4LUuCnawIvG1FsLM1Ia42hHnYE+rlQJC7Lb6uVni7nMTTxRxPF1PcnY9w4cwOjI7+ET3df0ff4JcYGP8HR81+g4nFx5hZfcZxu684ab8SE5svMbL6nKOWn3HkxCccPvkJ+if+iLHtl5g7rOKE4zqOn16D6anVIhAtg6JjX3LY9DN0j/4R3aN/RN/oE3T1f4eO7u84evhTTAw+wVz/E47p/RFb46+5YLGOW6d34X1Nj1A3M2K8rYn3syUxwJ54P1uivWyI8rQmxtuWOJ9TJPqfISngLCnB50kLuUBG2GWyI28gjb1NQaIbpSmelKZ4iqCjmQvS7PtR5IRQKwmmJjuIyowAylJ9KEv1oSIzQFC6H5UZAeKuCU1RgqZEQbNPaOkeIQ0Q1eQGia1yH84Mab5YNWCj+aLWuEGDqlz1oG867eUpYkyipSSR9vIUsV62R5HNvdqsZRpokDLUKGNQlaeub82mqyabe3XZ9NRn0aNMpac6gd7SKB7UpjNVGkVXsiPKYF3q/bdT/wEQKdXROOWlL0UgUlz6mpoLX1B97ksqzwpQVHHmM8rsP6bY5nfIrT9Cbvkr8i1+KUqAot9RZrsYpSuyFJrlNPNDS4Eo99i/kG/9rzQ4fU5/6AbG4rYynbid6aStTCdt5X7yNh6kCK9HYjcwkLCFcYkBT8ttmK05zaMSK17VneFNwwVovQntt3nX7MKbZk/mu0J41RnM61Y3FlpdoS8UxiJ4qTrFDE1iAAAgAElEQVTHTP1pXqiu8LLVldkuHwGK2t150+LCO9UN3jVcFmaPms7zWmHJ4+LDPC7U5kXJIeZKjjBfZsrripO8qrDmRcUpnlc58rz2AnPKi7wsPyXATZYOT5P38ChhD8+y9HhRdIK5GnueK87wuMaRedVNFhpvQYsr8xVneSY352HuER5JjHmaK7gKk8mHmE7R43HmYebyjHhTYM67UkueZh9hOk2Ph1mHhWa5TAMm0vQYT9VlMkWXqVQ9JlINGE85zEisFv2BG+j3/po+jy8Z9F3FWMwOJjMPMZlnzMNSKybkJ5iUmjOZYcx4kj7j8TqMx+swmXyI0QQdhmL20x+1T4CHkM30hq6nL2QtPUGr6QlaTV/IWoYjNzAWu5mhiA10+3/LUNgO7ifuZyx2M+MJm5lK3c1kqhZjyXsZS9nP/Sx9HkoMmUwzFHYjJRoynmjAVNJhppIPMZWgzUT8QcZitBiN3sdk7AEm4g8ylSCAxoM0PR6mH2IqWZuxeC2Go3YwGLqFodDNDAZtZDh4E0MhWxiL0WIs7gBjidpMJukwEX+Q0eh9DIXtoD9kK/0hWxkK2cZQyDZGw3YyHrmbB/EHeJykw4sMQ54k6zMRtY+hkB0MBm9nOHQXo5F7mYo7yP0EHR4l6fEgSZvp+ANMxe9jImY3YzE7GI3aLoLsZNxuxuN3Mx63l0cZBjzKMOBB1kEeZmvzLNeEWfkJFkotWKiy4UWNDXMKYYbokfQoj/L0eFhwhJkaR+aavWCqEMaL4UERzzsjWOjwZabSkZcyI56n6UCxNdSeB+VZZgtMmJfq8jJLl3fll2AoFe4XMduXzoveKF6NxMGTAngk5c1UIu/GgplXnoXGi9DiBPf8YSwBHkvgQQ6vBsKZbbvErMKKF0WmzMhMmJWb8arMitnaUzxTXuHdQBLzA9m8GpLAQBJvaq/yssCKl0XWzJZYMVtixUS6Ic/yLbmfbcZEuhHtIbup81xH2e2vaAraSnPoDtqid9GVakCv1Jaewpv0lgdxr0KIMTcVxYiRNY2TrnF1NO1z4o4hNbgsnRtqrxBgqL0qmdbyRBGIWtXvaWaHGgqiqM+PFCNzmvic5p4CJEWKldkat2jpHJAGblQFsYswVBArOlEfAlF9fqwIRYISUebFocyLo04aiyI3mjppLKqCRNrLM+ioyqa1LH3RMSqMp04eK7bRqUqSaKlMo12RQ3d9Lq1V6XTWZNBUFENJohuF0deQBtoj8bEg1/sEMm8ztX4Yij4sU/ghfTgvlOlyiEyXQ+Is0bLz/kzld7abIdluhmQ6HyHN6TApNw6RclOI4C0Folx/C6rSb9NVncxIVxmNNZmUyKPJywxQQ5APOan+5KT6I0nxJSvZZzkAJfkhSfFHkuJPTmogWSn+Ykxu6bLVvwREH4LQXy5REICosjiJiqJFGNKA0FIYUlRniqqryRKfa86rLEuhujSF2op0Gmqyaa3P/UEgaq9wpV1+jNa0zSIQtcX96/eAqDXLjFaJ0DInLGa9QlvRdVqKb9JScpvmUneayjwEKPoAiDQSygYWpYEgDQjVyT3UcqeuwFUdj1sKQoIU8lso5LeWu0MFV1Hl2aOSHKUlawdtmevolKymLXetGoa0aCw4SL1cm/r8w9TnGVMvPU59rjVKqQNK6VkBhHIvU5d7mZrcS9RKL1OTc4Va6VVqc69Tm3eDatktavIXYaha5q6WBzX5ntTke1Mr96FWrgGiEOoKQmkoCqexNIrG0iiayqJpKovmb/yuGON9yXCxAlvt/nicP4zbmUO4OuriclpHBKIP2+I+lAaE/hwQfQhBHwKRBoQ0crLbi5P9Tq45bOGSwxosT/wOc7NfcuTIT9HX+SknTT7h8qmN3Dq9A+fTu8V5oqXukAaIfC7qivK7oo/fFX18LwnSlCYEXTMWpIagUKcThDmfJNTVghBnS0KcrQl2slrUbQtRQU4nxeOBtxeBKMjVhlAvB8K8TxPqc5pQH3sCvGzwcj2O++2jnHfchtHRP7Jnz0/R1vsX9Az+FQPjX2Jo9h8cPS5AkbntF5jbfoGx9Z8wsvocE5svMbP9CjOHFRx3/IaTZ1djeX4tJ8+uxcz+W0xsv8XQaoUIQkaWKzCxXoW59bccs1yF8fGvMDb/EmOTzzmk+3t0tH6L4cGPOW7wJxyPr+X6qW04n9lDwI0jRN05QXKwPelh58iMENye7KhrZIZfISPsMumhV8gIu0pG2FUyw6+RFXGd7MgbZEfeoDzDh4osP6qyg6jKDqIiw0eEoKVLVquz/KnI8KE8zZeyVOGxIt1PBKDqnGBhAV9WINVZgdRkB6nBaTFWJ1wvNNAtW6RaFEVzSYzYJtdaFie+XvprpWaoVyPNL5cah0d4LXwhdlam0lWVLkYvBlV5DKryxBjGvdos+pQSBhqkDDflM9oiV+fVF4GoW5FFV10GXYpkOiti6CyOpCc/hu6cQBpjHan2P4TCfwdKr7Uo3AUgqlsKRBe/pvbiV6J+CIjKHT6hxPb3yK0/It/qV8gtf0Wh1UcU2fyaIptfU2LzOxGKNEBUaPERxScXgUh+7JfkHfs3co/9jLueaxkM28xo7DYGIoT/qR6L3ShqIm4To3EbGY7fyGjKTqakR3leYc9c7VmeldsxXyfMB9F8E1qdodmdN60+vOmK5HV3FO+7A6A3BEbjYSqeV01XeaW6xFzzbeY7fJjrCmS2M4DZpjvMN7nwrvGaMHekugCNZ5gpN+NJoT5PC3V4JtfmmewgM3J95opNmS07yYtqR14oLvKs9grPFVd5VXuJ94oLvC2z5UWuOc9yjjFXdpoF1W3ednjzut2LuRZ3XjW7s9Dkytt6J3WDmRmTuQbMlZ1ivuIsb6rP8lRmweMcc55LzXmZb868/ASzMlNx6enDrMM8yDrCZLo+o0naDMdpMRi1S3A+ovYxGK1Ff9g27nqtosvlE+7e/gPd7l/Q7b+Ge9E7GUw/xFThCSbkJ4S5mHRDJhP1GIvax3D4bkaj9zESe4DB6AP0RWoxELGXwdBt9AVvZiB4I32Ba0UNh21mNHorI1FbGIjYwmj0PqYSDjAev43huM2MJe9WR+2EqJ/G4RpPFuBrLE6b8VhtxmIOMBGjxVjUPsYj9jIWvofRsN2Mh+9iImI3U5F7mIzezVTsXiajdzMeuZORkC0MBGxiwHcDgz4bGPLdyGjAZkYCtzIcukP4b4kSNBy6i4HAbfT5bqLXZwMDvpsYDtjCaNA2xkN2MBm2i6nw3UxH7GE6Yg8TwTsY9d9Cn/cG+rw3Mei7hZHA7YyG7FL/mXYyFraVsbCtjIZtZiRkI8Mh6wQFb2A0bDNj4d8xFinEHydidjMZt5uphG1MJG1mKnkrD1IFaH4mNWSu1ob5egfmym14mHuEh1Jd7ufr86TCjlmVO4xKYaIEXtXAUDQzyis8LjzOkwwdnibt413hMai05XWZFc/zjHmScoDX+VZwNxqe1cBIAS/upvJyIJG309nwqgFmFbybKYDH6Sx0uEK3G/QEwWgCTGcL7tBUOi/v+fGs0ZFnVaY8yT/Ck5zDzMqPCdHCageeKa/BAynvx/OZ6U1jpiOY2ZpzPM834anciCcFRkxJjRnNNmGm+AxTEmvGMo7TFn6AOu/NVLqvRuW7hdagnbSHb+NuvBadqUa0Z9vRnudKa0EwLcXCD07tpQncrUwVS2Y0s0AaINK0v2miypofpTTnd9WmL3OIGkviaC5LEOeNGgqiREdI4/JroErj4jcVLa/MbilJpLk4QWyPE/YLxVAnFWJyCmk4DfIYmosTxB/KNAClac9bBCFh/5AGhOqksSIYKfPiRCDqrJbQUZVNe2Um7ZWZtFWk0VSSLIJRS2UaHTVZ3K3Po6epgMneWu731tDfmEddXjjlqR4URl8jN9CeHF9Lcr2+D0RLIed/Bog+vEZTtKDZSaS5zw8B0dLXgmtkTLarEVkuR8m4bUCakxClS791kBQnHSR+JylLuk57RQJDHUW01ksoK4xDnh1ETqovOan+5KYFkJsWQE6q//+vgKiyOImK0uS/CER1NRLqaiQoa7NpUOSgrM2mtiqDmop0wVEqS6O6NIWasjQaq7Npq8uhrS6T5noNEIXSXuH8Z4DoI1qSP18GRC051rRKHWmXXxCBqLXkFq2lzjSXudJU5i46RMpCd3FhqkYfApGywOsH5CHOCn04M6SQ30Yhv01N/s1lUuRfR5l3jsZcU5qy99OauYlOyXq6pOtplW6iSbYLVf4BGgp0aJDr05BvRIPMjHqpJfU5diilZ1HmnheBqFYqAFFNzhWqJZeoybkmSHqTKulNqvNuU53nsgyGBCDyVgORH7X5gSjkISjkIdQXhqEqiaCpLHo5EHlfMuTOWX1xMaoGgjRyOa2zTB/O+vyvAiINDInOkL2gm/Z7uX56J1dPb+as3UqMjf8NQ6OfoH/kH9DT+x8Y6P6CC7YbcD2/F7dzWnie18bzvPb3I3NqENI4Q/5XDwu6cgT/K0cIuGpE0DVjQm6aEnrLnDDnk4S7WBDhYk2kmw2Rd04R4WZDhNspwl1tCXWxIdTFRg1JliIUhThbC9CkVqCLNcHutoR6ORDq5UCItx0RAY4E+57Cw9mEC467MDb8FC2tf2LX7n9AW++f0D38TxiY/AJDs19iYPYfHDH/DUYWn2Bi+akIQycdv8XmwjpsL2/E5tJ6LM+vxeLcmkUgsluNodUKUUaWKzCzWsVx6285brkKM/OvMDX5AlPDP2Gs/ynHDb/C4fh6XM5q4XPtMBFu5kTdsSAr7Dw5UZfIi7+ONE5wevLinMlPcKUg0Q1ZvAt5ca6iZPFuy6RpFarLC6cmN2TZHqCl+4QqM/0oTfGkMOEOJcleVKT7iRvE63JDqcsLFzeR1ywBo6WFC0sLGBQ5QTTKI8SyBQ0ItZXH01oWJ8JRZ2WyWHow1CRltEXGcHMe/fUScaeQBoj6lIID1KeU0KeUfA+E+pQSehTZ9Ciy6a/PZahRxlCjjNEWOaMtcvrrc+muyRaBqKs2k47aNFqqEmgpjaZJHkZzdiit6b4oYy5QFWRCje9u6nw2Uuu6mtobKxaB6OLXfxWIKs9+Ls4QFdn9lsJTv6HY9jeUnPqtKI07pKniXgpEhScWgUhq/nMKrX/B/dj9PErZz3jiLu6FrWUgch1DEWtE9QSvpDdsFSMJm3gg0eaR/Bhzted5q7rKXO15Xisv8VZ1FZpvCL9qt7jyrtWH1/fCeNMXKTRkDQXxfiwMxiJ41+oKjW68a/VjoSuU191RvGgLZbbRl1cqZ942nuVtozVvG6x4rbBktsqS+SorXpWf4EWhkVCYkKvHTL4hsyUnmK05w4v6q8w2uvK84TYvVbd52+wCze4s1NzkVc0t5lXezHfE8PZeMu9743h7N4w3Lf68UrkzV3edF9WOPCk350GhEfO151iou8a7+pvMlJzmVbkjcyV2zBVaMys/wXSaPsNxQmvbw6zDTKTpMZqkzVDsHnojd9ATupWe0O3cC91Jb8QeekK30+W1mu7bn9Fx8/d0e6ygy38dnRFbGUw/xITMnNEcU4YzDRlNPcxU3EGGg7bS47eJ0bDdjERpMRChxWDkfgbDtRgM2cVg8Hb6A7+jz1+obe/x28Rg6BbGoncxkXiA6RQ9plMNGUvUZTBhNwPxOxhK2r8Y6cs4zFSqDmNJWgzH7mIwageDEdsZjNjOUNgOhkN3MBK8jeGgrQLUBGxh1H8LowGbGQv8jrHATaJG/Dcw6LuOIe81DHmtY8hjLUMe6xny2sCQlwA8g36bGQj4TpDvJno819F7Zy197msZ8BTOHfHZzJj/Fsb8NzPmv5lJ/++Y9P+OMZ+NDHuuY/DOOvG+w96bGPLdzGjAZob81jLou4ZB31WC/FYy6LeSIf9VDPmvZiRgDSMBaxgNWc946AYmwr5jMmIzUzHrmYj5hrGor5iI/pYH8du4n6zFq0pLFupP87rCmse5R5mSHGQqR5dHJVa8UDrBUA6MF8CTPF61ezBVaMFkli5Tcdt4mrKDl3Id5sqNeZxvzBOZOS+lx6DuJgwkwmQRC71SXvXksDAmgaclMN8Kc83Mz1Sx8ETKbJcH3PMWGu1GM2BUAlO5LIwl8rzbiycNdjypMOZRnj4Psw7xokAorHhR7SgA0cMc3k9ImOlPYKbTh2cVlkIdfZ4WUzJthnINeVp1Hlq9mSm/wUiWDR3Rh1H6bUPpsxWFy3ba/LXpCNpFZ+Qe2uMP0ZZhQYv0Bi3yAFqKY2gvSaKrIpX+OuEzdqAhh+6adGHuRwNC6l1Ei/uABFdeEzPuqk1fBkONJXGCU6R2ghTSUKpzgqnJDRGBSAMxGkdKmAP9fjOc2BCnBpw6abRYpd1amqSu3lbvR1LDkKZEoalQWMbaUpJMfX7sMiCqlwmOUUN+AvWyeJoKk2gtS6ejKpuumhw6qrLpqMqkvTKdtoo0WstTaa/OpLs+l/6WIoY6ypjqU/B4pJHp/jp6lBKUsgjKUz0oiL6GNPAUMp/jFHibCvIxJt/HFJm3iagfAp+l738ozTkap0jifuSDc8yQehiT52kiSuphvASMTJC4GyNxN1ZDkb6w5+i2Nqm3dcnwNqcw9jLNJVEMtOTT2ZhHVWkiRdIwpBmLMKQBIo1TtCj/ZUAkSQ8SSxSW6kMQ+rBA4S/F5Erl8VQUJVJRlCiCUHWp4O58GJXTAJHGFVLW5qCszaFBsailUFRXmSFCUV15Oq21EgGIlEk/CERtCb8RgCj+n2lL/BXNSZ/RnLKRpvQDNEtMaM21EYGovegq7cU3aCt1orXUmZZyN5rL76AqXVKA8FeASIzIqV2ixZkjTxGq6gpcRRASomoCBFXl36Aq7zrVudeoybmCUnKKRslBmrM20Zm9me7crXTmbaU9fwfNhVo0FeqgKtSnocAIldwMVb6FULGd64gy9zzK3EV3qFZ6lZqcKyIQVUuuCMq5QZX0pugO1cjvUC1zVztDnmpnyEecHdIAkQaGPtTfaEBoKQA5O2h/T0th6P97INrORbu12Fl/jp7ej9E7/PdoH/7v6B76MQa6v+C0xbc4X9iL58XFaNzSOSENEPle0hOdoYBrBgRcMxSBKOiasbhbKMzpGBGulkS6WRHlfoqYO3ZEe9oT5WFH1B0HEYoEMLJaDkUfOESBLosOUYCHNb6uJwjytSbA+wQ3r2pjbPhH9u3+KTt3/ogDB/+Rg3o/QUf/JxiY/Jwjpv+OvskvOWT87xgc+w1Hjv8BI6vPMbf7Gqtzazh97TtsLq3H4twajjt+g/nplZjZf4Op3UpM7FZx1HaVEJuzWSU4RBYrMD32FSbGn2Nk8AmGeh9jcuhTThxdwRW7XQQ4mxLjbU2yvz3pwefIibyCPP4WBQnO5Cc6I4u/jTT2NoVJnpSk+VCe4UdJmg/Fqd4UJXtRlOxFYZI3+fEeFCTeoSjZi4rMAMoz/CjP8KMya/ly1PI0bzHSVpnpJ8wKpXhTke6HIidk2RZzpSwChVSAI0VOiABDGUKEbmkV99L5Ik3xQqM8AlVh5LIFrII7FC9G4vqUWcvmfDRNRu0VSeJ7/fWC47MUgDTzQO3lKcsGdgcapMvUp5QIg7iVmQIUKSTcVWbTUZtGU3kcDUWRQiueJJSW7EAakm+hiLJGEXgQhc8Wal3XLgLRxa9RXlyJ8uJKai+s+KtAVHn6U0rsf0eRnQBBpXa/U+sPfxGINFCUb/7v5Jr/nGanlYxH7mY6aR9jCTvojVhPb+hq+oO/YTBkJYMhK+ny+pSe4JWMJWzjSf5RHhdZMF93kfdN15mvuygC0fum69B8g/eNN3nd7MyrTn/me0J42+vP614fZnu9me/2gmZnULlAixfvOwN5czec2bZgXrX4s9Dkzny9A68VJ3mjMOeN4jjzVRbQIlR7v6uwYEaqz9McXZ7LjjBTeIy56jPMKq8y2+jMXIs7820ezLd5QFcAdAQz3xLMbGs4rzoSeN+bDoOp0BfNQmsAz2puMKu8ykyNI0+rLXheZcFMpSMzFReZrbrC02JH3tdd403VeeZK7HguO8ZYojZDsfsYSzrAg0x9RhIPMhC3j76onfSEb6MvaidDsfsYjNNmME6XkRht+oO30+u9mnueK+nxX8dA5HZ6YvYwmH6IwSxDBjINGEg5xFCCNsPhu+nxXk+frwBEw2F7GQzXYjhiPwNh++gP3s1A4A76A7bS4/cd3T4b6fbZSH/IVkZj9vAgVZ/nUnMeZpgykqBup4vbzWDiAfX8j+BojSUdYChuF/2RW+gP30xf2Ab6QzcxELyRwcDNDPl/x5DvZkZ8NjPsvYkR7w0Me65j2GsNQ56rGfZaI2rIc7Ug9zUMuAoadF3PoPsG+j3W0e+xjj61+j3WCSDkvpZBt7UMua9jyH0dI3fWq7WWUc91THhuYMxjHaN3VjPitoZh19WMuC2ep/mzDHp8w6DHCkGeXy3TsPc3jPisYsx3FaP+3wqLdQPXMRm8lomwbxgP+5Kx0E8ZDfuSqcgNTMXuZkZuDEoHFipseJJzmIn0fUxmHeBJ0Qlmq67AcCp0RLHQ4sW4zJLJbAOGE7YzHr2Jl9laPMjex1SuNlOSI7wosYGO29DuxotmT551hPN2IIs3vVm8G8+GmXJ4UsXCw0pmpmW8GE/mQaMTcy2uvGrz511PLAwmw0QqjEYx1+XKC6UtM+UmPJMJDtFc0Unmym2Yqz3Li4YbvBtM4M1IKnODccz3+vGk3Jz7eXuYlu1iSq7DSIE57+96w8MMaA9kTHKK7jhD2kL20ui7kzrn7bR67qHDbzsdobvojNelK8uS9vybdBQH0l4cS0dpMncr0+mtyaJPkcndylSaCqJRSsNplEfRVhyvboATYKi/LktcUzCoyhXmi0rjlxUtaNRQIDTX1eSGfA+INK10Gpi5p8gQ3fv28hRaShJFuNGAT1tZKl2VmeIPW5qIdGdlsnhNe3mKul0uRZwdailJpqkwCVVBIqqCRJoKk2gpTqWlOJWG/ATRKWooSKSpJJW28gzaKzPFXUWd1Vl0VmdxV5lDr0rGQLMARJ0N+YzcrebRUJMainJRyiIoS/NAHnkRuZ+lWKxQ4G1Kvo/pMij6zwKR5hqNU6RxiP5ngEiQKTl3TMi5Y0K2q9FyIHLWJs3TGHnkeVT5ofQ2SululVNbkUqJLAJ5dhDS9EBRGij6Pw2IVHV5NNZLfxCK6iozqK1Ip6YsjdqKdBprMpcBUUttEC0Vt2kpsKApfQetCX+gLeafaY/7Z9oS/52WpI9pTl1NU8ZemiVGAhCpI3PtRZdpL7lGW+lNWsucljlEfw2IxDkiDQiJTXTeNJX6iECkuY9CLtRbK9VAVC27QaXsOuWSy1RmnaMm6xR1WUdpzN5Bu2Qj3blb6c7bQadsF+2yPbTKD9BUoIeqwBCV3ARV/glUMisapHaLQJRzWQ1EV5cA0TUBhLKvUSm5RmXuDaqkTh8A0Q9E5ZYAUV1B6DJXaBkQfegGuTno4Gqv/T0tLTtYqg8BSCxL+KBMQSN3xwO4Ox7A7fR+3E7v/x4IOdvvw9l+3/eA6Kz1CgwO/RRt7b/joN5/44Def+Og3o/RP/RzTp1Ywe3zO/G5qrcIRBcP4X1BT5QmGud32UAAoOtCPE5Tpx183YSQm6aEOZ0g/PZJNQzZEHPHjlgPe2K8HIjysCPS3X4JDNmIjpAmSieC0G0bApxtRIco2MOGIC8b/D1P4u1hypVLezE3+wwtrX9Ea/+P2X/wH9h/8B84oPt/cVDv/2afzo/Zo/s/2Kv3Ew4c+Rd0jX/FIfPfYnbqC8ztvuTE6RUcs/9qEYQcVmBy6iuMbb/G5NQKTOxXYnZ6Nab2azCx/RYji28wPrYCE6MvMNb/FBOdjzmm+zmnjNfgdGY/EZ7WZEVeRhJxldyo68hibi2pyPagLNVLXWiwPLZWmRVIlfqxNN2X4lRvCpM8KUr2oiTNh5I0H/VzL6pzAkW3qDIrULxWc32l+r61kmBxGFYzEKvJhmuW4dXkhFGVHfI94KrLDaVBFiG2DC1tGlpaxyo2x9Wk0a3IoKs2nXvKTHqUEroVWbRVpNBclkRnTQY9Sgm9Dbn0qaT0N+bRp5Jyry6bzpoMOqrTaa9MFc9vLU+lWyGhr0FGjzKXe3U59Chz6VZIaK9Mp7M6i26FhB5lLj0NudxVZtJanYyqOEoohMgJpjHbj56CQJqSL1ATZkiVzy6qXTdSe+MbFJe+pv7SCgGILqwSgOjCCjUM/YnqMwIEVZwRVHn2c8odP6XE7g8Unfo9Rad+Lz4vsf09JbYfU2L7McU2f6DI+vcUWv2OIstFFVv9FtnxX1Jo9RGqG18yGrWbkejtDMZupTdqA73B39If+DXD/p8x4Pl7HkSu4WnyLp7nHOVZoQVPS+x4U38NWpx4U3+N18orvKm/xvvGm7ypv8KC8hyvG64w23aH2U4/Xt8LgaEI3veH8KrFCRrOCwPjqku8a7nBmzZXXrXe4XWLJ6/qXZivucJ8pR1vKk1ZKDfkbbk57ypO8L7qBAvlJszI9ZiR6/O65Dgoz/O27hLzymvMN93iTbszrzvced3pzWxnAHOdocx1R/KuN4GFu1G8avFnttmNFw23eFR5icfl55mvv8JMjSPPq215qXBkpvo8zyvP87zyIi+qLkL9dd5UnedlkS0Ps42E5rbE/YwnH2Q6TY/B+L30xezibvhWusK20Bu1m6F4XabTTXmWa83zPCueZJuq42n7GUsSKrDHMvUZSNGlN0WHnmRt+hO16Y/Roi9oG3e919Hnv0UAovDdgiukUdBOBgK30ROwhW6/DXT6rKPDay29gd8xHqfFg1R9plP0mUoxYDhWm77oPfTH7KUvbj+DCdoMJ2szkniQwZjd9IZvoTdkI71BG4Q5J//19PuvV0ffNgnujcd6AVjc1jDitoYhl28ZcF3UoNtqUSGcOIgAACAASURBVP1Oq+i79Q39TqsZcl7HoOt6BlzW0e+8dpkGXNYx5LJmmYZd1zLsupYhl28ZdV3NmNsahp2/Zdj5W4ZurxKfDzsL5464rWHYbRXDbitFjdxZwZDrVwy7fy3IbSUj7t8wcmcFox4rGfVYyZj3KsZ9VzHm9zVj/l8yFvQ14yGrGAtaw0jIRp5mHuJx5mGeZhzmYaoOk8l7mM7Q4pnMmDdldryvPM/rIgehnCD7qBoo1zMYvprBsPWMJx9krsgSlBdAeRaUjrxTOPC6/gwv6i+zcC+EtwPxMJ4C06nwPA9mZDCZzIsuP153ebLQeYeFTk8WOr153eEBE+Ew4seLurO8rbblbekx5uQmPM87yusyK15X2Qv/7pqdmb8XxeuBVGYHopm9686zKlMey/fzUH6QJ6WmzDRchslYeCRhXuHBVK4dvbH6dAbvpdVrC00u62lzW0+Xzxa6gnfSHnuAzqzjtOddpb3Al7aiKFqKEsTdPx2lybQVJtAgDUcpDae5MGbRFVJk0qfIpLc2g56adNrVs0GaSFx9fqTYGKcqjBbngzSf8ZrvDM0MkiZ2p3GJNEmApe2gHwLR3eoM0fnvrsmkrSxZrOBuKUkUP997lLl0VmeJ0bfWsnT1bFAGrWWZavdHmBdqKEikTh5LnTwWpSyG+nyhvKG1NIW2ijQ6q7O4V5fDvbocumtzBSnzuNcop7elhKHOasZ6FEz31dPdkI+qJImyrCDksU7C0lYvMwq8TSn0MaPQ5xgF3ubk+5iL80V5nibfgyENOEm9zZB6myHzNReleZ3rZUKOpzE5nsbLztM8l3qbketlsuy8RZki8TAhw/UIac56IhCle5mQF3aa2hxfOhXpDHSW0FSbTVl+JIW5od8DoqVOkQBHAgjlpgWRmxYkRuWWxuR+KCqnqdWW5wkqkEVTJI+lMD+GInksJQVCpXapukmurDhRLFDQzA1VlqVQU5ZBbXkmdRVZ1FVkUVuZhaIqG0VVNnU1ElR1ebQ1FdHWVESjUoaqLo8GhQBHdTVZolOkUX1VOk2KdJqVSTTXx9BcG0RzhQsNRY7UZ+vSnPgl7bH/Rnvcz2hP+Cfakn9Jc+oXNGVupyn7CC25lrTmOdAqd6St8ALtJddoLbkhApGq1G05EC1VgQd1RZ7LVF/sQ0OJL6oyHxpKvWko9aa+xIv6Eg/qijUw5EKNzJnavFsCEElvUJV3lYrcS5RnX6Ayy5babF3qs7fTLNlIh3Qz92Q7uSvbTUe+Fq2yg7TK9WiWG6hh6BjN+dY0y+xQ5Z1GJT1Hg/SSCEOKJSBUKblGRfZ1KiU3qMi5QWXuLTUQCUUKNfI7IgyJUTn5YpmCojCUuqIwVGVRqMqiaCyPFp+ryqL4G8180IeROI3+9wLRPm7a7+am4w4crb7E4NBP0dH5WzUQ/a0IRFZmn3H99Fa8r+ngdUnjBumLhQkaINLAUMA1Q4KvmxB83eTPAtGHDlGUh506NvdhZM56udRLbINcTxHkakOwuy0Rvg7EhZ0nOfoCPh6mXLm8G3OzP7F//8/Q2v8jtA78d/Yf/Hv2H/x7tHR+xAHdfxCBaI/eT9Ay+GcOGv8SPbOPMLH90zKZ2X4lysRGaJ8T2uZWcvz0t5g7rMbEehVGJ7/GyPQrDHT/gJne59gbf8t1m53cOadH5B0r0kMvII29RUG8K4WJbhQl3RFBqGJJu5umzEDj0lRlB4lfUBWZAZSk+VCa7ktpuq8IROUZfiikwTQURIhZbw0AiWUJmQEopALMNKjdIM3ckCYXLjQJJYoDr3V5kWIUryo7SKjMloajUn9xLoUizWDtUiBqLU0QBnOrkulWZKgLDiRClK06nY7qdLoVWdyrUxcgKCWi7tVlf+894ZiEflU+I63FDDUXMNRcID7va5CJoNSlkHBXmUNPQy7dDVk0l8fRUBBBdZoXzRJfhiqjuJd/h5pwcyp99lPtsoXa69/+p4Go4sxnfxaIik79nmKbP4jSAJFGRZa/o9DiI4qsf0vdla+467WB4fCd9EduoSdyI/ci1tEXupqhwG8Y9v2UQY+PeZm0jVc5eszKTzBXdpqXFWeh+RZ0uEHzLRGI3qlu8Lb+Cm+VZ3itusRsmxsv7wayMBgLI4m87Qlmrv4a76osoNKE9zUnea88xTvVWd6qLvO24TqonEB1G+ou8q7clNclh5grMGC+8CjzhUd4WXCI5wV6zJWZC2DV7MS7ZhcWmpyZb77BXMsNXjbfZKbFjdnuIOb6YpjrjWOhL4G3d8N42eDGg4rT3C+14UmFAy9qzvFScZbH5TY8rrBirv4sb1RXmau7zGz1BWarLzBfdYaZYmums48ylqwnlAOkaDOefJCpVB0G4vbQG7VTBKKO4C0MxmnzKMeSueKzPMqyZCrTjNF0fYZSDjCersPjPCMeykwYTdenL0mbvoQDDMQfEMoTQnfQ7beBnoAtDIXtYihsF/3B2+kP3s5g6A6GQnYwELSFPv/NdPmup8NrLW0eq+kJ2Mx4nBb3k3SZSNAVZo8i99EXuZv+KDUURe8R3KyYXfSEb6MneBM9gRvpC1hPn986Bnw3iHNAA94bGPDYyMidjYIz47ZODSxrGHReJQLRsOtq9bHV9DutZuDmtwzeEoBIlNPaZRp2Xsew8xqGbq9m0GkVAze/YdBp1TKNOK1m+NYqBm9+w8D1leJzzftDt1cLoOTyzQdaodby46OuKxl1XcmYmwaQvmbE80uGvVcw7reG8cB1TIdt4UHsPh7EH2AqRouJqF1MxmxnOnE3j9J0mZEcZTbrKDOpejyK389E5HYGgtfTH7SGgZDVDIZthFI7qLsCdRd5U2bLy0JzZoqMeFlizEzZMV42CGUiC52e0OMLgwEwEgK93rxQXeNl4zXmVGo1XmG++Rrcc4HOG7yosOFdqSUUHOOVzJiZXEPmS08yX2XDmzpHFppvMn83nDdDKcz1hzLTdoMX1SY8LTzI0wJ9XlRa8KrpOvQEQlcwjwovMZ1tQV/EAbp8d9LmtpF251V0uq7mrtcm7gbuoD16Hx3pprTlXKQt35OWgtBlC1pbC+KE3Wv5UbTIo+koS+RelbDwuk+Ryb2qNDrKEmkrjqe5MGYZCGmkAaEPjy+r11YvcdVE85qL40RA6qpKXazoVs8TNRcn0FaWLJbjtJeniD++ac5pK0sWHZ2Oqkx6lLn0NcjpUeaJUNRcmkFbeZY4J9RWniG0y5WlCLNC8jh1JE8ocGgqSRbvda9OiNG1lWfQUpFBe3U2d+vz6WkuZaCjgpG71Yx0VtHfUkJzeTqVmX4UhpylOMCaAr+TyH2PUehzgkKfE+R7H/8vAVG+37Flj1JvMyQeRkg8jMj1MkHma47c/7j4vgaIvg9HpmooMiLL3YAMZx3RIcoOtKU01Y2WyiRGustpa5BSWRRLkTSMvMwgUUtdov8TgEhZm0OzSk5Xexld7WW0NBbQVJ+vhqLl0bmqynRxb5GyMgVVXTItDfECEFV70VB2ncY8MxoTV9EW+yva435GR8JPaU/+Oa2pH9Oc+R1NkkO05B6jNc+WVrmDGoiuiEDUVOpCQ4kr9UVuPwxEhe7fAyLRLSrxoq7IE0WhB7UF7tQWuFMjd6NO7i44MTJXaqW3UeY5LQOiquzz1GRb0JCzj6bcjbTkbKYjbztd+QIMtefr0JqnR2u+Ac35RjTlH0OVb0GzzJbmPAdU0jOoci/8MBBlX6NScoNyyXUqJLeokNz6AIjuiFG5/1dA9EMzQh8CkQhG9geE/UB/BYz+K0Dkan8AVwctXB20cHY4gPNpLZwc93Lr7HbOWn+FwaF/FIBI9285eOhHaB/6Rw7p/wvGBh9xznoN3td08L6iaZDTX9Igp4//lSM/CESaEoUPgSjcxUKcIYpwsV3mCi2VBoRCXWwId7UlzP0U4XfsCfd0IMLrNBG+DkT5OxAdbE9smD3XLu3G3Owz9u//GXv2/lgNRH/HAZ2/Y//Bv0VL50do6fzoB4Ho0LFfc+Tkxxha/JGjlp+o9RlGFp9hYvk5Rhbq5zZfcsx+BcftV2FmuwKjk19y1ORzjh75DHODzzll8i1OdnuJdD5Bit8ZciKvIYu5RWGiiwBA/w9z7xXW5oHmb+/xtzttZyabSWY2k8wkcYpTJoltjCnucRL3hruJewVj3E0vpvcOxpgOpldJCIRAEr1LgOgY3O047k7z/R28el/ATnZnr/8e7MF9SUImnoO5rOvW73l+j6nMQCo0MKVBE0UGwqO2QJCcHm0WPdosGmUJ6IqjJWoLBWHSFMVIN4A0RTGo8yJR5YRRnRshiZE6L5Im+QWpprW+NIHawmghNSqMFo7iyS9Iy7Biy4+4MCu2CDWJyCcai8TDquKirbhs+7wQ9dbnSqmPQZtLjy5Pei2i1+Rg0ObSW5dPX2MRA80lDLWUMtRSSn9TMX0NJYy0ybmir+Jyh5Ir+iqu99Rw1aBitL2CgaYySYgMugJ6Ggroay5Er8mkrSKR+vxQOkoiuVybhLE8CHX8XqpDbaj2/hyNi/lUIRJH5v4JIap0eA+l/bsSkhxNSogqDr07RYjkB6ZRtPM1Kh3eQ+8/j9GEpfRFL6Q3di6GWEt6YudgjDJjIHImfUEfMhj6KU/y1/K0zJanysM8rDrKw2pHYV9Ifw5a3fi+wUkam/up0RkaT/NTmxs/dIfzdOA8jGfBlWye9sRyt+Yk3ym28ky2CirWQ/UWqN0Jmn1Qewg0DqC250flPh6WrON+0Uoel27gO5kgRI/km7hf+TVPGxz4vtObH7rD+aE3hif6cB63e/LIJEQP2gQZe9KXyBNJiBJ52OjLmGwP18ptuVu5l3vV+/m2ah/XZNuEn6n28aDWgUc1DjxU2wtHSkt3cj1/M8OpKxhMXsrljFWMZ61hPGsNY5mrJwnRAvSxC+g9/yWjqeu5kbeHO4V23Mg7wHiWLcNp64WxNZMQ3SmxZTx7A0OpaxhMWcVQ8ipGklcxlLiU7siFGMLm0Re9mP7YRfTHCm1sQ7FCG9tg1HyM4db0hFjQGWBGh/9MjOHWXElaxrXklYwlrWAo4SsGYpcwGC+UPAwlLqU/8Qv6E7+gL34hPZFz6QmzxBhiQV+wBQNBFgwEWQkiFDRPIGA+w/7zGfazZtjPelLiY86AtzmDPkK6M+RlITHiZc2wpxXDnlYMeVgIuM1h1MNKwNPChLlJdswYcBEeJzPkNnsKI+7mU3/mPosh91mMeMz8pxj1NGPUayaXvQVpuuwrpEij/jMYDTDjcuBsxsMsGY9YwFjkAtO+1DyuxC3gyvlFXEtcwo2kZdy6sIxrCZ9zJW4Rl6PnMxRlxWCkkC6NJSwGtQPoToHKgQeFttzOXsft3NXcLVzDt2UbuV25k29qD3FPd5THTSd43HAcOpz5sfUs9zUO3Nc48KB2gu8bT/FT00me6o7yoHIfP5bv5seir3mYv4m7uTY8ktnySLmHJ7UHeFR3gh+Nsfw4nMyTgWgedLjwsMaWe/LV3CvfwOPqfTzQHuOB5gyPqp25W+rAjeytDER/QXfAfDo856D3MqP7nDm9gfPojlyM4cKX9GRvRV9wnK4yX9plkbTJhHKbFtl52mVJdFakoK/MoLf6En3aHPq0OfTWZGOozqBLmUqH6ZCq2Dr3zwpRoyxR2h0Sb8JNlh+xrKFDlSZ9PrQokqVyBTElapJdRFMYh6YwjoayC1PG5DrVl2hSpNKuysJYX8RQs5y+hjKpLKFLXYi+tkhKjsSft1Zl0qQQ9o0ayi5SVywUODTKU2hXZUmTBL26YgyaQvTaQrrrijE2KxjqUDHaXct4Xx3XBpq4aqxjqK2CjooUVKleKONPoow7iiLqMLLQ/ZSH7EMesgdZsJASPT8uVxbyNeWhOygP3UFZ2C7KwnZRHr6b8vDdyCL2SJSH75akaHJKJP558XdFRKkSxGiHSYq2UxCwhTy/DWT6rCUrYBuXwg5QnuJGS9VFLvdW09MmR1eVjrwo9gUhEh8nUiNBhIovRVN8KfqFmm2R50flxBE5WekFSYYmI4qQiChC1ZUZ0hFWoRThRSESixTEdMhoqMFoqKGrTTlJiookKdLV5lKjNrXPqTLRqNKpq0mlWXeRNl087bXhtFb70iazpyHNipbkt+hMfoWu1P+gK+0V2jOn0ZZjRVvBKtqKbWkvPUi7zJ4OxQlJiNqUXlOE6Odk6OeESCcPMhFgkiD/SUUFfmhMaIt90RafQ1PsjqZY2BuqLXKirvgkzcUHaStbTUfp53SUfkFX+TI6ywUZ6ijfSEf5VjrKvqa9bDetZfslGWotcaSl6MQ/JUSqfHdU+e5UFwojc7oyX+rKA9CWB724O2Q6xloni/5ZIZosRf/y/K7Qz43L/U+E6Pn7Q8+L0f9UiLyPLcfzxBKOH/oHm2z+yJo1/yoI0frfsXbDS6y3eYWNa/+TI3tmEOi6lhDn9VJZQtjZTRJSeYLLlhcSIml/yH23MC7nfYB47wPEee03cfAFEfo54n0OkxRyjKSQYySGHiMx9CipsSdJCDtI0LmteLmtek6GfseKVb9i5epfS0K0fM2vWbb21yxdN1WI1n39N2x2vcnGPe+yefcEG3e8w+Yd77Jt93S27/kA270f8vW+j9h96FP2HP6MHfs/ZvP2d9m29X222bzHyYML8XBYTpT712SEOFKR6ktleoBUhf1zEqTJF+qw64pipzS86QpjJPkR7/zUFkaiKYqS7vqIYwy64miq88KmJEjimJsoPW3KFPSqdNoUyZIQiYdSJbkxLcC2KdPoqMp44SifuHMkpkGTEyHxg1K8WyGOzBm0l+iqzTJVugp0VGdKo3Cd6qwpQtRbly+Nz/U1FkmpUY8uD4MmX/igbClnuFXGWGelJEQjbXL6GkpM43Il9DWV0tdcTF9jAb26bPTVyRiUiXSWRTBUnUBLrjc18XaoQjdT7f0Fauc5ghCd/fSFUgXx/pC4M6RynMrPC9F7LwiR4uA7KA6+Q/mBaZQfmEbRvjeod53BQPQXjCUupy9yAT1RVqYDjWYYI2bSE/YZhuDPGEtazONyW76rOsCTyiPcVx7h20o7vms4Ba0u/Nh0lu8bz/C07iTfN54R2uaanaHTl2f9cXw/nAo3i+B6AQ+6Y7lWdZJ75Vt4XLKKJ+Xr+EG5iZ9U26F6B8/U+3imPsCzGnuoPcL36gN8rz4g3FupseO7Wjue1NjzUOfI9+0efN8dxA+9ETwbjOdpdxhP9X486fDiO70P33X5cb/NlwftQTw1xIAxiWeGBB7UeXOrYh835du4WbaFO+VbuVW+lStFNowXrOdm2TZulGznWvFWruZvYjzPhis56xnPWsNw2jIGk7/kcsYqrmYKKdFY+iqGLy6VbgQNXPiSsbQ1XM/awtWsHVzP3s3VrF2MpW1jOGUdg8nLGU5dwZXs9VzL2sBoyhqGk1ZKjCWvYfjCMnqiF9EVPo/uiAX0RS8UpCh6PkPRCxiKXsBA5Dz6QufQGzwbvb8Znb4zMIZYmFrfvmIs4UuGYxabJGqJkDLFLWYgbrFQ2x01D2O4NcagOQwEzGHQz1za5RkOsGLYfy6DAXMZ8rNm2H8+Q37zGPadx5DP3CkjcP1e5gx5WTDgKTDsbc1l77mMeM1j0M2SAVcLBl2mCtGIuwUj7uaSCPU7z6TfyewFBl3NGXQ1Z8B5DgPOc4TnLrOlxwGXWf+USElC5WFmQhCkYW+Byz5mjPiaMeo3W9hX8rdg1N+CkUBLRoMtuRJuxXikNeOR1oxFTDwfj7TmcqQVo+GWXI604krMQq7GLeG73K1QtpufindwP2s9N5O/5Hb6V9zLWS7c8ipZy62yDXwj28J95U6+VdjyQ+0BftIe4pFyD4+r9k6Bekd+qLHjcdVevpPv5sei7Xyft4UHl9ZxJ2sVD0o280C+jcdVO3mgsRequocTeNofwsO2szyq3s6DslXcK93Ifbktt8t3cUdxgLtl9tzO38u1DBuMEQvp8plLs4sZei9zSYiMEQvpTVxMX7YNfQVHMJZ6YpCH0K6IoqMillZFHJ0VF9FXpmFU5zCozWewvkBKhvSqdDorUiQhEo+5imNxP5cITa7VFr/4Ev+tF0flxOIFMTlqU6ZIQjW5bU68O1SdG0V1bpRUz91emU6nKlM4t6DKolEuJDudaqEgoUdbRF9DGUPNckbbVAy3KDHWl2DQFNKpzqW1MhtdaRKa4vOCBJUnU1+ahK7oPA2yZFqrMtHX5mGsF/47/Y3l9DfLGGiRCzKkr+FaXz03R1q4NdrO9f4GxvTVDDQU0VgcS026L6okF5Txx5GFH0IWun+SENlOaZArCdompUNlIV//ohDJI/cii9gzJSkSkyAxJXoe8b8liNMukxRtpzBwKwWBm8jx30Sm31ayQ/dTluSCrjyOsW4V/R0VNFZnoiiOozQvWuLnxOj/qhDVawtpri+lq01Jf4+G/h4N3V0qOlsraGuWTdkpqtPkUaPOpUZtulWkSkdTnUx9TRLNtedpr4mlTRVOp9IJXfpCGpPfpyP5z3Sl/gf61FfozPw77TlmtBcso61kC+1le2mTH6at4gTtlU60VXrQUnmO5oqflyGxPrte7ielPzp5ADp5EFpZgDB2ZhKhmhJf1MU+1JT4UlPiT22xgKYkwCRGXmiKXdEVu1Ff7ERzyXE6yg7QIbOhs3wZ7WUrhVSoXEiFOsq20162k/ayvbSXTpWh1uKTtBSdoqnoDI3FTtQVOQtCVOCCptBNGJcrdJNkSJXvTnWBBzXFpv0hqUzhxd0hQYhi0ckFGpQJU4RI5F9eEJL/Bt/neF6MRMSyBFGIfEyIQvS8GD3POUcBnxOr8D71lSkhMu0Qrfs1a2x+z7qNf2L1mpdYt+bP7Nj0Dk72Cwhz30i46yZJfMQ9oXCXLUS4bSXcZZtEmPNWwl2Ee0OxnntI8NlPop8d533siPcWGuRizx0g3ucg8T4HifU9LKQ//kcncYR4/yNSMnQx9DgpkadJjT5FxvmzXIh0INRnO6eOLmTLxrdZs/bPLF/9B5au/C3LVv/KlAj9ilXrf82Ktb9i2epfsWztr1m58Y+s3/YXtux9my1732bTrrdMTGPTjrfZtONtNmx/E5ttb7Fh61ts3j6NrTveZdvO9/l653R27H6fXbvex2bdf7Jlw+vs3f4hZ+wX4HNiFfHn9pAf40x5kg+KtECqskKkooPJ+0GTZaixNIHm8kTUORESukJhkVWZHYI8PZDKS6FU50ZIY2664lhp2bW2MFraMVJmh0zaH4qhJj+G+tJEaU5bOHiXNFF5WpUh3f5pU6ZJiMf1xEID4S6E0BAkzoZPHofors2hRzNxS6ijKoNOdRZ6TY60AyQKUWtVumknKIMeXR59jUVTUqHh1jJG2sqn7BSJQiRKkZgUXeuu5oq+itH2CukbxZ6GIvqaSk1iVUR/fQ76qos0FIbRXBBEXaYX2lRXtInHqA61pfrcUmpcrKg7O4OGs/8w3SD6BO3pj9Ge/hjNiQ+pPf7BzwpR1dHpVDi8R4XDeyiOvE+Fw3QUR95Haf8+CrvpKOymIz/8LvLD7yI79I5EhcN0VKc+xhC2iNHEFYwmLsMYOZfesDkYgj+jM/AjGt2n0XLuQ3pj53OvdAePq+x4VO3AE7UjD1VHuKc6zGOdA983HefH5pN8W31QOtL6Y9Npfmx1FZa2R5PhVjHPbpfz440Svh/N4G5rEPT48UPLGR5o7LmrOgDtp3nWfEKoOtY68qjuFE+b3KEnVKge7gnlJ30QPxpC+KE7nB+N0cJjdwA/dHjyuMmF79o8edrpx7PeEBgI4tuGU9yscuCG8ij3NC7cq/XgnsqLe1VO3FHs4xvZNm4VbeRO8SZuFa7neu4axrNXcDljBWOZK7mcsYLR9OWMpi/nctpyxtJXMJa+itFU4fFahnBTZzxlNSNJyxlK/JLB858znPSF1PJ2LX0z19K2cjV1C1dSNjJ6cRXDF75iKPFLRi+uEF4nCmNtEvHLhJE5U0LUEzYPY8R8+iIX0B8xVyDMmr5QS4wh5kKdd8Bsuv3M6A0wpzdoDkORCxmKXMhgxAIGIhcwELGI/vCFGMPmCY10IRYYg2YzGGjOgO8shrzNGPU047KJEY+Zwliat7ATJO78DPpaMeBjyYC3FQPeVvR7WtBvEqEhz7kMec5lwMOKYc+5DLpZM+BqhdHJggFnSwZdTGLkanpukhpRfvrOzqbfyXwKgghZPsecqZgE6Z/HbEq6NOQ+Q5AjLzMu+5hz2cdc2lUS9phmcyVgNmOBIrO4EmTGlSAzxoLNGAuew1jwHMaDrbgSas146DzuJS7n7oXl3L2wlLsXvuRu0mLuXlzI3ZQF3Emdx630hdzOXMSd7C+4k/0Vd7KXcSd7Gd9cWsE32au4m7Na4puctTwt28bTsm18X7aNn0q28WP+Rp5kreGb1C+5nrSIb3NX8ah8I0+V23hSewCGI3hmDOVhl4dw70tpw73CZdwrWMe3xVu4U7KN+xUHeaI8xrdFB7maYUNPxGJafebR5GJBu4c5Xefm0OMntBcOnJ/PcPpKRnL3MlLqRF9lAPrKcDorI9Gr4ulWJdGrzqCv9hJ9Nbn0a/Loq8mlR5WBvjKNzooUSYo6K1Kk0Tkx0RFFR/xSS6zTfp7J//Y3yS7SWJ40pR1O/IwQP0vE+m1d0Xlq8oV0SLg/NPFZ01GVIQlRc4WwL9qhysGgKWSgScZYp4qr+lpG21QY60vQ1xbQqc6luSJT2iFqkqXQIk+Vbhc1V6TTUZ09qVihQNohMjaW0d+sYLBVyUiXmqvGOq4aGxjVaxhoU9KlKaC+NJHavEhU6X5Up7hRFmmPLPwAivB9KEJ3owjbSXmQrdQCJx1zDd1FeehEujNZhOSRe1FE7X9BisSROHGkbnKaJCZK0jhdyG6Kg01yFGJLcYgt+UFbyQnYTlbQLgriTqHK1lrI9wAAIABJREFUCaGvuZjhLiUd2jxUpeeR58dRnhtNeX4M5fkxkhiJj6IIleTEUJLzYomCyOQCBXlxolSrLS8TEEfkRMQRORFRhKRRObFAQZU7RYjEUbmmuhJaGsowdFQzaKxnsE+H0VCDobOKztYKmhuKqdfmS2g0udTW5JgOt2agqU6lrjqFJnUSrapE2qri0Veeo7VwAw1p/6Al5a+CEKW9jD79NTqyPqEtbyFtxTa0l+2kTX6QtopjtFU4S0dZJ24PTbTM1cl8piAIUYAkQmJddW1pADUl/tSU+KMu9hMoCqC2NAhteQh18nAaleFCA53Cl1aZLx0yD7rkx+iU76a9bANtZatpl22kvXwr7eWiCO2mrfwAbWV2tJUdoa3sKK1lJ2gtPUVzyWmaipxoLHCmvtDVJEJCMiSWKFQXupnG5byoLvBCVXQOVdG5CWErDUJdGoKmPAxNeSRaWRRamTAqp5XFoC2PQyeLp6kyieaqixItqmRaVMn8y+SbPz/H/1SIpPeeb5H7p4VoOb5Hl+NzbBXnjq/g3OmVeJ9ZiuMhQYhWr/o1q9b9ljUbX2Ld5ldYtfYl1q5+ha3r3sB+10wCXdcS5r6RCDehOEEci4tw20qk+zYiXLc/x9dEe+wmwWc/Sf72pAQdIznQUdoVOu93hER/BxIDj5IYeJQLQce5EHScpOATJAWf4EKwo8T5YEdyEj3ITnAj87wLmYlOhPpsx/nkF+y0/YCly/7I0hX/zrJVwljcqvW/ZrXNb1htIzxfte63LF/3G1ba/IH12/7C5l1vSEK0efc0Nu98i0073maz7Vts2vYmm23fYuuOd9mybRobN7/Jxo1/Y9OmN9m65W22bXkT2y1/w3bTG+zc9CYOu2fgeewL4s/tIjvqJBUp/qizQlHnRKHOiZpoazOlQ2KLm1hyUG9agq3Ni5wyTieWGqjzItEUxUgiJC65imNvYumCmBBNiFM8dSXnpZEFEXFEQTx2KrYD9Why0auzphxFFW8Did/wPf9h114pHNTr0eTSo8mVrpN3qjIl8ZksQJPRa3IYaStnrKuCkbZySYRG2soZ7ZBzuVPBaIecoZZSITFqKKFHV0BfQ4k0MjfSJpf2ikbbK+lrKDONyxXR11gkVNE25NFVmURDYRgNOYHUZZ5Dl+6G7uIZNNEHqPVbQ637fHROohB9iO7sx2jPfIjm1EfUHv8AteP7qB3fR+UwnaqjU/k5IVIceVGIyva/Rem+N5HZvYvWZSaG0M/pixXqoPuiF2IMt6Q7aCZd/h/T5vM+nX4f0RthyfWczfxYd4bv6lx4XOfME81JHlXbc696P/dr9/Ok3o7vmxz4Vr2XR7pDPG2w5/uWk/zQ6s4P3eE8G8vk2e1yHowX82i8GG6WwI08uJIMQ5H8aAzipx5/MHjzfYcLDxqP863uGN82nOJxmw/PehNgIBWGLsJgEgwm89NQMj8MJPG0O4LvOjyEkSOdPY/qjvGk0Y2nTe48bTjFDfkOxnLXczV3I3dL93C39AC3Shy4WWzHzeKvuV24mTv5m/gmbxO3c9ZzPWs119JWMJb8BcNJgtiIjCQtZSxlBVfEw6JpEzI0enEFwxeWMXJ+KUMJXzCSuITRC18wdmEpVy6s4mrSOq4mrWMscTUj8V8xELeYwfglDCV8xVD8MoZjlzMU8yUD0V8wEP0F/VFLMEYsxBAyF32wNfpga3pC5tIbak1vqDAiZwyxoDdoDr1Bc+gONBdEyIQx0JK+ICvTzR6h8ro/eB7GQGt6Ayzo9ZtNn98s+r0/Y8DrMwZc/8Hg2Y8YPP0Bw6cEBk8LDJz5AKPTB/Q6/4M+95nSmNxEOYIgRpNlqN/dkn53a/pdLOl3scToZIHRyYJ+J4sp0tN3dvYLCO9ZSAw4WzLgZE3/WaspDDhZT5GkQRerSVj810wSo0HXmQJunzHiNoNR95mSFF72NGPcazbjXrO54m3GlXMzGfedxbjvDMZ9P2Xc91PG/GYw5juLMd/ZjPtZcMXfkqsB1lwLnsf10LncCLPmZoQVt6Nmczt6FrdiTcSbcSvenJsJlgKJcwXOz+fm+fncurCAWxcWcPvCYm5fXMI3KUu5m7qM+2nLeZi6lAcXv+Sb8wu4HmvNldg53E5bzLd5y3hSvo5HVbY863LhUbsL3zQc507NXr4tXcnt7IXczlzO3YKNPJDt4Af1UdA68VThyHjGZgxRX9EeuJQWr8U0uVvS4W2B3s8KY4gFA7GWDCcvZjRrK6PFR+mv8sagCqJLFUG3Oo4e9UV6qtPorkpHX5mBvjKDror0KRL0vBB1VU3ciuuvz5MOZotnEUQ5mnycVfxibDLil2wNZcKkgSg5k4VITHAmS5BIe2U6rVWZtFZl0lWTS4+uAINGKEIYaJIx2l7JSGslffUyaReoQ5Uj7BZVCQUKBnUuHVVZtMhTaVWkSz8Xa7dblFm0VmZLO0RdtUXotcXCLlGzgoHWKgZaq+htqqC7Xoa2NBVN8XlU2aHIzrtSFu2IIuowysiDVEXupypyL4qwnVIbXEmgLWUhQulCeejEvpCYDk0WIhFRiiYXKYijc89LkSRHYXspC90zaZzua4pCdpAfvINLwbvJjXRAlupNhzqdgfYyepqKqFemoiyKQ5YXM0WISvOiJ+QoJ+b/pBA115cK+0OThKi/RyNJUWtTKfXafFMTXT71dYVoNLloa7LRqLPQVmegU6XSqBKODrcpU9BXhtJZvovmnDm0pP2NztQ/0Z36EvrUP9OZ/j4dOdZ0FK+hVfY1bfL9tCqP0aJ0plnpTWNFAI0VQZOOsPpPqsw+JyCWEJgQ5UdV6GvCH3VRgERNcTA6WQTNlfG01SbRqTlPR20MXepwelXh9FZ606Owp7PclnbZZlpkm2iT29Iq30WrbB9t5QdoLT38gggJnKG5+CxNhS7UF7pSV+iOrsANTaHbRKNcgZu0O/S8EInCVl0SbBKiyF8UIm15HPUV52mqTJIQxeh/XYh+aWTul4RISoKOrTKxAp9jK/A9vgqfE6vwO7uac05fceyw0DK3eu1vhXRo88us3/Iqaza8wqrV/4HN6j+zY9PbuB9bTJiHDWHumwUJcrMl0s2WKI/tRHpuJ8pzJ1GeO4n23iXgtYd43/0kBhwmJcSR9IjTpIaeJCnIkYQABy4EO5IUfIKLISe5EHqSi2GnuRh2muSIUyRHnOJi+EmJCxEnyUnyJD3ehZToM0QGHuDU0cXstP2ANStfZfnyP7Bi7e9Yte63kgit3GDC5nestPkdqzb8kfXbX2XbnjfZYzddEqJte95h2553WLfpr6zb9FfWb/wrGzf/ja2277Bt2zQ2bXqTLRvfZPvWaey2fZ89299l37Z3OWT7Pna2H+J80JJgp9XkRDlSnuRN9aUwanOjUedEocoOpzIzmMrMYKqyQqYgliKIlabVuRHSyFvlpVDUeUJz3OTL4GLrjyhD1bkRU56LvyfsBp2nSXZRkJNJ+0Ei4gdRszKVZmWqNM5m0AqNcP31BaYK1Inr4lNuSFRn0lV7SSo/EFvh9Jocied3hETaVRm0VKZJf1dvXT4DzSW/KERCUlQotQYNt8oYaCqTBGmkTc5wq0xonKvNxVAnlDj8khBpU93RJbvSmHgcbfAWtN5L0LrMpOHsR9SfnU792eloT72P5sR0ao69h9rxXdSO76JyeJeqoyKCECkdBSocpk8RIqX9ByjtP0Bh9x4Ku/co3P1Xyg78ndozn6IPWsBIwkqMsV/QHTEPQ6gF3UFm6P0+od1rOi0e0+jw/ZC+mPncke2Hdj8whPFDux9P607zsPoQtxVf841qJ/c1e3mg3Sc9Pm04zPctx3nS5snT3kh+GM/hp9tyHl4r58k1GT9cL4U7pfwwlsaPI4n8NBInLJMPhvJM78W9ekeuq/Zxv8mRxx3ughD1p8PgRRhIgoFkMCbxvT6KR63nuFt/km91h4S/v2YP96v28bBiL/fLtzOeuZSxi3O5lbqIB5dW8W2ODXdytnMjx5abOVu4lb2R29kbuZW5gRvp67iesoaxC0sZPb+E4bjFDJvEReBLRhKWM5K0ktGLqxhLWsVY0gouX1jOyPmlDMabSg9iFjEQs4CB2HkMRS9gOGYJIzFLGY7+ksHIJRjD5tETZklf5AJTScIXDEZ+yUDE5/SHL6Y/fDG9YYswhMynK2gunQHWdAZYYwi0whBoRXeghUCwpQlRiCzo8Z8jCE+ABX3+VvT5W9EfYE1/gDV9/lb0+lnSd86cQZ/ZDHvPZND9Y/pPv0e349/otvsrvYf/E6OJfrvX6Ld7DaP9a3QfeY1uxzfpPf0ufc4f0O/2D/o8PqPPcxb9XuampMiKfs+59LlZTcHoYkmvs4XA2Tn0Os1+kbNzJAR5spLod7am39kao9PcKfQ7z5Pe63e2ZsBl7gSuVi/wgiw9J0TDrjMZcZnJiMtnXHadwZiJcbeZjLvN5Kq7GVfdZ3LFawbj3p8y7v0PE59y2XuGIE1eFlzxsuDqOUvGfeZwxdeca75mXPefwY3Aj7kRNJ1bwR9yK/hDbob+g1thn3ErfBa3wmdL3IgwEWnBjUgLbkZZcz16glvR87gVY82daGtuR83hesRsxqNmcTPRitvpC/k27yvuy224U72Ha+r9XFHt4qpiMzfyvuBqsiVXLn7Ozez1fFu+k+9qjvFM68ZjxUlG07fRHbMGQ4QNhtB11Llb0eRlTrvPHAxB5hijzBhMnMdo2louF+zHqHBGr/JHrw5Hr4qlqzKRLqVJfBRCeUJHRQptpjG5zooUupSpdFamCu8pL9JVlUK3JpNeXTY92iwMtRkYajPQq6feGWpTpkxKjMS7QhclRCESkx+hTjtLEB3xLpE8lU5VtvSeoeaShF6dRaf6kjQB0FtXSK+umF5dMX0NZab9n2K61IXSrSF9bYHp9lCu8Oe1BRjUuXSqsmmvzKS5In0KLcos2qsu0VadQ7s6l3Z1vkBtIV26EnoaFfQ0KujQltOuKaNBmUO9PANdcTzKNF8U8aepjHdEHXeYmriDqGIPUBm9D1nYbkl+JvNzyZAy5gCVsQcllDEHpiRF4gid+Ps/J1GKqIPII/dL78midlMWuYeSiL3khO4iJ9KO0guu1BZG0tOYx1BHKW21WVSXX6CiMFYSorLCOEoLYigvihee58f9l+UJz5coiKNyogg9L0QKuYCyIg3lPyFEmupcNNW5aNUThQqNumJaGspoa5a9IER93bX06tV0tsqllKhRV0h9XT71dfnUaXLQ1mSjrc6grjqDBlUGzZUZtFVk0VkZTU/1ETqKF9OS/hYdKS9jSPkj3amvoE99G322Oa3Fy2mWb6WlYi9tlY60KF1prvATZKgi5Ln9oACpHGECf2rKAyVqS4OoLQ0SSglKQ6Wxszp5JI0VsbSqEunSpKHXpqPXJaPXJdKri2OgOpJhtS/tRbZ0lW+kU7GVduUOWir20qI4SIviMG0yB1rLjk0kQmVnaC51kmgqcaaxyI26QnfqCt3RFHigKfCgNt8NdYHb/7oQ1Vecp0GZSIMyUXr9L152K/CyW/FfStFkMfp/EaJzR1f/8mjcc0Lkc2IV3idX4OO0Es+zX3Lk0CfYrH+Zdev/yJqNL7Fmy8us3foqqza+woq1L7N6zcumm0QzCHRdTZjnFkJcNktCJMpQtPcuYs7tJtZnD7E+ggyd9z9EUrA9aeHHyIw6TUbkGVLCT3Ex5CQp4WdIi3AmNcqF1Cgn0qKdhceYs6TFnCU16gypUWdIiT5DSswpUmNPkxjuQJjfXk45fsmWjW+zdNnvWb5CqNMWROhXrLb5FSs3/GqKEK3Y8AfWb3+Vzbv+yh676Rw69skUGdq+6z3WbnyNdTavs87mdWxMbLJ5g+1bp7F3xwcc3jsD+30zcdj7GY57PuP4rk85sWsmXkc+J9ptC3kxpyhP8hbkJzOMyoxQlOkhKDOCXkCRNlGfLZYgqHLCpuwAaYpipD0dMRWqyY+S7hNNHqET2+DEMgVhPyhR2gcSLoUnSh9a4vx2R1WGVHQgik2PLg+DVhh/Ew/tia1ADWUXJoSqOlPa++lrLKJdlSG1x/U1FkmFCFIpgmknaHKhgrG+QNoX6m8qloRopK1c+p3eunz0tXl0VGfTXCF88yfWs/bWFTLQVCYJkl6TY5KybHrrcxlsyqe/LovOigs0FIZRlxuINuscNSkeaJK9aEx2pS5qD7qAFejczdGd/ZD6s9PRnXkH7al3qT0hIAnR0WmSEFU6vEelKR0SEyIJ+w+khEjgPYr2vI76+Ed0+s1lIOJzYUwuagGGcEu6gs3o8v+EjnMf0OL6Fo2ub9Lg+Q69sfO5Vbqfxzp3GIoDQwg/Njhxv/IA18u3cbtiO3er93C35gB3aw7wSHeI7xsO813TcZ60+fC4J54fxvL46XYFPKjlp7uV/HCtgMdDyTzqjeVxbyTPBqJgJBJGI6Dbk2+1DlxR7OR+4xEetznxrDsKjInQE81P+jB+6ooQDr42e/Go7hT3Nfbcq97NY9XXPFZs5WHxZh7kr+ObSyu4nrSAq/Gz+SbJivupi7ib9hW309ZwPW0919PWcy1lHddT1nEzeR03Lq7lSuJy4Qiq6RjpULTAQPTn9EctoT/mCwZilzIYt5zBuKUMxi1lIHYJ/TGf0x+1mL7IRRgj5k80tkXMpT98vjCqFrqInpC5GIIsMARZ0BtqTX/4QvrDF2MMXSQQNB9j0Hx6A+fREzyf7qB5GALnYvC3Ru9nIbR++QmI8mMMmkNfgDn9/ub0+c6hz3cOAz5zpCSn75w5Rh+BvnPm9HvO4LL3LK54zWDU+QN6HN5Af+jP6Pe+hGHPS/TseYmePX/AuO8ljPteomf/SxgOvYLh8F/QO7yO/sSb6E+/g95pOgaXT+lxm4XR3ZwetzkY3awkelwtJbpdBCHqcZpjYvYkhJ9NCJHV/0CI5v2sEPW5zsXoYonRlFD1u7w4bjdViswYdjFjxNmMy84zuew8k3EngSvOsyQEQfqMMfdPGPP4mDGPj7ns+RmXPWcy7m7OuLuFxBXPOVzxnM0Vz1lc8fqU694fc/3ch9zw+YAbPh9x0/cTbvp/yi3/mdzyn8ntADNuB5hxK1DgdtAcbgZPcCPInGvB5twImcONkNncDDXnZpgZNyJmcz1yFtdjZnMz0Ypv0hbyTe5yrhet50rJBsbLNnK1ZC3XMxcylmjBaOJCYZwzfyvfKux4VHGSO8UODKd9TVfcOrpiNtMRsZ7GwMXUe1vQ4mNOp785hrCZ9MdZMpT0FQOXtqMvPkZXhY/wbXdlLJ0VF+hSpqKvTEOvSkevSsdQnUFvTTbd6ixTcpRGV5VAZ2UyHcqLtCqTqC+Lo74sjkZZAi2KRFqVSXSo0qQxuqlMjFJPTnomTyCIf2byGLa++hLdtXnSJIE4VSC2z/U1lDDQVEZfQ4lJjEro1RVL4tNelUtndT762gJ6dcX0aItorRQSIIMmn+7aPDpV2eirhTtGTYpUaZxOGMXLFFrpVJdM5NJSlUNTVQ4dmiK6dGV06cpoVhXSrC6iQ1tOh6ZEKG0oiUN5wRl14klqEx3RJNpTk3CIqrgDktQ8v/fzzwjR81I0mfLw3b8oRALCa3nMXuQxeymP2U9R5H4Kou0ojj9JVbYfnTVpDLUW0tOYR13FxReEqKww7v+8EDXXl/6iEBkNNXS1K2hrLpN2ieq1uTTW5VOvzaVBk0NdTaYgRFVZNCkzaVZk06qMR692plOxleYcS5pS36M95XX0KW+gT32bzqzZtJaso1m+j5aKI7RUnqVZ6U2Dwt90XygUrSIIjTzghd0gEXVZADXlgWhkQWjlYTQoImhQRNGkjKG5KpYWVTytqkQ6apLoUCfTpUmbRDJddUn0ahMYrIliuNqbtqKNtJevor1iK63KPTRXHKRZYU+L3IEW2XGayyaLkItAiRtNxa7UFzpPJEMmEZoiRPlTZUgSokLf/7EQ1SkSJAmqrzhPnSKBOkXChBCJnDss4GO38md5QZCe2xV6sURh4rWvw2rOOa7E++gKSYReEKITE3ifXIGv8ypcTy7iwJ7pghBt/A/WbX6ZNdteZc22V1mx6WVW2LzE6vUvsX7df7Bn+7t4n/2ScK/NhLhsnkiCTMR47yXWZx/xvvtJ8DtAYsBhLgTakRxyhNQwRzIiT5EReYb0qDNkRDmTGe1GVowXWXHepMd5kB7nJhDvQlqcIEEpMadIiztDasIZUhKOEeb/NcftFmCz9g1Wrfkdy9f8G8vX/n+ssPk3Vm74FSts/o0VNv/Gsg3/xooNv2HFht+wapMgQ7b738Z2/9tsM2G77x1s973Hjr3T2bF3Ous3vsEGm7+zwebv2Kx9A5u1b7DF5k32fv0RDvtncfKQFacOWnHq4FzOHpzHqT0WeNl/QbTbFrLCHSm76IksxUdKhETxeV6GxGOrFVnBwt5PTijKnFAqc8MkqvKm7guJMjS5flssRRCXYEVpEneLJsuL+C1ek+wiTYpkmhTJtFal06nOkgRmoKmM/sZS6a6P+O2e+G1gqyIdo65Qel+czRZrrvXafIyNJfQ3lzHYJpNSnpG28omxt8YiSYj0mhypXlvcEepUX5Kui+trJ/aGxLsU4thDr66YgSYZQ81yLrfKGWurYKiphF5tnlAJq82SvvXUVyfTJounoTCM+rwg6nL9qcv2Q5sZiC7NC138ETTBNmjPzUfnOoM65w+oP/sOdaemUXvsTWqOv43acRqqo29R5fA2lQ5vU+nwjoQoREr7902YkqHDHwqYhEh9/CNaPcwxBs1nMHIxQ9GL6AkTZKjD/xM6fD6mzfN9WlzfosN3Oj2xcxjNWsl9hT3Ue0JnID81uPNQZce9yr3cKrXljnw3NysOcU1xmCdNLjxtOMOzhuP81HiWhw2BPOhK5MlwAd9dl8PDWrgnh+uZMBLLTwY/0HuD0R8GA8DgwaO6Y9ytseOB9igP6h143HiK79s9+KnTh2ddvjzTn4Ouc9DpzrMGR76r3stjxVYeF9tw/9Jy7qV+wTcXFnMrYSE3EuZN4eb5hVw/v5hriV9yJeErxhOWMRa/lLH4pVxJWMZY7FeMRi9hJOpzhsMXMRQ2n4Hw+QyELWQgzCQu4Uvoi/hCIPJzjOHCHSBjxEJ6wxfQG74AY9g8YU8nzNI04jZPGHcLsqY7wAp9gCX6AEsMgVb0BllPwRgo0Bc0V0p1us+ZY/A0o8t9JnqPGXR7zKDH/VO63T6h1/UTjG6f0u/2DwbcP2HQQ9iFGXWfyYjbDIbcZzDoMYMBr5n0e86g1+Ujek+9j/7I3+g68Ge69v8Jw6FX6D7wEob9f6RnvyBBffv/Q3rsO/gneg6/Srfdf6J3eI2u43+j89Q0Os+8R5fTx3S5zqDLZRYGVwu63azpcZ9Lj/tcut0sJQQpsjJh8QJCgmT18zjNpddpLj1nracg/lzE6GKN0cV60u9aSIgje0YnC0mQ+l3mmJjNgMtshl3MGXE257KTwLiTGeNOZlx2nsxMxlwEMbrs9qmA6wwuu85izM2MMTdzxlwtGHMT5ciccQ8zxj3MuOYxW8Bz1s9y3WMWNzzNuOU1m9ve5tz2NueWzxzu+Fryjb8F3/hbcDvAgtsB5twKNOdGwEyuBwpcC57JtdBZXI+Yza04K25dWMC1i0u4mryE8ZQljCUv4urFeYwlzmX0/GJGk5dx5dIm7pTu5U65PdcKDtKbupm2uLW0xa2nOWY1jaFL0PpY0OxjQUeABYYgM3qirOg7vwRj5iY6C45hqAykVx1Ld9V5ulWp9KgEATJqLmHUXJIqt42aS3SrszBUZ2BQp6FXpdJZnUp7VbJ0TFs8sN1emSq1yIlHU59PdUTh0auzJvZHNfl01eQKnx2qLNpVWbRWZdKpvjRxH85Ej65AOpgqTSSIZxM0+VJCpK8toEUpjrvlmMiWRuZalBN/h776Ep0qYXROX32J5op0dKVJ6EqTaFKk0lyROSFFldk0VWTToMikQZFJs/ISnTXFtKsLaVbmUye/RG9jJeN6LcMtCrqUqTTmBlGddIbKeHtU8YdRnz+C6rwdyvhDVMQeRha1n7KIfRKiEInioowR5Kkq7pBEZexBquIOoYw5gDxy75SkqDx895TfnSpFk4jeiyJ2H7LYA5TFHKQk6jAlcceoyjxHl+oCw21FDLQWU69MprI4HllBHPLCibG3sqLzlBYmUFqYQHFBnPT8+RE5iUn12v9ViUKFQqCyMn0K1apMqlWZqKuzUVdnU1uTQ21NzhQRel6IOlsr6O2qZdBYz0Cvlr7uWikh0ndU0NEio62hiCZdPo3aXJp0+TTpcmnUXqKhJou66gzqqtJpqEynSZkujHKpI2mq8qCp/CB1uSupTZpJw8XpdKS9R1eOJa0l+2iRudCm8KRF4UOT3J96WRA6WRgaWQg15cFS+qMuC5igNAh1aRAaWQg6RTgNVVE0VcXSok6gRZ1Aq/oCreoLtGsu0qlNo0uXTpc2E71mEtp09DpBiIZrojBWnKWzbD3tshW0KrbRqNhHs8KeRtlRmsuP0Vx2isayMzSWudBQ4kpDibtEfbEbugIXdAVu1OZPICZD6nwPkxCJMnSO6oJz0nifONb3ohDFoJXF/GxCNDkZkhIiz8PL8Ty8/BeF6PnX/y9C5H9s3aQk6EXOHRdFSMDr1ArOOS/n+JE57LB9C5sNr7J+y6us3fon1m7/C6tt/8KqzX9i1aaXWLPxD6y3eYktG//CaQdLQrw2EOaxjVi/vcT7TjBZhs77H5KEKCnYnpRQB9IjTgpSFH2WzGgXsmI8yIrzJjPhHBnxnmTEu5Me70JqghPp58+SddGFrIsuZFw4Q1KMA2H+2zl1bCHbtrzN0mWCDK22+VfWbvkNa7f8hpUb/lWSoWU2v5ZkaO32V9m85/XnhOgdbLa/gc32N9iw9e9s2vIWmzYbsbCjAAAgAElEQVS9zaaN77Bl4ztstnmbbRveZo/thxw9YMapw9Y42S/AyW4RLocX4Wq3BN/ja4hx305ywCGywo9TdtFbEiJVdihVWSE/OyonHjsVqcqLoCovAlV+JKr8yInXpvfFJEis2X7+7k+LIumFY3piy4/4ASZ+i9epEprdxHY3MeER7/zoa/PoqskVPsxMi7Pit35GXSHDzeUMtZTT11Aitbp11xfSXV9If3MZQ+1yCXEvqL+pWKKvsWjKLSIRoXUue8oHqfhBN/kDskdbhLG+RJKhkbYKrnZVcU2vYqxdzkBDAf26S/Rps+nWZNKlukiHIpGmkhihVKE4ks7yaDrKomjMi0ST6oM61oGa0G1o/b9C62lBncvH6JzeQ3t6GjXHTUJ07C2TEL1pEqK3UR6ZJrTKHRGQ279nGo8zpULPCZHuzGd0+VjRF7KAgfD59IZZYggSZKjV5yNavT+kxeNdunw/oj/SnLGMr7hZspWn1cdB5wZ17jyuOsod+W6+UezifsV+HlY78q3GhXuN53jU4s93rT7QLNwR+qkzhmf9WXBdBt+q4Y4MbuTAaCz0+vFTyyloPgYdZ8DgwqPaQ9yt3MsD9QEe1dpLPKk7ytN6R57WO/J9nSPf1zvwU91h7ss2c69gDd9kfcU3qUu4m7iQu/HzuR0zn1vR87gaZcV4tBWXY+ZyOXo+4zELTSzmctRiUwr0+QQRixkOX8Rw+CIGQxaY9m6s6Q8W9m/6QxdhDP0cY+jn9IQuoid0AYaQ+RhC5tITMpfuIOtfQEh5ugOEpMfgb4nB35JuXwt6fCyk9Kb3nBlGb4F+LxMes+hx+ZTO09NpOT6NlqN/p9Xh77Q7vEG7/et02r2Owf6vGOz/SveR1+k98gZ9Dn+j3+Fv9B55gx6Hv6M/+nc6HQW6HP5Gl91r9Bx6DcPBP9Nz8BV6Dr9Kz+E/0XtIoN/+Vfrt/jKBw2v0HX2d3mNv0n1yGt1n3qXr7Pt0OX1Ih/NUITK4WNHtZm3Ccir/hRAJUvS/K0STU6fnR/J6nS2EBMl1DkZXQYwGXSwYdrFgxNmCy04WkhiJjJ6dzejZWZIYCeN1M7nsOovLrrMFGRKFyNWCq24CYmJ0zd3ahCXX3C257j7HxGyuu8/mppvALQ9zbnmYc9tzDrc953DHy5w7XoIg3T5nxs1zZtz0mckN35lc853JFb+ZjPt/xljgDK6GmHElbDZXIyyn/v8/Zi7jsdZcjrNmJG4hg/FLuHppE3fL93NPbseV/N10J9vQFL2ChpgVNEYtpy70c3S+1jT7WNDpbyWkmuHW9CQspid9I30yJ0Z18VxtymK07hJDujyGdAUM1OUx0JjHYH0Bg/UFUvW2lBTVCFLUWZ1KhyqFDlXKzwqRuEskleSYBEiUocm7qP31BZLMdNXk0lGdLf3b3d9YykibXCi+MX12iF+qdaovTRqbLjTt+mSY3suVJEa8Q9Qkz6ShPFWiybQr1FUjSFBHVZaUErVWZdIoT5GKGpoU6TTK0miuyKRFmUVTRbZEs/ISrVX5tFbl06wU0GvKGe2o4UpXNYP1Bejl8TTn+lF98QTKBHsqzx9Bdf4IlfH2KOPskEcfRBa1f4L/RohU8YelR1X8YSpjD06RorKwXVN+75fZR2XsfiriDiKPO4wsxo6yOEeqUt1ok0cz0HiJgeYiWlTp1JYnUVl8HkVR4v95IRLrtsX7Q/09OgZ666akQ716Nd1dlXS2ymlvLKa5rkCSokbtJYHabOqqM9ApU6lXplKvTEZXmUSdKpFGdTQtKh+ayuzRZCxHm2pBc/ontOcsorXoKC1lfrTIg2hWhNAgD0UnC0Mrj0Arj6DWhPZn0CkiqVdG06JOoFObRJcumU5tEp3aZLp0qXTp0tHXZaCvy8BQn42hPpueuslkotclYdTGMFDth0F2iA75GtoVK2hSbKVBvpdG2REaZcekZKixzIXGUjcaSz1oKPakocSdOlOBgjbfhZo81ylMliF1vtf/uhCJUiQ+/2+FSEQckXteiH5JhAKOryfg+PoprwNP2BBwch3+J9ZK+JxYg8+JNZw7LgiRIEKCDHmcXoan81ccPjiDLVveYNPWv7L567+yccdfWbfjNdbteI21X/+ZdV//GZttL7Nx68usXfMH7A98SrD3BuKD9xMfdJCEwMkcJiHwMIlBdiQG2XEh2J4LwfZcDHMgOdyRlIgTpEWeJCP6LOkxLmTGepAV50lmgpcgQ+ddSU0Q0qDU86fITXMhLekUMRH78XZfjeMRS7ZufZNVq//IqnX/zrpNv2f9ln9n/bbfs3bz71i1+bes2Pgrltn8WhCizX9gre3LbN7zOjvt3peSof9WiDa8x/aN77LH9kOOHDTjtMM8nI8uxvXoF7g6fIX7kWW4H1lBrOceUkMcyIo8waXoMxQlupuEKFAqUZhcpCBhaoarMVFbHIO6OAZNSSyaklhqi2OoLY6R3lcXRFEz6V6QOM8tHmKtNx1bFZOiiTrsdEmIxKOrjeVJNCmSpca3lso0WlTpNClTaZAl0yhPEW46KFKlFMmgzWWguYTxdiWXW+XSiNpgm4z+ZqHVrVOXz5i+SmK0U0l/SwmGujz0uly664Wxun9GiMRF2MkplHiob7hFwWh7JcMtCgaaZAy3KBhvV3Kls5Lh5lJ6dTn01mbSXZNBl+oibRXxNJdF01AcTkNhGC0lUXTIY+hRJQlClOKHKvY46ojdaILWovVeiNZtFhqnD9GcfpfqE2+iPjmN6hNvozo2jSrHt6h0eJuKo2+jcJhmkqH3URydTvmR95Dbv4fcbjpyu+nIDn+A7PAHwmv792hwNUPvPw9j2AIMQRboA2fT4f8ZrT4f0ej5Ps2e79Pi9QEDUZZcS/uKe6Ub+Vb2NQ8qjvC48gSPlMe5W36Qu7Ld3K88wCPNCR42ePDUEAWjaTw0xPJEH8mzzkAhTeqKgv4UuF4E31bw9HIGT4cSeNLty5PW0zys2c8T9V5+0h6Cenvulm/hQcV2Hlft5HHVbh5X7eahcicP5LbcL9/OfdlW7su28rB8K4/KN3Mt/QuuXlzElcQF3EhYwI24+dyMWcDVCGuuRpjqkSPnMRI5l5HI+YxGLZAYiVjISMRChsMXTMIkQiLB1hL9wfPoC1lAX8gCekMW0BM8Xxpp6zYlP5PTn84Aa7oC59MVuJCuwIXo/RfQ6TeXLh8r9D4W6L3MhFEzl8/oc/oHxrMf0XNmOr2n3qfn1Dv0nhToOTEN/ZG/0XbozzTtfZn63b+nedfvadn5O9q+/jUdtr9Gb/sbDLa/ofvr39G7498x7vw9xp2/p3vnv9O16w907vkjHXsn6D7wMj0HX6H30Kv02v2ZvqOv0Xf0NXodX6fX8XX6jr9F3/G3MB6fhvH4NPpOvSv87zrzIfqzH2Nw+RSDywwMbmZ0uZmh95iN3n0OendL9G7WE7hbSnS7WWJwsfpFun8O57lTMDhZT+H593tcJ4TI6GRF35k5L9B7dg69zoKATR7p63G1pM9tYtdo2NmKEWeLKQw7zWHYaTYjzuaMOJtJXHadzWWXOZIIiYy7WzHubjVJkKxMCKL0S0IkcsPVbArX3My45j6Tq+4zuerxmWmXaQaXvWcw8v8T995hcR5mvnbOOdlsTuJ14hTba2d9nOImq1vNVgdVV0m2JaHeKwI1OggkhBBdvSGq6L0zMAwDDAwzwPRe6JLcEidre1M2u+f+/nhnXkCSHX/5ruvLH/c1gACRK5cY3/P8nt9zfpbnyOxcRlLncffCQkYvCoxcXiRwaQnDl30YuOqL6/py7uWt549N/vyH7CgjJVsxZqxFdWm1SHfaSkGI4pdiTBSE3n55Gbbbq7EWbmGg5Sz3e3P5VF/Fvb4ahtV1DKsbGOqtYaCvCndPBXZlCVbFA3QWYW7Px9iei0Geg0Geg06WRW9zOprmTAzyO1gUhd8oRN7JkL2rAre6hv6eWjHq5j2ualMKUx9v8sCprsPeXT1hkiR8XgUmRSmalkKhLa45T6zd9k6CDPIy+ppLUDcWoG7ME8VGKysZewGtuQBdS6EoRN6GOVNHuSBHknx6mwUx0rQUo5WXo2urQNdWgVZeTl+LgLa1Gn1bLVZlI0NaGZ9YOvjELMPVVYS5+To9FeeR5YYhzTyBLOMYLbePIk0PRHozAOnNAJqu+9N03Z/mG4dpHicu3oicV4Dabgc+xHgp8kbmxsfrxk+XxjgsRPfSj9ByKxBp+jGa0k/Qkh2JqioFa0cuzh7heVgtK6CtIQdpbRZNtWNSU++RnIaaDJGHxOeBiJwoQU13JuAVIW9U7tsKkaKjAkVHBZ2KSjoVY4UKBk0zTqt3OtQtFip4sZvlWIwtmLSNGPrq6OuuoqernL7OUjSeR1V7Ed2teShluR6yUbZm0iu/jq4tDUNrDD2Ve+guWYeqaAU9pWvpqw5GU5dInySNXulleqVX6ZFeRy27har1Fmp5Oj1tGfS2Z06gryOLvo4sdF056JW5WHoKBVQFWFRFWNXFHkqxqkux9ZRh6ynDoRawq0qxqwuxqzJxqS9hbT0p7A01r0MrXUOvdCPq5l30NAXS0xgiCJE3Jld3WpgM1Z5FVRNLd/UZsUnOK0JtFWdoqzgzQYbaK+Nor06YiKcBr6M2hY7aFNrq0uhouDghKue9PaRsuolSko5Ski4KUK8sW3z77xIi71ToQRFKOP7+BEGaeIz1A1GIUsI3iCSHricxTCAhVJAj72QoNvxdzkS+TXTkKg4efI0t219g664X2Lz712za+0s27v0l6/f9kg17nmfjnufw2/Usm7c/w/oNT3Fw31TOxazjZtohsi4fnUD2hWPkXDr+SMYLUf6NSIpuRVOcfoaS27GUZJ6lJPMMBRmR5GWEkZcRQl5GEHeyTnD14m4iwlexd89UNmz4Be+89yPWrf8Jm7Y/yabtP2PT9p9NFCK/H4lC9OHOp9m873n2BE7mUNAMth18kW0HX2TrgRfYfkiIy+08MIXd+6exZ98McTq0feOrbN/4KscOzyc4YDGRJ1ZyOvhtzga/x9mgtZw7+T7nTn5IRsIRSq6GU3krmprMMzTmxiO5c56WwmTayi5MOLIq3haqHmuL8wpQZ0M6nQ3pKBtuo2y4TXdjBt2NGaglmagl2SgbMumsTUdRdRNlbfqE6muv5HTXZYj1p+MrtMfnuw2tnvx3ezF6eSG9zbnC95dk0VmfQVddFmpJLn3SAo8Y5aKXFwrlBFoJv3N2MdgnvMI3qJXg1jTi7K3H2iMI0ccOBR/ZO0TMynKMilKMilIs3RWiEHkjc+MnVSZF6QQR8sYpbErhlUN7dzVOdQNDOimjRrnQOqSTCmgkDPQ24FBWYm4vxNR6xyNDmegkN+mtvzZBiHQNN7DKsuguvUz7nQTk6WHIrx2m49JmOhLfov3sQtpjZtERNYW2sJdpC51EW/AryIMm0XLyZUGGTr6C5PgkD5ORnJyC5OQUGo9PpeHYFBqPTqPOfzL1R6bQECgIU2/cQsxpPphSF6NJmEtv/Gv0xs+g59x0VGcm0x0zBUPSXEZz3+R3Fev5qnkHXzTt5veN/nxeH8jvG47y+0Z/vpAe4gvZYb7qiuQvxgtwtwh+38if3Hf4izOT/2u7AuaL/FGdwF+Ml/jvgVz4qJivXDf4ypbCV7pIvlQe4Q/S7XzZtJW/yHbx3+17+aLRjz83beHPTVv4S7NwgPWP9X78ofJ9Pi9dM1ZJXLqGP5SsYeTWEu7eXMLdm77cu+HL/WsCd68s4+4V4aDm4GUfBi8vY+CS7wTxGbi4nIGLyycK0IVluNK8+IwdJU31TIjSlok7PoII+WBNXjoBS9ISzMlLMCb7YExagTFpBeakFZgTfDHHL8ZybgG22Nexx8zGFTUTd9gUHCdfwnXiJWGic/SXWAOfE7Ed+TdMh57CcODnaPc9gX7vExj3Po5l9+NYdv4Q287/jXPnD3Dt/AHuXY8xsPtfGNzzOP17foxj74+w7X0C674nMO/9Mea9P8a0+wnM+3+Kfu9PcZ38Nc7gF3GFCdLjFR9H+DSByJnYomZij5qD7dQcLNHzsETPw3p6AdbTC7DELsQSuxBr3CIssYuxxC79WiEyn17yjUL0SCn6O4TIFjNRiFwP4Ah9HZc3PufZMRqPd9fIK0UDUQtEBj0IQjTGSPSChx4fxd2YhR7mczdmPvdjXue+V3ROC9LzcfRc8fHj6LncPzVH5F60gLfsYfTMXIZjZzN0djYDZ2cL95TOz2M48Q2Gk+czkrKAkZQFjKYuYih1AcNpSxhK8xGioFdWMJq9jv+SBvJX+XGGCjZhvrWGnrRVdKetFGQoZRXK88voi/fFmLAca9Jy7JdWYb39FtaCbbgaTzPalcFHPeWMKKsY6a5nSFXPgLoad0+FeNTb0V2Oo7scu7LME4PLxyC/g741W0Qny0Ijve3ZHRKESGya8zyHjI/M2TrLcXmKd/p7aulXC1Frr4CYOsrFyb438iwmD1qFm0Pe3/PG9mL6WvJQ1mfTVZeFpqVQKM7RNDOoacahqsMgF6ZDvU2CBHmj05ZO4blB01KIpikPvawIq6JCaJxrK8GmrMKmrPIcby2YMHHytsyZFDXo2irolZbRKy1DJ6/BpGjA3dPCqLGdT62dfGpr466+DqeyAIP0Ot2ViUizQmjOOE7L7eO03BamRNKbATTfOOLh2wlRe8Yx2jOO0XY7UJwUNT8wYfomIZKn+yNP90d2O0Ag/SjS9GO0ZoWjLEtAJ7kp/P/ZVYq2vYQuaT6t9TmiEDU2ZIni45Wg8fyjhKhHWYu2txGTrgWnVeGRISVOqwKrSY7VJBeFyGqSYdZJMPTVoVVVC1MiRQl9ncKEaLwQdbUKUqSSZaKW3ULbehmjPIm+hhD6av1RV25HXbGX3upotI1paJovo227jb49C11HLlpFHrrOfLTKQvTdRRhVhWN0FwuoCjGpizCpi7D0FAuoir5RiJw9FSIudRGO7nTMijh00l0YpB9ikL6PtvkDeqXrUTfv8AjRA3tDdZ7pUO1ZcWdIEKLTf58Q1SR7hCjNI0SXPUJ0Y6IQeWToG4Xo3JH3OHfkPVGEvnaHaJwIPTgBSjz5Aec906OvE6akkA2khPlxIXyjcCz11BYundrChajNpEX6kRrlR0rERhLCP/hGIdq+31NDffAlNh18iU0HfsOmvf8Hv13PsnH702ze+ix7dr1MVMhqriXv4861k+RdDyHvegi5V4NE8m+EClwN5c6VkDER8lBwM8ojRDGU3D5NafZpSrOjKcgMpyQ/kjtZJ7hyYScJ594nJGQp+w9MZqPfs7y7TqjQXr/lCTbu+IkHQYg+2PYz3t/6U9Zt+QlrN/2UtZt+yvpdz7D98Avs9H+ZLft/w+Z9vxIe9/6G9Tt+xa5Dk9l1aCq79k1l6/ZJbN0yiW2bJ7Fv+0yOHlpASOASIo4uI/rEm5wNfo9zoR+QEL6e1MjNpEVtJ/3cYYqvhFGTcZbG3ATx7lBbqXBzyBtx8x5Q9UbavPWl3Y1ZKBsyUUqyUEqyUEuyRXqacoT2N2kB3Y05KGpu01F5C0VVOqr6bPGXv6G1WKgY9WBoLcbcVuq5/D0Wi/PGErylBrr2sdtAfa359Hr+Lu+rat7ImllRIb7K169upF/diFPdgLtXgqtPgqOnAau6Dqu6js/6lXzq6mLEJMOqqkbfUYpRUY65qxKrqnpCYYN3KmRsLxYKHLrKJ7yy6M2cu3sbGOhtwNVdg6u7TvwZBnubGNFKGdFKGexrxK0a2x8ytd7BKMvG0JyJTpKOruEW2vqbaOuvo6m7hrb+Osryi3QWpdCeE4c8MxL5zUBaL21HnrKO1nPLaYtdQNup2cgjptMaNhl58BRkQZORBk1CGjSJpqApSE6+iuTkFBo8SIJm0HByGnXHplF7dCrV/pOpOTKZhmNTaIucgy7JF/NFX/Spi+hLmEvv+Tn0JcxFm/w6pguLuJ+zjo/zP+TTkg18UraR+2Ufcr98E59U7+Pz+kD+XXKCL5qP8qXsIF/IDgtX7jVJ/NWdDZ/V8J+DBfzVnS0IkTEFdOf5q/48/2FK5QtzKl9YEvnCEM2/qwP4Q9tOvmzezB8lfvxZ4sefGjbyVfVafl/+Dr8rWs1nBSsF8lbwWd4KPsn24aOMJdxLX8LIjYWMXlvAyNWFjFxewMjlRQxfXMzIJR8GL/qKAuSVnoGLK+m/sGJMdlJX4EpdgTNl+QQcycvG3k/1nfD5Ez4vdTn2lGXYU5ZhTfbFnuSLLdEHW6IPlkQfzEk+mJOWeURoOaY4H8xnFmCKeg1d0Mv0BTxHz/6n0Ox7CsP+p7D7/xuuI8/h9H8W26GnsR16UsRx8EnsB3+Kdd8TWPf/COvex7HufQz7nsew7/4+9t3fw7X7B7h2/4CB3T9kcM9jDB54nIEDP8Z98Me4Dv4E96Gf4jjwBNa9j2Pb/xMch5/CHfQbXOGvCtOp6Nk4oufiiJ6LPfp1HDFvYPNIj/X0ImxnFntib0vESJx3T8h2ZjHWs0uwxC6eKENibG4cMT4iluilWKKXYjq1RORBwfl7hcgR7Wmei1xMf8RiBiIWMhS+EN2hSdiPzsB9cjb9ofPoD3+D/vA3cEW8gS1sLtbQOdjC5uKMfGPCfaOBUx7GydFA1AIGPRG78UwUqDfGTZTmi3tIo9FvMBr9hljUMF6IxjNeiO5FzeZu1FxGI+cwGjmH4ag5DEXPZTBmNoMxs+k/PZv+2DkMnJ3LwLnXGYx/g+GEBYwkLWRk3IHZwdRFnn8jKxhNf4+R2+sYzVrPcPZG7DfWoElZRU/KalTJq1Alv0n3+dVo4ldhiF+FJWEVtgtvYk1/D0fxXoak53FJr2CXZmKX5uOUlzOgrMHeUSJOeqydRbhUFbhUFdg6S4XjqbIcdLIctC2ZaFsy0cmy0Mmy0Lfmom/NFY9sGzsKMbQXiL+jvdFq4cWpOvrV9cJOaWcl9q4qTB2VnvKDUsyKKhyqOhyqOmxdNZgVVcKUR1qEpqVQfLHLuzfa2ywIUU/THcyKCob1Uu6Z2hgxtDLQ1+QpVijHIBfuCZk6KjG2l4t3hQxyYbfI20BnbC/HIC/DrKjCrKgSJcorUsb2ciydtdi66jC2VaJvLUfbUoFeVolBXoVFUS8IkUHBR5ZOPrF3cd8iw9VbjVFxh56GK8gLz9CSE4osKwhZxgkxOidy/cgEWm/4I795hPZbAbTfChBlSJF1XBQirxR594rGx+3GR+3G86BYtWccQ377BLLMMNoKzqKuvYxRliscSe+sQN1ajLzxzoSqbEl9llif7eUfKUSKjgpUXdVo1A2YdC0e+enEblJ4YnKCENnN7TgsbR4hasbQ24BOXUevspK+zlIRVXsRypY8lC15qOWF9LYX0teej6YtG317Bob2m1g7rmDruICtIxlHeypOxQ2cXTk4VPnYuouwqksxqcqwqCsx9YxhUZdjUZdj7akYo7dMxNJTiqWn9CERehC7agyHKh9r1zUM7VGo6jfQ2/guOukGtNLN9LVspke6W4jMNXp3h6I8kTlBiFR1Z+mqPvtQccLYvtAY7dXxHgQRUtSmoPBMhTpq01DUXaCj9iLt9ZfoqL8qToO8ZQkiTZl0N2WibsmmV5Yrom7JRt2S/bAQPTgRGn9XyDsBGh+Be3AS9KgJUXLwBlLDN5EavomLEX5cjtrC5eitE7gYI5B8agPnwteKQnQqYiUHD81gy/Zfs233i+w48DLbDr7M1kMvs8X/FbYdfomtB37Npt2/wG/HM+zY8zy7dr/M8cBFJJ3dzJ0bY/Jz51owuVeDuHMtmKL0CIpvR1J0I4LC6+EUXg+n6EbEuPeFFrmCm1EUpEdRmBFJQWY4pQVR5GYcIy1pK6ciVrL/wGS27/gVfpufxm/zk7z7/v9m3cbvs377Y2zc+Tgbd/6YjTt+woadP+PD7T/nw+0/54NtP+ODbU/ywbYn2RXwAnsCJ7H90Ets2f8bNu5+nk17fs3W/a+w8/Bk9h2Zzr4jM9m1byo7d0/Fb+OL7N4+nZNHlhBxfDnhgb6cOrFSlKGkyI1cOL2dG+cOkJEUSOGlECpvRVOfHS/KkLzkorg/5K3U7m3KQi/LQy/Lm1BfqpZkC1I0Toh6moTSg76WPPHVtJ6mO0JbTm0WqvpseiV30LUUinlprxh54wKW9nJsnZXCompvLQOaenGXx9JVjq69CF17EfZu4XO8kxxvpbW33tqmrGJAI+wM2ZRVOJS19KsbhWvfnovfrj4JDo3Ap64uRs2tWFXVGBXlogzZ1DVYlFUTRMjQViRWdDtUVZ4Guhoxb+69MzRqlDGkkQh/b3cdru46HMpaXN11DPY2MdjbRL+6HntXBVZFiTghMsqyMUqzMDRnom9MF5DcRFN3jb6a63SXXaSzIFkUotabx2i5sgdp2iakie/QEueL/PRC2qPn0Ro+A2noNJqDp9MUNI2moGlIgqeJIlQfNIW6k5OpD5pG3cmpVB+bSkXAJEoOvUKl/2QkQa+hOrcY06VVmC6tQJ+2FF3aIgwXl2C5sgzHzVX0336X4Zx13M/fwCelW/i0Ygu/rd3G7xt280XzUf4oC+FPraH8SX6SP7X58x/t/nzRfpIvVWf4k/kqjBbyX/05/JfjphCZ08byf3uj+Ksmiv/QxfKFIZbPtRF83nOc33Xs5HdNH/D7mjV8WeWh4j0+L1nFZ/nL+DhnCR9nLRX5NHMpn2Qs4aMbi7h7bQEjlxcwenE+oxcXMpy2yPPK9xIGLvgIU56LK8a4sMojQKtwpqwcI3k1jqRVOJJXiNgTl497f9k4Jn7MK0LWZF8siT5Yzy+dgCVxGZbEZVjPL8d8ZhHGiDnog6agPfIcvft/jnrHD+nb9kN0ux7HvP+nOA89Q7//L3AcfsojQj/DduhnOCbwE+wHn/DwI4EDj2E/8BiOg/+C48CPcB/8MRbjBGUAACAASURBVP2HnmDgyM/oD3gSV8CTuAKeZiDgWVz+/4rz0FO4A/6N/uAX6I+aiitmDo4z83GdXYw9dgn22CXYzizGdsYz7fFgOeM7JjOnlmKL9sFx2hfH6aWiGJliFj9agv5BQuSIXiI01EWOCZFh/ytY97+M68CrDByaQv+RyTgDJmMPnIw18FXMxydjDpqGI+w1nFFzcJ2aKxyMjZiHK2Ie/ZHzJ/CgIA1ELZj455Gv0x8xj4HI1xmIfJ3hyHnjdpBeZzRyDnej5nI/RsArQN7p0HjuRc5lNHIewxETpWjw1BwGogX6Y+biPj2X/jPzcHsO6g7GL2A4YZEgRimLGEpZxPAFX4YvrWDk2luMXF/L6K0PGb71Ia5r69CnrqYveTXqpDdRJbxN97k30Z57G+P5dzCefwvrxTU4MjcwUO7PgCQOR9NFrJJ0jA1Z6CV5WNuFaZBFUYixLQ+LohCrogRjW8G4fdMMT5FCFvrWbDE2590pMrYVCL9HFUJbp0NVxYCmnmFDk/A84om/OZTV4vOPxSMn3v3OIZ1wF857LNvSWe3ZAxLKcty9Dbh7G8S9I0Nbibgz6r0rN6STirui7l4Jtq46LJ21OFR1wgHurhpBjBQe2svFmJ23eMErRF5R88qQsV1orDPIK9C3lqNvLcfUXotFUS/i6Jbg7mlhSCtj1NzBqLWdfkMTJlUFfS3ZqGpSURSepi03HHlWMG2ZE6VIdiMA2Y2Aby1Ej5Ijb/GCV4geFbUb/7Ve2jIFIWrJiaarLJW+xtvYOksxd1XS01ZCmySPloacie1wDTm0NOSIQuQVIVGA/n8WImVHJb3ddej6JJh0LZj1csx6ORZj6wS8EyKrXoqxT4K+px6tqhatsgptdwXa7gohPqcoRdtVjqG7EkN3JcbucozdpZiVxViUhdiU+diU+Ti67uBQ5uBS5dOvLsatqcClqcKhqcOhacCuFbBp6rFp6rH31QpoqrFrqrH1VY2jYkyY1KUThMi7O2RRlWDqKsKiLBZLFaxduVg6r6KXR9Jdtx51w3vomjejbd5On3QnPc376ZGceKQQqeomCtHD5QmxEyq2x8tQR02iKESKugso6i7QWX8ZRZ0gQ52N1x8tQx4hUjVn0SvLpa/1zsNC9LcicuLB1Qfwio93UnQhbJNIWqgfaaF+QkQuZKPwfsRm0iI2C9OhcROi8UJ06fQ2LpzeTFL0h5yNfI8zkW8TErKUvQemsm3nC+w+8Cq7Dk1i5+FJbPefxPaAV9kZOIldR15i+4Ffsm3vc+w99CJ7907i8IG5nI1ax52bJ8i7GUrezVByroWOE6IwSjIiKLsdRdntaJHy9GjKbp2i+GYU+TfCybkWSvaNYHJuBpFz6wS3b/gTH/shR4+8zu6dL7J+w89Zv/EJPtz0Y/y2PcG7H/4v1vl9l/U7vsfGXT/Ab9dP8Nv5MzbuelJg59Ns3Pk0fruexW/Xsxw8OZU9gZPYdeQV4X/XoVfEQ6zbD73KjgOT2Lz7JTZvf4kt217Bb+OLHDk4n7ATK4k8sZroE29yJuQd4sM+JDlqM5did3Ir6SCFV0OouB1DQ855JHcSkdxJRFaU9tDh1fFC5BWh3qYssQDhURMi72Sotzl3wkKoXi4Iz/iMtLdVxygvwdBajKG1WJQjQ2uxeADV0FaEoa0IvbwQbWsBfa35ohA5e2rEPR8hviAsunpv/QzrpaIgeYXI+yTVr21mQCdlwCBjyCxnwCDDoqpF11GOrqNcbJ1z9NQJQuTB+8qgTSncCnJr6+nXCU+Co0Y5H9s6+a2zm986u7lnauOuvpVRnZxRnZwRjYwRjUx4WyulX13vqVstwthWILy6KcvF0OKRoabbE4RIW3+dvuqrghAVJtKeG4s88xSy9JPCq3GXdtCUsoHm8+/SEudL25lFtETOoSl8Fs2hr9EUPFOYBAXPoD5omkht8DRqgqZSdXwyZQGTKPF/mYIDL1Hu/yotkfPQX1iF/ea7mK6swnjJF+OlpR4ZehNXxrsMZr/PcO567hb48UnJNj6t2PaNQvSn9kP8R6s/f1SE8GdNPDhv8H9tVwQZ6osBVTD/rTzOf6qO80VvMJ9rgrnf5c/Hbbv4SLKW+xUr+LR4Gb8tWiFQsJxPcn09U6BF3Etfwv1bAvduLmL02iJGrwj7EIIELWI0dQmjKT4Mpy5jKG2ZMAW6sAr7hRXYL6zAmbYCZ9oqXKmrcKW+iTN59TjewpH0piBFHuyJK7EnrsSWsAJbwrKHsCcux5awTBQhS6IP5oSlmOMXY/Vgjl+MOcFX+Ly4RZjCZ6EJeJGevU/Rt+2HaLb8T7R+30G75TsYdn0f8/4ncBx+ClfAM9j8n8J6+MmHsPk/hc3/KexH/lUoPzj6NPajT2MJfApL4FNYjz6N9egz2I49i/34L3AEP4c9+Hnswb/GHvQC7qAXcZ94AfeJF+gPmUT/qddwn56LI24h9rilOM4txx7ni/WsD5bYpR4Z8hXxCpEt2sdTXuCDM8YXZ4wvtmgfrKeXYDq1SPwcW7RHfP5BQuTFGi2UK7iiFjIUMR/D7t9g3f5LnJt+gWvjszg2P4N169MYtz2NcdezmA7+HywBL2INehVH+AycUbNwnZqLI2IWjog5D4nR14mQSMQ8BsPnMBg+h/6wWQxFzGUoYi7DUYLMDEfM5u6p2aIQjY/HCWL0usjdiDncjZjHaPhchiM8RM5jMGoeA6cE3NEeTr+O+/Tr9J95g4HY+QzGjYnRcNJiRlN8GE1bzsjl1QxfeZfBa2sZvPE+zqtrMaS96RGit1ElvI067m1BiOLfQx//NqYL72PL3sZIfQj3Oi4y2JlOf0c+7o5ShlT1fGKS81tHBx9ZmoQmOVku2uZMtM2ZaCQZaJsz0cly0LfmYmzPxdxx54HbQ2M128aOfCxdpTh7qnD31TCgqcXdV+e5CSfUXOtlRRjlJbi6axjUNDNiaOWeqY17pjaGdFKc6gZMHZVis5uls1qc/HtlyNtK5424DWolnoPbEjGN4O6V4FRJcHQ3iLujA31NQvW2vBS9ZyLkRZgAVYtTqvH7SN5plbGtElN7tSBZ3UJEbqBXxkCvDHdPC06VBHdvMwM6OaOmTkYdSgasHVg0TegUxZhkmfRUJNKZH0NX/inkt08IJQue6Jp30tN6PYDW6wHIbx75WiHy0pl9QuTBqZFXhsZPgsZ/TVfOSRFFTjCtWeFIMiORF5ynu/a6EIFUltPXUUaHVBCi5sYcsSZb1jiRB8sSvML04OFVrwB9nQjJWwsn8G2FqKt9bEpk0DRj1Mo8SDFqpZj1Ms+kSIbVJMNhkk+QIlNvHabeGhFLXx2WvrpxIjMmM86+Ws9/qzTg7K33lEBV4+qtZlBXR7+uDqe2Eae2CYduPI04dfUigjTVYeutmSBG1p6KhyZCXhkyK4sxdgr/3ryYFVmYFVcwtJ1G1bCTXslmtM3CIda+psNiocI3CZGyNo6u6rMoqmM9xKGojhs3ERLoqEmcIELK+jSU9cKtpM76i3Q1XKWrQZChLsmNh9rjRJqzRCF6UIYeKUQPilDyiQ9IPjFxT2h8qUJy8AbSQv24FLlVZLwciZL0LYToYuwWUmP9SIpdz7mYNcREvcnJkwvZe2AqO/a9wr4j09nl/6ooRDsCp7D76GR2Bk5ip/+L7Dj4G/YfmczBQ9M4cmguYUErybl1jPz0EPJvhU0QooJbQRSlh1CeGUl5ximR6swzVGeeoTwjhqJbUeTcDCHjxjFuXw/g9o1DREeuYN++V3n/w5+x9v3H2br9Sfy2Ps77fv/MOr/vsmbj/+D9Tf+DDTv/iY27vo/frh/jt/Nn+O3+OX67n2LTnmfYtPsXbNn3HNv2/5IDJ6ax9+gU9h6dJrIncCq7/Kew/dCrvLv+ad5+/2neXfcM7639Bbu3T+XooQWEHV1O9Im3ORu6hviI9SRFbiI1ehs3EvZz50oQNdlnkRanjB1YLUxFXnJR3BHqrrlJd81NMS7XXZcuVmF3VF4TSxUUNbforE0Xhcg7HdLI8ulpEmJyiprb9DTdQS8vxtZZKcYT7F1VWBUVohSNFyJdS6FwjM5zbNUrWIa2IlGI+lrz0csLhSmNshybWoioeSuvHaoaBrUScVHW0lkpTmZcPYIUuTVNDOikogxZ1XUYuqrQKyoxd1VjU9eI8uNU1zGgafQcUG0Qa7jdfTUM6esZMTYzapTxkbmd39qV/MGt5g9uNXf1baIAfWRS8KlVye8cvXxm62ZUJ8XWWS7euxiTIWF/SN90G50k/ZFCpCxNRVGQQEf+OTruxNKaEYb05lHh7sPFnTQmr6f53Du0xC2nKWYxjRHzqQ+ZQ33IHBpDZtEYMouG4NeoD5pBzcnp1JycTuWxKZQFTKL48EsUHXyZ/P0vUB44lbYzi9BeXIXl2ttYrqzCdHkZxrTFmC74YLq8DPv1t3Cmv8fIHT/uF27hk7LtfFqxjfsV67lfsZ7Pqnfw+/qDfNl0hK+aD/FVyx6+atnDH2WH+HPbSf6sjAF9mkBfHHSHgSKQv7bv56+Kg/yx6whfKo9wv3kb9xs+4H7FKu7mL+Z+7iJhGpTjw8dZS/kow4d76Uu4d8uHuzeXcO/GEu5eX8zd60sZubpYWAq/uFiYCKUsYSTZh5GkZQwlL2MwxRODS1uFLXUlttSV2C+swpm26gEREmRoTIjefIQMrcB6frkw4YlfivW8L9bzvqIYWZOWi0JkPb8US9yiCVjP+2I/vwxn7CLMIdPp2fdvKP0eo2/jdzFu/A4Wv+9g3vodjHt/gMH/p1gC/xXr0V9gPvIMhiNPT8Dk/zTmI89gCnwWy1Gh9tp68pdYgn6J+eTzGIOeF2qwg3+NKeQlzKEvY4mcJBAxGUvEVBzh03CFeYicheP0POxnF2GPW4r1nC/WuBVYzi7DHOuL6YyPyNcJkff+j8PzvjV6MZaoRaK0eKdI/2gh8u4lOTxCZNzzAqZNz2Bf81Os7zyO/t0fol/7A7Rrf0Dv+z/AceA57Ed+g/XEK1iDp2KLmOGRoYlC5IoQYnaPlKAHpkP9YbMeYjBCYCh8JqORs7gfM5d70WPROC9eGbp/ah53I+YwGj6XkbA5ohQNRQiTJ2+kz+2pD/cK0QQxGjcxGkxcxGDSUoZSV9Cftgr3xbdwX34X5+U1GFLfpi/pLXoT30Yd/xaqs6vRnnsbw/n30J5/F9NlP2x5+xiWRPEHQw6fGUv51FDLx4ZGPja28Fubgo/MMlyqCszyPGGf0oPwezEbfWsuOlmOZxqUN0GIjG15GNsK0Mvz0bfdwdghTIpMimLP26XipN+qqMCqqMDVXcOItkksuxnSSRnUNGPrqsHYXi4WGZg6KnH1NE4QIUNbCZqWQnqb89C2FmHprGRA08igdkx6hK+p88iQ8P3vmdoY1suwK2sxdVZh7hIOtVo6hV1T79d40wze2N74o662LuF7jhjahCmQQcGIvoNBTavnsYV7pg4+sqm471AzalcxbFdi0kgxqmroV5ZiariOuiyJ7qI4ZBlBohB5Beb/ixB1Zp94aGL0/0aI5DlhSLMikN45g6LsAtqWbIydxfR1lNAlK6C1KfdbCZEoP/8AIRo/JTL0tQhomh+QIhl2o4BVL8WkbcLcJ8GqlWDTN2I3SLAbJDj1Ai5DEy5DE26dZBzNODUyD1Kc2ibcmkbxxdp+XcNDQuTUN+PUN+PWSb5WiCbE6B4hRGZlMaauIvSKfAzteRja89C35WBoy8DccQ2DPI4+SSB9jQfQSg6OyVBjyCNk6DTqhq8TorhvJUSddakeIRIOx3Y1XkLZeA1l49je0N8tRF8XkXtUe1yi57jquePrOHd8HefH7Qalho9JjzceN560iM1ciNrKhaitXDq1jUuntnE5ejuXo7dz5fQ2Lp3exsXYLaSd3UTy2Q3En17LqYiVHD82n/0Hp7HPfxoHjk5nT+BUdgcIIrT76GT2HJvCnmNT2HvsVfYFTuLQ0akEBM7g6JHZHA9cQOr5LeSmn6QwI5Kca6HcuRZK/tVgCq6foOjWCcozQ6nIivAQRdmtSMpuRVKZcZry7BjqyxMozA/l8uVtBAW/wY5d/8aGrT9m3cbvsWaDMA16f9P/4oPN/ySw7bus3/FdNuz6X2zc+89s3P04G3f/hE17n2TTnqfZtO9ZNu9/jm0HX2R3wBT2BE4VCJjO3sAZ7Ds2k72BM9h5eDJb97/Cxu2/YZ3fc7z3/rNsWP8rDu6dxckjPkQcX82Z4LUkRW7i4pkd3E4JIOfScQquBFNxOwZJfgItJaliHba6IWvC8VJVfSbddRPvAgm12TcEqm+KMtRZm053o1eG8jwXtQvFGwpeITK0lYhV1w+29XjxvtLWJy1ALc2jt6UATWsRps6KsdiasgpTZwW69hJ07SWYOitw9NQJ//h7G8TFWO8ej/dJS1iSHXvSsXbX4uhpwNHTgEVVi1EpxOQ0rUXoO0pxqGpwquuwKsqwKsoY7KvnE2urJ7pXzYCmlgFtNQPaagZ1NQxp6xjsa2Skr5mP9HI+MSr42NDBPb2CUW07o9p2fmvr4a8fOfivj518alUy2NcovJopL2Cot0aolJXnYZTmoJNkCPtDHgyS2wL1t9DUCELUWXie7pLzqErjab8ThTQjiKZbY1IkSfwQSdw7NMSspCZsMTWhC6gPnU99yDzqgmdTG/QatUGvUXVsOpVHp1EWMJniQ6+Qf/Al8g++Qs7eFygOeJW2M4swXFyN8eJKTGnLMKf5YExZhCFpMabUpVgvr8Jx421G7vjxUdFWPq3YwWdVW7lb9h7OO8tw5SxntPgdPq5Yx29r1gu7P/JdfCU9wF9aT4IqHgxXheOpmmT+u/U4X9bu4E8NW/iydgO/r/iA35au47OSd/m06E3u5y7hbuZC7qUv4v7tpdy/7cu9Wz7cu+HL6DWhGW7kiiBBw5eXMHx5CQMXhFhcf8piBpMXM5i0lMEkXwaTljOYtBx3shCFc6SsxpqyCmvKKmypq3GkjGFPfhN78ps4Ut4S37YmrhaxJKzCfH7lGAnLMcX7Yk5YLmJJXIElcRnmJCEWZ44XhMgUuwBT7AIscYswxy/FFu+LO24ptvDZaA/9GtXmH6P3+z62Tf+Ma9N3ce96DEvATzGdfBZjyC8xhb6A8eSv0B9/fgKGY89jPvEbTEEvYA4WhMca4ZWdyZgip2KKmoYpagaGUzMwRs/Ecnou1jPzRBwxb+CKfgPHqddxxCwQ937MsUsxnvUVGS9DDwqR7bQwDXJE+0yoxLZELhQxhr6ONmgOhpB5giD9jQjd3ypZeFCA/pYQPcQ4IRqImI/j8CSsW36B/f2fYH3vXzCu+T76td/HuOb7mNY/xtCh5+k/+hL2k69iDZ6KJXQGlvCZ2MJnYwufjSNiHo6IeTgj38AZ+QauqPkehFhdf9TruMPm4A6bgyt0tvi2O3wWrrDXcIXM9DAdV8h0BsMEhiNeYzRylmcKNId7kXO5f2oe90/NE6Jy4bMZCZvFaOgcRkPnMBI6j6GweV8rRC4P7tPzcZ+eT/+ZBeK0yH12Pv3xi+hPWIwrcSn2JF/sySuwp72J49J7WC68hy75bXrPr0J9bhXqsyvpO7cafeIaNEnrsGfs5qPGU3yhuc5HfVkM9xUw0FvMQE+5UKbQXYWjsxR7R4k48bEqSrB1lgqRqfZCYT/IE4szt+djUnhfnS6cgKG9QMCTMDB3lokFCcKEv0oo2PFMhkZ1MgZ6JJjbytFJi8WImrfEwNZVg1PdgF1Zi0FeJv65tlXYKzLIy3Co6sQmUa9geb/G1dPEoKaFYUMbI8Z2hvRyHGoJ1u5arN21WJR1OHuaGNLLGdLLcWuaRJy9jTjUEs/n12PtrseirMPaXY+5q5YBnYxhQxsDOhmO7ga0sjKcKgmjxnY+sikZMMjRd9XR01GFubcFR18z7u4qbK15aGqu054XR1feGTqyQ5B7BMYrPqII3ThCx80AOtIDJ/CgDIlik3WMrqxjdGYepTPzKIqMwAl4P67MPo4y+ziq3BOock+gzA1CmReKIjeC1juRyO7E0FoUj7LmClp5Ln3twk0eRUs+rU25X8uDguRFFChPvbZXgLx4xefbClFHeykd7aWiGHV2los13F4h0vY2YuxrnoBZ24LN0IrdKBfQt4g4DTJcBiluo4x+UyuDFjn95hb6zS0MmgQGjFIBg4wBgxy3UcBlkOIySOnXS+mfIE7NgjjpH0SCwyNE3sictacCm0jZAxG5IhFzdyFGxR0M7bno23LQtGahk2WglV3H1H4VvSwRTWMkffUn0UmO0+eRIbUkDHVjhEBDNOoGQYa6G+JQ1p9FWX+Orto4umrj6Kw5R2fNuW8QoSSB+lQUdRdQSq4IAtQg1Gsrm66PFSlI0idUaY+nW5pFtzQLVUv2Q3RLsx4WIu9kaPwOkHcPKCloPUkhG0gIFh69JIduJCXMTxSjR8mQV4JEIYraweXonYIQxezg0ultpMVu4UL8FpLPrSfuzLuEhfpwOGCWKEMHjk5n3zEPJ6ZN4MCJKRw8PgX/49MJODaTwKOzOBYwj/jTa8m6EUhBunBEteBmBMW3Iii5HUpZRgjlmeFUZEVRmX2K6txY6vLiqb1zjqrss5Rnx5CfE8KN63uJivFl175f8+Hmx/hg8z+xZtN3WLP5O3yw5X+wfts/4bfjn/Hb8c9s3P09Nu7+Hht2f4+Ne37wkBBt3v8c2w79RpSgXf5T2Hl4MjsPTxbf3nZgEpv3vsiGXb/mw62/5IONz/Phhl+xbeurQlzu6HKiT7xLXOh6Uk5t58rZA2SmBnLnSghlt05RmxNHQ955JPlJyEov0llzA600D0Nr4YRqa3VDFuqGDFT1t+muS6e7TmiH62kcK07obswaJ0O5QlNOS6GYpfbec/DGCbwV1F5Z8U5fvE9O5q5KUUp6W4QDZFp5MabOCqyqahw9dfTrJNy1yrlrlTNkkOLWNDJkkDJkkDKolYiv3unlxfQ03RFb54SfqVzMbJu7qrEoazB1VtEnK6ZPVoiufeyOkK2zHIeyUrx/MaCuZrivFmdXCXZFAW5VkZDPVRXhVhXh6izBJi/EJi/Gpaihv1vCkLqZ4R4ZIxo5d3UdfGpR8QdXL587exjRSnGpqrAqhO/vUpYL36Mt/2uFyDROiFTlF+guSURVmiAIUV4M0owQJLeO03DNX6g9TdlKQ/wGamPeoSLMh4qgRVQHL6Qm6HVqTsyh+vhsqo7NojxgJqX+0yg5PJWig5PJP/Aq+QdeJXvPbyg8/Ary0wsxXFyNPmUZxmQfzMlLMCcuxJy4GEvKUuyXVuG++Q7D2eu5m7+Zj0u38UnVVkbK1+IqWMFg0Wo+qXmfj6vX8VndB3zWuEGoyG7ez59bAvhveQgooqDnLLSF8ef6/fx7uR+fl6zjd0Vv8VneKj7LWc6nGb58ctuHezcXcPfGfEavLWD02iKGry9h6OpSUXwGLiyhP20R/WmLcKcuxJ26EFfyItzJi3AlLmYgcQkDiT4MJC5jIHEZ7sQVuJJWCJOe5FWiEIkkrRR4QH4eEqAHGSdC44VIKEwYEyLz2YUYzszHcGY+5rMLPVOl5bjOr8QduxR76Cz0+3+FcefPsW1/Aue2H+Ha/3Nsx5/HHPES5uipWGJmYjk1HXPUNBFrpIAtSmh7s3iwx8zGGjMXa8xcLKfnYo59A1PsG5hiF2A+u1CYUo2L8dnPLcYRtxR77BIhFhcnYIpbNoHxMbkHI3Pjp0Tj93TG3/zpPTadLv9JqAOnYgx9XRCSf6AQeX82R9RCYXJzcgaOvb/EvvFJbOsEITKu/R6mNd/Dsv4xhg/+iqGjr+AKmY41bCbWiNewhM/CFjlnggg9KEbOyHk4I8cJkUeARDEKnyV8zCNE7tDXcIVMxx06A+fJqbiDpjEQMoPhiNmMhs8Wxcg7FRoMfo3hkFkMB73GSMgshkPmMBg6h/4wD97JVdTrngnR/AkIQrRgghC5zy/CeX4JtkQf7MkrsKStxnLhbawX12BOfQ9NvCBDqjMr6Du3Gl2SMB0aLTnOHzqS+EJzHXf7ReydN3Aos7B35+HoLMTRWYzDIz+WDmEHyBuNdvUKkbfxR7LtqnJsyjIsXaWYlaWYusowdZVhVJSKkWvxeaerBruyVoyheVs/vY2fg71NuFUNWNorMcgE2dG3looRNlNHpTih8QqRvnUsLmfprGagr0mUoRFDqyhETnUDgxphn8etkeLqa6Zf24KzpwlTZxVGRSXW7nr6tYIwjZo7GDW3MWKSM2xsZcggo1/bglsjxaZqwKZqEFvmnD1NDOiEP3eoJZgVNRjbKrF11eFUSbAo69C0lqFtq0KrqMWlb+djVy939a0MKKuwtuQLMeyieLryYujIDqHt9jHab43JT/utAEGGvqUQKXODRNFRZh9/SI46M4/SlXUMRUYgXVnHRCFSZh8XhagrP5LOglO05kXTkn+atrJk1I030cjz6GnN/5tS5BWg1qY8Wpvy/iFCNP4W0XgZMmmkWPUy7EY5DlM7DlM7ToNMxGWSiyI0aJEzZG1j0CJj0CJjyCwgiFErg6ZW+k1tuI0yXCYBt1EmStHXCdH42JxdW4etrwqLuhyTqgyTqgxbTwWW7rIJ0Tizsli8P2TuLsTYlY+hPRetPButPJs+WSbalnQ0Ldcwtl1B35KMThKHti4KXUM4fQ3CZEiUocaoCTIkCNG5byFECQ8IUYpnX+jiuImQQHfzjQlFCn+3EHkF6EEeJUTJwRtE8RlPavimrxUirwxdjt4uCtGFqK1ciNzukaIxIboQt5XLiTtIid9AbMw7HD36BvsPTmP/kTEZOnhiJoeDZ3Mo5DUOhbzG4dBZHA6dhX/oTI4Ez+DIiRkEHJtO4NGZHAucRWTYCm5e2s+d9BDyboZTmnGGsqzTlOdEUpkbQ/Wd89TkJVGbn0xdB8trYQAAIABJREFUQQrNZZepyUugID2arOsnSD6/gfDwxew9+DKbdzzN+q0/ZP22f2L9ju+yfuf/ZMOO/8mGHd9l467vT2DD7u+zcc9j+O39EX57firI0N5n2Xrg1+wJnMq+YzPZfWQG2w9OYduByWzd/ypb9k1i0+6X2LDzBd7f+hzv+T3LB1ue54ONz+O36QUOHpjL8YAlRBxfzemgNSSEbeLi6T3cOH+EnIsnKboRgSQ/CWlxmkh7xXXUDVni4VKjvEisvBaOmo4dTdU0Z4uf542ueeNs3ntA3ma38ZWk3knQ+KVTbwbbu9wqHkntqRMLDXTtJWjlxejaS8RyA4uyCldfAx/ZO/jU1cVdq5wBvTAadvWNfT+vEHknVt6fafxtoAenUt4mInN7MbqWfPSyPMzyPBwdBbg6CnDKc3C0ZmNtuoldeouBjkz6227jbL2Fs/U21pbbWJqzsEpzccpLcXZUYpWV4eioZbBXyj1DO/eNHYxopbhVDZjbSrEqynCphEOEjs5SHB1F31qI+qovo626SHfJedrzYmjNPYU0I4TGm8eov3KEuksHkaTtof78FqrPfEBFxJuUnVxC2YmFlB17g/KjcykLnEVpwEyK/WdQeGgaBQeniuQdmkrWrrEJkT51JYYkX4yJSzEnLsaasBBrwmLhtsilVbiuv83A7fcZzt3ISPEmRss2M1C2HkfJWoZr/Ph9236+UBzi3zsO8rl8H5/L9vBl837+KNnDf0i285fmHfy1eSf/2bCVLys38nnROj7Ne5tPclZy//ZS7t5axN3ri4VjkVeFnaCRq4sZubKUoatLGbi0lMGLS8W7P+7UxbhTF+NKXoQreRHOpMW4EoVXtfsTlj4gRMseKUSW5JVYkgUZsiSuEAXIFL8C47llGM8twxDni/HcMkzxK0T+lhgZE30xJvpiTvDFdG4JptgFGGPewHR6PuazizGe88GcuApLwttY497EGuODIWg2poDJWPxfwnzwVxgO/wpH5EysMXOxxc7HErtQiLF9A44zC3GcGfs8qzeiF79Y+DnOLREE7QGs54RonCXOB8vZZQ+J0N8SIjE2N15oohdiObUAU+TrGEPnog9+jb4T0+gOmIQ6cDLG0LnCwdUHj7OeXvR3CZE58mFB+kYZilqKI2qxh4W4ouYzFDEXd8DL2LY8jXX9j4Xp0NrvYXrv+1g+fBzX7ufoP/oK7vCZuGLmYY9+HVvUGzhOzcce9cY4AXoYh0dKnOFzcIbPwRE2NiHqj5g3gYHIufRHCOLkDJ6BM3gG7tDX6A+b5SlNmMdo5DyGwuYwEDIb54mZuE9MZyBoJsMhsxgMnk1/0CxcwbNwBr2GK3S28PdGeqTII0JOD64zC3CdWYD77ELcZxc+JETWpOWYkldiTnsL+9X3sVxaR1/Cm6jiltN9dhk98SvRpLyNM3MHn9SG8lt5HJ90pWBricPWcYF+dTpDmgIGtaUMairp760UD50K0/8m7lra+cOwhq/uG/nynpbfDnQzbGzBra3Hpanz7FDUYFMLh7bNXWPy4uppEiNl94yd3DN2MmpQMKyTM6yTM6SVMahpwa1qwKGsxdpRJUiRZ2dHnAR58DbAeR/18mJPm2mjuH80apQ/JETu3mYG+qTipMfZ04S1u14sVbCpGujXtjBibP9GIXL2NE3AK1jW7npMihr07ZWYFDVYOmsxtlUKMiQvF6ZLKgmDxg6+GDHx70M67hnkuJU12OWF9FVfFqQo/xSdWSF0ZpxEkXEMRXogivTAbyVEogzlBqG+c1LEKzte+Rn/6P0zVe4JevKCUeWFoi4IQ1UQgbIgis6CU8jzY5Dmx6KsuYSmNQdtWz697cUoWwtoa75DW/Odh4SorTmftuZ8UYhEMfLQKs2n9RGlCQ+Kz4N8kwh1dpaj7KoQHjuEW0ReITL0SkQZshlasRlaBREyd+AwteM2t+E2t9Fvaaff0j5BhsYLkYgoQwJuo2wC3kmRF7euGae2CadeIpYqePeSzL1jMmTsLvWUNXgpFqNxpq4iTMoCEb3iDlp5NprWLPpkmfTJMtFIb6FpuYa25RI6aQpaSTyahjNoGk55DrCOl6HorxWiMTGKp6s2HkVtggdhItRZlzouIpcmROQartItuU635DrKJoHu5ht0N98SyxMeJUPjhehBvFL0kBB5d4YedUcoOXhsGvSoSdCj5OjB6dA3C9FmrqXsIC15M2dOv0PA0XnsPTSN/YEzOHB8BgdPzMQ/ZA5HQufiHzYb/7DZBETOJSByLkcjZnM0bBbHQmYTcPI1Ao/PIPDoTIJOzOdi6lYKMkPJvRVOec55Ku7EU5l/luqCOGoL06grvEp98RUaSi5TX5JKcc5p0i8fIy1xJ4cOTGPTln9lw5afsXnnT9i08zE27fy+ZxIkROO8+0IPytDG3Y/jt+cJ/Hb/nE17nmHL3ufZ5f8qewNnsMt/GjsPTWf7wWlsOzBVlKH3tzzPmk3P8e7GZ1iz4Rk+2PI8ftteZNeeaRw/upiQY75EnXybM8FrSY7aytW4w6QnnSD/Sjhl6afF+uzOmhueqY9w+0fXki8KkVeKBDESihR0LUJzj/eQ3YPV00IkoWSCYHgnRd6Pe2XEqa5jSNfEfYtcvPw9oGnE1VMvlheYOiseqry2eCZIVlW1OBXq10lw9NSh7ygVonUd5WKBwnjp8b4//tF7j8LRWcpwXy0fGZsYUFdjbS/GIL2DTpKBpSUbV1su7pZMbPWXsdSkYq1OxlWXwnDzRQYlafTXp+JquICj4RJuaToD8myGOosZ7q5C05CNVVZCf3cD941tjOqkWNrL0TQJ8URzezFutXCN3dJWiKOjSIzM6Zs8hQpNtzE0Z2JqysQkuY2u7iaamuv0Vl3C1HCdruJ4WrJO0ZIdSdOtEBquH6f+SiD1l/1puHiQuqRdVMVtoizqPYqCllF0bCHFgW9Q5D+XwsOzKDw8i/xDr5F/6DXyDs4cx3Qy97xIaYBnhyhpJfqEcYdBPViTl+K4uArntbdw31rLQOYHDOZvYLBkE+6yjTjKNjDSuIuv1CfAEQvmaP6iDePP6uP8qWU/X9Vv5t+r3+XzypV8VfsWX1a+wx9K1vB5/ho+znqT++nLGbmxmNFri7h7VTiWeveKD6OXlzJ82Ydhz52g/otjN3/cKUtxpyzFmbQYZ+JS7AlLsCcswXl+Cc7zPrjjBfrP+9J/3hdXgi/OxOXYEz3yk/wAiUL99XgZMsT5YojzRRfrI0rRg2LkxXjOZwL6eB/08Uswxi/BELsIXfQb6E7NFaQodhH6+GUYElZjSHgHQ/zbGE6vwnjKB3P4fCxh87CEzcESNkeQitilWM4uw3J2Gda4FV+LPW4F1thlWGOXCW+f88UWvxzrOV/M8b5CtbfncSJjwjM+HjchKvcthMgc6yu2yJmiF2CIfB19+Gw0wTPoC5r+/3D3ntFxHuaZtr1xi1M3PbtxEmcdx2qmVUixA+wULUuyZIpVYgNJkAQIggRAdICo7AVsIFGI3nvvwGB6w/SKThKsopoly46TXN+Pd94XGJCUkmxy9pzvx3UGZQRBPEcaXXM/z/1gjPgJQ1FzMBx5AUv0KzgSF0r3ikQRciQvEfgSCbIlLpUQxccWtwRb3BLs8QF+fFl65IoPlITInbgET+IihuPnMRI5B/eev8O+6U8xv/O7wrjcm9/B9os/wr3tewyHPsNo3DxGUxbjSV6MO2kRw0lLcccvlpKhpzEctxBv7Hy8sfPxxLyKN3Y+w9GvSvXeY3HCbtF4wkKpeU5MkYaj5zIaJ4zBTcQtYDx2PqMx8xg5OhdPxEt4Dr/ISMTLjB2dy9jRuYxEvIwn4iWch+fgjHgRd7Sw5+SNny+NzHmSF+JJXsxwytJZQhTIyPFAPyGynlqN7ew6HFlvYct6G8Opn6LOXI06bSXajJUYz6zjZnkQD5rCudcVy+3eBCYHUripPstd83Ueusr5cLiJu85mJq1CAcKoqYObtn5uuxTc9Wrgl5P880MPjyYNTLkVTFp7mLT2SJMCXn0rXn07I8ZOYblc08GkqZ8Hbh0fjZr4ZNzGx2NWiZvmQSaGBCEa1nXiUTXjkjfiHGzAJZ+uvhalSKy9NvdVTze9yYTXPJeqgXFjF3edg9yxy6S6bY+mBYeiEYeiEZeyBbdqetzNrmzGrhTG5by6ToYNXX6jb2KCNFN6xky9jJl6mTD3M+VUcMs+iEvThlkmiI8oP0P9tXg1QlpkkzcxYe7n0ZiR2w45t+1KPr1p458fDvPxhImblj5GVE04+8owNF5EVZ6BojABVWEMyvxIVHmHUeaGS0IknyVEivyvFiJdSdR0AjRjRE5VcFgSJvF5+tKjaMtiBMrjUZUlMFgST19JErLqE2jasqXROW1/OfKe0i8Votli9P9CiIzaNsw6QYpsxm4pGfLaB/HaB3Fb+xmxDzDmHJQQRWhaiPr/Q0LktQoiJKVBvjZdUYTsuiZs2kZsunqsmjo/GbKqq7Epq3wIImRVlAsoS7EqSzHLi4W7Rr5kyF+IsjF2XcTUdQ5T52mG2jIwtqWga0sSREjkq4So5bhPiPxlSNwX8tsZaruMqv2KJESiCGm6c3w8ZXfItz/01UIUvp6T4es5ffhdP0QROnF4PScOr+d4xLuciNwojcg9KQmavT8k7g2Ju0JiUnQpeTuXkndy+dguLh/bwZWUnVxO287FzPe5enYHF86+R1LSTzkQOo89B14k+NBL7I98mZCjrxAaPZew2HkcinuV8Pj5hMfP53DCQg4nzCcycQERsfM5HD2PQxEvEhb+Ew6GvsSJjHeoKIymJDeBupKT1JWcpq70OHWlx+msz6W74QY9Tbl0NlyitiKd7IshpCS+zd69P+H97f+bTdv+iPVbv8umbb/Hpl3fZVPQjNG4Hd/08W2BXd/h3d3fZcOeP2DD7v/Jxj1/xsbdf8XGoL/l/X0/YnfYi+w7PJ/g8AUEhy9gV8hctu2bw3t7n2Pzrn/irQ1/w883fo93Nv8d69/7PtuCnmXX3jkE75/LoZBFRIQGkhz1BudS3+dqZjDll+MoOneU6uxj9FRmYe4tY6i7REqB9B2FwpHUzhJMPeUMdZdg7CqSENMfc385dkXNjDsO9UKa4pvFFg/YiTcbzH3VaNtLULcVo+8q8y2ANk3XXevascpqGeqtwqVsYkTfgVvVjF3ZiFVej1lWi2mghtvOfuFdQGM7Lm2T8K6fog6Lsk7aIzJ0l6HpKkbZVoCiOQ9tR5EkX2JKJYqRU17nK3aolUbhhhVVjKqq8corGVVU4e4vxdFdhKe3CG9vAeO9N/C0XcJZdwJvfRqjtSncqj/GVH0Kt+uOMVmbwlh9GiONJ5jsuswH2lIeDdVxS1ONd6AUt6wSr6IO92ANHnktHnktXoWQCDlllb4RkUrs/SW4Bkpx9pdg7y3G1lOEtbsQa3chtp4i7F2FWFpzGWq6jrHpKobGi9jarqKvO8dA8TF6C5PouBZFx7Uo2rMj6cg+QselQ7RdOEDjqR1UH/sFFdE/pTxiBaWHllIauoDSA/MpOTBXonjfK9Psf4mivc9Td/glBlIC0Z9YjTFzGZb0AKzpizCnLsCYshBLxhLsZ1fiuvQaI9d/znD+O4yWbWCsejNj9VsYa9zKvd69fK6L4F+t8fxmKIbPdRH8ShHGr9q38XnDO3xSu4ZHVQE8rFjCg5IA7t5YwZ2cVdzJWcOda6uZyl4lHUy9dXGFUPt7fgVj51b6jp4K935GTq9i+NRKhk+txHtyBd6TK3CfWI77xHJcx5fhyVyGJ2MF3uMr/Rg+sQrvyVVSQiSKkP3kWoEnjMNNy87Kr0SUJ0miMpYJpAViOrYUY8J8huLnY01aLOzlZKzEfHwt5szXGcpYhzl9HZbU17CnrvIhSsYqbOmrsaavxZq+Fnv6ui/FkboWR+panOlrsWesxpm5BnvG6sfExp/VEtbUVV+K/TEeFyL7sUCsSYsxx83HEP0yuqifoIv6CcaoFzHFvIQ59mXsCfNxJC+awZdL0GwRmilE9vgArLGLscYufkyKvkyG3HGBeOMCcccvxZG4GGfSItwJ8/HGvYQr7J+wbv9rzO/+Afa3fx/Hz38f2zv/E9d732M45DlhxO3YIkmIPIkC7vjFuOIWSrjjF0t4455CzELpKOxo/JLHWunEggZvrNBeNxa3yHf8Vdh7Go1diPfoPNxRcxmOEgRJTIach+dgO/g8lrDncUa9JEhZgu/3TRaEznssAO+xAIZTljKSGiCQvgxvRgCezAChKt6XEFnPvIbl7OtYzr/J0Lm30J56HXXmarTHVzF0YR1TVbu43xDM3dYDTHUc5HbfUe7Ik7inP8sjex4P7KXctlYxZqzBo61jxNjObdcg94a13PVq+HDSxMMxPXe8SiYdA9NCZOr0TQe0MW7s4p5Txee3rPz6vgs+GYePJ/n1PQ/3PQbuufU88Bq569QxaZJJQuRRt2Hvr8feX49L3oxzsEkSmZmI94PEETrxtc2tambM0CndHhKrukWZcigacatasckaMcvqsQ42Yh1sFPaGjN2MWweYsMkZtw4yaupn1NTPiKEXp6odl6aDMVM/U04VN61yblrlTDlVTFoG8eq6sclbMPTUSodZDT21GHvrGDH04tJ04NJ04FS149V1M2rsY8ImZ9KuYMwiY8wi47ZDzn23kkl9O47uEnQ1WSiKUlEXJaIpiEEtStH1MBTXDvqJkTI3XEiR8sJR3jiCtigKbVEUupJodCVREvrSo4LozEiLRCmaKU26kigMZdHoS49iKIsWPi6PFcbnSpMZKEtDXntWGp0TUqIKBrtLkHUW+9Nd5ockRt3+/HuFSBSh2UIkiZCiAbWqEY26GY26GbWiAZ2qGb26BYOmFZNPiuxDPbit/Qw75JIQeWxCKjRTiMbtMj9GZ8jPlyVCs3eERkxdgggZ2nEZ2iUZEoXIqqnD4qvwtqiqMCsrMSsrHxMhs7zUD9NgCabBEswDxRj7CjH0FKDvycXYnStIUddlTF0XMXedY6jjFMb2DAxtKejafXQko+tIRtORgqYjDU17BuqODFTtmajaM1G0HkfRetxPhAabzwi7Qq1np1vkZpQnqDuuou28jrbzuiRB2p58SXzEam1N1w3p7pCIsqsAZVcB6u5CPzQ9RWh6iqaF6EzERj+ko6tH3uXE4fXCY+RGTkRufGJKNLM0YWZ5wsWkbZL0XEnZydW0IK6mBXE9I9jHHrIz95B9YjdXTu3g6tkdnMz8BbExKwgOfVmQoSMvcSBKEKLZUiSK0eEEgSNx84WU6PCPORD2PMH7n+FY0hpKCyOpKEqituwMtWXnqC07RW3ZGbqaculszKG59hzlJYlknd9FfPwqgoKe4Z0N/1MQoe3fZsuu77I16PfYsvt3/YRo/c5vsn6nIEXrd36b9UGzhGj3X7Ex6G/YuvcH7Aqdw77D8wmJXMqBiAD2H1nKnrD57Nj/E94Pfp6NO3/I+ve+z4b3/w9bdv0T7+9+loNHFhAS9ioH9s/jwN4FRB5cQXrM22Sl7uBq5n7KLidQfimJxrzj9FZdlu4A6dqLpEOo2rZCNK0FaNsKUTXnoGoWkiNNaz76riKG+sqkw6h2RQ1WWaXQ9OY7hCqmPuNDHb5bC01Y+mukA3J2eYNUcy225Zj7qtF1lGLorvC9UDRjG6zHNFCDWVYrcd+rYMo1wE1bLyPGdik9sijrsMprpTE8fY8gRfquEow95X7jcWKpgmWgyidEtZKMiALi6hMEyN17A0+PgCBDeYx1XWO45RwjdWmMVydwuyqGe1VRPKgUuFcVzZ2aBG7Vp3Kz9RR3+q9wV5nPpLIQr6wAt6wUt7wCt7xCmo/3KmvwKCpxyytwDpZLuGX+iL+fracIc2c+Qy05GBuFhGioORtH+3VcXTkMNZ5DWZlJV260Hx3ZR2jNOkjj6SCqUzZREfcmpVFrKT28jOLQJRSFLvSj8MACCg7Mo+DAPAr3v0Lx/p9Qf2QuA8eWo81YjSF9OUPpgZjSF2NInosmcS761IXYz67Ek/26kA4Vb2S8fCNjlRuYqNvE7datfCwL5tfaQ/xGF84XqoP8UraPT3uC+LRxA7+seYOPKlbxsDSQ+8VLuHcjwHc8dRm3r6xg6uoa7l55jTuX13DzwmqhHvv0MkZPr2DkzAqGT630HURdw/Cp1XhPCnLjPr4S9/GVuDJX4Mpc4Rv7WoY7fRpPhvA99/GVQjPcKf+E6GlCNHN36Eli9JgApS73Yyg9UPhzfEyIlk4LUcZqhjLXMpSxTpIiUXxmYs6YxpK5DlvGl5C2ViB9tZ8QWVKXS/glQbOEx5Ky8kuxHZvFrJIFW3IA1qSlWBKXYIx7FUPsPAzRcxmKmYcpdi7m+HlYE+djS1qILWnxY4nQY8LzBCGyJizBmrDET4jM0YswRy+SpOhpiZEkSnEBuGIDBCGKC8SRsBRb0kKcyQtwJ8zDFfVjnPv+AfOGP8ax/o9x/uKPcb77Zzi3/Z0gRDHzfAmLT6SSvlqIvlSKfAwnLGEkcSkjiUsZTljCcMIS6evio1jnPfPQq5g4uaPn4T06T0iMfOmQNfQ5rKHP4Yp8SUil4hfiTlgo/M5JS2cIUeAsIVr2RCEaOvszhs69xdC5t9CfexPN6XVozqzGfHEdt8u38rBxJw9adzPVGsRUZzB3+o4wNZjIHfUpJtWXGVHm4JQXYJOX49TUC/uh9n7GbX3SCNmEpddPhkb0bdL9uQlTJx+Oavnijo1H43p+ddfGr+44eDRmxKPtwq5oxSxrxKFsk270jBm6cata0bWVYemtZUTTwZiui2FduzTuJjaTigUJYuOb+EafW9WMW9UsPccqq5VeAx2KRuEQuK4T60A9poE6XzLUilfXyai5l1tOOVNuDbccSkmKRgy9eLRdeLRdTFoGmXKquGVTMKzvwa5oxdTfgKm/AetgM9bBZob66jH21mHsrcMsa8SuaJX+eY29dQz11WOTt+DUdODWd+M19TFikTHplHPHo+aeU8Woug1LexGairOoS5LRFsWiLTiKOv8IqpxwlNfDnipEivzDaAoj/YRIFCFDWTTG8hhJdrTFEZIUzRQibXEExtJIhsqiJAxlwgiduiKRwbJk+spSGag5i7G32C8lGuwu8aen3A9RjPp7BP67hUijbJSESK9uYUjdilnXLu0OzRQir33wv02IvEOduA3tOPRtOPRt08mQthGrpuGpQjRbhEQBEhmSFTMkK/YXou78GUJ01SdFFxhqP4Ox/Ti6tgyB9jRJjGbKkLrjuCBEbSd8QnTST4YkIfLtCynbs6QSBTEZmhaiPH8hmiVBqo48P54mRCJfO3lEkJ5TERs5HbWJM0c3cy56y/Q9oajNnI3cxOnILQLRM0bi4jZyNm6jLx16j6wEMfnZIUhQ6naupu3kekYQuceDyTuxj/xTByg4HULhmTCJG2dDyT27n5xzwVy5sIPkhHWEhc8nJPwVDkbN40DUy+yL+AnBR15gf+QcYV8o5mU/wmJfISz2FQ4efYmQIz8mOOw59h74R4L2/B2RUfPIzw2lpiKdmvIz1JSdEyg/Q1PtBSpK0rh6KYS09Hc4GP4Ku4L/gU3b/oh3t3+HTUHfZuve7/D+3t/lvT3feUyINgR9Y5pd32J90LdmCdH/YuOuv+e9fc+yO/wVDkQt5WDMCkKjl3MgKpDg8AXsPPAi7wc/z5bdP2LrrmfZtucFdu1/kX2HXiU8cgnhRxZzMHQBofsWkZH0Lpcyd3Pj3CFKL8XSUnyGnqqrKFsKUbcVo24rRttewlBXBZbeamFx1CdF6uYbKBqvo2nNR9degL6jEHNvBU55HW5lAy5FPQ5ZLebeCgzdZZJ8WGXVeHXTdxnEW0DGnnK07SXou8qwymox91Vj6K6QUqFhXTvjxi5uWfuZNPfi0bRIRQcOVRMeXRsTlm5u2nql0TgxIRJnrqWlVlktdmXj9FFW36HW6XE+4YiqY7Aap7xKEKJBQThcfSVSGuTpyWO4J4fhbvHxCqOdF5hsOcmt+lRuVUYxVXqIB6WhfFAWwoflYTyqiOBhVQx3a5O43ZDCWGM6I50nGB/MxjuYj3OwCLe8DLe8TFoa9iqr8CjKccvLcA5OC5NXXulLrCoZVQnPcw6WY+ouwNCag6Hpmo+rGJuuYuu4jrMnF1vnFTTVJ+gtTJDouxFPZ3YUbRfDaDqzn6rUrZTH/ZySqHUUH15F4cEACkKXUhC6WOJGyCIfCygMeZXi/S/RELkAWeoKlGkr0aatwJgWwFDqEoZSF6FJnIvlRACj19/kbtlm7ldt507VNiYrNzNe8QvGa97iUcdG/lm+i3+W7+LXfdv5VddWPm7ZwIcN7/BJzZt8VP5T7he+xlTeWqaur+b2lRVMXlzKeNYSxrMCmMxayWTWasbOrWb8zEpGT69g+PRyXxI0fRTVe/o1Rk6/xvDJtXhPrMF9fGb19QoJZ8aK6X2Y9OVY05ZJ42KOE2uFwoRTAqIQWU+swXpijVSk8CQhmr1X9FVCZMpYJozQpS3DnLxYSIeOBfrKCpZjzlwpkLHaJzyrsaYLCF9b7ZOmaczH12LJfDK2zLXCXy+N9q2QWvBMaYEMpQZgTgnA5vszedJo3ExxeiLHlmFODsSUGIApMQBzcuBjiN8zJS3BGL+QofiFmBIWYUpYgCVxIZbEhViTFmNNWootOWAGMyu2/31CZEsMxJoQgDl2MaaYRVjil/hhTQh4jJlC5I4T0iJRiGxJ83Emv4onXkiJbFv/EvfmP2d441/i2fTXuLf/PZ7Q5/DGPi5E7qRFkvi4EpY+hjt+JsLzPAlLfAije8OJgRLSOF/80unvJwmyNJoU4GMJI4nCqJ4zeh6uqLm4Il7BcXgO7iMv4gh/HlvoM9gOPv9EIXIlL8VzLADPsQC8qYEMpy1jOG3ZU4XIdnYd5nNvMHTuLYwNmELTAAAgAElEQVQX3sF4cT36C2+gz1qH7drPuFW+gYcN7/FB8/vcb32fu63bmercw+3+I9yUJTEmP83w4BW8ykI8mkpGdY1MmNoZM7bi1TVJu6YjhhbGh9qE7+lbGNE2MaxpwK2uZ8TQwi1bN7dswki1WLjj0jZhltVi7KtC31OBobdSuEFn6saja/Pd+anDJmvEq+nArWqVpEd8/bIN1uNWNUtHVcXWOa++HZfv9culEW7B2BQNWGW1eDQtUo23W9WKpb8O62AjHm0HI8Zuxky9vnRIxqRdIcmQW98tJTqjxj5GDL2MGvsY1vdgk7dg7K1D31eHWd6MS9eFW9+NTdWGWd6MWd6MVdmKQ9nmJ0SGnlpM/Q1YFC3YtR14hnoZdcgZdym57dXywKvnjlXB8GALlqY89FXpaEpi0RZFC1KUK6REg9dDJOQ5oX7NcaLgiDJkLI/BWB6DqTIWU2Ws9LmhLFqSopnjcrqSKEmITKURmMqPYioXhEpbHo+qIpmBshR6yjLRtF1naKAcvawSdW8Fyt4ylD0VEoq+qici769C1lch8VXi81UjcmpVPWpVvSRCOm0rWk2LJEIGTatQva1tw6LvwGXpw2sfZNghF3DKGHb6y9CYc1DaIRL5zwqRx9T5eDKkq5dG5ayaOiyaap8QVWBWlmNWlk+PyPmk6KuESJQiSYh6shnqvoKx6yKGjnMYOs6g6zjp4zia9gwJdcdxCVXbCUGI2k+haD+FvPU08tbTKNrOTSdCvvE4VfuVGbtC1584Ivd/K0TTCdEsIRJkaCtZ8e9xIW4LF6K3cv7oFs7HvM/5mPc5fXQrp6I2cSZ2A+cTNnE+QUiGshK2cykpiMvHdnMlJciXBu0kJ3M3eSf3SiJUfC6MkvOHKM+KpPRCBCXnD1N0Ppz8rFBys/Zz/sxWYqKXE3zwRUIj53IoZh4Hol5kz+Hn2R3+nCBFUY9z4OgcQqPmsD/ieYLDn2V3yD+ya//3eW/XX7A/7BmuXttDXe0JSYiqKs5QVZlJbl4Yp05v5EjUQnbu+T9s2vFnbAn6I97b+we8F/y7bN37Lbbu/Qbv7fkG7+35Flt2f5tNQd9k465vCDtEQf9jBt+QhOjd3b/Pu7v+hA27vsd7e59he8gcdoS+TPCRpRyICmR/ZADBR5ayO2wuO0PmSOUKO/f9hD2hr7Dv0KuEHl5ISPh8wo8sJTJiObFR68jNCqE0O5qa/FQ6Ks6jai/GoWphzNTLsKELm6wRu7wJj1pYHrUP1DLUVYG+oxRNa4GUHln7q3DIhBGzEU0LI5oW6W6QQzY9KicKiEfTgEtV5zeeZpUJ7Ty2wXqp0Uds+BnRdzBp7uWeS8GHo1ruuRTC3QWd8OIyTas0KmcerJ7GN1InXvN2KZsYM3Ry0yK8Y+jVNeFQVgu3J3zHTs29JZj7irD3l+CWVzCqqmZcVSPs+8hKudmXz82ea9zsvsKtzsvc7MjiVsd5plrPcK/lOB+0pDFRdJCpwmA+KAzmo6JgPikL5aOycD6tieOD6jju1ibhLY/CUxvPra4z3Oy/wtjAdcZluYwN5jM+WMiovJBReTEjimKGB8twy0qFtEhVhVtVhUddzai2mgltPSOaGtzyCiw9hWharqFtuoqh6RpDrdcwtmRjaLyIpe0KxqYsFFWZDJamIS9PRV6eSm9hAh3Xomi9FE7jmRBq0rZRGv8OJVGvU3R4DQUHl3EjNJAboUsl8kOWkB+yZFqK9r9CTcQCBlJXoUhdhTZtBbrUQIxpghCZjy9l5OrrfFi1jS86QvigIYh7dTu5VfMeE5XrudPwDr/s2cxvB3fweftGPmt5l182vM2H1W/wqOKnfFi2jofF67ib/xo3s19j8vJqbl5awdiFpYyeW+xrjFvO2LnVjJ5d7TcSJ5YgiIg3gkQhmi1Cs7GmLcOSGog5JQBLaqAwMiYWIojJ0H9CiL5MhJ4kRLb05dhSArElB/gOmi4Tfrf0FbOk6HGGMlf6YT6xGsvxpzOdYgm7TLbMFVgzlmNKC8SYshTTsaWSID5Jip4mQuaUZQI+4RlKWMJQwpJp+fkqkpZgSlqCOXkp1qRACVvyMn++RIhmipEoRaLk/EeEyE+K4gNxJSz1CZFQfOFMXoAr/hU8kT/GGfQ9vDu+x/C2v8G97XvYg76PO+x5oRQheSHOpEU4kxbhSliIK2HhlwqRvxQ9WYjEZj7/dr6l0sfDSUsFKUoOkBhOWozLJ0TOyFdwHH4Re/iPcRz6MY6Dz36lEIlS5E0NnCZDGD91HReEyHFy5WNCZMh6B+Pld9FfegfDpddw5v6UW2Vv86B2Aw8bNvGwaTMPWrZwt2Mbt7r2cLMvnAl5Gre0V5gaquCurZm71namrJ2MG5txq4TzBy5FLcOaOkZ1jYzpmxjRNkiIjXM2eSWGnhK03UWYBysxD1Zi7C/DKq/120X16tsZNnT4Kq+b8GqEFEdMcsQCBVGKZo7Iia9pwzrhZ7g0LThUTQwbOhgzdQuvX9o2qW1uWNeJXd4kSJe8iWFDFxPmfqF+2yaMrnmNvbh0XTjU7VgULXi0XUyYZYyZ+nGq2jHLGrEONkvpj8fQw5hFxqipH6+xF6emA6uyFYuiBYe6nRFDL8P6HpyqdmzyFqyDzTiUbbh0XXhNfQxbZYy7lEy6VdzxGvhgzMJdp47bRjne/npszZcxVqWiKZ4enVPmhiPPCUV27QCyawcYvB7yWHOcKDdiKiTK0EwhmilFYt22n0iJUuQTImN5DIaKOLSVSSgqUugvy0BWex5DTxHG/jJ0feXoBqrQDNSg7q9GNUOAlAPVfih8yPt9cjRDev67hchq6JLKFGYLkVimMLtU4d9bmvAkERLxEyJ9g78QaWt8QlT5XyJEfmNzPdkYuy6j77iAvuMcuo7TPk6iaT+Opv046vaTfqjaTqFqE2RI0XbGx3Rpgoi/EF17qhBpuvOEQoVZI3JfJUSzP//a6ahNiJw5upnzMVu5mLCdiwnbyYrbxsWY97gUt40rSUFcTdpLVsJOzsZu5XzSZrKPbyf31G6uHd/N5ZQ9XE4J9rGHK2l7uJqxi9xTe8k7vY/cU3vJPbWXG2dDKcmKoOJKLFVX4yi9eJTCrMPcuHiQ3Cv7OXliA5FHlxB8cA4hEXM4FPsSYdEvEho1h5DIFwiJfIH9Ec8SEvncY+yPeJb94T9ib9gP2bX/+2wP/t9s3PGHBO3/O46lvkF+/lGK8lOoKD5JYX4cWRe2kZi6iPDoHxB08C94b+8fSGUJm3b/Dpt2/w5bfby35xts3f07bNnzO2zZ803f4++wcc/Xp9n9O7y755usD/oO63f/PuuD/oQNQX/P9pA57Dr4Cu/ve5GgsAXsPrSQ3YfmE3RoLkEHXyLo4EvsDnuZ3WEvCyJ0ZAnhkQEcjgokIXEdkVHLiI97jWtZe6krSaW98iy9ddmo2ovxaIVGmXHrIC5dl/Qf2GF9DzZZI8aeSnQdpWhailA13UDdeAN9SzFDHWVYu6u4ZeplXN/JmK6DW6ZeHLJ6HLJ66QVhRNOCR9UojdLNrNaeWaft0TThVgsH58Ra0inbAHfsMikdEl9gxgydjBu7hPE7nwxZ5bUM9Vdi7KtgqL9Smsu29NdJgjdh7OK2uYfbli5umloZ0dXhkJdiHyjC1i8cOh3qysXafQO3rJQxZSU31dXcHCzjdl8Bdzqzedh2gQ9bz/BJ8yl+2XyCT5tO8mnTST5sOc4nrencKT7Ig8IQPrqxn48LQvhVxRFoPcY/N6fwaU0Cj2ri+bA+mUcNiTxoSOJmVRyjVTEMV8Xhrk7AVhGHu/E4t/qucF9ZyAfaOm6p63GrKrCoy7DpqnHoqvGoqxlWVTOsqsWrrPHtGgl7Tm5ZObbeAqFkoSsHQ/NltI3nUVadRF17CnXtKQbL0+ktTKIrJ5a2S5E0nQ2lNn0X5YkbKY99i5KI1ygMX03BwWUUHFxGfphA3sHAaUkKWUThgQWUhS2gMWoJfUnLkScHokkOQJ+ylKH0pbjOrWL82ps8qHyPT5r38KhxD/frdzHVsJ2pxq08aNnCL7u380n7Fj5qfJePat7hg7I3eFi8jgdFr3G/cA33ClZzO3cVk9nLGLsSwPilpYxfCmTsYgDD5wIZPrec4bOrGT67Fu+ZNdPMOJTqOfPTaU6tw3Vc2JF5rCRglrgMpSzDeCxwuhghfTWWzLXYT67DfnIdlpNrsJx8XJBmipIoG+bMlVjSl/lhSgv8UizpgvzYUgL9bvdY0ldg8mMVpvRVmDPWCmN0PswZq33SJBQ1WI6vwJYpYDnujzlTkCDxd5tZ8mBJXyYlRIIILfsPCZEoRabkQD+MSQF+PCZCs55vSg7EnLRcwpK8AsuxZViOLZMkyZIYIDEtT0Ka5EpZhvNY4GNCZIlfgjl28WMSNPOo62wcCYGSqIhCZEtaiCNpPq74V3AfnYPn4DN49/8jnn0/wLH3+9gP/BBnxBy88fNx+2TIkbgQV8LiWYg/d8bekiRGvhG6hIW4E5f4MVOIZkqRVA8+6/uepKW4E5fgjF2A4+ir00IU9gK2kOewhT6D9cCPsIU9izPiRTwxr+KJm++TtsU4k5Y8lhJ5UwPxpAtV7M7MAOyZAZIQ2c/9FMv5NzGc9wnRpY0+IVqDM28NkyWvc6/qTR7V/YJHDRt41LqFB+2bmOrawGTfDiYUkdzWneaBpYqH9nbuWtu5aWyRWjjFvc8RdR2jmgbGtI2MaRsZ1TUyrBHKfmzyaob6hNtDVnk1QwPlWOW1QhGPvZdJRx+3nDKm3ArpDp1YYz1s6JLa2gw9wkSD+KaeUIogpEIuTQvDhg5Gh7oYNnTg1bfjVDdLLXFjJqFae8zQzS2rjJuWAaH+Wt6KQy6MsXm0XYwa+5i0DEr7PF5jP05NFzZVBw51p5QQebRd2OQt2ORtWGWtWORtuLQ9jAwNMGqSMWpVMGKR4zX249b14lB34tL2MGqSMWaW4zH04dR04VJ34dX1MmqSMWFXcdOj45ZXz9SIkTujZj6+7eY3D8f5ZMLJbaMMV28FpsaraMsz0RQnoyqIQp0fjjIvFNm1ffRf3cvg9f2ob4ShKTgkoS0Mx1ASIcmQuSoOc1XcE6VIX3pU2ilSF0ehL49FX+7/HPHnDFUloK8+hrY6FXllGv2VJ1E3X8bYVYCxvwzTYC1GeS2agRpJiJQD1ahlNX4oB6dRDAiCI8rOTPF5XISmD68q5PWoFA2oFA2SCGk1LWg1LU8UInGHSNgf6sXrGJBEaLYQSW1zX5IIPUmCPKb2p+IytuLSt+DUNeHUNeDQ1mPT1GGdMSo3c1xO2CESShWsikqsisrHpEgUoiFZMcb+Igz9N9D35aPtyfVJkSBE+q6r6Louoe24iKbjPJqOs0/hvEB7Fpr2LJTt5/2Q7gt1ZEuoOq9JiC1ys5GEqCsXVUfODAQRmi1KTxOnr52P2YrIhdj3uJiwnavJu7iavItLiTu4krCDq4lBXEvZz/X0EHIyDnA1YzeXj2/j2un3yTm7g5wzu7l2Mpirmfu5nH5AIGMf2Sf2knNmHzlndnP5+HtcytzM9TPbKMjaR+mVw5RdOUrxpUhuZB0m/9JBcq8Ek5b2JocjFxAc9gL7I54nKnmeRGTSXCISXiE87kXC4+ZwKPbHhMW8wMHo5wmJeobgwz9kb9gP2B36fbYHf4/39/wVG3f8ITv3/S3H0l4nPz+S0sJk8q5FcfLEJo7GzGffob9m54HvsGn319mw62ts2PU1NgZ9jU27v86m3V9nS5DA1j0Coght2ft1tuz9OptmsHHP1yUheifou6wP+jM27/0hO0LnCoS8yq6D8wkKW0BQ2KvsDp/HviPzCImaT1j0YsKil3LoaCDh0cuIjFlNVOwajsasJDpmDakpb3P98gE6as8y2JKDobcSh7odr7GXMYsMh66HIbnwH1K7oh1DTy2q9lKUbUWoWotQNN9A0ZiPojEfQ1sRzoF6htUtDKtbpOYdh6wea3/N9G2GgSrsA9VY+srRdxWh7yrC3F/p1+wmCpFL1fBEIRJlaLqFp0m6zj2i75BquGceYx3qr5RuQzgUzXjUHYxqO5nQdviaciowd+Zj6sjB1puPS3YD92ABrv58HL25uHvzGB0sZXyghLGuPMZar3Kn/SoP2y7wUeNxPqtN5YvaJH5Tk8Q/16Txq4YMPms5yaetx/msNYNfN6XyLw3H+Ne6ZH5bnwxNqfxrUzpf1Cfzy9pEPq1J4JPqeD6pjOFRRRQPyiO5Vx7BrfJIJitjud2QxoOOs3zQe41bHTlM9BUxqirHY6jEbqjCoauUhGhEXScxpm3ktrGJm/pGhpUVuGWlyKtPo6w5i67pApbObIzN51HXnqK7IJGWq1H05iVIQlSfuZvqY1uoTlhPRfSbghSFrXpMiKalKJCC0MUUHXiVipC5tEQuojd2MYrEAPRpy7AcX8HE9be5W7yRj+p28knrXh417+Vewy7uNO7gfst2PurcyUft2/igaSMf1K7nQflbPCx+gw8Kf8r9G2uZylvNrZyV3Ly+QhKi0cuBjF5azsjFFYxkrWL0/GpGz631F6IZMjRbiNyn12E/vkYYC5vdmPaENEeUIUv6CswZghBZT7yG9cRrkhCJCdFsZqYvohB9lQQ9UYxSp/dsLKnLMaWuZCht5ROFyJwu7BOJY3RSipS5XJKhJ0nRbCF6krwJSdn/vRCJidFjsjMbMVkSObbCD0vyCkmKzMlfLkTWpKV+CZEl/vFE6D8iRIIU+WRI3FtKWowjcSGOhHk4Y17CE/ET3Iefw3XoWeyHnsF6+HlcsXP9ZMiRuBBHvMBsIRLG8WYK0QwZ+m8QIlfEKzgO/QRH6PNY9v8I274fPiZErrj50u/pTFqCM2mJJEQSs4TIfmIFttNrcJx/HeuFn2M4/xb6C2+jv7gB3cWfo7+4EmfOSiaLV3Ov/DU+qHmLR3W/4KPWTTzq2Mi97l9ws28Lk/JD3FIf546uhDvGZm7qm/Eqa/DKqxlW1OBV1jCsEg64TuibJMaNzQxrhOZTq6xy+rSCr63UoWpgzNzpE6IBbrsGueWUMWHpFY6e6jqlGmyvrlNqbRNf66yyWumgt3jUW2yzE4XIo2sT9oF81diiEInV3sO6TtyqdtyqdhzKNqksYcTQy7h1UChUsCjwGvtxaXtwqDulkTcxFbLJ23Cpu/AY+hgzy7nt1DDl0nHLLTDl0jFpVzFmlksyNG5RMGoSZGtY38fYkIxJu4opl457o0NMjRh5MGnn4U0Hj267+Pi2m0fjdu45NUxoO2ZIUTrqolg0hZEoC8KQ5+5Ddm0vsmt7UeaFoik4hK7o8JcK0UxEMZqZEqmKItGWxaAvj8VQEecvRNVJmGpTMNWmYKxNQ12dhrwig8Ga0+har2PqKcY8WI1psBaDrA7NQI2UCM0WIpW8VkI5427QTDH6MiESRUitavTbGfoqITLr2n3pUP9jMjTsnBYhiS9JhJ6UArmH2vz4fylEghRdx9h9HX3XNXSdV9B2XBZkRxSfGfIzzSUJVYc/wo7QtAD5CZHvxtCTUHXkoGy/PkuG/KXILylqz/VD0ZaDoi2Hr2UlbEfkYtIOLh/bxbW0vVxP20v2sSCyjwVxLSWYvPRQ8k+GkX/6ILln93PpxBZOHfspp1LWcPHkz8nL2kPehYNcPx1O9slwsk+FkXP2ILnnD5B9dhtn0tZx/FgAp9OWk3Xida6c3sL1s7vJzwol/9Ihci+HkHN1D3Fxywk59CJ7Dz5LaNQcSYaikwSikl+RiEh8ibCYF9gf+UOCj/yA3WF/T1DI37Jz/9/w3u6/ZMuuP2fj9j9hZ/A/kJz2Ovk3wrh2LYS09J9zIOzHbN/9V2wP/v3p9McnP5t3fU36WEQYmfvGY0K0ed//EAj+Bpv2fpMNe3+Xd3d/l3eCvss7u/6EXWE/YfuBuWwPfZU9RxazPzKAA1GBhBwNIDRmKQdjlxAWH8DhxGUcSVhBZNwqiai4VYQfWUpM3FpOndzMjZxwupsuou0tw6lt45Zbg9c0gNc0wJC8FV1fA+qeGpQdFcjbylC0lyJvL2KwJQ9Zcy6qVuHQqr6jUKjfFssTugXEGm1Db7mQ0vhuEem7C1C356Fuv8FQXxk2eTUOZS0OZa2fDM0WoklzL8O6dhyKRmlWe/ZogniMVZQiCd8Lk1vVikfZimewGVd/NZbOEozN19HXX8LYlIWz8yqjA/lMKIq4pSjmprxIQFbIrd5cPDWnuFl/lrv1p3hUn8GnNUl8XhnLbyqi+aIshi8q4vlVbSqft5/mV72X+bUsm98OXof+69BzmX9pPcMXdWl8UZfGbxrT+aIuhV9WJ/FZZTyflcfxy5IoPi2O5OPiKD4sjeHDqiQ+rs3go8ZTfNB0jjtNF7nZns1EXz6jyiI8mlI8mnJGNFWMauuESm5dI6O6Zm4aW7hrbeeWqRm3vAxr9w3aCo7RU5aJriULZ18euuZz9JWl0p4XS2v2UXrzEmi/EkXb+TDqM3dTm7qN+mObqYl/h4roNykMX01+2AqJvNDl0scFB5dRELqU4pCFlBx4meqDL9F65FVk8UswZqzCce417hRs5H7pZh7WbudRYxAPG4L8hOhh6zZhNKZuPffL3+JeyRs8KPwZ9/PXMXV9NTevrWIyewUTV1cycXUlY5dXMXppJaMXVzOStYqRrDUMX1jN8Pm1eM+txnN2jcCZ156K85Rw90f8n/+ZSYgt8ytGynwiNFOIzCdWS4/mTEFSpiVE4GlC5FeekBaIKW2pj9lCJCIKkQ+fCM0UoulChemdoi+r/P6q/SaBZVJa9Z8VIr/Ruf8i/r1CZElcgiVxCabYBZhiF/hkaJHfc5/EzPE8a9KTpGhWiUOiT4iS5mOPn4sz5iUc0S/iiJ6DNfrHWGNfxJm8AEfiQt/OkSBE9gQBV8JiQW7iF0vjcY8lQzOFaOb+UeISaSROZHqkTkD6+gxEIXJFTQuRLeQ5LMH/hGX/D7GFPoMj3DcyFzdfEjFnUoBQ6568BFdKgITbb2Rumd/InDPrDWxZb0+PzF3cgOHim5gursCdE8jNomXcK1vJo6rXeVT/tiBE7Zu517WRqd6d3JRFcEt+gpvyAiYUggR5ZEI754i6gQldCzeNbUwMtTAx1MK4oZVxQyujumbcyjqp/Ecc53ZphX1Ur76dm7Z+QYLs/UzaB6Uq79suBSOmHjyGLkaM3X7HT22KBmyKBl/60yIVJzw22j3UyYhJOLQ6U4hGjN1MmPuZMPczbOjCo+7Ao+7wa35zaTqkNy7HLQrGzELS41B3SmUJdkWrryWul7EhGRM2JZN2FZNONTddGm65ddz26LnjNXDbo2fCrmLUqmDcomDCpuSWQ80th5qbViW3bD4ZGjZyf9TC/VEL98YsPJi08+i2iweTdh6MW3g0ZuKBU8Gktg1Pbwnmxix0lWmoS2PRFB1BWRCGKj8Eee4+BnOCUeWHoC0Ml8TIUBKBoTwKU2U0luo4LNVxWGsSJWaKkaEsWviZhRFoSqIlITJUxGGsjMdYGS8JkbkuFXNDBvradBQVaQyUZaBtuMRQVz5DfcIhd8NgDbrBOrTyOjSDtWgGa1HLaqY/VtShVtShUdajUQrjbiplnVSXLcrRTMTShKclQjptK3pdm4RO2yqJkEHTilHbJtVtP54O9TPs7GfE3ufPf7kQCTIkCJH/zSGLqsJvXM6sLJ9Ru1317xIi40CBJEX6vnwMvTkYenPQ91xH130NXfdVtF2XJNSdF1F3XpYQEyARqT7bryxhOvERpUbRKaDsyvdjpgw9XYhypOco2q4x2HoVWcsVPwaaLzPQfJmvXT62y7fzE8TV1D1cS9tLTuY+cjL3cT1tLznpweRmhpB3PIzcE6HknD5A9pldnEp7g+jIeRw+9CzJiQvJOrOR3Cv7uXYhjGvnwwUuhJJ7OYRL5zaTkbaYhPjniIn5RxJif0xK/GLSE9eRfzmY3Cv7ybm6h+tXd3DkyHyCDzzLntAfERo1h7AYgfBoATEVEh9Djz5D8JEfsOfQP7AzVJChbcF/yZZdf8rG7X/Cph1/xa59/0hy+lryivaSceJnhB2Zw9adf87mHd9le/B32L7vW7wf/E1BeGaJ0FcKUfA3fHyLTXu+zYY9v8e7QX/IO0F/yLtBf83u8FckIQqODJAKFUKOBhAaHUh4/HKOJK0k8thqoo+tJTppNVEJK4mIW05U3AoOHppPcsrPuHQxiIL8I7TUnWewvQi7ro07wzrcxh6s6jbUfbWo+2pRdlUi7yhH1VOBsqscRUcxstY8ZK15aLuLMPSVou7MR9acTV/DZfobrzDQki1hVlbi1NTi0tXh0tVhlpdj7C1G312AvrtAuAour8alEsYXpneMhIVYcRxu3NjFlG1AEqCZdx7Ed+XMfcI7e6IUCTcmWhnWteJWNeNSNmEbrMfcU4WxtQhTawGW1lwc7bk427Nxt11htDObW33XuTd4gw/UJTxUFXNfdoM7Pde5036ZO41neVB3gnsVKTwoS+Cj0qP8siSKz4uO8FlBBJ+XxvBZTQq/6jjHr2XX+UJRyG/khfybrBD68vlt6wU+q87gVzXp/GvLSf6t9RS/rc/ki5pjfFERz2cFUXx+4wif5kfw6Y2j/KY6lV/XneTz2lN8UneKj5sv8LD1IhPN53E1nWNSWcyosoQRTRUjOkGIxvRNjOlbGNO3cNfaiVdZxVBXPsrGi7QXptFTlomq4QKmzqsMVp2gq+gY7bnxdOXF05UTKwlRw/E9NGTspD71PWoSN1AV+3MKw1dz49AqSYaeJkSlIfOoOPASjYdeoevoqxgyV+G9+AaTeb9g4sY73CzewFTlFu7V7eR+004etO7ibvP73G/eyt36DdypfIupkp9xt/hnTOX/lFvX1zJ5ZVqCxi6vYvTiap8ITUuQ54KA+/xq3OfX4jm7BvfptX6IzVpnvdoAACAASURBVHDi546Tq4V05EmjYZL4PC318Reimfs5xgwhrRlKW+43ziZKkSl9upxAxJgmIAlS6hJJiKTn+HZ3TMeW+iUsQynLfGK0EkvaKixpq7BnrMWeIbbECR/PbLf7Mhl62k7T/x+EyJq0FFPCIgxHX8Vw9FXMcQuFlOi/RYgW+yRnHvaEedji52JLeBlr/EvY4ufiOLYAW9JC7AnzZ7AQW/wCHPGCbHh8rXCe2IVCg9ysI61PFKKkRY/Jj/ix2FonfX2mEMUvxhk9f5YQvYB5nyBE1tBnsB8WarfFdMgp7mQlP1mIPBkrnihEjvOvY816k6Hzb2C88HNMWesxXfgZlovL8F5bwu2CpTwoWcajyjV8WPsmHza+y6P297nX+T5TPcFMyeKYUp5ncrCQkYEKhgdq8A7WMqyqZ0LXwpS5iylzF7fM7dwytzNhbGNM3yLcxlPU4lLV4dE0+V5v2qT0ZnSoh9sOOZOOAUZMXYxZ+hm3DvBwTM+DUR0TNhmj5l5JaMSdW3GkbtjQIeA7GSEmQ+L3RSEaNnRJ94TE20EzhcirERCb40Qxcum68BiEEThxDM6tm67MHjX2MWGSM2lRMOmTnHGLMCY3bJbhtcgYtsoZtykZtykZNsvwDPUzZpZLadAdt54ph4Yph4a7XgMPRoYEGRoxc2/Mwv1xGw9vOrgzOsT9MROf3LLx8YSJu3YZE5pm3D2FWFouoq9OFe4DFR9GWyRIkZgUqfIPoi0Ml4RI3AGyVMY8JkSW6gQs1QlSUqQriZLuF4lSZKyMZ6gqQZChGUJkqc/AWJuGpiqNwbIUFJUn0DVextiRJ7wpq2jAom7EIK/3S4i+SojER3E36ElC9LRE6KuEaEgv1G17bP6pkNcxgNchCNCwrdePrx6R6/xSIZqJw9AyQ4jqZglR5X+NEM1IiQQhEtD35KLrykHXfQ1t1xUJdedlP+ERRChbQt1xzQ9tZ+6XCpGiM88PUXJE/MRIGrW7irLjCor2ywy2XUTWmkV/03k/+hrP0dd4jq8J+z7BZGfsJ+d4CNcyD0jkZBwgNzOEwtPh3DhzhOunDnD1zG7OndzI4fAX2b//++zc9afs2/e3xMUu4tzpTZzM2Exedjh52WGczNhMTOQa9u19nqPRzxKb8H8Ij/wLwiP+F4fDf8DhQ89zPO118rJ3kZezi0tZGwg9+GP2hT7LgcPPERo1h9CoFwiNeoGDPkIjn5E4GPUcoZHPcODIP0mjcjv3/w3b9v61Lx36M7bs/Gt2Bv8DoRFziIibx/t7/hfv7/0L3g/+Y97f91127P82O/Z/kx37vy1JkbgzJBYpCAifb93rz+bgb7Ex+DtsDP4uG/f+Pht2/xHv7v5TNuz5K7Yc+AFBh15me8jLbA99lX1HAwmPX01Y7CqpZe5g7DIOJ6wiKmUdsWnriE9dR2T8MsKjFhEc+jKJyWvIyHibi1m7KCuOo6vlCn1tN+hpKaC/rZTB9jIG2ooZ7BLaV9T91Rjk9dh0bdg0rRjl9ah7K1D3lWFW1OIdaselb0LTU0BL5RmaKs/QVHWKpqoTNFWdoLv5HD1N55C1X2RIXoRJIf7LUIKxvwSrTLjY7VI14NW2MKxrZUTfxoi+jTFjuzRz7VI2MdRbhaG7Qjp2Z+iukFrpLP01vjYfoc5bahnSCS92YurklNfh6K/G1l2GvaOAkZ4iJnpucLs7jzud2Uy1XeJ+xxUe9eTwqewGn8pu8FFvLo86r/BhWxafNJ/jk5rjfFKZxsdlSXxcGsunxUf5rOgonxfH8nlJAp9Vp/GrtvP8VpbPv6jK+Fd1BchL+ZeuXH5df46Py1L4vDIV2s5DRxb/1nySX9em8XlpHL/Ki+TXORF8kRPBZ3lR/LYihX+rP8lv60/xSWUaXzSdZrIwBnv2Eez58Yw2X2B8oAjPYJlQruBLh6QWpcEqbH2laFqu0V91jq7i4/SUnmCw+iyKunMMlJ+guziN7hspdObG05EtCFHLhTCaTwXTmLlLEqLK+LcpiXiNosNryA9fRc7B5eSFrSBvhhAVHgygNHQRZSELKD/wCrUHX6HtyFz0GSsZvfYOY9ffZjz/bSaK3uZ2xWbuN+zgUesePuzayxeDoTxoeZ87NeuZLHmdyRtrmSp4nZvX1zF5dY1/GnRpNcMX1zCc9ZokQZ4L63CfXyvhOrsG55m1OE+vw3l63WNNcLP3esyZK5l9EPXxROhxIbL4dnNM6aswZqzAmLECQ/pyoXL8KTIkCpG4kySiT1mKMWUp5pQAH0swHVs8LUDHlmJMXiIxs1xgpiSZU5ZJuzSWY8uE0Trfo1iCYEtf/tj9o5n3hCypy6Xfb8hPuJY/JTX6j7fM/bcJkQ9r4nKBWSIjitJQ3GKG4hZjiv9qGfpPCVGCIEXiPpE1cb6EJeFVbPEC9oSF2OMWYI979TE8iYuE5reYubijXsYb+TKjMfMYjZvPcNx8SYhcM0bmZidBM3HHL/b9vRb4xupmCJHv+87o+Tgj5+E8MhfHoZewhr6A6cCPMB34IZawZ7FGzMEe/TKO+PnCWGBSgF/DnytlGa6UZbhTl+NOXS4IUYZYV78S56lV2M+ulYTIdMHH+Z9jzXode9YSvNnzuZ0zj4eFC3lUEsijitd4ULeee01buN+5mwcDR/hAdZL76mtMqUoZl1cxMljLqLKeCU0zt03t3Ld3c8fexW1LBzdNrUwY2xjVtvrdwhOa6ISqbHGEbdI+yB2PmtuuQeEei65D+tqETSg1GLcOSAdRpxOeTolhQ4d0PmLE2Dk9Jqdvx2PswG1o9+0idUiNcOIB1UnLgPDzdD0Ma4X2uJm49dN4DD3SHSKvsZ+RoQEm7SrfeJyB204dt+xaJm0aJuwaRq0qvGY5XrOcYZOcEYuSEYuSUauKcYuKW3YtUy4Dd9xG7joNAl6BOz7uDhu5NzrEvdEh6eNHkzZ+OeXmkwkTd2x9jKnqcPbkYmo8ha4qGX15NPrSSHTFh1DlHkB2dQ8D2cGob4QJ43K+UgRL2VHsVXHYa+KxVydir07EVpvklxRJKVFJNKqiSNTFUWjLYvyEyFyTjLXuGNbaVCz1aVjqM9BXp6IqO4aiNAVlxQk09RcxtOcLjbKaRizqRrSDjwuRKEIaZaOAutn/fpBvFE5MjUTE5zxNhIz6Tgm9rgOjtk1ithAJIiTw70mEniZD7qEOSXpcxlY/3IZphHE5YVRupgyJo3JPQhyVE2SoHJOsjKGBUgmTrExC/JqxvwhDXyGGvkL0vQXSCJ1YdCAUH2Sj7sqWyhD8mJHaqH2IIqTrykPnuyEkNsapOgT5kXfkSo/yjlwG23NQtucy2HpNGnkThUjZkY2i/bJPgi4w2HaBgZZzyJrO0t94hr6G0/Q1nKbXR3f9SbrrT/K1cwk7uJC0i/+PvfsMj/o+133vrMRx3FucxHGcxFlx3OgdbMD03sFU00G9IlRGvSMBQhJFVCEBQr13CRXUpekz0qh3IXqvrt/z4j/zlwS4rbPX2vvskxf3dVmDEPYr++Pn+d3PQa/thPmaDADREX8zjgdYcDrYjsgQOw4FmHAgaDPennMwNvtP1m54jeWrn2X1ly9hbPo+Eslk3N3n4ee7HDe3uZibjWbt2vdZtvwPWFj/E2ePDzG3fRNz2zexsH4bK8v3sLb4GF+vaQTvW0xA4FxMLD7G0nYQVvbDsHQYhqXjECwdh2DlMEQEkbndh5jbfSiiyNzuQ0xt/jUAROu2/InVm/7A2s1vs2H7u2yzeI9tFn9jg/FbrNv+El8avciXxs+x0eS3bDT5LZvNfsdms9+xxfwFtlq8yFaLF9li/gKbTJ9no/HvRCx9afxsPxD9ljVGfRhaZfQaX2x7ky+2/ZE1Zu+x0fpjtliNYKP5SDZZjsN452SsJDNEEJk7TMHCcSpWkhnYus7AwWMmDu7TsHH6FFOrEWw3H4rEdQr7glYRddqO7My9lBdG6A+URVGUfZrCjAjOpR2nOOcUpedOU10Si6IyCXVNKlppGlppGvKKeEoLTlJeGE5pwQlKzh0nOzWIqAhnDu+3JOyAOWEHzDl8wJTwo9acPWlPRqIP5YVhKMsjUZVH6VtIokUQNVSm0lyTSbsihw5lLh3KXNoVOWIdqaIgjpqcKGpyosTL3/JzsUjzziI/Fyvec2isStPfEBJW+AwtQw2VyTRL0+mQZ9Elz6CrKpnOsmgaMsJoTTtIR2oI3Sn76E0N4mp6KLdyDnE79zB38o5wJz+Mu7mHuJsZwsO0IO4l+nM/aRf34n24G+fNvRgv7sV4cTfak7tnvbkT58vt9L08LDzMd6URfH/+JF/nHOZ+chC3o325EuHCjTPufJe6m+/T9vBNcgD3Yry4c8qZR+GOfBvuwFcRDjyMcOKrsx58nxzItymB3In14n6cO5fDd9B6wALdfis64gLpLginqSyauvJ44V/4Nek0ViTTUJ5EQ0kcmoIzVGUc4XxiKIXReymKCaIkPojShGBK4nZTGOXPuUhv8o57kHvUmZxDTmSG2JK5z5yUgK0k+a4n0XM18a7LiJMs4azDfCJ2CCgKt5nRD0TT9CCayFnzT4kxH0ui5Sjy7MejCJhN29HltB1fJkyIzqygN34t19K2ciNjOzdztnMzZytX09bRE7uUzlNzaT0+g47js2k/PIuOQzPFqVBLaH8IzaVh39NTHzTnqRB62rseA1L+qyAyoMgAIgOKngYhEUM+AjhkHpPFSL0+7wORx2coPcahcBuLwm08CrdP9Rn/WITPla6fonCZgMJlnHizp8ZhFNX2I6jcOZxKhxHIXMai8hBuFwkoGrgW9zhkDFD7vxVEjxcvPD5R+l8CIrFg4TM0bhP0GSdAyHk8Wsk4dJLxwrsdpzEihLQS4a8bXCfQ5DKOOtuh1Fl+TL3lRzTbDqbVfgQtTmNodB7zgyDqf7PoaSCqd/3sCRDVO0+gzmEstXajqbMdRa0eRAqzj1GYfYjK+mNUO4eilYxB4ybcfxpYd/7zQVS7bx6a4AWogwUQqYMXoQ2dTW3wBJoPjKQ7bCiXjo3iauQErkXN4kbySq6nb+FKtgmX8x3oLdpFT0kYvZXRXKhMpr08hfbKNHpkGVxS53K5Np8Lmly6VRm0SdNorEhGV9rXbiq8WxUOhDdUZFJflUWbsoCLTVVca5fT21ROm7qAnvoyehsrudBQQU99GT31ZVxoqOBifQVdmvPiOyJDY1ybMp9WhbDZ0CbL7ZsM6VfmGmTZ1NcI05ymmnzalEV0qkvo0pynUy1Aq1VxjjZpAS0152iRFYhoapUXCjeHFIU0ys71rc9pSmhTldKhLedCfQ0Xm2RcalKKudKs4kq7lsutai60KOluktNZV01HbRWdddV01lXTXVstguhCvUwE0YX6GvHtkWHlzrB2J6zeKbjUouJGl467Fxq43lxDtyqXhvNRaHIOIk0OoCbOTWiRi9qJNNKKsqPGFB4SUFRzylaYDJ11EEFUFz8QRIao413F9TlZjLOIoqozjk8FkTbZC3WyD5oUX5SJPkhjvaiK8qT0lDulZ/2pTjmA+lwkdeXx6GrSUPZDUVVJorBG9xQQ9YeOeEeoMlWMoUXuhyZCvxREhjRqi/qmQo8B6KdX5HJ+FET10gwx/d8O/feC6MxAEBVE9AORodxAaIP7MQw9HUQnfxREBgiJyTzC+fTDYkoywyjJ7JsEFWfsoyg9iKL0PRSkBlCQvItzSf7kJ/iRn+BHbqKQnARfchJ8eWafyxZC3Ldx0MuYMB8zjvhbDMjxAAsiQ+w4GWrHoT3G+Hktw9pmJJu2v82yNc+yYPkzLFz+LGvW/wljs48xsxqGifkQNm37J1+seZs5C15i3sKXMbf5CDef0RhZvoWR1ZsYW76JqfkfMTJ5hx12n+DhMR5v38+xtB2Ejf2wHwXRD02JBoBo6x9Yven3rNzwOqs2vcbaLa+zduurrNr8Aqu2/JbVW59l7bbn+HK7sC5nQNFWixfZZvXSEyAywOlL42f75TnWmjzPGpMXWWP8Kqu2v8HK7X9i5ba/sNH6YzZZD2OTxUg2mY9lk+U4jOyEym0BQbOwcZ6NlWQGlk7ThBU6h4nYOH2KlcNYTGyHYmQxiB0O4wgKWcmZsztISfKjtCiC0sKzlBYI06Ca0gSqS2KpLI7ifEE453KOkJ99iKz0YNKSdpMQ682ZSCeOHrbk2FELDh3YRtjB7ezbux4vz0V4eA3MLv8V7NuzlhNHTUiJdUNZHkm9LJ5GaRJ1lQnCDndZsnArQpo1AEQdylwURfHiHQjpuRjkhQkoi4W7DIbr3brKTFoV5+hQF9BUnYGqKBZ5QRTq4hgaypNorkoRMKQQ3tRc0mRySZ7M5aoYmtP3ixjqSdhNd6wfF+MDuJEWzJ3M/dzPDeN+7kEe5IRwP3MfD9P28CA5kPspgdxP3sO91L3cS93HvdQQ7qYEcztpNzcSA7mWEsC93BC+yQ/hUUYA9+M8eRjryd1oTy6fdObGGXe+SdvLo6RAHiYKuHoY68lXZ934Wp+H0W7ci/Hgq5QAHqTu5nacBzcjrLl1wowLIdvQ+m+i/aQHF3NP0FkZT1NNin4lJIvGimQBgv1AVJZ8gPKkA1QkH6QsMYTShGDOxwQOAFHeMRdyDjmRFbqDrGALMvYYkR6whRSfdcJbIrcVxLosJcphIZF2czlpM5tw61mEW8/ipPUMIi2mDABRstVoStynUB+6hI5jK2gPX05nxHJ6o1dxOfFLrqdu5Xr6Ni6nbeRiyjp6E1fRE72E9ojZNIZ9TtuRGbT1fy+0fy4tIfMGQKg+aJ6Yhn3zxdQHzftREPUvNzDk8ZKBxwH0ZLX2nIEoCpiJKqCv3vpxCD1tQvQEiDyF46tK9wnIXccgdx6tz1gULuNQuIxB6TYWpdtYFC5j9J+NQykZi1IyFoXTKBROo5A6DKfSdjDlNoMotxlEme0gKncOpcZhFHLXcag8Jg0oRej/Jqn/2yQDhB4vlHhqfuru0H8BRANKFn7gc0N+CYh+CEm/FEQDSxeeDiLD6pzhbVCdyzhh3cxpPI2Ofal3GotOIqTeeZyAFudx1DmOFKYz296jzug96s3fp8nmE5rsh9PoNJr6fk1vA94W/QSIHp8QNbh8hk4ynlr7MSKItFbDUVkMRmk+CKXVJ6h2DEHtOEKYbrl/Jt6AUnn03YHSeX4ugqjRZxpNu6YLCZxBQ+AMGvbMfCqINKGL0ITMoj50LK2hQ+g+MJjeQ4O5cnQcVyOncSVuBRcTN9CRsIWmBHOaU93pyN9Pd8kpLtWkcEmWSXd1GhdVOVzW5HFJK6zLtSlSaaw2QCh5QClPU3UW7fJzdKmL6dKUckFXwZUWGVfbpFxqqeRSSyVXWqu43injdo+Su70a7vZquN2j5EpzJV3aInH606rIo0tbRJe2iE5NIe3yPJqqBQy1yHP73gwpz9EkFxrhOlTn6daW0VNbPgBEbcoC2uWFAor0GOpQnadTrS9U0N8falML94i664S3P4b3Ptfa1Fxr04q53l7LjS4dN7p0XOmspbdVRW+Tgp5GOd0NMrobhKlQb4P8qSDqrhPeH7Vry+moraBD/yap712SjMutauHP6FRzpbGCNmkatYWRyDKCqY73RRHnjiLKEflpOyqOWwhTokPbqDhuhuLMDtRnHdBEO4ogqktwpy7BndokD3QpnuhSPMVpkTreFUWcq4iiqjOOyGKcB4BIm+yFNtmL2hRvtEk+aBK9USX4II/xoCrKk+KTrpRF70KRGUZt8SlqK+Kp1aOoprQ/iFLFo6k1FU9OfPqSPiBPAih7QBSyPDFyae4TINLK82nUnqe1vmTAylyztoAmzQ9j6P+rIOoPo+pz4X33gPpXYT9WfvBzQdS/Ae4nQdTvHVBRmrASV5i2l8K0vQKEUgPIS/YlP9GHvARvcuK9yIn3IlufrDgPsuI8eOaApxGHvE05tsuS4wFWnAi0GZDwIBuxCW7/ni3Y2XzOl5v+wZfb3mbx6t8yb/lvmLv0Nyxd8zprN73Dqg3vsGTV6yxZ/Sor1r3O9Pm/Zvai32FhNxjPgIlsMX+bzWa/Z4vZa2wzfQ0zq7exs/8Xdg6f4CAZhq3DUCztB/9sEBmmRU8D0aqNb/DF+ldYsf5FVqx/nhXrn2P5+t+wfP1/8MWm/2DVlt+wbtuzrDfqmxStN35WBNJGk9+y3ug51hs9J6zUmf6W9aZ9KFpr8pyAIZOXWWP8Oqu2/YGV2/7COpP32WwznM3Wo/WNcuPZbD1+AIhsXGayw00AkZn9JIztPsNoxxgsHMdi7TQGC/vhmNoNwtTmY/wC53Ag7EtC928iPzeI/OwD5GcfIj/7EPXaFGoqI8nO3EtCnDuRJ3dy7Lgl+w9sZW/QOvz8V+DpuwhPvwX4BS5l196lBAQtw2/3Ylw8Z+HoMR1nr1k4e83CxXMOfruWsMt/GUG7V3H8kDGV547QqEihVZVGiyJdKFT4ERApixNQFieIh1U1JalitKVp4v/Ru6Ar44K2mHZFDs01mTRWpdBYkaxfHxOKBtpkKVxQJHNBnkBPZRQXy05xseA4V/OOciPnMDcy9nM5IZAr8YFcTdjNzZS93M0M4UFOCA+ygniQHsjD9EAeJAfyIHU3D9KDeJAZyoPswzzMPc7D3OPcyTzIxfgALiUFcCtjN3dTheKFe9GufJ3oxaNEH+7EenEnzpfvskK4n7SLRym7+SZjD1+lBPBVvDffJngJ3xvnxZ1YLwFgyXu4E+vF1cMm3DlsRG/QRtTuy2k7YsvFjBC6KmOFw4OPgaiuOBptYRTSrBOUpxykJv0IssxjVKUeoCIxhNL4PRRH7eJcpDe5x9zIO+ZC7mEJOQd2kh1iTVaQOdl7TUjftXkAimKcl3DGfr4IohNWMzhhMZ1IiymctphIlIUAohTrMVTvmkPLkZW0HV1Ox8kV9JxeycXY1VxJWs/11K1cS9lIb+IauuKW0xO7nM4zC2k9NoumQ1NpP9wfRLNoDZ1PS8gCGoMHwuf/FBAZWubEcoXHfv7jIFLqpzA1HlOodp9MjccU5J5TUXpOQu02AaVkNDLH4dTYD0HqMByF0yhULqNQu45G7ToalYvwtdJ5JErnkUgdhlJjP0T4frvBA2L4vNphGDWOw6mRjEHh9qmweudpWNMbiJFfhKF/g+gXg6g/hgwgMqCo3nkcdS4T0EnGorQdjHT7P5Bvfgftlr9Qa/RXGiz+RcOOoTQ4jqFR0v9m0U+DyNBi92Mg0uwYhcZmhAgiucUg5FafoLR7Ooj6H8b9JSBSBy8QV+Y0IUvQhMyiIXgMzcGD6Ar5mJ79g+k9NIaLJ6bSHTmfpoilaI5/QfXhtdREWFKfvpvO4nAu1iRyVZVNryyTS+pcrmrzuaDKERrlpMn6m0MpNFRk0iLNo02WL0LoSmMVN9tV3O7UcL1NycWmGnobq8W1ud6mci42V9DbVE5vUzkXGsro1p2nS1tEqyJPjx0BQz11wucd6gLxHITh1w0rcW1qIQbg9NSW01NbTndt35SoP4iEdTrDFKlUj59yOrSldNaWcaGhSvj7bZDS2yDlSouCa21qrrfXDsiACVGDTJwMdelq6G6QiRAywOhSvZDeBik9uioRRIYYYNRRWyH8jEYll9rUXO3QcKNTSXdtIXUlschzj1GVsg9FUgDKaA8UURKkETsoP2ZG6REjyo8ZURNhjuLMjqeCyIAhXYontUkeIoiU8e4iisT6bX2hgmE6JIIo2QttoieaeC9UCV7Iot0pO+VMSaQLVfH+KLMPoSk+Q11lErqaNPFNUXVpEjVlPw4iET3SDKTSDOSyTOSyp02E/usgMuTfIPpvBpEeQ0VpoRSmhlCQEtS3Bpeyi7wkf/KSfclJ8CYn3oPsODeyYl3JinUlQ5/0GBfSY1x4Zr/3dsL8TTkaaEF4kI2Yk3uFRATv4OwhByIPWLN/zybWf/kRC5e8xdwlLzNj0bPM/+IF5n/xAgtXvMCiL15m4YoXmLPkWRaseI4v1r/C8nUvMWvRr1iy+mV2uo5gm8XfWG/0e9Ybv8Ym41fZbvYmJpZ/wtL2b9ju/IAdTgJ+bJ2GYes0DBvH4VjZD8PKQfjcwn7wwNtDOz/EdOeHGNm8zzarf7DR9K+sN36HdUZ/ZvWWt1i15Q1WbHqZZRueZ/nG37Fiw7MsXvMMS9Y9w6ot/6E/vPrbfth5Tvja5HesN/kdG0yfF7Pe7HnWmf5OzFrTF1hr+gprTd5gtckfWGX0DmuM/8kmy+FstR3PVttP2b5jEkZ2n2O8czJmTlOxdpuFjftsbD3mYO02AwvJFIx2TmC73Ri22Yxgs8VHbLZ8H5MdH2G680O2W/4dU9t/stN1BHuC53HwyCpCD65iT9AKdu1eQsQpY46Fb+bg4XWEHFiBX8A8XL2n4+j2GU7uE5F4TELiNRkXn6m4+EzF1W+aEP+ZOPvNQOIzE7ddc/AJWoRf0FL8Ahbh47OAAP8lHAreQuW5YzQq0mhVZtCiyKS2PJm6ihR6dEU8uqzlQn0xXdoCWpU5tOjfELXIc9FVZ6GrzqJBmkt9TQ6q0lRkxYk0y/Lo0pynW1NEmyyXNmmWMBGqSqG1Ko3WqhRk2eHIso/TIU3igjyBi7I4LtfEcrn8NNdLI7lZHMHtgpPczj3K7YxD3Ek/wK3UUK4n7eFWWhB3MoK4lxHI3VQ/7qf6cT/Zh0epAcK0KDOUe9mHeXgunG/Pn+ZRcSQPi05wM3s/19ODuJUWyI0kP24leHMzzotLkRIepgsTpu9yQrmd4Mf9lEA4t5+v0gJ5kOjNd2n+fJcWwIN4L+7GefMwcRf3E3fzMMaXGwdsuBliSveuddS6L6TSeRZdcc70KpJp0+QL76f0l9gbypPQFkRTVxyLMu8UFamH0RWdQZ0XgTzjMNWpodQkh1AWu5uCCE/yTgggyj/iLIIoJ8SSvGBzsndvE1EUPEDOnwAAIABJREFU77GKGNelnHFaRITdXE7YzuaYxUyOm0/jpMXUvndEFmPJcPgMTcgyOsJX03psOZ0nltJ9Sj8hil/H1cT1XEn4ku7oFbSdXkjHqYW0n5xP67FZtByeTlvYzH7rcrNpCZlHc/B8GoMXCvAJWkT93gVi6oLmiandO/dHIfRz8sSK3O65A6IOmINq12zUAXOEBM5CuVuIOnAWql2znxqF/0zx3ZHCZzo1XtOp9JxBjddMpF5ThYOjbhNQSUYj3zmE6h2DkNoNRuk0Ao3LwCidhqF0GobcYTAy+0HI7Ach3fkJ0p2fILP7BPlO4TO5w2DkDoOROgxF5jgSmWQMMpexyF3Hiat3j79REvHxeLmC4V3UE6UL0wdE4TXtF6V/hbbSY+rPitx9ivjXA+4ReUwbcKNoQPQ13j/n3dAPgUjt9rQjrRMHRATRYzCqd/1MLDaodxovplEygUaJ8LmhdrvOaQwq60HIjN9Dvf1v1Br9lTqj96gz/Rc6WwFEht/f4NLv5/aPYXJkqOTuh6T+DXSPg0htPRyV1TCUlgKIFDaD9CAahdZlbL8VQCGGY7c6z8/ReX7eByL/mTT5z+y3Mjer32HW+SiC56MMWYQqdAma4DnogsbSuPtj2vZ+ROe+wXTsG0PD3vGogj6jJmgaFfvmcT54GeVHjFHGuNGcf4BLsjguSlO4IEujvSqJ5rI4GkpjqD0fRW1ZDHXl8XSpC+mtLedKQw2XdFX01pZzsa6CSw3VXO9QCZONFhkXGqro1JXT21hJZ10xrbXn6Goopk2Tr/8PxTRUZYmoSuL1B1sz6VDn01N3np6683RqCulQF4jviwz3ilpVBSKG2jXF4s2/dn2N9uMTIsPbJENxQ4eqiO7aEuF/AOqEqVCProKLTTVcaZFxqVkurMo1y0UUXdMD5WqHhivtai42y+lplNKpqxTb5wwrdgZQGXKpWS7+zN4Gqdg+11FXRkddGe315fpDrVW066rpalDQ26rhWreOOxcbudBQQZu6gPrqFLSFp1GmHkQZHyiiqOakNeXHTCg/sp3qE6bITln3rczFCetydQnu6JI8qE/2pCHFi/rkgVMiwwqdNMpBPO6qSXCjNslDxJABUrVJHmgTPdEmeqKIc6c6ypmSCAdKTzlTFe+POv8YdaXRNFalDECRAURV5cJbof4g6g8dxU9EKcsZELU8T4xSlvPE9xtA1NZQKkRXQmvdeRFETaq8n3loVWiO61+aICAonTpZmph6aV/6V20bIlRuJ4pNc32Nc/oK7rJ4VGXxKEtjUZbGoiiJGRDZ+Wh9opAWn0FafIaaotNUF56iuvAU0gIhBgxVn4vQR48jw/qbAUg/cQ/oSTwZKrL7yhP6t8T1h1B+8h7OJe4mPyGQ/IRd+vj1mwr1YSjjrPOApEdJSI+S8MwBH2MO7zLj+F5rIkPsOHvIiegwCTGHJMSEORIZakv0YXsiD1gTumd9H4gWv86Mhc+zZM3rLFn7KkvXvMriVS8xd+lvmD7/GeYt/w0rN77Mqk2vsGjlc8xd+hu+3PY22y3/wfrtf2K90RtsMHmVreavY2L1Byxs/4LVzv/EVjIIO5dh7HQdxU7XUeyQjPxJEJns+IBtVv9gm9U/2GT2Nzaa/pUNJu/qYfQn1m5/izXbX2PN9ldYtfl3LFnXB6IvjZ/jS+PnRAAZstH8hQHZYP4C681eZL3Zi6wzfYG1pi/pMfQaa01+z2rjP7PO5D/ZaDEYox0TMLITIGRiPxULyQysXGZi4z4be+8FOPguxMF3Pju952LpMgVjh/Fs3zmKTZaDWWf0HuuM32WzxV/ZYvku263+jLHtO5jb/xUL+/ewtv8Ayx3/wmzHBxhbf4C730TcfT7DxWMcTh5jcXQfg4PnWBy9xiHx/hRnn4k4+0xE4jcJid/nOPtPEbJrOhL/aUj8Z+C8aybuAXPx3r0AX/+F+HrNx8dtPnv9V5MQ6UFFzklUJbFiI5zhCniLPJsWeTaNNRnicVVtWQr1VRm0KM/RrinWX+guokUprB50qIro1hTRIs2huVLYEW+pTBFTW3QWRW4EupJoLmuzuCBP4qIsQQBRVQzXy6K5WXKa20WnuHsukgf5J/m64CRf5Z3QoyiQGyn+3Ezx5U6SN3cTPbiX4Ma9BA+hPjttD3fT9nE/N4xvSyL5vuIM35Wf5tuyCL4uPspXBYd4kLOPawk+9Jxy4lKUC9/lhPIoM4hvckO5neTPvbTdUHyUrzL3cDfBi+8zd/N95m79GyVfHiT48yAhgIcxvtwJs+dWqAU9ARto9FpMteNEmo5spa0onA51Lu0KoUXJ8I6otiiGprIk6oqjqUo/hiY/EmXOCWRpYVQlh6DMCKMqMZjzZ3zJD3cn75gL5466kHvQnqzQHeSE2pATYknmbiMyA7aQ5reJZO+1xLmvJMZ1KacdFxJhN5dw6zkcs5zOCT2ITlsKICr2nkXj4TV0nlxD67GltB1bTGf4YnpOL+Ni7Eouxa2lN3oVXWeW0RYxn+bwubQcn0P70Tm0hc18sk0ueC5NQXP/e0FkmPb0uy+k0YPnh0BkiAFDhvwYiAwoUu2ai2LXfGR+85D7zkHhM1MoS5CMRu04AqXdEGR2AnAUjkNROg3TY2gYGpdhqJyHopQMQSkZgsJxMArHwcgdPkHu8AkKe30cB6NwHKr//SNQuYxB4TIGueu4fiAa/2Rpg34q03917t8g+l8DIsOUxvB+SCcZLwLG8GuGCZHGdggai4+os3ifenMhdeYfCCCyH62fLv18EInNc64TaXF7OohUtiNQWQ37URDVuv4vAFHwXBTB85GHLkIVugxN8Dzq9kxAt2sQjX4f0OT/MTr/EWj9xyEPnEDV7s8p3zOb4j2LKQzdQFm4LcpEH1qLjtBSGElTYRT1hWfQ5EeiKThF7fkotKXR1JUn0lSVQ7u8kE7leTqV52mTFnBJV8Pdbh3fXO/g2xudPLrSxO1eHTd7tFzvUHCxuYKuhmK6m0po156jXpqBpiIZVZlwt8hQ092mzKe7tpgubZH+DZGAmFbFOZpqcmmQ5tKiPCe+9+nQloqrbyKK9IUKHaqiAXXc/dvsOtXF9NSVCi14+lW53sZqLjULkyFDDCi62qrkeqeWG121XO3QiCDqqq+iR1clwudKi6KvPEEPIsPX/UEkTIoqhDRW6VMjpEHGhRYl17p13L7UyK2LDVxuk9NRVyK87808jioxtB+KHJFGWlF5zIjKY0bURFiiOLMTbYwztbGuaONcqY13Q5fkMQBFhilRfxQZmudqztijjnf9ERC5C5OiBA/ksS5UnXGkJMKB86ddqUzcjTr/GA2lMQKKqjNQV6QPRNFjJQn/UyBqbyyjvb703yD6hSDqX5MtvAkKewxB+/VrcX0TofzkPeQmBJIXF0BOnJ8+PuJqXH8MZUa7/DCIjgSacnyvJaf223H2kAPRYY5EhzkSo09kqC1nw3YSedCyH4j+KIJowcqXWbDyRRatfJ5FK59n8qxnmDzrGeYs/RWrNr3C6i2vsHzdCyxd8zJfrH/jqSAytvoDZjv+gqXd37GVfIzEawxOHmOReI5jp+sosXLbAKL+Mbf/CJMdH2Bk8z7brf/JZvO/s8XyPbZYvsdm87+z2fzvbDJ/l03m77DR7E98afQqKzY8y4qNvxLeEBk/z5fGz7Pe5AUxG0xfZKPZS0JEEL3EBvNX2GD2GhvMXmOd6eusM32TdSZ/ZJ3JO6wx+RubLAdjtGMcFo5TMXWYhqnDDCwkM7B2nYOd51zsPOcOAJG9zzysXKdi7DCeTdbDWGfyPvNXvsrCtS+zfNOrrNryCutMXmGjxStstXqNLRavs8X8LbZa/IntVn/F1PafWDkMwtZJAKS922gcPMfj6PMpTr4ThfhMxslnMhK/z5H4TsXZb5qQXTPFOPlNx9FrGo4eU3Fxm46b8yy8XOaz1+9LMuMDUZ6PoUWaRacqX8RQbXkyiqLYHwFRHq0q4aFqqyKPDnUB3ZoiutSFtEizaKxIFd4L6UHUUZVOc1kSuvOx6M7H0lGdzEVVBpdVGVyUptBbk8ylyiSulCdyrSSWG0Ux3CqI4n7+aR4VnOZR3glupIVyJXE3VxP9uZ7ozc14N+7ESbgb68CDaAcexTrzTZIPDxP9eJC6m+8Lj0JpJJSfgvJTfF9+EipP8lXuPm4l+XApyoV7aQFQcoxvcg7wVVYIDzP28SgzGM4f49vsfdxL9oGcIMgJ5n6SH3fifLmb4Me9eD8exvhyN9yJO4dtuRy0lXa/5SgdPkPhv5iG5F1c0mTSoxSqZdtlmbRUp9FYmkhbtXCsUJ5zEnnWcWrSj1CZFEpp/B7q8k6gSD9EeUwAhZFeFJxwfyqIsveakBG4nfSALaTt2kyy91oSPVcT47KcM05LiLCbz0mbuYRbCodbDSCq2buU9vANdEeso+PkCpoOzaP16ALaTy6k68wyLpz5gp7TK2g/uZCWY/NoODyLprBZNB+aRfP+GTSHTKcpeCpNwdNp2jeTpn2zaQqa27cqt3cBuj3zxdQFLRBTu3f+T4LocagIk555YjSB88Wods9Hs2eBkL3zUOlB1D+Pg+hxMD2RfiBSBixAHbAAtc8s5B4TkTmORGo7CKnNR8h3DkLpNAyFZETfypzbSFQuIwZE6TxcjEoyMMLnwmrdABC5TBCLGWT69AeR0uPznz0h+qUA+jkgkrtPEfM4hOTuU5C5TRb/+n8HiAYecf15IOq/QtcfP49HmCCNpcFxFDq7oehsB1Nv/TH11h+js/qEhh3DabAfTYPDuAGTpv7A0knGiwB7HEQtbpMGgKjeeQJ1TuPQ2o0WQaS0HIrScjBKy8GodgxDbT8SrWQMdS7jBqwB1rpO6FsV1KPo54BIHTIPeegC5KGLUIauQLVvPrV7PkPrNwS1x/uo3P+FwmMoUs+RVPqMocxnIsX+08nfNZ+CoDUUHTKh7JQDytQANJmH0OVHUJsXiSY/Em3haToUaXSo0mlTZdMsyxPqqJWl9Gor6VKVcbNVzffXu+HBVXh0Be728s3NTh5cbeLB5XouNlfQXldAZ30RTYpsGmSZ1FWli2mQ5tKqKqBDe14sXOjQnqeztkRcZTOst7WphZtAwq0fIZ21ZSKMnjYdMoBInDIpzvV9nx5X3XXlXGioGjAdGjDdaZINaIUz3B8yfL+hNMGQHl2VOA3qrK0QY5goiRMiXeWAdDXWcKFFzuUONbcuNnDvagt3LjcJKFIV0VAcjzz1CIrEfShivVHGuKCMskcWIaCo4rgZ8tN2KKOdUMc6o41zFSdEhjSkeFGf6iWWLPRvnjMcblXFOQsASvH+ARD1TZhEFJ1ypDTam5rkfajzwtGVxlFfnaIvWkhH2u8dUX8M9QfR4+D5MQCp5XloFPlinvb9GlneEyBq05XQrC2gQZ33fzGIIp6aJ0D0A4dVHz+wWpY1cBXOgJ/+AMpP3kNe0m5yE3eRk+BPVqwvWdHeZEZ76OOmj8sT6cOQKxlnXUmPciE9yoVnjgeZEhFiwemDNsQecyB8n1m/WBAZas3pQ3aEHzAnJPBLEUSz5r/MjIXPM3Xer5i24FfMXPAfzFr0K8Z9/gwTpgogMkyIvtjwEis3vM5G43fZav53Nhq/w0bTt9ho+hpbzF7DyPItTG3ewXzH37Bx+ggnz5G4+IzH2Ws89m6j2SEZjq2TMCXqPx0y3/mJCCJj23+JKDKyeR9j239hsuMD8de2W/+DLVbCn7t6i1CssG77C0LbnNGLrDd+ScwG05fZaPZKH4rMXmKjhQChjea/Z4PpW6wzfYt1Jm+zzvhdYapj8j7bbEZh7jAZS6cZWErmYO06Dxu3udi6zxNBtNNrPju9BAzt9J6Ltds0jHaOY43JRyzb9C5TFjzL9MW/Zs7KX7Ng7X+wZP0zLNv0DF9seoaVm3/Fuu0vsNH0TbZb/RlT239gbv8B1pIhOLqPwdlrPM4+E3HwnoC953jsPccj8Z2KxHe6GGe/Wbj6z8Z510xcAmbhEjALie907NwnsUPyGSZmo9hhPRkf16Uc2WdKefZR6qtT9O98MtCUJtIkzaRNlYuuKvUHV+bqqzLQlCajLE5AW5Io1GvLMmmTZgj10uVJNJUl0VIptAx1VmfQXplCe2UKHdXJdEqT6JEm0ytP57I8gyvSdC5XpXKlLJmrxQncKIrjZv5ZbmRHcDc7nNvph7maFCS8KUrw42qsO1djJNyKceDWWTvuRtny8KwDX8c48zDOlYdJPnyTtY9vC8P4tvg4lJ2E8nA4H8Z3+ft4lBHAgzR/OLcfyk7wXd5BHqQH8VVWCF9n74fCw3ybHcL9lF18lxvEd1n7uJfoy504IXfjfLkf683dMxLuhNtxNdSIC7tWUS+Zgtx5KupwK67URHFRlUGXMls8PthckUyXPIvWqhQUuRHUpB+hIvkgpXFBFEcH0FgYgSb7CNXx+yiJ8qMw3IP8425isUJ2iDXZIdZk7jUje68JmXu2kbF7K2n+G/omRS7LOe24mAjbeUTazCbCchqnLSYSazUBecgKWsM30H16PT2nVtN4cC5NYXNoOTaP9pML6YxcSmf4YlqOCBjSHZxF/YFZNO6fRUPwdJqCp9MYNEMf4cBqw57Z4vug/hjS7ZlP7d6+aPfM+8FWucdBpO4/AQqc/6Mg0u5diDZoPpq988Qp0X8VRMIkai4qfwFECr+5KLymIXUbR6X9YKqtP6bG5iPkDkORu4xE4TYWpcc4lB7jULuPQ+k2+gejcRsjRuUyCrnLSLGgQeEyDpnLWGTO45E5f4rc5TOkrhOeAJHcfTJy98lPtMz9/xVETwDpMRAZDrwaQFTrIsQAIvEN0WNvivreFj0JokZJH4qaHEbRYD+S+p0j0NkNF2I/gkansTQ6j9N/r6GxbpwYQ4mCYQ3v8cOszY81zGntRqO0Ga7HkBC51WCUA0A04SdBJDbN+U6j0W/GU0GkCV2Ecv8iZPsXId+/AmXIIuQBk5B5D6PG9WOqnD+gwmUopa4jKXEfRbHneAp9p5DrO4fc3V+Qv38LBcctqTjrjio1FF1+BE3F0ehKommoiON6azG3eyq41VXNxfoKLjfKuNIg436XjguaCm621fLdzR745hZ8e1tA0b1evrnVzu0eNW3qAmprMqiX9R1UNZQiCLeACunQltLbKKzdielSc+9SE/cvN3O7t4Er7Wq66qvESmxh8mJ4q1RNj66CC7oyujTnxbtGhttEhmmRAUSGW0X91+06a8vo0VXp67b7UNOhLReLDwwxtMQZvs9wkLWztmIAhAz3iwwxYK69tpT22lI66spoq6sQ09lQRU+zjCudGq5113L/Rif3rrZx64KO3sZqmiszUGaGI0sORZ4QiCLWE1WMBGWUPTURllQcN6PmpDXyMw4iiPqvzT0+JTIAx4AiebQT8mgnlLESNAluaBM9qU3y+lEQqeKcUca4UBkloTzKbQCK6kqj0VUlo6vOQFmZjqwiA2llxv8oiBo0RbTWlwgo0k+IDNOh/90gEiFUHivk/yAQiTeHxLW4A3oI7dMjKFB8G5SbuIvcRD+y433IivMmK86b9Bi3AbhJj5I8MQn6SRBFHjQnfL8J4ftNOBq0jVC/dQT7rmWPx2r8JMsID7Ug8oA14QfMOXrICHOzsSxe9jbT577IuCnPMHHmM0ye8wzT5/+KWQt/zYLlz7Pwi9+xYMWzLFnzPF+sf4WVG19l7eY/stH4b2w1+wdbzN7tV67wBtssfo+J9duY2f4VK8cPcfQYgcRrDPZuI9npOgo75xHskAwfACJxQrTzE0ztPsbU7mOMbT8U3t7YfYyl4xCsJcOwlgzBwuETjHf8k23Wf2GL+R/ZaPomXxq9PCDrjV9hvfErbDB5lQ0mr7LZ/A02m78mZqP5G2w0/z0bzf7ERtO/sN7sr6wz/hurt/+TNUYfssVqBCYOk7B0noGN21zsPBZi570EB5/F2HsvEiG002u+ACNvIWu2D+KLze+zbON7zFv9e2YsfoEZS37DnJW/Zt7qZ1i47hmWrH+GFVueYY3xb9lg/gpbrP6I0Y53Md35Txy9R+Gon6g5uo/BznUUO9xH6zMeic9MJD5zcfadh7PvPFz95uPqNxe33fNx2z0X113TcfSejJ3LBGwdJmBlNY4dVlPw91ipX5c7gaY0UTySqilN7tfAk0ezLIvGmgwaazLQVaWiLUtCW5ZEkzSTLvU5ZPlnURdGoytNoLkikdaqFFqrUuiQptElTadLms4FaQYXpBn0ytPpladzSZFGrzyVXnkql+UZXFNkcU2WwbWKVK6dT+J6QTzX8qO5kXOGm5knuZlxlFtpYVxPCeFG8l5uJO3ierwP12NcuRnnzO1YJ+7FCFOir2IceRgj4X6cKw9S/Pg6Zx/f5O/n28KDfFe4H/KDIWcPZO2GnD18lxMMRUeg4DCUCDD6JucA5B3iUfpeHqQG8G32Pr5KC+ROvDffZu4V3hYl+HIn1oMbp+15FOvKg5P29PqvocNpCrX2E1EHreZCzh4uyZPpUvYdIGyuSOaCKo/2yhSkGcepST9GTfoRqlMOUJ4QzCVZKs3FUdQkBlMQ4U3BCU/yjrqRfdCRrNAdZIZakxVsRVaQOVn7TMkJMiZ7rxHpgZtI8VtPgvca4jxXEeOynGinpZyxW0Ck1QzOWE4hwe5zlAdX03ryS3qiNtAZ8QVNYXOE6c/h2bQem0fbsYW0H1lE86E51B+YhW7/bOoPzKFx/xzxuGp90Jy+Gu1+d4Vq984V4fO09F9r+zGY9MeQgKi5qP1no/SdgdJ3Bio//Rpdv5W5p/18dcAcVHtmo9ozewCIND/yZ2t2zRNBJPefi9x3FnLvKdS4jKXaYQhVdoOEMgTnUUjdxiHX3ykSbhN9hsrjM1SeE34wtV6fofGYgMJtrLgeJ3eZgNR1AlLXz6hx+ZQa54lIXSYhdf0MmdtEZG59EDJMiBSPFSz0FUPMEN9BKXz+66tyhvyc9bin5RevzOmjdJsyIE8Dj8b16RhSDoDQQBAZYgDRz03dE+m/Uiegp95pLI16INU7jKTeYSSNTqNpkozRlzKMF+4IOY6j1nEstY5j0TiOR+s0gVrJp9S5TKTBbXJfXCbR4DKJOscJ1NmPR2s3Fq3tGNTWI1FYjUBuORy55XAU1sNQ7hiBxn6MvrJbj7x+4OsPojr3vvptnY+Aonr/GdQHzBwAIu3+xSgOLqU6dDHSA8uQH1hCqfenlLqOpEwyiDLJIEokQyhyHkaBywgK3cdS4P05ef7zyNuzkvz9W8g7bEbRSUdUKQepy42koSiKhtIYLmiz6a7Npqs2m67afG53avj+ejffX+/mdoeOq80qrrfXcqe7ia+udPLtrR4eXGnjeqeW7oYqmtUF1Elz0FRmUFuTJRQhaEuF9zf9JiY9jVKutKu53dvEnYvN3L/cyoNr7Xx9u4fv713iq1vd3LzQQE+zgs66avGWz7V2JTc61dzu1nKnp5brbUouNVTTpSmlRVZAU02uUMLwlPdEnepiOmvLBkyYDEjp1JULExx9+YGhDU4sQDDAqK5yAHYMk6DHQWRY7zNE+HNLaK89L+KoXSu8JepuknO9px4eXgEewne3+O72Ba63a2iT5aMriBNW51JDUSUGoIhzF+4KnbGj8oQllScskZ+yRxMtEVfndAnuNCR60JDoQWNS31uix4FjQJEqRoIqRoI61lkE1dNSG++GNs4VVawrVWcknD9pT0mkC5UxvsjTQtHkn6SuJBZdVTLa6nTU1ZnIq7OQ1uRQU50tVGVLc8VihMfh80tA9LTfo5HlUa8upFknFCuIK3PqfBqVuf2ALuSXgshwb6gvP40hdXnCE/khCPUBSIi0+KyYmsIoagqjqC4482T0QOr/ddW5CCrzT1KeF0553nHK846LB1ZLc45SmnNUvBtkQFBJZli/d0H79FOgALEeOy/Jn5wEX7LjvciIdSc9xo20aFfSop1JPSusvaWecRJjWIUzJDPKdUD68KQH0T7/lYQGriVs3waOhm4hNHAtgZ4r8HVdzC7XZYSHmhF+wJxjB0w4esgIB4dprFn3n8ya/zKfThdA9PncZ5i18NfMXfpbAUQrXmDhF79j0crnWL7uJVZtfIN1W/7Ehu3vssX0PbaY/o0tZu+w2ewPbDZ9ja3mb2Js9QdxQrTTdRh2LkOwcRyMrdMw7JxHYOc8Akv7wSJ+npgU6WEkHnJ1HIKV01AsHQdhYvc+26z+ymbLP7PV4k9sMX+LDSav9gPRq8KhVuPX2GDyOhtMXmez2e/1KBLSH0MbzN9js8UHbDYfzCaLkRjbfYal8wys3Wax02shjr7LkASsRhKwEkdfA4oWiBiy9ZiDneds7Dxns950KKu2fsDiL99l1vLXmL7oeWYs+S1zVj7LwnXPsnzTb1i9/TnWm73IBvOX2GT5Jlus3sbI9m+Y7vwXO91HstN9tBC3sexwF2LvOR4Hr0k4es7GyWsBzj6LcPVdLMRvIU6+s7H3noK956fYeUzAznUcdpIJ7LD9DF/3JUQe3UFh+kHKMk+gKIqltjQFdVECqvOJ1FWkiSjq1JyjSZqJqiSeqrzTVOWdRnk+Dm1pPJqiGGoywlFmn0R77hQNRVH0SFO5IEvjgixNj58MLiuz6JWnc1WTwzVtNtdrc7hem8MNTTbXZGlcr0rhemki18/HcqMgmlv5Z7mdG8Xt7FPcyjjB7fS+coX7GcJa28MMAStCqYIXD5M9eJTkxlcJrjyMc+VerAsPEj15mL6Lr7L38nVeMN/kBfF9lj/fZ/jwfYYP32X4Cetw5w5C0TEoOQHnwkQUPUoXar2/Tt/NvURf7sZ5czfOmzuxXtw448qlU470RNpwOdKaq2EWXPBbTZfD5zTZjUXtNZPGU5b0VkbTpczumxJVpdFalYau8CzVqUfQ5J+mtiBK+A+GotPU5Z1BPnBxAAAgAElEQVREnhZGecxuCiN9yD/mIYIoI9SOjGAbMkKsyNxnTnawGbn7zMgJMiY9YAupuzaQ4reeRJ+1xHusIt51BbGOSzljO5ezttNJcZpB7dH1tEVsoPPUGjqOL6ElbDbNYTNoDptB25E5tB9ZQNvhBTQdmEtD6Gx0oXNp3D+Pxv3zaAid269Nbu6A1jjtHkOejqCfAyFVwExxYqT0nYbad4pwe8h3MnKvz5B6jEfq/ikyj4nIvSah8J4sHlpV7xLqtdWBs/pBaTaa3bNRB85AFTBN+HXDO6SnvDcSVuZmo/CfjVwfme90pF6TqHEfQ7VkOFVOQwUMeYynxnMiCp+pyL2nIPeeIvz9eBsOuPY/4toX4bNJyDwmInX/FKn7RKTuE5F5TEHmMQWp2+QBkXlMETH0bxA9CSKly8QBeRxEKucJqJwniCDSOgsxgMfw9Q+lVvJY9JOdARMe/bugRudx6JxGoXMaRb3DcOodRlLnMPpHQWRAUb3rJOpdJ4koanSdTJ3jBDQ7xqCyHYXGZtSTILIa0Qci/c8wgMgQw2SsP4y0HpOp855Cne9UdLv6g2gO2qD51B5YhvLQCqpDF1O1fzE1+xeR5zKOfKdRFDoOo9hhCAVOQyhwGsY55+EUuo2n0GcaBQELKAxeS1GYEYVHLSg95fwEiFSFp6iriKVVlcaF+kKutym5293A3e4GrrdqudIPRHe6m7jcqqajtopGRRG11XnUVudQW5NFnTSHRkU+nbVlwtuaZiW9TQp9VFxq0XC1s55bvS3cudTGnUtt3L3czsPr3Xxz5yIPrrVztatOAFF9jXjg9FKzlOsdKu5fauDRlSbuXdBxs13FlSYp3doysUShU10srsy1yPPFgoX+QOnQlg6Y3HTqysW7Qe3aclo1ZbRqyga0xLWry2hTlfY75Prk2pwApPIBMawGdupK9SmnU1dOu66SCy1K7l1tg6+vA3fh25t8f+8St3oauKCroEuRT1NJIurMo6jSglAl+aKIE94Ayc7YUXPSmpqTtihOO6A9K6EuWihY6I+i+mRPEUSGSm7DuyJVnDPKaCcUUY4oohxRxUieOmnqjyLhDZIzlacdKY10pOy0G1WxfshSQwZMimplWailwluf/ykQ6VQFQrOc7jxtuhJaaotF7Px3gOhpGPohED0Oof9JEJXmHKUk+wjns8IozjxEceahx8oRDlCUdoCClGARQjkJ/vopkIeY9BgXUs9KSD7jQPIZB1KinEiJciAlyqEfhhxIPePwy0Fkb/MZXi6zCdm9muNhWzmwbx3ervNwdZhFoOcKTuw349gBMxFEu/yXYWQylIXL32DSrP/4CRA9z5K1L7Ni4+us3vJH1m3/C+uN/sa67X9hndEf9O+IXmeLxZtst/4DZnbvYuX4L2ycPsLSXrgxZOM4mJ2uI7BzG4GFg7AiZ7rzQ8ztP8Lc/iPMHAZj5jAYc8chmDsOwcppMJaOgzC3/0i/KvdPNlv8lY1mf2aj2Z/YZPFHNlm8xXrTV1lr/DLrjF9jnfEbrDd5U8wG07cEAJn/Xj8ZeoNNFn9kg8U7rDf9O5usPmT7jpGY7pyIjfNs7L2X4Oi7DCe/5TjtWoFz4BqcA9cgCViJk99SHP0W4eC7cACIbD1mYesxi63Wo1lj9DEL17zD1EUvMn3R88xc+hxzvniOheueY9mmF1i5/WXWmb7Ol+Zvssn8bbZYvouRzX9ibv8RFpKhWElG6DMKR++J2PtMxNF3Mo4+05B4z0fitRhnnyU4+yzBY9cXSLwXYuMyFXOnsZg7Cr93h8soHJwn4O4ykyOhRqRF+1CceYii1MNIz51FURSL9NxZ5IUxqEriqatIobEmgxZ5NnUVKUjPnaUs8yTSc2fQVSVTV55IZcYx1DkR6PJP0VZ8ls6yWK6qsvXJ1Ef/tSaLq5osrmmzuabN5HpdFre1GVwqOsPlvHCu5oZzMzecezknuZ99kkc5ETzIDOdu+hHupB/idtp+7qYKt4e+zgnhm9xgvskN5uucfXyVvZdvsvbybZZQfvB9eiBfpfjzIMWPh+m7eJQVyFe5+/gmazffpXvzbYq7kFQfvsve2w9EJ6HoKN/kHeRhdgiPMoN5lL6XRym7uRfjxe2z7pCzDzJ281WKP/eSPLkQvYPuCEsuhllwK3gb3Tsm0m49CsXOUdTsXkZTbhhdymy6Vbn6I7RZ1BVHI8s8RnVaGA3nY2k4H0tTcTQtpdFUJYZSlRhKTWIwlbF7KIz0Ie+oG1mH9CAKtSVrvw05oVbCW6JgM7L2mQog8t9Eqv8mUvw2kuz9JYmea0lwXc1Z+4XEOMwm3W0uDSc20R65kbbwL2g7tpCWwzNpDptBkx5EbYfn0XZovh5EQhpDF9Csr9YWyxPEGu351O1++kTol4BIWJkTqrXV3pOQewg3f5Ruo1G4jkAqGUq1wyCqHYZQ4ziUaslwapxHUeM6GqnbGGSeE6jxmoDUa5KAE5+pyH0mo/CdhMJ3Eir/z1H6TUHlP10/XRJW8BQBc1EEzBWLFeR+M5D5TqfaZxrVPtOQ+k1F6jOZas+xVLmNROo2BqnHWOQ+k5H5TtVnOjLfqcJhV5++W0ECkCbqMxmp1ySqPT6l2mMiNd6fI/WZhsJnphDv2Si8ZyP3moXcawZSz+lCvIS1N7mnYf3t6QdZ/w2i/3cgUrt8isp5AhrJBFRO41E6jhsQldN4NJIJ4uHW/j/HMDmqdx5HvWQ0dY7DUdt8gtLqIzR2w/WV3X2TpVrn8SKwDJOn/iCqd51EvfNENPbjUNkJIFLZjkJp0wciqdVw5NYjUNmNQeM4njqXiejcJ6Nz7yuSMPwz9//n17hPQuv1uXgI+Gkgqju4HHXYF9TsX0JFyCKqQxeT6TSWLPuR5NoNJ3fnUHJ3DibXYQj5TiM45/4phT7TKAxcTHHol5QfM6Ms3Jbqsx6oUg5Sn3Oa+qJoGkriUBWcoa48nlZlBj0NxVxsqqG7tpqe2mouNygGgOj+xTa6dDW0aytpUZfSpCymUVFAk/IcrdpiOupK6KoXpkGXWlRcatNyqU3L5fZ6LrXW0duupbddy8WOOi516rjcVc+1nmZuXW7j5qVmLnZo6WlW0N0kF0FkKEO43qHiZpeG/4e7+4qO+k7TfX/OWmfv3Xtm3G23czvb2AYDxmSRRM4Y2wSTJUCgnKWSSjlHchYgclJGEso5h4oqlXKWECiQc+Z7Lv5VpQC4e3pm9qy1L54FEqCW+qo//bzv+7vZruJas1xzMU6qGfEr43JVAY2yDOrL02iQpOtg1KwUxua0xxW0MNHu+LRVldCqLtb9PA3KPBor8mmsyKWxou8No86aEmFkr65sQDpqS3RfU4gAoI66IjrqCmivzae1tlB3ba6jtoSeFiWPb7TD0xu8fHSdFw+v8fRuF7evNnGzrZrr9VI6lZnU5pxFnXqAisRQKuL8UMZ4UBHlgvKCswZFtlSccab6ghs1ER7URXtRH9MHIu0u0WtPckcKKJKfdR6Iohh3qmM9qInzpCbOk+pYD6pjhc+rooWmqPycG4WnxAOaIlXGcaqKoqiSJKJWCKNxwpic8KiqUp6FUp5FhTKTCmUmqoosVBVZA8BTqchErcwakKqKbF20fz7g78szqanIFh5j7Q+i/6SRucEgehOG/o+D6DVA6g8ibSukxVB24n6yE/cPOo6wm+z43cJeUEyosBcU5adpgtz7QUhE9El7ok7YEX3SnpjTDsSecST2jCPxZ0TEnxH1A5FYE1fNCJ3HgLwCIuNNQ3Gy12NHyC+cOLKJg/t+x9NVH7HjZLYF/czRg4YcPWjEkYNbCTu0lb37DLB2mMSytX9jxsL/j+kL/19mLRbG5Rb+9j9YvPxP/Lzif+tg9Ovat1hh8FdWb/qI9cafs974c9Zt/YQ1Ru+zZss7bDD5CxvN39aByMrpKyxFX2Pl9C1Wou+xcxmOo/tPOHj8hI3LSB2ItCgydxqOudNwHYpsXX/UgcjYdggbzQV8rTN5F0PzD9lo+QEbLd9jvalwdW6dyTv9QPQ+BmbvY2j+IYbm72No8S6GFu+y0fIDDK0+xtDyCwwsv2WL3SgsnKfi4LEIl8AVeIauwzN0HV7b1uO5XYj7tnW4ha7GLXg54sBfBjVE87HzmifsDzlMYL3pMJas+YhZv/wrc3/9F+Yt+98s/P1/s3jVn1i6/n/xq8G/sNLoz6w2fg9Ds08wsv4KE7vvMRONwMJ5FJbiMVi5jMXceSwugbP6ZQ5u/j/rMOTm/xs+Iatw8f0ZS+fpbLUZjbH9CKycRmLvMgax+xT271lHxAkRiRcCyU0QQFSWcQZp1nnKM88iy76APCcCeU4EtSXxKHIiBqS2JI6umhzalKlIk45wufACvcWR3JLGcUeZyN3KNO6ohfbnliqVmxVp3FAmc12WSK8kjuuSGHrLI+ktj+RW6QV6Uo9wPekQ1xIPcispjLvJh3icHs7TzOM8Sj7CvYQD3EvYx9343dyO38G9+O08vLSdh6nbhdYncx8vMoSQsR+y9kP2Qcjcx8uMPbzM2gvZ+yDvIOTt5WGcB0/jPXkU68bjeG+ep4QIe0R5h6HwGOQe4XnWQZ6k7eNJyi5hbC4mgPvnfXh0wZunUX48ifbj3gUvrp935k6CG70RDtw4Zc/L0w60202lzWY01fajkHrOpOq0K90lkfTKErgqF0YIZanHKY7bT3niAeHyUuYpqjJOUZV5grLYvcgTD1Gbfozm3NNkHvMh/agAosR9jiTvE5GyX0TafgfS9tqQsttKA6KtOhBpURTvb0Cc73qiPVYS4/ELyX4/U31sI43H1tEYvoy28F9oOTyfxkOzaTw0l6ZDC2g5uIjmA4tp3Cs0QnV7llC3Z4mmGVrUb1dokW5naDCIBl9+G9zGaC+69U9F0BwqA2dRGTCdCp/JyFzHCAByGkaZaCgldl9TbPsVRXZDKHUYRonoB0qdhlMqHkGZyyjK3EZT7DqaYtdxFLmMochlDIXiURS5/ES5+zhkXhOR+UxG7jMDud9sKgIXCMcTNCDSfh8CbvpAJAuajTRIn3I/Pcp9JiLx1UPuPw1Z0EzkwXOQBc1FGjinH45mDWiN5P7TdZH4TKPEaypl3tMo85uFzH8eSv+FKP0XUhGwBFXgUuQBC5H5L0DqNxe571zkfrOR+/VHyutBpN0h0kJIl//gDtF/J4hUHv9+EFW4Th2YfxBEFW6TUbpO0mFI4TQRhdNE5KIJyEUTUDhNpMJFg6FBIKrSgshjKjVu46ly/gm57TDKLL6j3OoHVE5jdQcV+vaRXh3H06KoynUKVc6TUIkmonQYh9LhzSBSiAQQVWlAVK0BkRZCFW6TUYj1ULpOQuE+GaXXNFQ+06n07wNRdeg8qrcPbIhUB1Yi2fcbZXt+oXTXUpLEeiTajSXJbhRJ9iNJsh9OsmgU6S4TyPSaRo7ffDKDllJ6aCsl4VaUnHREGuGPMuEQVennqM2NpKYwhsvqTDqqhLRVZdNZU0KdJJeG8lyuVEvobazgeouau511POhqol6eL0SRS4MyT9O2FOhakMt1QrtzpUlJd4ua3rYaulvUXK5X0lavoKOxgs4mFe0NSjqbVPR01HK7p4VHdy5z+2oD3S0qOhsVupG53iZhj6izpkQHE+0hhq4GCb2N5VxvltJZXUiTPFMHIm2aFDk6EHXWCE2OFkPN6gINfvJ17ZAu6gKa1X2Q0oJI1wBpvo/L/VAkfN0CDYgK6KgroLUuX0it8N9PR20J3c0KHvQ0w6NeHt2+wsNbV3l4s5tb3a3caK/ldpuanuoCmkrjqMk5hip5F6qEIFTxvlTGeaGKdtONz0mP2+taotoozzeiqD+MquK8hdYn0k14BHYAitzeiKLqGGH0riLSg9IzYvKOicg76UJZZKCAoqwTwls78iQqlakoZSkoZGlCM6QBkRZC/xUgaqjOo7k6Xwei/4yjCv1BpH136PU7Q7H/NIj6I2gwiMqzz1KWdVqXN4FoIIaO6dohLYayEvaRGb+bzLidZMbtJCN2B+kx20mLDiE1KpiUyACSIn24FOFJwjl34s+5cPGsiJjTDkQet+V8uAXnjppzPtxKgNEpW6JO2HHxtON/DEQmxsOwtBiBg/1oxOLRBAZOw9XtJ1zdfiQwaCKOTkNxdRvD7l3LuHDBlsNHtuIbtJRla//GkpVvM2/J/2T+0v/Bgl/+Jwt//V8sWvYnFi37EwuX/YlFK/6Fpav/zLL1f2Xlpg9YveVT1m/9krVGn7J68wesMPwzq43+jIH5O2y1+whTx08xd/gcU7svMBN9hbloCFbi77F1G4Gd+0js3Edi5TwMc9F3mgzFTDQUc6dhmDsNw0I8HEuXEVi6jMDM6Tu22H2NgcWnrDP9gLUm77Le/H02WnyEofn7rDN5h7XGb7PO5B0dhAzM3sfA9EMMzN5ng8WHbLB4nw0W72Ng+RGbrD/H0GoIRrY/ssVhPNZuc3H0Xop78BoC9mwhcO9W/Hcb4bNrM947N+K1YwOeO9biFrwc54ClOPosws5rHg6e87Bzn4W163QsnCdjZDOGVUZDWLz6A+Yu/wvzfvtX5i//Vxas+BcWrPwTS1b9iaVr/sQyg7+wasv7rDf7hE1WX7LF9juMHYdj7jwWS5fx2HlOxslvJq5Bc3ENmotL4BxcAubhGrgY1wBhXM4z8DcCd63FxfdnzB30MTAdgbGNMIJo7/ITrm6T2LVtOYmR7mTG7ST1wi5KUo4jzTiNLOssipzzqPIiUOScpzztJHmxB5GmnRmQxtJEWqQpdKoyuFmZygN5LPdLz3Kt4DSdOae5Xh7HHVUqd9WZ3Ffnck+Zzh1JIrdKormZd5Zb2Se5nXWc29nh3MsM515KGA/SjnI7+RAdkaHcSjnEo5wTPMo5wb20MO4lHeBB0j7uJ+zhXvxO7idu435iCI+StwmjcGm7NNkjoCgnDPKOQGE4FIVD0VEoOgzFYVB8EPJ28zwthGfJgTy55M+DBF/ux/tyN96fu/GBkH+Y51n7eZK1j2eZe3h0KZi7kd5cP+ZAzyEbbh1z5OZxR3pPONJ12pZb0SJ6TpvTc8yEhyfN6PKaS4vNWGqtR9LiPYuqwN9oPenA9cwwbpTH0FwQiTzlONKkMGQph6nJPoM6/SSShEMURO6iKGIHpTF7kCUcQJl0mKwTvmSEe5Mc5kbSARdSDopJPehE6kEn0g84krbXhtRdViRtNyE+ZEs/FBmREGREfKBwgS7RbyVpAcuoPLKRhqNrBRAd+5mWw3NpPjibxkOzaQqbR9P+BTTtWUj9nkXCvtDuRRoQLR00IvePtUED9nn6gUg3khY0F3ngXN2InMpPH6W3HlKX0ZSIfqDY/jtKbIdQYPUFBVZfUGI7hFKH7yl1Hka5+AckLsMpdx2FxP0nytxGU+I6iiLnkRSJh1Po/AOFzj9QKh6BxG0MUs8JSDwnI/OeKbQyQQtQhPRFHjwHeeBcXRRB84TPhcxCGjANif9UpAHTkAVPFz4XMgdJ8FxkQXORBc3WRR7YF21rJPWficRvBhK/GZT6TkfqPxup31ykPvNQ+i6g0l8AUUXQEhSBmt2lgPnIAuYIIPLv+1Xh/5omaNDHgyEl95n1T+WfBdHgowpvaoBeifv0AXl1J2hQA6SBj8JNyJtApI3abRpqtz/4Wq8Bkfb3WhANGJvTHjDQoKjaXY8q8XgqHEcjsRmhA5HaVW9AI/RHO0tVrlOocJooxHGCLgq7schtxyC1EUAksx+LQjSBChcBRNo9Ie14XKXHNB2IZC56yF0nofSaRoXvdFR++lQGzaAqZDZVIXOp2jYP9faFVO36GfXeZaj3r0S5dznyfSsp2b6UZPEUoi1Hkmg3lkT70STajyLJaTzp7lPJ8J5DTsBisoOXIzlsguSYHZLTTiiig5BfOkJjaSKdFVl0VeXSW1/E3U45dzvl9DSU0CzPoaOymJ56GTeahTd6uhvltKmLqS5NR5afiKIwmVppNu01pVxplnKluZyOhhLa60p0kOluVtDbquZGezW9rWo66+W010robFTQ3aKipbacjiYFPa1qbl9t4NndK9ztadKdvdZefNM2QZeri3UHEvouxkm43irnequcyzWFNFdk9zvmkEGDPJMWpfC4a0dlIR2VfaNzup0i3X7QwD/TRTNa114jHEpoVgt7SB21JXQ2lHO1UUJnQzkddQKGBoPocn2RLlfqSrhaX861ZiV3uxrhwTWe3Onmwa1eHtzq5W7PFXpaa+mqV9CuzKWxLJ6qnBMoknYjjQ9AHueN+qI3VRc9UV5wFvaJjligPO1I9XkxdZHuNER5UB/jSV2sJ/VxXrrROV1L1O8aXVW0JxURrgKIzjuhvOCMKtLlFRDVxPXtGGlPcssvuFF80onC404UnXZDokGRPOcEqrJoquRCU1SlyqRSlY2qIosKVR+EtOAZDKH+AKqqyKa6MkeXqorsV8GkyKJWlUNdZR+K/tGHWRtVmQPH6RTp1MvTqJOlvgZCiVSXJVBdfvG1CHrd7lBFUTQVxZEoCy/ooig4r0v/wwl96QNRH3b6gSinLwNH5I7rHlMtSD2qaYb2k31pL5nxu0mL3S4kehupUaEkRQRw6YI/ief8hJz3IeGcJxfPuBB7WkzMKRFRJxyIOGbNuaOWnDtqyZkwc84etuB8uBURx6yJPG5L9EnHfmN0r2YwgAYD6f+xsByBlc0IbB2G4+D0Aw7O32Hj+Dk2jp8icvkCK7sPsXH8Eh8/fQ6ErefYKTNCdi5n/dYhLF31VxYv+zcWL/+XV7JohZCfV73Fb2vfYcXGD/l9899Ya/S5AKJNH7Fq019Zs0VoZoxsPsbY7lOMbT5lq/UnmNh/ganD15g5foOl07fYuA7D1m0ENq7DsXLue3/I7DUoshAPx0w0lK3237DZ5gsMrT5hg/nHAmwsP2ajxUesN32PdSbvst70PQFBgyKc0xZiYPEphtZfs8lmKFscxmIimoq123zsvX5B7L8Kr20G+O82wk+HIUMBRNvX4xK4ApHvUuy8FmDtPhtr1+lYiqdh4jCBrXbjWGU0hCVr/sb85e+xYOW7zF/2F+Yve4sFK/6NBSuER29/XfsWyw3/yioj4ardJquvMbIbirHjSMydx2Llqoedjz4i/5m4BMzrlwW4Bi7GLWgJnkE/a/aJFmPrMpMtVhMwNBuJkeX3WDr8gL3zKFxc9TiwZxWZ8f6Upx+hNOkYqpwLVOReQJUXQXVxLLUlcVQXRKPMOoc84zQV2RFU5UTp0lSSSJskhSsVWdysTOdueTTXco/TeOkAFVE76cw7wx1ZIveVqTyQp/BUkcKT8jgeFpznXuZx7qUc5F7yPh4k7eFh8l6eZ4RD/lleFl7gfo7wIOu9gjPczT/BvexjPMw6yqOMIzxIEfaHHiTv4lHyNiGXgnl6KYSnl0J4nLSNJ8nbIW230Phk74f8A1B0CIoOQNE+KNwL+fugYB+UHILC/bzI2cPD1FBuxvlzPcaXu4mhPErbwZP0HTxOCeV+vC+3zjnTE2ZF9x5TboXZcP2IDV3hNlw5bsWt83Z0HTfhypFN3DlmRK//YlptJ1BrPpI28VQaPeZQE7Cc5pPOXMsMpz71KKq0cFSZR6nIOEJN9imUKeGUxOyjMGr3KyDKOx1A1glfoSU67E7qIRdSD7mQdsiZjIPOpO9zEFqinZZc2mbMpZCtJAZvIT7YmItBW0kIFJqjpKB1pAYtpyJsA43H1tF0bDkt4UsEEB2aSeOh2TQfnKt5W2gBdZrU7l4koGjXEh2GqkIXDDhm8KajCYPH47QtjDxwLrLA+cgC5yMNnKNrWBT+s1D4TUfuPRmZ+3gkbkJLVCL6gUL77yi0/45Sp+FIXEbqECTzGI3ccwwy77FIPcch8RhLufsYyt1/osxtFGVuo5B4jkbmPR65t55wtc17ujCC5j9H+J5ChMiD5/Q1VsELdI+6KkJnIwuYgTRgGtIgfR2GtCASUDT7NSgaDBRhlE8RMANFwAzkPjM0RxOmU+Ezl0q/hagDFwlHHYI1KAqcqxmt+2MQDYaQLv8khP67QaRw00fhpo/SZQpKlykoxJNfG5nzJCEuk5G59H1e++/+WRBpo3CaiFKsR6WrME73RyASrtLpUeU2kRrXSahE41E6jEHlPGHAAYW/ByK1y2QqnCYK2HkTiOzGIHcYp4NapUcfiLQo0oJI5jwRqXjiABAp/QeBKHSBcMBk5y+od/+Geu8KKvasRLl3Jfn+C0kSTSHSfCQJ9uNJsB/PJdF4Ulynku41m0zfReQE/UZ26CpKw8xRnnJCed4DaVQAstRwGqTJdNXk0VNXSHtlFnc6ZDy7UcOT3hquNQoQut2m5m5HNb1NCjprymhS5FFTlkFVeQb1ilzaqkq42iihu1VKd6uUqy0SrjSX09Mip7dVRW+rihvtam51VnOjXU13s0IYpWtRcetKHe0NcjqaFFxpUtLbXsXtqw30tKrpaVHS06Kkt1VFT4uS661KbrRVcL1VydX68gGNTVeDhGstUroaymitzNM96qqFUYsql3ZVwYC8evxAey77zSDSndDut390ua5sAIg6G0o1Y3JFXK4vobOhlM6GUq42lnG1sYzeZgm9zRKuNcu51qzkdmcdT29f5fn9mzy6c50Ht3q5f61LGC1sUAgnuIvjUGUfQ5a0k7KLgZTHelAR60nVRU/UUW5IT9pRdtQK6XFb1GecqI1woyHKYwCK/ghE1TFeqKM8hJbonAjFeScqIsSvb4kGgKgPRaVnxBQed6LklBtlkYFIkgQUVZZGUiu/RENlJjXqbCor+2D0j4BIi6Aada4u1ZU5r4CopiJbB6L+KGqqyqFRnU1TZfZ/KYhed0Dh3wsiSe4ZXQaDqCzrNKWZpzQ5MSADAJR8mLykMHIuHRIaocQ9ZCXuIePiTtJit5MUFcSlyABSIoNIiggg4W/Ppv8AACAASURBVKwv8Wd8uHjam4unPbl4xp3Y065En3Qi8pgjEcdsOX/UhvPhVpw9bMGZMHNd+lBkS+Rx+z9E0d8Fka3jaKztR2BhOxRTqy8xtf4US8fPsHT8BDOb9zC1fpetVh9gLx6Of/AczkaZs/vg7xhZDmPpqr/y66q3+XXVn/vlbX5d9TZLV7/Nz6v+Iryrs/Ydlht8wMpNH/H75k8FGBl/wjqTv2Fg+jGG5h+zyfITNll+gpGFJtafYWL/FWaO32Iu+g4L8TAsXX7A0mUEVq6jsHAeiZnoB924XP9Yin/EQjwcU8fv2WL3NZttvmCT9adstvkMI9vP2WzzGQaWfxsAHgOLT9lg/olwSluTtWafsNbsEzZYfM1G6+/ZbD8KU+dJmItnYiGeh7XrYuy8fsPRbyXu2zbgvm0DbqHrcQ1eh2vIGlyCVyHy+RVbj4VYuc7GzFkfY/uJGFmPw9DiR9abDmfJmk+Z+fPbzFjyFvNX/JWFK95hwfK3WbT8zyxa/meW/P5v/LrmLyw3fI9VRp+w3vQLNll+h5HtDxg7jMLceSzW7hN1IHIOnKfJApwDF+AWtAj34MWIfediI56KuaMepnbjMbIajZHVKMzsR2InHoWz+zi8PCdzZP868lODqS48R11BjPAuUGEU9aWxNEsSaJZcorkskcaSizSWXKS5LJG2sku0lSXTWppEa2kS7eUpdCmzuF6Zyw1FOj1lCVzOj6At6xRXso5zLe8UD0rO87jkAs9LzkNpBC/zT/E4PYyHl3byMEE4ef3w0naepB7lWfYFKI4DWSJPJRe5XXCB2wUXuF8SwaPi8zzOP8vD7OM8zjzK4wzNOFvydp5eCuFFUjAvkwL7khwiJCUIUoMgLQDS/CDNjxdpAbzICOVl7m4oOway06A4B+VneJp3hAcZ+3iQvINHySE8SPDnfpwX9+LcuXHGgd6DZnTv3sr1fab0HDClI8yU9sOm9J6ypDNsM60HN3DtiCG3ty+jzWEyapNhNNhPoM5tFiqfJUhCNlB72oO2tDAaso9TnR1ORUYY6vTjSBIOURq7H0nCoQEgkiUcoCR6J7lng8g65UdGuDfpR9xIP+JG1hFXssJcyDooEk5x77Iiabs5SaHGJIUakxBqQnywKfHBxiQGb+ZSsAGpwb+jDDOkXgeiRbQcmT0ARI17hPeFBoOodrf2dPZCzbGC/yCIgubqxs3K/WcjC5iF1HcGEp/pmoMJwu6N3HcqEk89StzGU+w6jlL3CUg89ZB6T6LcexJS74lIvSci89F7bSS+k5H7T0MZMBWlvz4qvxnC/yDUPnjqPx1F8CwUobN1MNJGuW2+7kKdAJ2ZwqhcyCyhOQqe8wqE+jJXaHj8++0G+cwSTmh7TEDuPhaZeLRwsc7pJxQuE1C4T6bSawZqnzmoA+ZRGTCvH3w0+0maj/9vBpEWQ3LXaQPQI3XSeyUS0QQhznpIxcLf6w8ipeskYRTu74BIN26nGZ1Tuk4SRs00GNKNyL3mqMLA6GkiHEyoFE+kUjdiN40q9+ma/H0QaVGkjcy+D0QKTXOl1IzDVXpMQ+09vS9/0BCp/GboQFQT/GYQqfb+jmLXCjJcZxFvq0eM1RgS7CZy0X4iSc5TSfecS5bfYnKClpO3Yy15uzZSetiK6ihfauKCkEWHoMw4TaMsjesNpdxoLONKTQEPu9Rwt5nnt5q5c1nNzTY111tU9DYpaKkopLEiXxiPUxdzua6Mq40SXbpbpfR2KLjeWcGNKypuXFHrcrurhrs9ddzuquHaZRVXmxX0tlfy6GYrPZfVdLWruNNdz4u7l7nTXc+1DjW9rSqutVXS06Kku1nBtWY5N9tV3GxX0d0o1Y2mddSW0NUkpbdZomuHWlS5A2DUpu5rhrR5E4j6v3mkvRDXXiW0PdrmR9v+XK4X/rO7mqRcbiylo6GEzqYyrjSXaxozKVdbZFxtkdHdKtcgUcm19gpudVZz52oD97ubeHTjCk9u9/LwptAO3epqp7ethqsNMlpU2dSWaEG0m7KLgZRFe6KI9aAm3ovaeA+U5xyRHrelPNwa1WkR1WedqTvvQl2kez8QeVF70YuaeE36gUiLIuUFFx2IlBdEqKKcqYpxpTrWjZo49wGjc/1BpI71QRnhTtkpZwqPO1F42oPiaAFFyuwTVJfG0FSRQqM6k7rKbKors3TY+aMmqD+E6qrydRmMo+rKHGpVOa8FUWNNLk1VOToY6fLvAlHfRTnt7tA/BaKic7ooCs/qIss/gzTvNJLcU5qcGdAWve5QQv+rcf0PJuRcOjBgNC7j4k4NhkJJjg4m8YI/CeeFNijhnDexp9yJOelG9AlXok+IiT4hJuqESMBQuIOAoaM2nDtizbkj1pw9bMXZw1acCbPU5fxRGyLCHYg85kj0SScunnkVRAnn3AfkFRA5uI7HxuknTG2/Z4vl5xiavo+F42dYiD5hk9lbmNi8y2bztzG3+wIXrzEcO7uO/UdWYGI7nBUGH7BszbssW/sOK9b9lRVr32Pl+vdZsfY9lq17j9/WvsvPa95m6dp3+M3wA5Zv+oQVhh/z++ZPWb3lUzaYfcEmi74Ymn2GocknbDb7HCPrLzCx+wYzh++FnSGnYZiJhmLqOAwz0QgsxT9h5TIae88Justqdh7jsHEdh6X4JyycR2LqOIyt9t9iZPM1m6w/Z7PNFxjZfC18bPUlBhafC3tBFp9jYPE5G8w/E94VMv2M9eZfsN78KzaYD8HA4nsMrYez2W4spk7TMBfPxNx5LhbiBVi6/oy1xy84+q1EHLga54BViPx/R+S/Ake/5dh5LsHKdS6moulssZnIRsvRbDD7kdVbhvH75m+Z8+u76C/+MzN//jPzl7/HwhXvsmD5X1m07K8sWvY2S1b+mV/XvMNyg49YZfQZG0y/ZbPVMIxsR2DiOAYL8QSs3SZh6zUNR78Z/UAkxD1kIU5+M7Fx0cPUfjSbLYdjZD0SY7ufMLb7ESun0Ti6jcPdcyK+vvrs27GMnAQ/agrO0VAUR2tpPO2SRDrkiVxWXqJTlkSnLIWrivQB6VJmcUWeTltZsgAiRQ7X1QXcqivnYYscLivhqpwniot0pxyg+9Iu7qTt5VnuESg8AQUneJl5kEeXQnmcEMSjOF8eXPTnwcXd3E8I42nWKVAlgTRWaIgKzvGkNIonxRd4WnSepwVneF5wipf5J3iRG8bzrP08S9ec0M7YAZk7hV/Td/EifTsv0rfzLDWIJ5d8eZjgycMETx7Ee/IgwZcnaSFQcACKD/M8P4wn2Qd5kn2Qp9n7eZa5hyep23iSEszDBF8eJ/pw+7wjN45YcG3vVnr3GHN1nzEdB4xpPWBEzzEz2g4Y0rR/LVcPrOX+7jV0iKZRufUHaqzGUuU0jQrPBUj9llGyzZBr2QfpyDlCTXYYFRlhKJIPI0s8jCLpKMqU8AEgkiceoiR6JwXnQ8g5E0D2ST8ywz3JOOpO1hFXMg+7kHFQRNpeO1J3CS1R6g4zkreZk7TNkkuh5lzaZsqlbcYkbdtMeuhaZAc3UBe+nsbwZTQfXUjrYQFEzQe1IJpH407hwdW6XYuo3rWQ6p2Lqd75swY+A0H07xqT04yiyQLm6CBU5jeLMr9ZSHxnUe4zk3KfmUIjEjSHipB5KIKE9qjMXxg1K/eZicRX+FgYQdOn3FcYZ5P7T9NkOoqAGcgCZghja5qvpQqeLVyt85uB3HsyUk89yr2nIAuY8Qp05MFzdChShMwb2P70+ztvwpDQgC1E6rsQqfciZJ7zkbhNp0w8gVKnkRTbD6XEdggltkMoc/gemehHpM6jUYj1kLtOQek5kwqfgbtDQsM0578NRH8PPzLP6brodokGgUfhMf2Po4GQzGUqUucpSJ30KHcY/8aU2Y8Tfq9Bkcx50qBGSU8HImGH6M0gUrgNBJHSdZJuT0h3eU67Q6TJYCD1QUkYfdM1S/8AiLRX7SrFk/4YRHZjdM2Q7nv1mILKc5ou2j0iLey0IFJ4ThkAoqqgmdQEzxb2iLYt1IBoOVX7VqHetwbJtuUki2YQa6VHvM1kLtpNIV6kT7LLLDJ9lwgYCl1Hwe5N5O83peSoA/WJ26hN3IUkdieV2Wdpr8jmVouUWy1SAUO3W3hxu4X7XbVcb1HR1SCjTV1MgzyXakkW9Ypc2mtK6WqUc6NdzY0OFV1NUg2I5FzvrOBOTzV3e2u43VXD9c5KrndWcqe7lnvX6rnTXcv1zkqutgjv7zy53c6Nzmp62lQ8udnGy3ud3GhXc7VZwc2OKm52VNHdrKCjtozOmhLdvlBXg4SO2pIBLU1XQxntVQW0qHJ1CGqtzKO9qoDO2iIuq4v+U0HUUVdEZ0Mp3c0yAUQNwrjgleZyAT9tSt2vPW0qetsr6W2v5FqHmttXanjQ08yja+08vn6ZRzeu8Oh6F49vdHOvp53bV5voblVytbGMlspMaktiUGYeRZa0G0l8COUxPsijPaiK86b2ohdVUW5UnnNGFm6DPNyGiuN2VJ1xoiHCfVBL1A9FrwGRcGBBGJtTnHfUoUgd7UJ1rJsmmoMLMQNBVBnjjfyCG+Wnhetz+Wc8KI4MQJK4B1XWCZqlF2lWptBQkUFdRRZ1ldnUqHN142//lSBqqP5nQZT87wJRRVH060FUHElF8YU/BlH+SSR5J/qhqC9l2ccpzTpGUcZhijIOU5geRmF6GPkpB8hPOUBO0j5ykvaRfWk3mQk7yYjfTnrcNtJiQ0mJCSE5OphLkQEknPcj7qwPsWeENij2lDvRJ1yJOu5C5DEnXSLCHTQYsvuHQHT2sA3njthy/qgdkccciTnlTMwpUR+Izrr9fRA5eujh4D4OB/cxmpG077Fy+RJz50+xEH2Mif37mDp8iIndh5jYfcy2/bMIO7kMI/OvWLPxbyxb9x4rDT9k9aa/sWbzJ6za+AkrDT5mpcHHLDf4iF/Xf8Cv6wUM/b7lM1YbfcnarV+x3uQrDMy/ZrP1t2yx/Y4ttt+xyeIrDEw+Y6P5l2y1HsJWu+8xE/2gi7H9D2yxEWLhNBpn36m4Bc3URew3HQfPKViJx2PhNBoz0Qi22A5lk9XXGJh/yQazLzAw/1I4m239DZutv2GT1dcYWn6FoaXw/Www/QYD8yEYWg5lo/UwNlmPxMjmJzbbjcXIfgImjvqYOc3CQjwPC/ECzJwXYuGyGFvPpdj7/Iqd1y/Yei7Vxdp1IaaimWyxmcQG05/4dc3XLF31JQuXf8z8Xz9k1pK3mbn4L8z/7V2W/P4hi1d+wMIV77NwxfssXvkev635kJUGn7Da6Es2mH7PZsvhbLUdhZnDGKzEk7B2m4KN+1RsvaZj6zUdj+1LcAlegMh/NnY++pg7j2eTzQ+sNxnCCsNPMLIeirH9CCycRmPjOg47t7GIPSbi6TOJQL8Z7Av9hYwoT+oKz9OlzBDeB5Il063QvBMkS6Zbkcr1ymxuqHO4XplLrzKbXmU23RXZdFfkcl1dwO26Yh60KHnQUcP99moeNJbzuCabB9IY7ucf5WbyDq7FB3I3aSdPs8J4nhnG4+TdPEnezrNLITyLD+BxrC9PY/x5GhfMi0s7eZ66h+dZ+3mec4inOYd5lnuMl7kneZlzGvLPQtFZKD3Dy+JjPC06zNP8gzzNP8jLgsNQfBSKjgkpOS78nbww7mfu4X76Lh6m7+BR2jYeJgXy8JIPDxM8uRPlzP1YV16m+PEyJYjHCQHCGJ5mZO5hajCPkvy5fd6Ja2FmdO3aTPduI67sNaJtvxGtBzbRum8jLfvW07x3DZ37VnNv12paRVNQbBmKyuInVI7TkDnPotRlDrnui6gMt6Y1ZQfX5Be4LI3Qgag8/qAAo0thVGecoDrjBLKEAxRH7aQoYgcF57eRdzqA3BM+ZB/zIuuIuw5E6fuEAwsZ2stzu6xI3mFF4nZLkndYaR5x3UrmTgPK9q+j5vBaGo7+RuuRhbQcmkPTvuk07p9J4765NO5eQOPOBdTvWEjtzsU6DGnfF3oTfJShfRH2ceYhDx54OGEAiPzmIvGdo0NQic90SrxnUuo7m3L/uchCFqHcvgRp6BIkIYsoD54vJHAekiDh17IADaj8Z1AeMJPygOl9CApZgCJkEbKQJchClqAIXoIydLFw0tt/hnCVzlMPic80pP7TXx1564ci7TjdYAwNjvbfCgcZ5lLmOw+JzwIkXguRuM+h3FWfUudxlIhGUOrwPcUOQyh2GEKZaCgSl5HIXMcgdRmPxFmPchfhgVbtG0TaU9vaq3GDmyJd/Oah9JuHwneuJgN3iHS4+UdR9BrY9AdMfwRpI3XX10X79/4+iKYJcevbB5K7CiAqsx9Hme3YgbEfp0t/EGkbJW17JHWagEKsNwBElf12jPqDaPBRhkqP6X3v+bgJuNGeyh6cV85zu06jynXagHZJwNX0N0btNg21y1QqxVNQOU1G4aiHwlEPucME5A4TkNmPR2Y/HrnDBJTOk6kQT3nl53jdlT0tmrQg0u0QBUzXgahm23yqty2kWgMi9d7fUe1dS4HvzyTYTiPGaioX7aYTbz+DRKc5pHkuJst/Obkha8jbvpH8vcbkHbCi/LQr1Yk7qUjYTU3mSZrLEumtL+J2q4x77QqeXqvnflcttzoquXNZzf3uBq61VdFWVUadLI9GZSFtVWVcbVDQ06yiu1k4eKDd8elpU3K9s5LbXTXc6a7lxhU13a1yulvl3Lpaxb1r9X0NUYuMnhal7hHWW53VPLvVztPrrbpW6M7VGm5fqaKrSaprgrqbJXQ3S4SxtH4g6qgt0T3c2l5VNPAB1obyviMKg8fgdO8EFb0KoppX01pbTHudsCPVUV/G5Ya+JqizSUJHk0SHIC1+rl+u4lpHNdc6qrl+uUZ3bvzJrS54fBue34cnd4Tf37/Gw94WrrVX0FFXQIMymcqiSCQZR5Gk7KcsfgclsQGURfmiiBEeUq2N86M+zofaKE9Up52Rh9sgPWyF6oQtdeedqYt0py7ag7rYQSjSQKgu1puaGC9qYryojvIUcHVBjOKsA4qzDqguiKiMcKIqyoXqaFeqo92FaI4r6M5xR7qhPO+G5IwrxSfFFB4TU3hSuD4njduFKi2chuIYmmRJtFSk06zOo77f+NtgDA2GUH11gSZ51FfnDUBR/9RVCalX52pQlKMDUX8UNVUOHKPrA1EaDYpU6uUp/UCU9CqIyhKoLLlIZclFVMVxuqMJumgeYO17jPXCKxAa0A7lnaA85zjlOccpyw6nLDuc0qyjlGYd1SDoIAVpB3TJS947AEAZ8aFkxIeSEhtEUlQAiRG+JEb4knDBh4vnvYk940nMaXciTrgQccJF0wi5EnlMPChORISLdCjSjcz1Q5EAI5uBCbPj3GH7AU1RzClnoS0660b8WQ8Sznnq8loQOXpMeC2IzJw+xlT0ESaO72Pi8A4m9u/iFjCcveHzcXT/iTUb/8ZKww9Zs/kz1ht/joHJF6w1+pzVmz7l982fsnLjJyw3+BsrDD9h1dbPWWs6BEPzYWy2HM4WmxEYWQ9lq91wzJ1GYu40ki22Q9lq/R1brb/DyOY7jO1/YKvdMLbaDcfYfgRb7Yaz1VZoN2xc9BD7zsQtcC6uAXNwDZiD2HcmDp7TsHHRw8JpLGaOP2JkPRRDi29Yb/oF60yEx1QNLb7FyHooRtZD2WT5HQbmQ/pi9h2bLH7AyOYnttqNwcRhAiYOehg76rHFfhLGDvqYimZqQDQPM+f5WLgsxtrjZwFAHj9j5b4ESzfhcxbieRg76GNoPo41W0ewcNknzP/1Y2Yt+SvTF/wZ/fn/yoxFf2bBsg9YvHJglvz+Ib+t+ZgV6z9l1eavWG88lC3WP2HpNBkHj5k4+8zCzkMfG/ep2HjqY+s1HTvvGdh46mPuOhETp7GsN/uWVVs/Z+Wmj1hu8IHuv1dL8U/Yuo5B5D4BV69J+PhNJThwFge2LyM90p2agnNckabQJU2iW5LYF1ky15Tp3FRlc1udx82qAm6o87ihzuN6VR69VQXcrC3hfqOUR20qHnbWCSBqkPK4Opcnios8KTnDg+xD3EneyY2EHdxN3seD9MM8SjvE09R9wmOoabuEx1GTQoQk74CUHTxPEw4lPEvfy9P0/bxIP8zLjHDIOQn5J6H4JC+KjvCs4CBP8/fzouiIMP4mPQOys6C4AJXRUBHDC8k5Hpec5FnZaaiIgKponueHQaFwce5xcgAPL/nxIiOUF+k7uZ8Ywq2EYO4k7+RO2m4eZOzhTrwP10/Z071/K53bDOjds4XuvVu4fGAzbQc20brfgJZ962nZt5bOPb9zLeQ3Gqz1kG0aSqXlaCpF+iicZyBxmUGJ6xzkuzbQGOPJDfkZWkvPUp11kurM09Rkn6Eq4xTSi/tpLrhAlzSepvzzFEftpDhqJ4UXtlNwNpT8UwKKso64Cyg6JCbjoIiM/Y5kHLAnc58tGXvsSN0jPOCauks4upC+24ScvUZIDxpSc2w9DUd/o+XwfJoOzKJx7wzq986icc8cmnctoHHnIup3LKZ252KqdiwZgKE3jcT1P07wOhBpISQLmKM7KDAARN5CSv3mURKwEGnIUspDhZSFLKEsdBFloYsoD16oyXxKgwQUlfrPoixgNuWBwk6PNGQeMg2GpCFLkYYsRRayFEXwEiqCFyAPmonUbyrlvpOFhilgpnBeu1/e1AZpf65/FETl3vMp95xLuedsSt2mUuY6kTIX4T2jUvEIil1GUOY2CqmncAlP7qGHxFWbyULcBRjJvKf3neAe1Az9nwCRDkGu05C5TkPurv9aCOkelnXXR66J9t/K+31uYKYKcZ2ii8xlMhLRBErtxr4RROUO43Ujc/1BJBFNoMx+HBLROKROE3QtUaXr1AEg0mYwiLSg0DY3la6TUYr1UDnrUSme9Er6cDQVtcvUfwpEla59GHoTiOQOE6gQTRIwJO5rwl45JuE69ZWRQYX7ZBSeU1D66OtAVBkwHXXgDKpD5wljc9t+RrVjGapdK1HuWkW6eC7xNvrE2czgou1MEkRzSXJdTIbPMrKD1pAbakjOTiNy91uSc8gWeWQAFXE7USUdoqkgkg55Ctfri4R2qLOKJz0N3GxXCRfbmhTculxLT7NKd15beCRVQXdTBT3NKt0om3bXR4ufnjYl1y6r6G2v0GHhxhU1d3vquHW1it72CmGMrEFGZ72Uqw0y7nc38OxGG497m7jZUcWNdjV3rtZwq1PN1UahDbrWruDJrSYeXqvjamPZgH2ejtoSuhulXGuW61DUXlXEFc1+T0dtH4j6AFSk20MSUqrJQBB11JYI1+P6IehyQzmdTRI6myS6kbirrUqutg6E0I3OWm5dadDlTlcr96518OhWDzy5CzwV8vg23OvlYU8j3Y1SWtU5OgyVZR6l4NIecmNCyIsIIPecN8XnfZBH+VBzMYDauAAaLvrTEOtDXaQnlScdkR62QnbUkqozjtRccKE2wo3aKPd/CETV0e6oI11QnnNEdtpWhyJ1pLMGRQKIqmI0ifbUne2WnHak/KSIshNOlIQ7UXjUmaLjbpSc80MWsxN1WjgNhZG0SJNoqcykUYOWWlXO60FUmU+duvAPQdS/ORL+nvDnDdV5/zSItBgafFVO2wypy+JQl8ajKo7TYCh2wMU4RUHEq/tC/fDTP5LcU5TnnBwAoOLMIzoEFaYfJD91D3kpu8lJ3qVL9qWdZMSHkhYXTEpsACmxASTH+JMY4c3F857EnnXXJfqUC1EnXXUYijjh8hoI9YGof0v0urG5N4HobJgd54/a6VAUecyRqBMiDYzcB6DoFRDZe+hh7zkBO48x2Lj9iJXbMCxcvukHog8wEb2LicNbmDi8haPX53iFjMLK6VtWGb7LWqNPWW/8OZvMv2Gz5RAMTb9h/dYvWWf8JWu3fsGqzV+w2uhL1pt9y0brYZjaj8bMYQzmorGYOf6EuUhoKmxcx2EuGoW5w4+Y2Y9ki80PGNsLaNpiM0IDqB8wtvsJW9cpOPvMQuw7G2efWTh6zdDF3l0fW9dJWDpPwMzxJ4ysf8DQ4lvWm3zFOuMvWW/yFZss+77mJsuhGJp/r8tmy5FssR6Dsf14TB0nY+Gkj4WTPmbO+piKpmtANHsAiCzdFmPlvmQAhixcF2LlvgQzpzlssp7MepPRrNw4dACI9Oe/hf78t5j3y/ssW/cFv28cwurN37HW6Htd1m/5DkOTYWy2HImx7TisnKdg7z4LR885OHrOwt5TaIZsPPWx8dRnq90YNlmPYoPZD6wxHsLS9e/yq8G7rDL6mA1mX7DZ+huMHYZiKf4RO7fRuHhPwstfn4DgGewInc/RvavJjPGgJvc07cVxdBbHcaU4mivF0VwtuUivNJkbCgFEd6rzuVtbrEkpt+tKuVVfyp1mKY87Knh+pYanndU8aVPyqKGcx9W5PFel8kIRx0tpBJRf4EVpFE8LI7iTcYKbyWHcTw3jadYRyDoEmQcgZS8k74HUvbxI28uLjH26luh5ziFeZB3mZUYYz9IO8iLjAC+z9vIicxdP07fxJC2EJxnbeJqzm5f5+6EoDEqOgPQUSE7ztPg4j4pOgOwCNKRAaxZPpZFQGc9zeTQPSy/wTBYD1alQncpL2UXu5p3hesZxriaFcT1lP9eiveg+bknnPiPat6+jd+9muvdu1oGofZ8BbXvX07ZXAFGrx1wqTEZRbvgtaqtxVDnqo3TSR+k8GYmLPmV+P1N92obrspM0Fp6kIvUoNdlnaC6KorkoClXyEa5VJHOnJpOm/PNI4vbpIo3dR/YxoSHKCfci+6gnuUfdyT7sSu5hMbmHxeQcdCL7gIj0fSLS9jqQsceOjL02ZOy1IHuvEVWnzGg8tYmGo7/RcGAOdXv1qds5lZpd+tTvmknjznmvgKj/jtAbR+L+Doh0ENJE4iuMyWk/LvefS6nfPIr9F1ASuISy/iAKyjo48QAAIABJREFUXYQkZBGSkAV9TdGgSEIWDIg0VGiXtA1RXxYhC12AJHg25UGzKPWf8QqG+oPo1WMJcwfsQGl/TmnIPN2BhbKAuQKI/OZQ7jObcq+ZlHvNpMxTn1KPKRR7TaLYaxJFnhMo8pxAibee8H6Sv7A/JfWYjMR9EuVuekg9Jr/ygKvUczoS75lIfWcNOLQgnNmeOyBa2GgfftWNuP2TDZHCYzoSl6lIXKYKkOk3KvffDSKpeJIOROUO44V/5zCGMocxuqao0nUqFeIpfUcX+l2pG9wQqdyn6UbetJfmBoNI5TwYSVOoFE/RwejVx16nvTEVmn+rcposoEc0aQCKtCBSOU3WgUi3KzXo5xkMIm1DJNegSOUzDbWfPlX+AooqA2dRGTIf9bafqdj+G4ody5HvWEmC7TQuWk/jou1MEu3nccl5IWkev5EdsJq8UEPydhqTt9ec/EN25B0VUZmwE1nMTmoyT9IuSeRKRQa9NQXcaCzjcVcNj7rq6GqQ6M5N9zSruNKk4nK9ko46BbeuNHC9o47ethp6WtVca6sUxubahd9fa6+gt1U5AERaJA0GkbBPo+RynYQb7Woe32jl2Y02HvY0cquzWhiXu1xJT4tct6P07HYzPL7Cs9vNXG0s0+0QaUEkXJpT0tsk0zVCXQ3CoYP2muIB+HndW0Lax1W1f6aFkHAo4VUAaX827Shcz2U1PZfV3Ois5taVOm5fbeJOVyt3u9u4293G/d4OHt+8ytO713jx6Da8eAw8hxePeHa3i5tt1XTVltEoS6Om7CIVhReQZBylMGkv2TEhpJ3zJuO0F5knPck744U8yo+auCDqLgbScNGfpjhfGqO9qTvvgjzcBkmYGaoTtjoQ1UQKDU9NnPvfBVFVlBuVEU7Iz9i/AqKqKLcBIFJecBEgdMqBspP2lB53oDTckdJwRwFF4SIBRae9kUXtoDr1CA2FkTTILtGoSqepKofm6nwaqvOoUQtjdNXqXKrV+VSrC6mtLqG2uugVEDXUFNJQU9jv84P+XHtl7g0jc/1B1FAhjMkJSR0Eov4PsMagLosRxuR0zVAsysJo3enswUcS+o4lnBrQ/vRvgQYDqCDtAPmp+8hL2U1eym6yk7aTdWkbmYkhumTECxBKivYjMdKThAsexJ1zI/q0M1EnnYg66UT0aWfNx2KiToq5cNxJF6EF6pejzkI0H58/6qCJ3YCcO2I7IINBdPawjQ5F/RN1fCCKXgOiydh76GHrPhZb99HYuI/AwuVbzESfYeL4IcYO72Ls8A6morcwFb2FjdsHWDh9iKHpu6wyfIc1Rh+zyfwbjG2GYmwzFCPL79loNgRDi2/ZYPot64y/Zr3JdxhYCONnZg7jsBBNxNJ5ApbOE7AST0T4HiZj6zYRO9eJ2IjHYy4arQPNZsvhbLL4AUPzYRjbjcHBYzpugfNx8ZuLresUrMSTsHTSw0o8CVvXKdi6TsHSeYJuZ2aD6bes3foVqzZ/wQbTb9lk8QNbbH5ki82Puq+rzWbLUWy1GY+Jgx4WTvpYu8zG2mU2Vq6zsRDPwVQ0G3PnuVi5zMdCPA9z8QKs3JfoosWQmfN8zJ3nYuI4A0PLiaw2Gskyg29Ztu4bfln9FYtX/I0Fyz5i7tL3WLbuKzaYDGeL9RgsRJN0MXfUw9JBD2vRZOzcpuPgMRMHj9nYu8/C3n0Wdh4zdBCy8dTHzkOf9cZDWW00hBUGX/Druo9YsOLfWLb+bQxMP8HYdghbbb7G1P47rMUjcHQbg6f3FIICZrIzZA4Hti3mzP41FMR4UJ99lI68c1zNv0BXYQQ9hdF0F8dyXZbEzYoMAURVhdytLeZ+QymPm+U8alVwv03Bg3YVDzureHq1hieXq3jSpuRJfTmPq/N5XpkF6nSoSYWqFF4qLvG0PEGXR6UxPCy6wN28MzzIPcGjjCM8ST3Eo7RDPEg/BOXn+1J6hpe5x3mWcYjHybt5lrKL5ynbeJoUxJMEP+7HeXE71oPbFz25l+jLw2R/nqaH8CJ3B8+zd/IobQeP0vfwMv8YSCNAFgGSCJBG8rwsgqflETxXxkFtGtSkQcUlXspieVZ6nge5J7iXvp/eC85cDTelY+/GV0DUsX8TLXvWabKGy7tWUes4HenmkZRt+I4aq/FU2U9D5aSPUiz8P/7SgAVI9xvQlruH+twjyJMOoko7Tl3uOVqKo2nKP8/j5gLu1mahSj6C9OJ+pBf3I088RGXSEbKP+ZAZ7klOuBe5x7zJP+ZJXrgHeUdcyD0spuCwC/lhYnLCXMg+KCb7gIjsAw5kH7Qh74AZdedtaT5rRMPR36jfP5uaXVOp2TGF6p3TqNs5g4Ydc/+PgGhA/OYiDZhHmf98SgIWUhK0SGiFQpZQvm2JBkQLXgsi7efLQoVoIfQmEElDFyENXYQkZB6lwbMoD5xDeeCc/zCItCiSBy1AGjCPcn+hAZN4z0TiLbRgZd7TKfOeRonPNIr9plPkO40i32nCGe7AWboz3XJffWTe05B4ChiS++oj8ZlOubcAIomHvu7r9keR8ADrfx6I+u8N9QdRuXgK5eIp/6kgUnhMewVECvGbQVRu9/8zd5/RVd9nuvfz4jkzZ5JJMsmZTHtmJjPJSWLH3WAQQiBACESzwTY2xjY2vahrb+2tutVFNQZThUAUIZq6RBWqqOyuXvZWRV2oSwh16fu8+O/9VwFiT+bMPOfFtQAJAVora2V9fN/39fthIFK6voNK8i4a97no5PNfComX1nZ7LpjxHlHhLBT9d4JIL5lHvtSCIpklBXJh2mW+l3oRjGaDyPwWkd7HkkL/xZQELRZRVBKyTHgc+eAa8g+tQ39kPaoD64l3Wki8ozXxLjYkudtxx+sD7vtvJH3/Fzw6uoOs4/vIPOks/Ff6y34UJ3xHyd0wanJu0ay/Q3NhCk/KMumuUfOssZi++mLqih9RoU2jVJVKU2UhzdUCilpqihnsrKevtYaO+gqe1JXQ12Kgt7lcTE+TMNXpbS2nq7mE9vpC0/2MAKT+Jwb62iroaCyirU5Px+NieprKmOhvZLirjuH2agZajPQ2l9PdUMqTWr3Y3tbbXMpYbw0jPdX0NBXRUjX15k9daTaNZbm0GNW0V+tor9aZgCPcHJknRNNb6VqM6ufSXKH5XhA112hnTMLa6wvpbCwV1uKaSulsrqC3pZK+1hoThBoYaG9isKOZkZ5Wxp62MzHcDaO9MPYUxp4x2v+E3iYDjSU51OlTMOTGUZx5DW1KONlJx0mLOciDawHcifDiTriMu+dkPLwgR3sz8DkQCVMiH0ojZejPO6I/70hRpISyG2bMeFIa40V5nHlSFIAh1l+AkDmmCVDJTTn5VyXoI90oiJJSfENGWbQXpbe8KbnpSeEND/KvydBckaKMcJ3KeRfywl1NkZAXLiH7nITscDnKy/7oog9TcjeM8kfXqdIm0lD6kCZDJvXGR1SWpWMozaC8LIvy0lzKS3NNIJqOopkgei4VWVRWZFFVnvVng8iMoemTIQFC0RQroynKu2W6GTJhKOvWtHeEptrizGUIqrSIGfiZHvNNkBlB5mmQeSKUdvuIAKDEUB4khIi5HxfMnZhAkm4qiL/mQ0ykB7cuybgeIeXaBQnXI6TcuOhuipwbF+X/bSAy3xSZ74qE2yIZMZc8iY/0ITFK8VzT3I92Sd7B3mMebn4LkARY4Ob3Lg5er7BT8i9sdflbtjr9gu2uP2eX9Kfslv2U3e4/Z6fb37B591+zcetP2bzz79ju+Fsc3N/Awf0Ncaqz3emPbHN8lS32r7Jl32t85fA6W53eYpdkDvtk83H0ssTZxwpXH0skikVi3HytcPO1wsVrAfay99greZcdTm/zteMbfOXwOrskc3D2sUYWZIvU3wZnDyvs3Rewx/U99kktRBztlcxlh9PbfLXvNTbv+C0bv/41G7/+NV/te5Wt9q+z3fEttjm8wTaHN9hq/zpf7XvN9PF32OUyjz1SKxzk1rgoVuKqWI2rYjWOPqtx8F6Fi99aXP3X4aRYg5NiDY4+q0UQOXmtYp/clr2y5Wx3WcxHW14z5VU+2vIqG79+Rcym7a+x3Wkue6SWOHlZ4+qzDFdva5w9rHCUL8RBZomjfBH27gvZ62bBXjcLZL7LcfVaioPMkt2Sedh7WbJHPp8t+15j/ef/zOoP/5YVa37GUtu/YNmK/8GaD/6Kjzb9nK27/gV7l1ewd3kFZ+lruMnfwtt7Pt+ELCf8yDpunvqUB5d2UHbbj6o7+2l6cJy21NO0Z0TQ8egq3XmxdKsT6cm/R3dhCj3F6fQUZ9JblsuAUc1ofSETrWWMtVYw1FzG06ZS+ptKedpYzrPHZQxV5TNcnsd4SRYTZZmMlqUxWpLCuP4u4/q7jBU9ED5Wlcd4gx46SqGrQsBT8R0ovA0FyUzkJzCpi2dCGwOqaCayr4g13aSchoffMZy4n2fxgYwkBzOSHMxgYiAD8b48jfFk4JaMkVg5I9EejNzwYPyGAqKDmYwJZSI6kInYQEgKZjI+gOEEf57eDuLZg1CGU48wnnYUMo4xcjeU/ng/um/KaQ7fTdPprdQf/4LHhzdRc2AjVQc+xnjwYwyHPqbq8KdUHtpI5aGPqDuwgSrP5eTveAvl539As/V1ShwsKJIuQuNlQZ6vBVk+C8k58iElsX7U516kOusqpSmXqcy8Tos+mb7yhwxVZ9JX/pAmdRz6pDOoYr9DG3+SkrvhZF0OEadE2ZeDyL7oT+Z5X1JNAMo850lWuDeZ53zIPOdjmhzJyApzIy/cmbIrjlRe+grjuXUYTiybCaJvllH5zUqMh+0wHFk948HV6Rh6EYBmQ2gKRHboQ1aKK3LmmB8+1YasMMUOVfBKlKF2KEPtxNU44X5o1RSA9psyayKkPrzaFAFRs0Ek3BNNTZpUh1agPmCLcv9y06qdDZoDLwfQ9PunGQlegS5Y+B50oSvF9UBN4DIRLZoAa7FBTx1ojTLQWrh/CrFBGbhUeKR1v62pfGK56YFVoXVPG7hEfORVG7gEtZ81aj9rtAprAThmvJhuiwoDbCgMsJlVeGD98gQseWEK/E2ZVYqg91k8A0Tix18AI63PYvTeS2ZE52WNzsv6ucnQ1N3QAnSeFkIRgHw+Oulc1G7vonJ9B5XrO2hchKjd3kUrmYNaOgeN+1w08nloPeaj87RE67EApfQ98iRzTWtz89DKLJ5voJsOolk13uYWOzOEdNK56KRzp5rdZqXQU3jU1Qwu82refySFHgspkFuSL1uA3t0CvbsFOum8GZkOIvMdUYH8BXXjHjNj/rjey4Q/xUIK/a1EFBUHL6UgxIbCA3biqmmmvx2xjpbEOlmT4LqcZNka7nht4GHAZjIObCXjyG7Sj9mTccKFnPNeqK6GUJJ4GuPDSBqV8bQW3qezIouOimzaKnJ4UqGkqVRYKaspzqGuXE1bbQkd9RX0tdbw9EkdjHQyOdDGcE8DAx21DHZUw0AL470NJhCV8exJFc+eVNFVP9US115fTFudUJ890FZpuk0qFkE02FHNUGcNz1or6W8qF9rt6otoqdIID7xWKelrLaWnqURciWsxqkX0mNNmUNNeqaWtSkuz6ZHUhgqhEry1WsuT2gJaKnViWis1tFUJv3/6n2f+ukaDRkillqYqHc3VelrqCmitL6K1XihJ6Gwspa/NSF+bka4WA10tBnqf1PK0o4Gn7S0MdLTyrOuJMBUa7GJiuJPRwXaGn7bCeB8jfS2015VQnZ9ORV4CJWnX0d89jyr+BI9uHSY9KoQHlxXcu+DB7bNSkk85c+ekM/dPOZF/8/mVucrYAKpiFFRGe1NyVYrugiP5F50pipKaJjzCdMcY54cxMRBDgj/lcQpKY3ympkQiiDwpiBKmRGYUmVEl3Be5o7viJlR+RzijjHAl74KLCUTOqMKdUZ1zRR3uRl64hNwwCXnnZWiuKCiMPkR+7LcU3T5DZfZN6ovu0WzMpKHyETUVmRgqhMlQeZlKSHkeFRW5GCqyMRofYTQ+wlCRZUr2jFQZHokoEmAkgMgMocrih8+9SyQ8zHpvxkOsZbokSrUJlGjiKVbFiSASb4NyY2Y8riqA6OoUhExFCLkp50X45KScEadA5mKER/eEd4LSbx8nLfkYaclHRQilJh8mJeEA9+NCuR8XzN3YIDHPY8jjefRMh9AFD65f8ODaefmMRIW7vySSGbl6zm1GosJeHjOOosLcRBjdOO/OrQj5FIoifbkd5SfmR+4By/EIFh7z9DqwFHmQJS4+b7HH/bdsdf4Htuz7OV85/DXbXX/KbvdfsNv9F+x0+6UJRD9h886/Zafzb3CUvYGT/G32yd5gj0SA0U4XoZBgq9NbfO34Blud3mKHyzvscZ8ngkjia/1CELn5Wom42Sedxy7JHHZL52Ivt8TJaxGuvkuQ+C1DqpiJCHv3+eyVzGW741t8te81Pt/5ez75+jds/PrXfLrt3/lytwCiHU5vs93xrRkw2ubwFjuc5rLHdT773Bfh5GmDq2I10oC1uAW8j4vfWlz81uIe8iHuIR/OgJF5OuTouZK9suXslizjy30WfLrtTTZ+9Tobv/4jn257nS/3vM12p3nscl3Abokl9nKrKQz5LMPZY7E4HdrjOp89rgvYJ7HC2WMJUsVyZL7LkUwD0Q6Xd9i8+xXWbPw7lq38MUuX/0+W2/4lK2z/B3Yr/wI7u/+HDzb8mC1b/oF9e36DxOlVvKXvEuK7kGMBy7l18jNSI3ahj5ZSkeBNTYIfjUkhdN49TPeD7+hJP0fPo0j6VbH06+/Ql3+fnsI0eooz6SnOpK9cuBcabihktKWU0bYKBlvK6G8qpa/FQH9rFQMtVQw8LhZQZFAyYshl2JjNiCGLyfIMJspTGSpLoa8sDdpLmOyqZLyvFvpr4bEaarPFjBXeYazwDhMFd5jQJzGhjhYb5lBGQe5lRlJPMPLgWyYzTjKZcZKx1G8ZuXeYZ4nB9Md4MxjjxdAtbwaj5Ixd8YRIBUT6MBnpycQVCVyXMHHVkZEr9vRd3UPvDQf6bjoyFOPKs2gX+q460BGxi47wHbSc/pKm7zZT981Gqg98SGXIeozBGygPmUpFyAYqQj6gOugDqjxXkL/jHZSfv4ru6zfJ3zGHQkcL1J7zyVHMI8NrHln716C+7Erlw9MY0y9ReO8C5WmRNKoTaNUmMGBIY6Q2mwFDGmUpF9HEnSAv+hja2BOobx4l81Iw6RH+5EaGkncliKwLCtLChBrujDAvssJ9p8WbrPOeZJ93RxXhStHFvRgivsQQthbDiWVUHFuE4ehiyo8umQai1RgOr/1vAZE62LReFrxSANH+FSj3rxBBZAaS+PFQU2ZNiswTou8DkfaAedokgMiMov8IiKY3umlN8BEb8gIFoGgV1uKam9ZvERqFFUrfhSh9F5LnZyW2600HUf5BAUTmSZEZROZoAqxFEIkTn+8F0Z/A0J8JIpXcEpXc8j8FIvMdkvlOyvyOkM7T4v84iMS3il4AoukQMt8dqdzmClMpt7ni32OOGUjm/P8JonzZAvHH6d+jTr6AfNmCGX+OGXg6T0sBRabVOTOKioKWCI8jH1xFwcF1KIPsuC+zJsZhAXEui0mQLCfZYy13fT/iYfAWMg/tIuPIXlK/sefhcWeyw71RR4VSknAW48NIGvISeFJwn3r1bWrVyTzW36ehKJOm0lzhpqemkI76Cnpbqnn6pI6hrkaGuhphvB+GOxjrb2a4p4HBjmq66oX3gszrc30tBrEowfz+UEdDCU8eCzdH/a1GxnrqGe9tED/f32pksEOYDvU1ltH1uFCAjwlEDZXC/VBnXYGIlumrbuYyhSdGDU+MQgNds0El3v+0VmvpqC8Ub5Pa64qEB19NGDLH3F5nXtFrrdLTWqWnpSafNhOE2hqKedJYxpPGMjobS+ltNTDQUc1ARzU9bVX0PqlloLORZz1tDPV1Mtzfw8jTbiaH+2CiD8a7GB1sY6ivnqHuOtpq8jHqUinKiEGVHE5u9HdkXD1I+uVgHkb4kRLuxf0wGfdOS7l7yoW7J5y5f8KR+yfsKbzpR0VcCBVxQTNAVB3rR3Wsr4giTYQ9ukuOFF13F7Ez85bI9OiqCUTlMb6URftQfN2DgigZuisuaC87o7viQkGUlKLr7uRflaC74iZGe8nVtC4n4EgV4Yw2ws0UKdoI0wpduIS8C1I0l73QRgaQf+swxXdOU5p+kdr8ROrLU6itSKeqPIuqijyMFRoqylRUlOVhqMilwpCNwfgIg/ERFYYsKgxZGIw5GIw5GA1Cqo0Cisww+nNAVKa7PQNDRcpYcTJkvgsqzJ26GZq+ImfGkAiiaetwU1OgE2JDnPnR1NSkb3mYeJSHiUeEJB3kQfx+7sQEk3wzgORbfmLMEIq96smtS1PweVn+u0E0A0XipEgyA0UJV2ai6EeKIxvwPbwe70Or8D6wAo8QayQB83Dw/CM7Jb9m046/5vM9P+Frx5+x3fUX7JL8ip2uf8fmXT+bBqJ/w1H+Ks6eb+Do9ZZQey17h33u77BbOpddbu+x03WumD3uFjh6WuHsYy2AaBqK3HwWi3H2tMTFaxGu3ta4KZYi8VuGm2Iprr5LcPJahLOPNW4+S3D1tsbFaxEOMkv2uM0RMfTFrlfYvON3bNr+v/l022/ZvON3bNnzR3Y4vc0u13eFuMxll8tcdjrPYZfLXPa6WeAgs8LJayluvitx81sjgsjVfx2SwPV4HfwUr4OfIglcL0LJvCpn77GCPe427HJbwtcOC9nqsMCU+Wx1mI+bry0SxQokihU4e9vg6LFEjIPcWpwGCRiaz143S5zly5D6rkDub4dcYSuCaK9EeFx1/eZ/ZcWan2G97C9YsfwvWWP7Y95f8VesXfmXrFn3P/lo49+wa/uvcbf/Iwc9FnAu0I5b32zk/qmtFN6UURnnS+PtYBqTQmiKC6Itfj+9t7+h7/539Kado+fRZZ6qonmqS+ZpwQMRRL1l2QwYhVrtwbpCntUX8ayxmKdNxfS3VfC0vYrBzjoGOmrpazMK6wwN+Qw+1jFWq2K8NgdaNUw0POJZZQpdpfehsxTaSxhrKxEmRVV5YMwCYwZUpEL5QyhNEVLywLR+lyKk7B6UJjGhu8GoJhIKb0JhDJPaGwznXuFpWji990/S9+A0ffe/oz/xKEPRBxmPPsDErVDGb/gzdtWTietyxq66Mnx5H30RX9Fz/nM6zn5Gd/gXdIVt5snpz2g98Slt331Ky7FPaDzyETWh6zAGraXcz45Sv9WU+K+lKGAtJf5CSv1WU6FYbQLRHBFE+i1vo9sprO3keb9HpmwumQEryDyxjeKkQ5Q+CEeXFEbR/Qhqc6OpeXSd9oLb9JTc50l+0gwQFSSeoTDhFMrrh8m8HEhuZCiqq/vJuxxC1gV/Ms4pyDznY4KQ3wwQZZ2Xk3fBBf2F3RSd20zp6VWUHbem/FsrjN9aU3Fs6UtBNL1M4WUrct8HIqFAwUYEkRkEIohCTLc3oStm5sAUkqbnZatz5pU4c3QHZ0Z7wE7IwZl3Py8D0eyJkD5oKfmBQnT+1iJ2VL4LyPOeT67nPHLl88jzEO5/CgIWo1MsROU1n2z5HHI85pHjvQCVwgp1oDAx0gQJzXjmmnH9/qUiiMwAMkfju1icDk0Hkbk8YXZFtvDw6/P5c0BU6LcMvc9ilDILlDIL9D6LxbeF/hwQqT0WopJboJRNlSJoPYRHRP8jINLK5r0URGrJeyKEpmNo9s/NrXTfByKtZI74MZ107nMwmj65eRGMZk9uZkxx5JY/CESF7gueA9H0N5nUkvfQmqJ2nSuuF5qnZfkelkLjnI8lBb4LKPS3oihoCfnBy0QQZfkuI9HZQqjbdltCkmwF93ze52HgJjIObOXRN3vI/Nae1G/sSf3OhZzzPqijDpAfc4KyuxHUZEXTpEmmKidGeN5Bd4+W0mx6HxfR21xO/5Nq+tuF4/+BzkaGu1sY7m6Byacw0s3EU2FK1P+kkra6ApqMWgEY06qyzc1xPU1ldDWV0ds6tV432FHNSPdj+luN4pRooK2Sp80GuuqKaa/WCbdAdQU0GlTUVWTTUiXAx7zuZgaMGUUvA1FTpZq2Gh3tdQWM9dQz1FlDd0OpgB3ThMh8dyQ8lCq8E9ReVyBOscwFCZ3NZXS1lNPdWkl3ayV9bUYGOqoZ6W1kpLeRga46nnU3MtTfxshgN+MjT5kcHWBydAAmnpow1EJ/h5GOxiIajXmUK++Qn3KDvPgwUi7v5+GFAB6c8+ZhmKdYypN2RkbqaQmppyWknXYl/Ywb6WdcKLohgMhoApF5Za4mzp+aOIWIoqIoN7QXHdBHuokTHuGWSIEhwV+MMc60Pme6ISq56UnRNTnay86oIhzJO29P3nl7dFdcTChyn4EiXaQMXaQMfaQUfaSU/Ei5GP0VD7SX3FGedyMv3JXccAk5F2QoryjQxhyk4M4JitIuUKmJo7b4AdXFadRV5FJboaaqQkVlmZLK8qkJkYCiHMorhRiMOVQZc6ky5s4AUZVBmDiZQWTG0GwQGQseiJMhYTo0DUTqGIpU0aa2uKmmuIKcKHRZUSYMTZUjTC9ImI4h801QWvJR0yRISGrSt1M12XEHxJKE29FBJN3wJy7Kl5grXjMSfdmT6MueMyZC0wsTZmc6hmbD5+o56Z+VHwqi51voBBTFzULRj3wPfYzn/vdxDxKqmj2CbZAGLsTZ+232yn7Pxq0/MaHop3zt8Et2uf0jO13+ic93/4JPt/2Mz3f9iu1Ov8ZB9gdcvd/CxecdXHzmCO8ByeeyTzafPe4W7JFaCm1tbu+xx90CB4+FOHkJADKDSOon/NxckODqbSVgyGcJsiBbvEJX4Rlih9TfBievRdjLLWfc2+xxfY+t9q/z5e5X+WLXKy+MeTq0x22OENf32CuZJ9zryKxw9liMm/dNpXkmAAAgAElEQVRypH4rkQWsRWqKW8D7uAW8jzRogwgi95APZ4LIw064G5IsY7vLYr52WIjEd7UQhR2ygLV4hazDK2QdssDVuPosFxBkKm6wly3G3n2hiKE9rgvwCFiL1NcOVy8bXL1scPexmQmiXa+xcfOvWfvB/2LVyp+ydsVPWL/8J2xY/ldsWP6XfLnpV+z8+l/wdHidQ9L53DiwgbQTX1F82YW6aF9akkJpSzwgJO4gLTH7aY87SG/ycfrunaQ37Tw9jy4zoI7hqS6ZgaIU+opT6SlOp688h4EqLYM1BTyrLaDvcQF9DYU8bTH9H05vIyM9zQz2NNHXVUt3ewW9baUMtBQw3qiFBiV066E5mzHjA54WJUNdHhOVOQyVZvKsIJXRwgeMFz5gsvi+CT8PBRgZMqEiHQzp0KSBJhXUZULVQzDcgbJEqLoPtWlQmQplDxjPv82INomxwmRGC5IYUsbw7MElRu+fZ+z+WSbunWYgOpSx+P2MRvsxftODoYtbeRr2CV3HN9B57APajpqzgbajG2g5vIG6/WupClyN0X8lZT4rKPZeSb73SnQ+KynwWUWBzyqKfFZS6rWSKs8V6HbMIfeLV9F9+SYFW95G9/Wb5Nq/Tq7722S5vUumtw3p32xBFeVH8Z2zqOJPkX87nKqsGxjTrlCXfYPK9Ej0SWfQJ50RChXiT1Lx4CKVKRHoY4+TdTmEnKuhqK8fRB11gJxLQWSG+4mrclnhfmSf9ycr3JfMcDmZ4e7knndFe24XBWc2UXLSjtJji18KovJDayg7/Hyz3ItANB1A5tsa8b4mZCW64BV/NohehKE/BaLZeRGGNPtXToPQ8yCacUs0A0M26AOWoPO3FjFkLkBQeb1HjvwdMtzeIkvyNjmyOSKItL6W5Mrn8kj6Djke88jzWkCejyVK34Wo/RcJa3EmEOn3L0UbLKzYqf0XofQVolIsRqVYLNwP+S7+T4FI62s19WvT92LOD5kQTQeR+a5o9g2REOvnQGSOxlOYNCllFjxyexel1FydbcKNTMh/FERajwVoPRagdp+HUvqeiISXrctNX5N70eOv5lW56f8OpcvbqFzfmTExmo6h6SD6IZkOITOGZkNoOojypRbPockMITPmlM7vonR+V7y5Eu6p5ghYkk17l8jHgnzFfAoCrCgIWkbhATuUAbakyBZy29WSBGdLkiTLuONhR4r/BtKCN5NxaDuZR/eQdcyB9GOOpH4nISdcgTrqAPro7yhJCqc67Tr1uXE0qBJp0N/lSVkmfY/1DLdXMthRLfyHtK56nnU186yr+YUgGuysp6+tiqftVfS1GMQKbvNkqMmoZaizRlilaylntK+Bif5GAUimqdCzJ1U8qRVW6foay0wYyhfb4robi4VCBEMOjVVK4SFYE4Y6avS0V+tEGJlB1GZQiyAyPxxrBhGjHUz0N4ogMiOo63EhnXUFdD0uFB5+bSwWYsJdV1MZPS3ldLcZ6G4z0NNWRU9bFf0dNQx11TPa18RIfxODPQ0M9jUz/Kyd8ZE+mHgGk4MwOQCT/Yz1N9LfVkGLUUltwUPKcuLR34skJ+YMqZf2c++MN/dOeZByUkbqSalwX3pKQuZpNzFZZ1zJPuOK8ryU4msKEUMiiOL8qIlTiCCqjvWmItqDwquuImRKbsopuSkXV+dqkoOpux1CdWIIxrgAymN8xept84RIecGB7LDdZIftRnPJiaLr7qbPuQn4uepOQZQHBVEeFF2TU3RNLv7aHP0VDzQRUlQXJOSed+VRmAtZF9zJjVKgjdmPMvYwBffDMOTdolZ/h8bSTOHuy6Ci3pBHrSGXKsMjEURmDFVU5VJRlUtlVR7VlXnUVE5NicwTImOpgCFDUYoYsV2uOO2FEyJxOqSKplB564W12bqsyBlvCM2uyxZAdEaoyTbdBKUmfUNq0jcz3gsS3goK5fatEG7fCiH5ZgCJ1/3EhriXTn2mx4SeF+VF06A/F0JTIPrTKBJBZEbRtDW6G+fdibkwhaLkqwp+JAvagCzoA9wD1+IeZIdH8EqkAdY4K+bi4Pk6O1z/jU93/pxN23/G57t/wcdf/5hPt/2MzTt/yeadf8sXe/+erU7/yk6332Hv8RrO3m/j5DMHJ5/3cPSywMFjgQAXuRX2civ2yRaIGHL2scbVdwluCmsk/ouRBljjHrgM94DluAcsx02xVPx97gHL8QpdhVfoKmRBtrj6LmGfbAHbHd9hh9O77HQWcPPxll+zecfv+HL3q+Jd0Ff7XhOzzeENdjq/w17JXPZK5pogZImLpzVuPsuQ+9vhFbQWn/0b8A5djzx4Pe4B65EGbUAatAH3kA/x2P8xngc2Ig/9CKn/+7gq1gqNc7LleAV/hFfwBjxChHiHfigk+AO8gt7HM3AdHgFrkfutRuprh5PXUhw9luDktVT8uZuvLbLA1XgErcEzcB0yxSqcPZaw180Sme9ypN7LcJYtxEFiwRdbf8/69X/ParufsWH1L9iw4q/5dOXP2bL2l2z/4G9x2PzP+Du8xRlfa+IPf4QmbCeGS8603vCk81YA/beP0Xf7JL3JJ+hKOknP7dP0p4QzlHGBkexIyI9hTB/PkDaewYI7PCt+wEBZJv3lj+ivUDJQpWewpoChx0UMNBQx2FLBSEcV470NTA60MTnQzthAG+NDT5gcbYXRFnhWB20l0KCBmjQoTwZ9LKhioTAFNHdBeZcJ9V1hQlSayoA6js6sa1CawljhHZ6qE3iqTmC0JAWMmVCXDU15TJbfZagglsnSBKhJgXYNNOZCZSaTZalMlKUzXpHFmCGLsYps+rT3GdDc5Zk6iRFVAt33zjOUGsFIShjc/5beM1/RdWQNTaEreBywlPpAW+qCbKkNWGGKHbVBq6jyt6PSTwBRkZctOvly1HIbdJ425PvYUuBtS4mnLVWeKyhzskLz9dvovnyT4i/epWDLm+TuepUc57fIdnmHdPfFPAj6hIaHp6nNnHlDVJ11jcr0SMofXqL0QQRFd85RcDuM0gcRlN+PoPzueUqSwihJCkN14wjam0fIj/0WzY1DZF8MFKZE4X48iggg+2IgWRcUZITLyTjvTtY5J5RhO9Cd+ZSS06soP7kMw/ElVB5bguH4MoxHbTEetvvBIJpdKKA9uML0IOnKabdBQlRBy1EFCRjSBtmKEDJ/3gwgM4zMyQudmf8oiMSJ0HQMvRBEtqZyhZmZXhWuD7KZanlTWIkgUntbkOc5l2z3t0UMqbzmo1MsRO+/SJwQ5crnovS2ROWzkDwfS3FSZAaReV1OE7QEdaA1eX5W3wui51bn/Gdl1vtB5psdEUdie90sGJkmSOI7Qj5C8r0Xo/O0Qudphd5r0VQVt+9StD5L0PosQeNtLUbvvQy99zLyvYToPZeilVujkVmhlCzg5qZ/4uG+N8iTzBUmO+5zUMuEumyN+1y0kjmoXN9B7fz2jJhBYq7VNk+WzJMmjdwCtel26EX3Q+bSgakHXKdW52b8XDZ/JohcBGyoXeeik85D724hTmqEWFEgt6LQY5Ep3w+hF4HoZRMi8985/XPPTYNMpRMvytQ9lTCFM4NI728pNBwGLiPTazF3XOeR6GxBoutCkqU23PVcxQPFelKCPyPt4FYRRFnfuZB+QkruBT801w6ij/6OzIsHyL1+nKqMm9Rkx1CjSqKpMJWuKhUMtTLUWcPT9homBjtgXDj6Z+wpjPTCcA+TQ90w2ClkrI+Bjlra60roeFxKx+NS2utKaK3S01Chore5nLaafHpbDTDYKt4amau6expKaavS01qpo6OmgI6qfJ4Yp257Ourzaa1W01ilpKlaRUuVkNZqNW01GhFEZhQ9MepMX2+KaeWtzVSFbW7E624oFVb8GorE9DSV0NcopLe5VEirgd5Wg7Bh8cQorMS1V9PfUcPTzlqeddcz1NfISH8TwwPNjA4KhQnjIz1MjvUCYzDRx9hAC73N5bQbNNSo71F4/yqquDDSr37Dgwv7uXvWn3unvHhwSmghzTwtJfu0hOxTLmJyTruSfcqJnNPO5J5xIf+SjLLrvsKKXFwgNSYQ1SQEUpPgR3W8gup4HyrjvDHEeApTItPamxlF5TG+VMf78zg5hIa7+3mcvF9EVcUtH0que1AY6S6CKOfMXnLO7EVzwZnCSHcKIyXkX3ahMFJCcZSc4ig5Jdc9KLnuQXHUTBAJkyJPtJfcybvgQu55Zx6FOZER5kjGBVeyr3iTey0IVfQRCm6foSL9KlU5MTTo79JanklrVR5N1Xk8rlZSWT2FoPLqXPHnxkphQlRVKUyRXgai758QJVOqTaBIGUuh8hb5uTfR51xHl30VbfZlMbpHl9FmXUKbdQl1Rjiq9HMoU8PIfXiWnJQz4r2QeU3OfCNkXo0zP5x6+9Z+kq4Hk3gtSMisd4OiL3uLldl/Cj0vQ9AUhmbmapjsT2c2gmZ9XgDRD8mLwXQzXE7MBU/iLnqTcEXBj2SBH2FGkSxoHbJAOyR+S3D2tcDB6x32yf/AF3v/nk+3/YxN2/+G9Z//JR9++dd8/NXP+Gz7r/hy3//LVw6/Zov9v7LV8TfslLyCvefbOHjNwcFTKE9w9BTuZIQIwJnCkLAKJ/FbgjRgqYgh94DlSPxMTWo+wsqc1N8G94DlSP1txNW5L3e/xpe7X2PrvjfZ5vCWCKBtDm+I90Fb7V8Xs93xrWkgmidiSOJrI2LIN/R9FIc+RnHwEzxDP0Ye/CHy0I+Qh34kYsjr4Kd47P8YWdAG5MEf4r1/I76HNuF/6FMUBz/B5+BGvA98hHfoh3gFb3gOQ3K/1cgUq5Ao7JD6rcLdX5giufqswNnLVlytk/ra4ea9AhfPpbh4LsXdx0YEkaObBZ988i+sW/1L1q/6G77Y8E9Itr+G1863CLCfwwHHuVxS2HL7m0/QXNxNeaQTTbc86Yz2ZSDOj8H4AwzfPs3w/UsMpV5hMPUKfWmX6cu4xEBuFIPqGwxpbjGsjWUoP5mR4geMlmcybMxmoFLJQJWWZ7VFDD0uYaSpguEWA8PtlYz11DM50AYj3TDWB6M9MPwEhlqgr47RphIGjUo6c+MYSjvP2P3TjNwLozfhJKgTQJkEebdBfQfKM5ksTmFIm0hfbvTU6lxpCuNF9xjWJTGsS2I8P4nJgkTG9bEMKyOFWu+yeChLgKI4xjTRDOTdgvI0qM6FlgLoMjBWrWSsJheqsoU/uzwFChOZzLjEWNJh2o9/TsfBdTQGr6LWbznVfjZU+9lS7WdLpZ8tVf52AoYC7KgMWE2570qKvGzRymxQuS9D52lDgbctRV4CiIwethgkS8nf/R66L9+k9PN3KfzyTfJ2vkqOw+tkO71FhnQhD4M+pinlJC3Km1Rl3aBemUBXaQrGtKtUpkdS8+g61VnXMKRepuT+eYrvhlN8N5ySu+GU3RFSkhRGSeJpKu6coSTxJMprB8i+GMijiAByLgWRdzmEnEsBZEV4kXlBLoJIf3YTZWfXYTy9nKoTNhiOL8NwbDkV39piOGKH4dAqyg7aUXpo9Q8CkW7/FCpE4ATbzsj/aRD90MnRizAk/F3LxXeLZoNo6r5p5sqcuShBq7AWb4Q0CitUPgtR+lgI63Ke89D4LJxxp6NTLELtbYnS21IEiBlESt+FaAKs0YUILXPa4KWoA4U2ulzFwv8SEOm8F6L1tULra4VGYTWFu2kwmgLRIhFE+d6LyfdejN5r0VRM5QjTIaT2WjwVuTVquTVaU9RSK3JcLEjf9zYPdr5G1Md/z71dr6CUCutuSul7AoqkpunPDwSR+fZI67FAbJzTerzgtmba6txsAM2eFunkC2YUKphBpHadOwMtZsgIWTgjs9HzfZOhPzUdmp3ZEJoe7bS1Oa3kvamvmQFEAUQFivkU+FmiM00kU6QWJDvPI8FpPgnOViKI7vi+z/3AT3h4cAvpR3eSfmwvGSdcyDgpIfeCL5prB8mPOUFe1FG0sWeoTL9OTXYMdcokmk0g6npcSGdjOf3tdYwPdDIx1MvEUC+Tg71MDnXT++QxQ72mx0QZpLPBQEtNMe11JfS3VtHXUimCqNGgEVfpuprKGOmtZ6ynnt7mcvH9orYqPS0GLa2VOtqr8+msLuCJUSdOgdpqNLRWq2muUdJco6S1Wj0js2+AOqryhdQU0FEjTJ6EB2OLngORudbbnN5moYiov6mU/rYKIU8q6X9SydPOap521ooRVuPqGepvYWSgjZFnLUwMd8LEADAIPIPJfkb7W+luKKehOBdj7j3KH0ZTGH8B5dVjPLp4gNQwfx6cUXDvlBcpJ2Wkn5aSdUaC8qwE5Wk3lGdcyDvlTO5JJ/JOO5J7yoHcUw6ow1wpveqJIdpPBFF1XCDV8f7UJgZRkxBoApGCyjhhQlQU5SbeAukj3Si+IcMYo6A63p+6pGDq74RSlxRKZWwAxhgF5Te9KY6SUxjpjvayM3nn7UUQKc/Zowp3RHvRiaIoKcXX3Cm5LhMxNB1EUytzMvRXPNBdFlrpVJfceHTOgdTTe0gLcyAzQkL2JS9UV4PQ3jxISeJJKu6FU5UZRYM2kZayNFprcmmuU/G4XkP1Yw3G6rwZEyJj5RSKjEYBQ0L9djqGEgFDFQUPxBinpUJ3T1iT0whFCsWqOBOCrqF9FIUm6wrqzIsoMyLISz+PMlMA0EwEnSL7wckZd0KZd757DkLCI6pHuB97iDvRB0i6Hkx8VCBxVwNM8ZuBoR8Kou+7DfpeAP2nQSQz5YeB6EaY+wwU/Uga9BFCTJOioNW4+i/D2ccSB685OCveZavjv/HR13/Dx1t/wdrP/op1m3/M+5//hI+++iWbd/0jW/b9G185/Dtf2f+W7a6vsM/jLZx95+HsY4mr7+Jp6Fkm4sec6ciZfiM0HUtuiqU4+1jh6GWJg8dC8f7IyWsReyXzBAjte5MdTu+yVzIPe/cF7JXMZafzO9NA9EfhwVXHt9jl+i77pBbYuy8QMeQRsFrAUMh6FKEb8D+8kYDDm/A9tAmfA5/ifWgT3oc24XPkMxTfbMbv6Of4HPkM7/0b8Qz9GL8jm/D/5jN8D2wUEeQZtB5ZwPu4+69FpliF1NcOqe9qJN6rkHivQuq7Gnf/tbj7r0XqtwZnr5U4yG2wd1+Gk6cNzl62uHjY4OJhI6zx+a5ArrBF6r0MV9lCnF0t2L71FbZ/9Qdc97xNsGwJl45+wvVjm4k/8SX3T26h9LIj9VFuPIn1pjPWh55YP/ri/HkW789AfCiDd88xnBrFRF4ck/nJdD2Kolt1nd6CWJ4VJ9CVE8WAOoaR4nuMV2RArZrxOi2jdQUMNxQz0mRktLWKsY46RjvrGO6qY7SvCQafCBAafQrPuqC7EdqqeFamZKRCDZ1VYMikP+EYg7cO0HvrIN0xR0EVw6QmjnFdMuP5t8UShRF9MiP6ZMaL7gn3Q+WpYEhjOO8mo9k3GMu8ylj6ZSbSLzDy8AxknIW8C5B9hsmMk4ymnWQw9Qxob0JJMlRnQKOSUcN9xgx3oTwJSuKg6BbkRTAWv5/+SxLajn5B88GPqQt6n0q/VVR4r6DC244KbzvKfVdR7mdHhf8qU9ZQplhFgddK1PIpEOV7LafQcznFHsupkNtSI7ejzHEx+i3vUvrZm5R+8Saqba+Qs+eP5Dq+RaZkIamBH9OScpLewiSaNMm0Fz5kqFpFkyqJhrw4HudEi9OiyozLVGZGYUy7Qvn9CEruhlN8+xylt89RevssFffCKb19Fu3No+RGHiA38gDqq4dQRx1AGRlMzmVfsi95kRPhhur8XvTnPqf47FrKT9liPGmL4cRyDN+tMIFoBYZDK00gsqP4sBAziF60KvenQSTAwrwiN/Xu0MyWOTOIZgPoT4EoL9SW3ODl5ATZkBu8nNzg5eLv+a8AkS5EwJw+0BZ9kI1QpmC+7zHXaisWzwCKuWBB6W31HIiyvSxEFKkDrdEGLxWnQ38OiHT+S58D0fS2OZ3CWkCQz4tAtBCt38KXgGjRVC22CVTTH2edDSKV5yJUnovIk1uhki1G6W6FWmqFUrKQbKf5PNz1Jglf/IYbH/8TV9b/iqSvf0eOy1zU7hYCiKTvoZaYIp0jrsuZ19XMK2vmQgWdfL64Aja9tttc3f2iBrmXQen7QGTG0EwEvXiyMxtMfxpEU9Xe09f0fgiI/lTMK4PmaN0t0bpbvhBEWr+FZHtacc91HkmO7xHvYPEciO4GfWwC0XbSj+8m44QTmafdyItQoL1+iPyYExTEn6HkzkWqMm5SmxPLY1UyrUVpdNeoYagVRrsYf9ZOf1cjve2N9LY3m35spLW+kp7Wekb62mCkl/oKHU/qyhjuqme8t4nuhvIZE6Imo5aepjKGuusY7WtgpPuxCKLWKj3NFRqaylW0V+fT/biErpqiPwtE4upbTRE9dcV0Py6h+/HUO0nmd4JeBiLzRGg6iAaeCGUJg101wipcTwODPU0M9jQx1NvMSF+LaSLUycRwO5MjXUyO9DD6rJNnvU08fVJHpS6L0oxk8pOukx8TQX7UafQRR1CdCSLnlIKM095knPURynbOepBzRkruGTdUYe6ozrqiPu2C8pSjKfbkntpH7ql95EdIqLjhTWWcH9Xx/iKIqhKCqU4MoTopiKrEQBOIfKmI9qD4mlCfrbnkhPayM0XX3TFE+4qIepwcQm1iCNVxgRiifSm57kHRVRkFV6SoIhxRXnBAc8EZzQVnVOGO5IbtIzdsD/mXXYT3jW7IKbvhOQtEMvKvCrdG+ivCfZHmitT0ZpEruRccST+1h9TTe8gIc+RRuITcCE+0kQHor4dSGPMNpbdPU5V5hVpNPPUl92mofERDvYCi2joNlVV5QqFCZS7GSqUpuRgNORhMIDKWp2MsTRNBVKa/JyT/DmX5dyjV3aZIk0ihOoECVSwFqlj0eTfRZF1FnRmJMuMSeennyU0LJyf1LNkPz/Ao5STZD06Sde/4czXZ5kdT05KPmlbjjpCScIgH8QdN90H7uRu7X1yRS7oRSPw1f+Ku+on5vwJE35Ool+aHgSgqTMq1c0Ld960ITzOIhHUwSdD7uPmvxEVhYwLIPBy85rDd9RU+3f6PfPz1r1i76Ses+fTHrN30U9Z/8Us+3/2vfLn33/nK/ndsc/wD9h7v4uTzHhJ/K6QB1ib4TK3BuQcuQxqwVIgJQ7OnPmbsuPouET/n5L0Qe7kFe9wt2CdbIH7exWuRWLu9x/U95AHLcfW2Fj7mNodtDm+wZc8f+XLPH/hq32sCiFzmijdDUt8VeASsFqZCoRtQhG7A78BHBBz5hMBvPiPw6BcoDn8mYijg2Bb8v/1CjPf+jciDP0QW9AFufmtw81mFs9fK5+Iq4sZWjMR7FXK/tcgUa5B4r8LBfRl7XZdgLxF+n8RnJftcrXB2X4qHtx3efqvx8bXD02MZ7pJFuDtZst9jBd942XHl0GekXHQm95oMzU05hbE+VMf70BmroD/Gl6exCp7G+tMfF0RffBC9icH0JB6m7/55hh7dZDI/GQyp9Khu0a2Loa84nmelibRmXaJXdYvx0odMVmVDg57JxiLGG8sYbTYw1lHPeHczE32tTPS1MtrbwthAG5NDnTDaB4M90NnMRF0p4+VKBpT3GNHehdYCnuXeojfpFEN3TzOcfoGx3OuMaoRp1EDBHQYK7giTqfxExgoFDPXm3GJQJeCNwrugiYeca5B+icmUc0yknGL83nFIOQZp30HaUXhwGFK/hdTjTKSdYjT9DMMZYTzLDKf/URj9j84wlHWC8YzjDCeGMBLjS0+4A63Ht9L8zZc0HtxETdCHVPq/T6HMlkIPO4o8V1HsvYoSxRpK/dZiCFpPecD7lPqtpVCxGp2nLWq5DRoPAUV6DxsKPGwoltlQIbel3G0ZhbvmU/T5mxR/8Saaba+Qu+MVlI7v8MhtARlBH9CScoxhQzodxRn0GHMZbynmaa2KJ8UpVGXdoOjOeYxpV3icc5MWfSLNugTqc29hSLk0DUVnKb8r/KiLOYb62mHU1w6ju/Ut+htH0Fzbj+pqEMqr/qiveKC96ET++a8pCV9P6Vk7yk+tpPzECspPrKDsmC3lR2woO7Sc0sMrKD28gsKDppgmQy+6F9KacKEOXf7cZEgZuHRGzA+yvuyG6IeCaDqGsgOXiiiaDSJxRW4GhqZAND2qkCm8mUE0+wFZc822PtQWbbANKv+lwuOr5u85YOlU3bYJTCrFYvJ8rMjzmQKIGUTZXhbk+Vii8l8kFiz8EBBNL1YwR6uwnlW3vfS5kgOtz2IRQ9NBpFFYmt49EsAmgkixUIzex/I5EJkzA0Qe1uTJBQjlSReSK7Ek13UBOS4WpO19h6Qtv+fq+n8gfOVPiVj3S5K3/YEcl3nkSeahlM6fiSKp6S2hWSBSTgOReUL0IhCZV+TMbxOZM72KezaIpt8QmYEyBZV5LwTR7MmOeSrzIhS9eDI0BaHpBQ7/lSDSeZpA5GdJQYDwv4NMmQVJDu8Sb/8eCU4LiHe1Jkm2gttepglR0CZSDn9J2rEdZJzcR8ZJBzJPu5F70QfNtf3kx31HyZ0LGFIjqcy8SU1uPPXaOzQXCyDqelzIeG8DE09beNrxmK7majpaqulqFtLdUkt3Sy29LdX0tlTTVV/GZH8LjLQz3l1PT0MpnbVFtJmw0/24BPoaYawLBtuY6G2gv6mcjpoCWit1NJUqaSpV0lldQH9DGb21xeIdUFuVmnYTiFprlEJmgai1Wmuq09YLN0C1BfTUFdPTUEqPqVGuo6FEfDC1o6FkqiChqZiu5hK6mkvoaSmlr6Wc/lajeNs02FHNUFc9wz0NjD5tZvRpM2MDbYz2two/DgoIYqxH+P7GOuhtLqejRk9DcRa1mvtoki6iiz2H9vppdFeOkn9hP5qz/ii/8ybvuAe5p7zIPetJdpgn2WFyYTJ0VoI6TILyjIChvJMOKE/Zk3dyH3mn7V05qxoAACAASURBVFGe3UfhZSnlN72pjvenJiGQ2kQTZsyZBiJjrA8Vt7woinKj4Iob2otOaC86URgpoeyGJ5VxftQlBVObGER1XCDGGP8Z06H8ywKiCiMlU9C5IkVzwZmcs7tRhdtTfM1dBJF5da7oqmwmiCKlAoouS9FdcUN92ZW8CCcyzuwm9eQu0k/tIfOMEzln3VCdl6O7okB3NZD8WwcpvnuSiowIjKqbVBYkUlP+kMdVj2ioU1Jfq6K6UrgdqjJOgchgzBGqu8sFEBnK0qgoSqG04D4l+fco0t2mUJtIgSqefGUcupxoNNk3UD+6jjo7CmVmJDkPI8hOCSf7YRiPHpwl88EpMu6dIO3Ot0KSpxrhUhIOzciD+IMigMwIMgMo+WaQ+KMZQ7GRChFBs9fkphcjzEbPn8r/PSB6GYqkM1D0I6EsYC1uAWtxDViFq98KAUSKJTj5WrJL8hZbnV9h855/Z+P2f+KDz/8Xaz75Ges2/ZIPPv8VX+z9LVvs/8DXTq+yw/UNHDzfw9FLmA45+1ji5L1QqNf2W4bU30bM9NU4ISuQ+C0Xqqe9l+LkJazJCatzS3DyXigWNOyTCXdJDh4LxXeIzJMhvwPv4+q1lL2SeexyfZet9q/z+c7/zec7f882hzeE94okljjKrHGULcU7+AN8Q9bjf/BjAg5+SuDhTQQf+Yzgb78g5NiXhJ7Yiu+hTXge2Ij3oU2EfPc1gUe/wO/IJrwPfGS6v3ofF99VOHlPTXjMcZTZCPFYhoN8KQ5yGxzlK3D2WoXUZy1yv/fxULyPzHstct91OLrZ4CJbgbvXGjx91uDju5YAv/UcDN3It4c2E+q1mm8VH3Au9DNufLONlO/syQuXUHjFm/IbAdTFH6Qh6SBNtw/zJGk/Ew+OwP1DkHIYUo8ymfEd41lnmcg5z1jeZYZUNxhUxTCsT2CoIJGn+nieFiQwUJjIs6IkhgoSGSu+x7ghjcmaPHhWL0x3Omph4AkMdDA50MnkUDeTQ92MD3ZNPfo22gvPeploq2e4VMlQXhLPUiLoSzpOX/K3PH14DioeQM0jqMtltPoRbbpkOorv01eRyUhVJv3qaAbVtxgvSIDiu4wX3WOi4A6T+XdAlwSaBMi9AVmXmEgNYzTlOyZSjsPDY3D/CNw9LHz/90y5vZ/RWAWTt4Mh+wRkfAsPQhmK9ab/mpT+y650nN1LyzHhodW241upP7SZmpCNGPzXUyBfiV6+SojHShqPbaHuyOcYQj6mIvgjygLXU+i3Dq33ClRyG1RymykYyYVMx5HRdQklu99Du+018rb9Ho3ju2S5zSUzyJbHt4MYq1bTWio0G/W2FNLfoqO1IpXH2gRqc6Mxpl2ht+wBYw0q+o0ZVGfeoPzhFYrvhlOUHEbx7XOU3TtPyd0wChNOoY3+lrxrh8i6HILy2gE0Nw6guRmK9kYo2msK4UA1YidFFz6hJGwdJafXUHJyNWUn7Sg9ZkvZERtKDy6l6KA1RQeXUnjQdOxvRpDpRmg6LmasuU2rk1YGTtVRC4+SWou/FpEUvAxl8DJUITbkhdp8L4imxzwVygmyETMbTuaihpf+e8WY3gUy/XuUwVNomw4kcVIUutz0fdqQ579UXAnMCxC+zzy/xTNjApFYvW1amXsRiFT+i8jzsyLH19L0Nc+XK4itcyZ4mbGkVSwVo/FdgsZ3MSqfRWK0PosFJCmsTZ9bKNw1+S54LhqfBai9LVB7W6DxMscSjacVGk8roSXONA1SewhRyRajki1BLV9KnpslGfZzuLvtj8R99htubvwXrm34ZyI/+Ecur/sVl9f9igurfkHil78j220+SndL8tznmyKgaKr17Z0ZUUneRiV5G6X7HDTy50E0/aFVc4ucWDjgOueFIPq+UoXprXLm5MvmixFQM++5VbUXrdYVeFjM+LqXgehl0HkRvnTSeWikFjMy+/vRyCzRyIQmPr2XgFydYiEahRWPPCyI3fEq8XveJn7ffJKcF5EsteWOx2ruKjZwz38j9/dv5uHRbWSe2kt2uDOqizJyI+RkRXiQE+mPOuYbCm6fofjhZUozrtFUmMrjgoc0FKVTX5SJUX2fxyXZdNTo6WkoFSc6vc3ljHQ/ZqzrMaOdwjbCSEeNUMLwxMjgEyMDzeV01RbQUaUTw7M2U1rgWQt9dSWmFNFTU0C7QUNrWR6dRi191QX0VunpqFDSVp5HR7WKnsc6uhv0dDfo6azT0lGrpq1WRVutipZaDS3/H3fv/Rb1gfZt3//Cu/ezm91NNr1uYuyodMQWa+yxd0F6maFNoTdRmiiIgPRepEkvAzMwdJAqYI0lsXfp5/vDF0bQZHdzH8/xvsfz/HAezgyTAX7KcfK5rs91vYk715v49UYL96638PB6K4+vtfP4prAf9ODWJX651cHdO5e4e+cS9+508vBuFw/vdvHoF4HH97p5cq+PZ/eFVtbXD39m6NEthh7dYfTpr8Ih1Vf3hT8yDj+C8WfCSByvYPwpE8P3GX5yg4dXW/jlUjk36jMYKIumOzeUpgRP6qMlKMLF1J4RUx/uSONZFxoinGmIcEYd7kj9FBFi6iPsUUfYoo6wFcblTllRf9oS9VlLGiKtaTxnRUOUBa1xNnSnOmrG3a4X+nG90I9rBb4M5vswkC8I0eVsoUK7J82ZjiQRbfF2tJ63piXmjRT1ZQrnPvqzXelPl9GfLqM3XUp3qjMdiQ6alOhSkiM9Kc50JzvRES+mOcoa1VlTasOP0hhjKdw5ShToSBIQ9ozEM6SoNc6O1jihprs+2gpFuCmVYYepCD1C5SlTFKcsUJ6xpjFKTEOsM+oEOQ2pnjTlBNBRcobumvNcaU7jZmcBt/rKuTVQyy/Xmrg52Mj1wSYG+9UMXK4X5GgyJertraSnu4LuzmI62y/S0VpAa3MuTepsGlUZqGvTUFYlo6qMnySWmvIYKovCKb94hrKLpygtCKW8IJiSvEBK8gIpnmqFyzo+LfHxm8RnBlPyk5/mrdkTykny0OwN5SR5kJXgppGh3xKi/0yGnDX8x3tCM3D6QyRFvMUfEiTRDCFKjhTzXzauq7FxW4WN2yqs5CuxkS/HWrYUa7khllIdTETzOGD9T/aaf8UOk0/Zuv8f/Ljrr2zY+R5b9v6DHUc/Z6/5N+y3/JbDtrMxFc/HzHEhZo4LMRXPx1SshbnjYqFie3JkTpCi5YjdV2iEyMFjFWL3FdhKl2ru8ojclmPvuhRrqS4WTkswFWthYj+TY/ZamspsCwdtXLxWY2avzQGz7zlg9v3kYVahZOGYvZYwIiddjrPHOlw8fkTmtQW5z1bc/LbhEfATvkF78Avei2/IXvxC9+Eduh95wA5c/LfjGrhLkxg5+0xLhVzXYCP7AWvpKqxdVmLlvBwr5+VYu6ycHI0T9oTsZCuxlazCXvIDTm7rcXbfgLP7BiTuG5C6bUDuugF31x/x8djMCZ+fCPLdTqDXZsK8NxMV8BOJgXuI8dhEhv9uSk+ZoI60pee8M9cSXLmd5sWvWX7cz/HjwQV/Hlzw50muDyMF3kxc9GW8KIDxsiDGKk8xWhPBiCqWoXphT+hlUyavWrN53ZbLq5YLM5gSovHLlYIQPb8mCNHTmzD8EEYml1yHHjMx9JSJoaeMDT9lYvQJEyPPYPgZPLrD+JU2uFTBqCqJh/nBvCo/C4Pl8HxQkKynVxj6tZtXdzsZud8LTwbh8WVGeisZaitg9FIRE93lQjFCVxlcKoOOEmjOhbo0qD7PcNlphotDoDIUKoMZLfTjdZYrQxlShjNcGE13YjTZnuF4S8aSrCBdBOm2jCaY8TTiIPdCdvH49AHuBe/hduAObp38iZ/9d3LVZxuDXlvocf+RS9L1dEjW0SYVuHZiD4N+O+j12kyn5490uK2nTb6WRpfl1DksRSU2pM5hKQ2ORjQ4GqF2MqLBeSmNLkJqNCBbRZe1Ns2Hv6Nu/1c0Wcyl2nouVe4GdCRY86yjktttDVzrquXWYB1XesroacymR5lKnyKF3sp4fm0p4ElPBfcvFTNYnUp3SZymbOFSQSSdF88JQpR3hpasEJozg1GnnkCZ6EN9sg9N6b60pPnSkuJFa4IzLefNaIvaTXvkZjrObKAjbD2dYWu5FLKSSyeW0uFvQLufPu1++rT6GdLqu+xNGjRtxG1KJuq9lr3Bw1gjCVNyMF0QNM/dBVSeRqg8jVB6CUxJzn/ClATVehhpmC5HSk9jVB7G1Hst+x0Jmv6zCxI09fNM8a8SLuG1yd91EpWbvoBcbwZTQlQn1daglCyZMTLX6Gn4HwvRdClSy/VRSnSok+qilhpMipAhaqkBaqne5LieQKPEQEhzZIaar9W5LNGgcl48E0ehRrzeYYrF1Iu1qRdro3bUfbMr5KRHvVgXhfUSyo7Np+jgLAr2fUPOrs9I2/oPEja8R/y6vxK39j3i1r5H7Jq/ELvmL0T/8N+kb/uQwsPfUmY2m1q7RdSJlrwRI/sF00RmuhDNQ20/T1PCIFRuL9bcM5qeELU6adMo1qLedj4qm3kzhOgdYXgrUfmfCtHvFSG8kaPfF6EGu3ka/rAQiadJ0W/8jtNLJxpdtGmU6lAv0aVKtIhCy7lkmcwm22w+F6x1ybNfSr7zai7KNlPisZMy3z1UBBxCEWJK/VlrWmOdaImToo5xoSZSjCLKGXW8Bx1ZgXQXnKG36By3m/O41VzAreaL3Gq+yGVFJndaS3h1tQEe9MOLm3DvssDzm/D42jSuMNSjZKi3hqHeGl73KBjqruV1Zw1D3bWM9CgZ7alnrK+B8ctqxvoaGO2pZ6S7jpHuOoa6VLzsqOF5WwWvLikY7VUx1qPidWcNLzoVvOpVwl3h/MPzARWPe5U8u1zHs8EGnl1t5Mm1Rh7dbOHhzRYe3Wrl0c0Wntxo0UjUw5ttPLjVzi+3Orj/Sxf3f+ni0S89PP61lyf3e3j2oJfnD3t48egyzx4P8PLpdSH9eX6P0ecPGH3+gPGXj5l49UQolBh9Prkf9FoQovEXDD2/y4v7g9y53MCVhkK6SmJozw6kOcmNxhgn6s/aUnfGkpowS2pPW6EOt6cx0oGGs2IazopRh9ujDhejmhqVm5ShKSFqDLel+ayI1hgxnQlOkyUH9rQk2NCZJqY/WybsC+V5ciXfh4E8bwbyPTUHV6cLUWeKA11JYjoS7GmPs6Mt1oa2eDtBZFIc6ExxoCfFmd5UCX0ZMnrSJDN2gjpTnOhOdqIryZH2OBGt521pjrWmMvQAirDDXEoWPrsjwZ52DTOFqD1BTFu8IEXNk0JUG3GMqtNHqQw5QmWICdWhptSeMqf+rDX1USLUMU7Ux7tQl+xKQ5YvrYWBdJadoq8mhqstmdy8VMzdvhruDtRx+8qUGDVwpb9Os0vU11dFT3cFXZ3FtLcX0tqaR2NjDo31WdSr0lEqUqiuTEBRHktNmSBD1SVRlBWeprQgjNKCUEryQyjLD9LIUPHkDtBUO1xhhh8F6b6TeL/DbwnR1L/Zie5kxv/7Ebl/lwD9nyFE776mESJziTHmEiMspMZYSI2xkhpjJTWaTIh0Oea0mMOiuRyw+Z695t/w05HP2HrwYzbv/4jN+z/hpyNfsNv0G/aafcsBq9kcsZ3HUfv5HLWfyxG7ORyxnYeJ/ZQU6WInN3gnJXLwXD4pRKs0QmTvugx712VYSw2wcFqCiWgBh23mTmM+h23mc8hyLvuOzeKojRZm9trYy4w5bLWAnYe+YteRrzX3iA5bzUMkX4bEawOuvlvxOL4Tr4A9eAXswfvEXrxP7sYncC9+wfvxC96Pb8h+/EIP4B26H7eTu3AP3otf+BF8ww7iGbQXecB2JH6bNW1yTj4bcPRej5PnOhzc1+LkuQ4nz3U4e63H2Uuo23byXINItgoH6Sok7uuQeW5A5rMemdc63DzW4Slbg4/LagKc1xAm2UCkbD0x8h9IcltFls8G8o9vQXFqL81Rpgwk23MzxZFf0lx4kCHjSaYrTzKF/aCn2W68yHblZY4bQxfcGMnzYqTAl9eF/oxXhzFaE6kRouGGdIaaMhhuyWS4NYehluwZDLfmMNKRL9RbX1HCzRZGrrcw9ksfDP8Kr+4JbT9DDzVSNDb8lLHRZ4yPPRdqP1/fE/7ndrsNrtfxuC2fF31V8PpnmHgIow+ZeH2P8Ve/MvH6Hgzfh9H7wuffv8LEtVZGB5uYGGxktF8Nl+ugTwm91dBZBA0ZjFZF87IomNdFQYIQVQQznufNUJozr1PEjCbbMpJgwWisKWPnjzISfYhX4bsZjdzDi1PbuO+/jlseK7jrt5q7fqu55fsDt3zX0SdZQ79sIwNuW+j32EqP+ya6XTfS7bqRPo8t9Htv4bLnZrpc19MuW0uryxqanVdSLzJEZaePUmSASmxIvViferH+DCFqdVnGgNtqLjsb02G2gPoDX6M+NodKy9lUSHWpO7WHX6rTuN1QydXmEvqaC2lVZdBUnUhbRRyXyuLoqUjgijKdG/UXuFaXzYAila7SONouCkLUURgpFC4UnaXz4lkaMoLoLoqkuygSddpxmtJ9NULUmupLW5IrredtaYs+RHvkTtoittF6ehPtYT/SEbKG9hMraPc3EkTIz5BWv6W0+L0RIiFlWUWDz6o3x1Q9V2hQeSxH5bEcpftbouBqiMrVUCNCdW5GKN2NUHm8kReFpxEKTyOqPQw11LjPZLr8TL1W7WagocpVfwYKuT61boa/K0Z/RIg0EjclPW76b36fKSbFb0qEpidCdVKhWKFeoj1DjP6nQqSW61Mv00Mp0UHhuAiF4yKULnqo5Yao5YbUy2YKUZ2LDionXVRO+pP/6lLnrEediw51LjooHRdT67AIhVhLQ439wmksErBbQo3dEpRiHeoc9VGKdaiynEep6RzyD3xL1q4vSN384WQa9B7x6/+iEaG4tX/7Dd4jZetHZO78lFLTOdTaLaFOpCOIkb3WJAuos1+Aym4+Krv51NnPo87+TV13k9OSacdd/3Mhmqqqnj5O1zBt1OyPCtHv7QD9WyESz6PJfu5vCNH830yMfk+4ZgrQmxrz6aidJnFcjFK8iAqbheSbzSHHdA7ZFgvJtNUm29GYXMka8ty3cNFrN2V+B6k4foSak6aog61pj3TicoInV5L9uZzkS2+CF13Rcrqj5VxN8ObntOPcyg7kcU0cD2oTeFCbxIPaFO5WJvC4LoOhtgLhrEJvLTSXQnMxdCuguQgaC6EhH+pyQJUNtelQkwrliYwXRzNaFMVEUTQUx0JJHJQmQHkylCVBSRITxYmMFyVMI47x0gSozoCabKjOgupMUF0QvmdHGUMNhbxQF/C6sYjRtjKGO6p43VXNi+4anvXV8qS/jieD9Ty51sjj6408utkkiNLP7Ty41c7jO5d4ereLF7/2MHS/j+EHlxl6NMDw40GGn17h9dMbjDy/LUxYvH7CxNDzaTwVZGjsJYy/gtGnDL+4x6vHt3h4o5vr7QouVaXTkh9FTbwvimgpNREilBF21J8VxGYKdYQtDWftNagjbFGHvylQ0AhRuD0NZ8W0RjvTGS+lN8WVwUx3+rNd6U51pD3RlvZEWzrTxPRkSricI2Mg14OBXA/6L8gZyHVlINeVy9kC3Rku9Ka70JcmpS9N+kZsEuxpOm9FY4wl7Qn29KQ4C+/JkNGXISRFU/RlyOhNlWgSorZYOy4li1GEHaYy9ADNsda/IUQCrYkCbwuROsaauihLak6bUBF8mMrAIyhCTKkJNRNKJCKsUJ21pS5aRF28I3XJMtQZbjTm+NB2MYjuikgGVMncaM7lVkcpt3tquNVfz52rjdy8oubaQN1k/bYwNtfdWcyltkJam3NpbsihsT6DelUqypokqivjUJTHoqiIQVERQ2VZ5B8QIiEZKkjz/0NCNL1I4f9uIZrG9PdO/oxTP/N/HXXU46ijHqZO+pg66WPmZIC5syFWUiMsJXqYu+hi6riIo+IFHLSdy27Tb9hx5GuBo1+y2/Qb9ll8xwGr2RyynqfhgNVszWtH7RYK421S3RklC1NFCmL3FTh5rpm8zSOMzNnJjLFyMcDcURtTsRaHbeZywGo2+y1nsd9iNvstZrPP/Hv2HZvFvmOzOGK9kIPmc7Fw0GWPySy27v2C7Qe+YK/pd+w1/Q4ze23kPhvxPrkT36B9BIQeJiD0KH5Bh/EPPkJA6GH8Qw4IMhS0D+/gffiG7McrZB8egbvxOX2QoBgLQqItOHHWBN+w/XiH7sXt5A6BwO24n9iG+4ltuAVsxS1gKzL/jch9N+DitRqp52pcXFfg4GSEo6MRcsly3GSrcHVbibvrSnykKznpsooI6Vri5RvIcN9CgcdmagK30xiyg46I/fRFHeFKvDk3k6y4ly7icaYTTzOdeJrhwvNMCc8zJbzKlvEqW8brLIlAjpzhXE9eXfDiea4fE9URjNWeY0QVy3BdAuNN6Yw2ZjDanMl4azYjTRkCjVmMNGYx3JLJSNsF6CuFwRoetlzk1+YSnl2ug/v98OKOMJLw+lcYug9Dj98I0cRLJiaEY3C8vAYvr8CzfkYf9PH60TXGXt+HsafCwbiJF8BLhl890DD28p4gWs9+gXtXmbjZzfjVFrjSBIP1MKAQRu5aMhgqD+dpfgCvik5ARRBUBTNe6MVItpSxDGcmMhwh04nhWDNItGDs/FGehGxjJHwHL4N/5L7PCm65GjDovJhB58X0uyymx1GXLvFyehwEKRp038qg5zb6PbZy2X3LJJvodd1Ah7MwQtckXkmjaBl1tobU2OiistNHZadPnb0edfZ6GilqdDGmxWUZfe6r6ZMtp9del8ajs6k3nU2l+fdUOi1BFfgTNwvP8osyn2v1eXQoklGXx6Iui6apJJqO0lh6KhLoLovnUlkCvVUp9FYm0lEcQ9vFSFoLz9Jdep6eslhBiIoj6SgI52dVKj+rUmm9EII6TUiIWtMDaE8/QXuyF21xLrTGWNAaeZCW8N20hP1Ea9g2WkI20nZiLa3+K2jxW0aL/1KBKSHyWamRoelCNF2KBCFaidJdkKJat6WoXN9Q52ZErZshSncj4eseAjVexhoJqnI30DBddqrdDGbI0W9JUIVUV0O5RJtqmR7VMj1qXA1QuhtpBGhKhlQexoKYTSVVHgYoPd4kV9NlR+Wmj9JVjxqZLkpXPZSueu+K0f9QiKZG5qb2h94WordFaHoypHBcRLndfCpEC6h11qXB1UjDlOhMyZDSUZdaBx2UjsLj6XJU67AEhXgxVXZaVNouFLAWqLJZRJXNIiqtFlFls4QqmyUobLWpsllCqdlccvd9SebOT0n/6RNStn5Ewoa/aVKg2DV/IX7dX4lf9/dJPiBuzfvEr/tAeLz2b0T98GeiVv83mTs/p9xsAbW2wu5Rnd3iaVKkhcpu4aQQCYL0thBp2uUmpWhqFK7BfuEMIZoSn+lHWKf4I0L0W/x/IURvS5Fmh8lx0QwECZpKhWbKUJ14ERVWC8g7PJusQ7PJNJlPjtUSLogMKZD+QLHHJkq8d1Duu5/q40dRHjeh6YQZnaH2XI2ScyfRj1cFEby4cIpn2UE8S/fndYY/5AVB8SkoP8t4cRgjJWcYKY5gtPQso6VnGS4K53luCC9zghnNCOVlrB8vY32YSA/mRbQXz6M8eXbOjaeRrjyOcOFhuDOPTjvxMEzM/VMi7p8S8TB0CgeBMEcehjnz6LQLj89IeBIu5Um4lKcRMp6ES3ke7c5wvC8TKQGMJgbwOuk4I+khjGWHMZIbznBeJKP5UYwXxjJRHA/lqUxUpTFSm86QKovXDReESYaeckYHqxm9UsvoFRWjV9XCEfKbLUz83AZ3L8G9Lnh4GR73w5Mr8Pw6E89vwcv7wkTFyMs3jD6fbGp9CsOPGHt5j5ePfubhrV7uDbYy0FhCR0ky6swz1MT7U3rGmYrTYhSn7VCesZ0pOZMy1BgpekeKpgvTlBCpw+3pSXJnIN2LK1leXM3xoj/blc4UB1rjrGiOM6c13oLOFBH92RKu5Moma7Zl0xrmZPRny7icJeVylpTBLFcGs96MxvWkONIcay20xSXY053sJCREk1J0OVOuYSBTrpGpzgQH2uNEtMXa0BBlgTLCBNWZo7TH2Qkjc5N13FOV3O0J9rTF29EWL5ohRI3R1tRHW6EMP0b1qcNUBh6iKugo1cEm1ISaUXvKnNozZtRGmFN7zhJlrD11iQ7Up0ppyHSnLTeA7uIw+iqiuaJM5XpTHjfay7jdW82tfhU/D6i4PqDkWn8NAz1V9HWW0NGcR1vjBVobcmiqz0Bdl4ayJomqiliqy6IFys9RUXJWI0Ql+SEU5wVrZKgoJ4CL2YIMTaVC+Wne5KX4TOJFXqrHDKaL0JQEZSW4TY7KycmIlWlEaIr/TIgc3xGL/5kQ/TEZ+k0h+qO8LURTIjSFubMhli5GmqTIUmKAuYsu5i66HHPSxlS8mENWCzhgOZ8DVnM1HLKe95uvH7VbiLmjrqY1bqo0wVpihLXECFvpUuxdl2nu7ohcV2IrXYatdJlGiMwclnDUbiFHbBdwwGoue81msf3Q12ze9wVb933Gtv2fs/vId/x08GvMxToctdFi56Fv2Lb/Sw5bLcDMXhcXz/X4Bu0hNNyMwFPHOBFsyolgU06GHSPwtBmBp005GWZCQOhBQYxCD+EbfBCv4AN4hxzk+FkTgs9bEhpjyclIU/zPHMA7dC9eQbvxDNyJZ+BPeJzcjkfANtyPb8XNfxNy33VIPVcjc12Ou+ty/NxXcVy+kgCX5Rx3MiTIZRmn3VYT7bWWFN9NXPDbRlXgPhqC9tMZcojLYYf59bwlD2IteJhgzaMkG17lOPMqx5kXk7y+4MLTdEdeZUugzI+hXDlDuXJGc10ZuSBnONedkTwvhvP8eF0YwER1JKOKKIZrYhiqiYXWLLhTJ9CWw5g6lTF1OuMNGYw3ZDDaq6EW3wAAIABJREFUmMZos5AivWzOYbSnnGcdpbzsVcCtdsZutfHqejM8/1loCBp+ACNPGBt9xtj4c8Z5zsToA3j9M+PPr8DQTRi9x8jYE4bHXgBjDL96wLPHt3n94lfgJa9f/MqLp3dh5AkTz+7By0fw4CbDV9t50a1krFcBXeWMNmTxSnGeVxWneVkawvMif14V+TFaehyqToAyFOrCQXEKyk4ykevBWIaEoSR7nkYd42HYXu77r+Oe93LuuBlxQ6rLgNMiekUL6LCdTYvVfNpsDOkS/UCfZAMDblu44rGNQfetXJZvpMt5HW3iFbSKltMqWk6T/TIabI1Q2xhSb22A0koflY0eKhs96ux0BewNaHA0psVlBa3S5bRIltIpW0GXSJ82My3qTeaiNJ+HwnEJZbKVdEdLuV+RzJP2Au5eKuRqaw6Dbblca8nlekMul2tS6apIoKcqkUtlcXSWxNJeFE3bxSjaLkbRVx7H5Yp47jZn010aTU/x5PhcfhhN2UEaIWrPDKIrK4T2FH9a491piRbRGmlBY/hhGk7vpylsL40hO2g+sYkm37U0+q6kyX/FjAY2tffySfFZNQOVx0qNBNW6LqNGvnwSYw3C68LjKrkh1a5GVLsaU+1qTJWbMdXuS2ckQ7+XEL0tR1Wu+prnlTK9GUJUOSlDCrm+RoimkqLpMvRG0N7lPxUijRi9tTs0JURTqKUCU5JUL9NBLddF7aankaI6V11Ucp3/KCFSSnSodtCi1GYOJdazUTguoU6iT4OrEY1uxqicdKmwmU/2gc9J/Ol9ErZ9QPqeLyg0mU25lRbV9jooRNooRNrUOuhQK9aj3EqLQpPZ5B/9nhLTBZRbLKLMXIsycy2KTOaRd2AWWXu+JvWnz0je9gmJW/5B4qYPSNj4dxI3fUDipg9I3iiQsukfpGz6iOT1H07jY5LXf0zSuo9IWPcR8es+4Pza9zm/7m/k7v0npSYLUFjpCFJku0SQoulME6R60SJhL2Za1fZ0pu8PqWzmvSNEv5cQTfFHhOjt9/47IZoakxPkZw4NdnNmNOqpbefOkKOplrvptdpTnz/9ztDULlSjWEs4duugTbOzLm1SPdrkBjS76FFrt4gqCy1KTLUoPLqI3MOLyDq4kBL7ZVRK1lDnvYXGgN1cPmvN9Vgn7qd68SwrgOGcILgQChcjoDgCLoYLApTlD6luEO8CMSKItGbsjCWPAg7zKOAojwJMeRRgSr/jFvodt9DntIVe0Sb67DbRa7uRbruNdNn+SIfNBtqs1tFisZomsx9oMF2J2mQFyiPGGlRHV6A0mYnqqECdySoB0xXUma5AedSI2iOGNJgup8ViBW3WP9Bhu4Zu0XoGnLZyXbaTG/Jd3JDt4We3ffzidZQH/uY8CbTmeZiIV1EShhM8GU71YSw7gImCECgOh4oYqIoHRSITtSmgzobWQuGsw3UV3GuDx73w/Cq8vC384W/sFTAOABPDQkPrqweMP73N2ONrvLjdw/NbXfzaW8+VhiK6ytNozDpLXcJJqs+6UXNWjjLcCdUZB+rPiKg/M3ME7u10aEqGph43RoroiJMwkO7Fz3mB3C4I4c7FUG7mBnAtx5erOV4MZMrpSXGkI8GWhnNHUUceoS3Ogt40EYPZzgxkOTGQ6cJgloTBLAlXcqRcyZZzLddd4IInN3IErmW50Z8hoStJTHucHe1xdnQnOtKbJEhRf7qMwSxXrmS7cSXbjcEsVwbSZfQlO9Od6EhXggNtsXa0xdrReM6K2jATmiLN6Yy3pzNRROt5a1rPWwvjefGTxNrREmNDc9TUPpQV6nOW1EeaU3vGlKrgg1ScPEjVyUPUBB+hJvgIitDDAmFHqY4wpSbKHFW8DeokB5qSpbSku9N14QQ9RWe4XBnLYG2KIEYdJTy8Juyc3epXcbWnmjZ1zrQ2uRza1Fk0qtKor0lGUf5GiCrLImcIUVleCCW5wRRfOMHF7OMUZvlTkCmkQvlp3pMy5EVusvcknu8gJEJeZCd6khXvQVa8BxmJbmQkupEeLyctTkZanIzUWCmpsVJSzktIiXaZwXTh0XBO8ru8fXfo3TtEb0uOyx/kt0Tp3783KdJZQ8I5ZxKjJCRGSfgvG7cVTMfObaWGqX0iK6mRsFckW6q5J2QrXYqFkx4m9os5ardoBkdstThiK+z4WDjpCYmP3GiyPltokLNyMcDSWR9LZ32sJUaIXFfi5LlGM1pmL1+hkSJLZ10snXUxd9TmsM189prNYseRf7L90Nf8dPBLdh76in3HZrP7yHeTFdqrsHE2wtR2CZYORji5r8UncDdB4ccIP2fLufPORMVKCI8Uc+qsDacirQiOMCMo/BhB4SYEhZsQGH6MgNMm+IQewv/0EQKjzQiKsSDw3DECIo7ic+oAnsG78Ti5A/eAn4REyG8zEq8NOHuswcl9FS6uK5BLjPGSL+e4bBnBUmMi5atI9NxAlt8m8vy3UnpiOzUnd9EUuo+uUwe5ctqE2xHHeHjOihcxNoynODKR5gSZLoznSBnLlTGa68pQvitDee68LvDgabaUV/meUBXM8EUfhi/6MFooMHHRl/FifyZKg5goC2OsMpyR6miGFbEMK2KhKRP6ywSaMhlXJjGuTGJClcx4fSrj6mTGG1MYaUpjqCmD0UuFPGvJ52VnEVyvY+iygic9VfCkH3gAw/dg5NGkEL1kbPwpYyP3GX9xnaFHfbx60MOrJ1cZGnk0OQv9nJHnt3n99GdhXG7iKROv7wnp0OhTXt//GRiBoUc8665juLOS0fZChupSeKWIZqgqnJGqUwyXBzFUfpzhUl+Gij0YLvJgvNib8WJfRvI9eJXlyssMCc+TRDw+b8G98CP8ErKHW96ruelhzBWpHv3O2vQ5atMlXkyr7XyarBbSZmNIh2gV3U7r6HfdJIzOyTbQ7byGDtEKWmyX0mxtpKHR0gC1lYDKSh+ltS5Ka11UNjoCdvqoxUsFIZKspEmyjFapMd2OS+mwXoLadB71VlrUOiyhWrKctsBj3MwO5l5dEreaM7jWksPV1lyuteRztSGX/to0uioSaC+Joa04mvaimUzdJxqojqezOJLOi2dnCFFTRgBNGQG0ZgXRmRlKe3IgrXHetES50BxpR0O4Geqwo6hPH6YhZB+NJ35C7beJBt91NPiuEQoKJuVBEIjlGqYkRyFbikK2lGqJMdUSY6pcllEtWU61ZDmVUoEq2QoqpcZUSo2pkCylUmpMuWwKIypdDal01Z+RDv1WQvQ209OhSpneDKZG5mpcDahxNXhHfGrdDKl1M9R8bTpT71G5Gs4QnikR+t8tRHWuAlPpkEquQ61EB+W/YGovqcZpMRWiBZTZzqfaYTE1TtoaKVI6alNqNZfsA5+T9NOHRP/4V+K3/oPUnZ+Rue8rcg58o+HCwVlcODiL7P3/JGPP12Tu/ZbsPd+Ss+87Luz/ngv7vyd7z7ek/vQFSVs+JX7Th8Rv+pC4jYIMvStEH5Ky6SNSNn5CyoZPZ5D642ekbPiU5B8/JXHDxyRs+JiEHz8kd+93lJpoUWWhTZXFYmosF1FrtWTyDw7ak8wUowbxYo0UvYNYa0Y6NF2KpovQVCL0rhBpvSNE05+/m+D8+zRH2PsRRGiqOa/OepaA1WzqrGbPqBefIUa/cWuowXYBdVZzUVnOptZyLiqbBajtJneJHHRpEGtTb7+EensdTemFyk4fhY0hStEamqVb6fM9yNVAE57GOTGSKoM8Xyg+CcVBUBgEBYGQHcB4kidD0VKeRYh4EmbLNc/9XHXdxaBkK73idXRar6LNzJjmw/rUHdShdu8SFHt1UOzVQ7HHgMKN8yncOJ+8H+eSu2EO2evnkrF+DqnrZ5O4dhYJa77l/OpviFn1NdErvyJqxZecW/45Ecs/48zSTwg1/IRgg48IMpxJsIFAqOEnhBp9RKjRR5wy/IgQ/b8TrPc3wpZ+QOSqTzi/7nMSN3xN+ubvyNk2h8Lt87i4TaBoy1yKt86jdPsCKnctpnafHnVHjGg0W0ab9Q+0265j0G0P1zz387OfCXcCLbh/WszjczKexLnxJMGLp6nHeZYdwlBJFMPVyXCpFHpVcL0dfhmAR7fgyV14fAse3WDidi/PL9dxv62Mu+pCLpem0JkXTUNyEDXR3tREuFEbIUcdIaMhXII63JGG0w40nBbRcFokJD2/I0T14TaowqxQR9jSHutCX6oHV7P9uHHhOLfyg7hzMZQ7F0P5Of8E13J8uZLlwUCmnN5UZzoT7WiNNafp3GGazh3mUrw5fam29Kc7MJDhyGCmE4PZzoIQ5Ui5kefBjTwPbuZ6abiR48lgloy+dBe6kx2EQoQ4Md2JQnnC7wnR5RQJvUlOdCc60pngQEe8mJYYG+ojzFCeOkxjxDHN6JxmXyneTkiMztvSHGWtEaIpGaqPFG4cVYccouzEPqoCD0xjH1WB+6gM2kd56H7KTx+kOuIotVHHUMfa0RjvQHOSlNY0TzounKSnKILLlbFcqcvgemsBt7squdtXw+3LNfzcU8WVjhK6GvNoVWXQqsqgWZVGQ00KtZXxggyVRlFRco7y4nDKCk9Tnh82KUOBmmSoINOPgky/aSLkSW6yNzlJXtPwmIGQCgkylBnnRmacIEJTMjRDhKb4d0L0L2To/x8h+s/eP12GZgiRyHsNU9h7rkbkvuotIVqmwUYuHAsVu6/SjLiJ3Vchcl2JvXwFdrLlkxJjhLmjLpbO+ppk6I0I6WmEyMJJD3NH3UlpMkbsvgqJz3rkxzch9duAs9fayd2iN0darVz0hNRIrIOpSHvynpAOti7GWDoY4OzxAz5BW/E6uRlHt1U4u2/AP+QAZ2JsiEpwIibehey8ExQUhZGW5UtsopRzsWJORVoQFH6MwDNHBSGKMCHgzBF8ww5z8qwZweetORFpRkC4Kb5hh/EM2ivsFgX89JYQrdMIkVS+DF/pSk67reW81zqS3ddQcnI7tcF7aDt9kK5TB7kadIC7IYd4eNqEp+GmvIwwYyjKCmLtINEBUpwhQw5Z7pDrDYVCQcJISQDDJSd5XXqSpwX+vC4NgrpzDJeHTHKK0bIQKA8UKqcrwpioPMNEdSRj1TGM1cQxVhMHqkRoSheoS2ZCmcCEMkF4vT4Z6hMYVycw3pgkSFFLNk/U6TxvyYH+Srim4EHzBfi5CUZvw5BwkHVKiMbHnwq7QM8H4UEXE7+2w6NeGL4DPIJXt5h4PABPr8D4r/DyBsP3ehh90AfPb/DyZh8MP4YnN3jWXMRw8wVeKc7zsuwMQ2XBjJSdYLQ8gKHy47wu8+VlsSvPC1x4kmPPs0w7XqTZ8yrVnpdJNrxMsORZrCmPzx3iftge7ofu5HHYTh6FbefXoC3cCdhIl7MRHQ76NNktocFGm2Y7QzpEK+hy+oF+2QYuS9fT6/QDl0TLaLU2oNFClwYzHRotdAXM9Wkw06PJwoAGC0GIFFY61FotodZqyQwhapaupFG6jCbJMrqlK7gkMqTBfBFq6yWoHHSpdV6OUr6FvhhnbpWe4VpNHH21yUKhQk06PYo0eqoS6SyPp6M0lvaSGDpLYukojpkcm4uiNT+C1vwIespiZiREHQWnac4JpiX7JC3ZJ2lOP0lLaiBtSSdoifOlKUpKY6SDpnpVdcoEZchB6gL2UO+3A6XPJpS+61F4LKfa1YhKmQHVrkZUyZdSJVumEZtyF0PKnA0ocdIXcDSkxHEpZU7GGkqcjSl1WUaJsxElzkYUOxkKj10MJtGjVKpLqVSXMpn+v6RcbjCDf/WeKrnhtDRKoMbVCIXMUEPN5Gu1bktnoHQ3nhz5e0uU5AYzmNqN0uxIzUAflVxHw0w5mixbmCZPKjd9TQGFSq5HjYs2CsclGqodFlMlWkSFvZaGqedl9gsptZtPuWgxlQ7a1DjrUycxROmoS6nlfLIPfEnKzo+I2fg3Yjf9nfit/yBh24fEb/mI+C0fkbD1YxK2fkrits9mkLLtyxkkbfmc+I2fErfxw0k+mEH8pg9J3PiGlI2fTPLZDFI3fakhedOXpGz5gpRtX5Kx45/k7Z9L/sF5FByYQ/GRuZSbaaGw0qHGRhuF9RIU1ouosVlMja0WtXaLUNkvRu2ojdpRWyh9mKRBvHjyttEiVHYLqbWeT631fJQ2C1DZLRRkyn4RDfaLNEUEU8+n+K1dnemi81tHUWcw7fMb7Be9GdGzmT8pMbNQWnyH0uKfKC3+SY35tygtvkNlOVOONFL0G9+jzmouSvM5KI59T/WxOSitFtJgp0OTWH+y9XI5bS4r6ZCsYdBvB7eCD/M42o5Xya6QfQLyTkFRBBSfgZyTkOgKEfaMBh3jhd9BHnru5pZsK1ecNtBls5JGU30q9i6kcPv35G+ZQ86m2aSun0Xi2lmc/+Fbzq38ltPGXxNo9BV++l/hrfc13nr/xFPna9y0v8J1yRfItL/AZcmXOC/+AofFnyNe/Dl2Sz7BevHHWC7+EPNF72O+6H3MtP6OmdbfObbwb5jMe4/D897j0Jy//C4H573Hwfl/5uD8P3N43p85OOe/OTD7TxxZ8GeOLvwLRxb8GZP5f8Jy0XvYaf8NR70PcNH7B1K995HrfYCHwT/wXfYJJ1d+ScgPX3J2zdecX/s1ST9+S9qmWWRtnk3etvkU7dKibL+2kD6ZraDNag3ddhu46rSNu257eepvxssQe4bOShlL8IMLEVAaD7WZoM6F5kJoKWG8MY8XNek8LI7lXmEMfQknuBTtRctpGQ2hjjSddqQ13IW2s860RjjREu5I02kxjWHThGga7+wPRdjSEuVAd5KUgQwPblw4zs/5J7hVGMKd4lMzEqIrWR4MZsjpT3OhK8GOS3GWtJ8/RkvMEZrOHaQjzozLKbYMpok0UnQlR8rVCzJu5Lm9I0Q3c724muOqkaKeFEc648R0JTj8phBdyXYTvn+qlMspEi6nSGa0zrWet6U6aD81wQdoiDSnI0FIin5PiJqjrGcIkeqsGbVhJlSc3K+RIMXJfVSf2I0icA/VwXspD95DeeheykP3Uhl2kNrwo9RHmtMUY0dznAPNSXJaM3y5dCGY7qIIeisTGajL4mZbEXd7Kvl1oIbbvZVcbS+irzmfTnU2raoM1IpkasvjqC47T2VpzKQQndUIUdmFYEpzAjWtclM7Q2/SIR9BiBJ9BH5Div5PEaKECGcN02Vm+utvvv4/E6qkSAlJkRISo2QkRslIjpaTHC1/kxBZuS7HUr4MK6kxli5GmDsbzhifs5Evx9Z1BQ7ua3Hx3oD8+CY8Tm7F/cQWDZ5B2/A4KezOOHis1jTJidyMJ8sRdDRpj6WzPuaOuoLUiHWwcDTAWmKMi/c65Mc3aaRI4rsW2fG1SHxX4+LzA1K/NciOr8X95CbcT2zBI2AbXie24x+6D68T23Hz34R7wEZ8grYi992Ab9AeTkdZE5PkQmKGB/HJbpRVnUWpTuRi6RlSMryJTZRyOtKGk2Em+IccICD0IL4h+/EO3Y//6UMERlsQFGNFQLgpfqGH8A46gMfx3bj778Ddf4dQ1X38J7z8tuLnuxk/n/Uc915LiNca4jzXkeW5gZKAbSiDdtIWvI/esANcjzDh7pmjPA49zMtTJgydPcbIOQtGzlkwFmMF8faQ4gRpMsYzPBjN8mH4gj+UhULFKUYqwhiuDON15RlelJ0Sjo42JjFWE81IdSQj1dFMKKKh6gxUhEHFGaiKBEU0E4rzk8QxoYhjrDqWsepYUMQL1MRDbRwTyjgmVOdBHQfNKdCWweuGZJ7UJvCyKR26L8IvTTxWpzN0KRfuNsLLQXh9S6gHHXkKIw/h9W142g8POhnpF+q0Xw4qeTlQJ8xS/3oJng4AvzJ+t4NHfTU86lEweqOZkct1cFUNXaW8rk1iqDycl4UBDBX6MlLgzUi+h5CW5bsylC9jKM+Jl1m2PE0+xrN4E57FHeFlnAmvYk14HXOIF9H7eBKxk4eh27gXvJl7odv5JWgLPx/fxDWfH2l3NKZVbESTrQFqG32abZfSKlpOp+MKel1W0+O0nC77pbRZ69FktgS1qRZ1JotQmywWOKaD+pgOzWb61JvrobTUofZ3hKhF9gMN8uWoJca0SYxpdzSiwXIxDTba1It1UTobo5Kso+XkUbqT3blcFE5X2XkuVSRyqSKRznJBhqboLhPoLInViFFncRQ9ZbHcrE9joDqe3pLoSSEKpy0vlM6CU1zKC6UlI5CmlBM0xAfQHOuH+pwrdWedUYWLUJ6xFWapQ46iDDhAje8uqry2UeW5kXLXFZTJjSmRGlLiYkCxkz7FTvoUOepRJNalwG4xudYCF2wWk2urQ66NHvn2huTb61MgMqBAZECh2JB8sQH5YiPyxQYUOBhS4KhPgaM+hQ66FDnp/CYlLnr/kmJnXYqddQWpkuhTKtGnTGo4mTotpdJ1qWY0r9rVmCr5UqqlRppUa/pI33Sm70BNp8bVCKX89zB4F1e9dxrnNMgMqHtLqKakSiUzoFaiR7VYmwr7xZTbLaLMZiGl1gsotpxHofkc8k1nkW86i9xjAvlm31NkvZBye20UTvrUuhhR46hPqeVCsvd/TerOz0j66WMSt31C0k+fkrD1Y+I2f0jsxjfEbf6YuM0fE7/lE+I3f0b85s9InCR+46eCDP34sYBGit4Qv+ljEjd/QuLmT0ja9AnJmz9/w6T8CAL0lcC2r0nd/g1pP31D6o5vSNv5TzL2fEfm3llk7hLSqYJDcykyWUiZuRblFosmWUiFpRaV1gsnCx6WoHLQfoc60RJU9ouptVuEwmahhhpbLVS2i6izW0yD/RIaRdo0irRpsF8yg+kV1lNio7bT0lBvu/BfUmevpUm0hP2nhahsFqC0mo/SfA5K83nUmM2lxmwuimNzqDSdTaXZHCrN5lBlPpda6/mobBZQb7uQBtvFAjbaNFlro7ZZRK31Qqos51FpNo9yk3lUmy+m3s6IDucf6HbbwJ1Th3kSZQlpEsj3gUI/KPCHfD/IOwHpJxg/78OTYAfu+hzjpnQf10Tb6DNfS8cRY8q2zKFo6ywKtnxP7uZZxBi/T4TRXwnW/V8ELP4Tngv/hHzun3Cc/f9gN+tPWH/3Z8y/+wtHvv5f7Pvqz+z++j12/fPv7Pr2Qw07vvuQHd9/xLZZH7Nt1sdsnvURm77/iA3fv8+G799n7ay/s/b7v7L2+7+yZtZ7rJn1nub5FOtn/+03WTf37zNY8/1fWT3rPdbP+4CNCz9g4/z32bTgA7Yv+ge7lnzIzsX/YKfW++xe+Dd2zf8zu+f+ib1z/5sjC//KsYXvYa31Hg5a7yHX/jueOh/go/MhAfofEWz0CaeXfcq55Z8Tu+pLkld/Q9babyncMJvyLQup32NAy8Fl9Fis5arDVn71PsLjUBEvzsl5EevJ65QARnJCoTACCiMYyQnldWYQv0S7cuucjGvhTlw5LWLgtIj+MyJ6z9jTEyaiM0xM+yl7Wk6JaD4loum0mKYz9jSG29MYPrVDZCeMRMfY0xYrojXKjq54J3qSJVzN9uFWwUnuFIfwS+kpbhWc5MaF41y74M2VbDeuZsoYSJdohKg7yZrOBEuazh2mPvwAfck2DKY5zBCia7mu04RophRdy3Xnao4rA5lSISlKFKTobSGa2j0aSJfNEKK+NKmmaKEzwYGmSHNqQw9SHSJIUXucHR2T+0P/iRCpTptSHXKI6qD9VJ7cS1XALqoCdqEI3ENV4B4qg/ZQEbibisDdVAbtoSp4P4rQg9SGmVB/1hJ1tD2NCVJaUj1oSvelOSeYzuIoBlSp3GrJ43bHRe51l3K3u4R7/dXc7iqlvzmf1ppU6iriUZSep7pEEKLKorNUFLwtRCcpzjohlCek+ZOf6kt+qu+kEPm+EaLfkKL/O4Xo7ZTI5V/+N4lnXUiMkJJ0VkbCuZlClBgl478sJQaTe0JCoYKpgx4mIn1MRPqYioWCBWvZMmxdVyByX4Wj93pkx7fgGbwT79Dd+IbuxjtkF94hu/AN3Y3fqT14h+zCLWAzEp/1SHzX4uKzBrH7CuxkxtjJjDVNchZOepiJBSwcDbB0MsTZay0Sn/VI/Tbg4r0OB49V2Lsuw9lrNfLjP+IZtAXvkO2T7OJUtC2B4Zb4Bh9E7r8NUxudycTICJFsBcGnjxKb5EJOgT+FJSHU1MVSXB5OWXkkVdXR5OSfJD3Hl5h4J44HHSQg+AD+ofs4EX6YgIjD+EccJSjGguDz1gSGH+PEqSMEBB7Ex2cXnp7b8fDegY/vDvy8tnHCfTNBkh+Idl9Hiu+PlIbuQB2yk46Q3fSfPsi104e4eeoQd04d5n7EMZ6cM+NltBUvYqx4dl7gZbwtIykOkCWFPC9QnAVFFBOVETwvDGGiOgpqY0CdCC0p0JrO66pzvKqMZKg6GuoTGKmJY6QmDuoToD4eFGcZKz/DeFUEE9VRTFTFMF4Z/Q4TFdGgiBVQnmdCEc1Y7Tkm6mOhPRW6c3ihjOVpdRSv1AnQXwwPW6Ezn6GqcIYrw+BSFgxWwb1+uHeNV9fa4U4X/NwGfdWMthUx1FzAY3U295VZ0F7JSEspo/118KCb19fV8Es73GlnvKuMV5VRDF8M4kWOD8/S5bxIkTCU5sx4thwuyJm4IGEs05HhFFtexZvx/NxBnobv5kX4bp6GbdPwKHQLD4I3cv/kOu6dWMud46u57b+aG76rue69hqs+67jqvYF2kRGtdktptl1Kk43RpBAZ0yFeRoe9EZ12BrRbatNstoiGo/NRHRaoO6JF3REt6k0Xoz62hAYzHerNdVBa6lBjsYRaK53JvQc9VGJDGpyX0SxdSYN8OY3SZbRIltLibITaVhj7qRfro3JcRovbRuo9d9IS6cjlvDC6imPpLE+kpzKZvqok+qpSJkmitzKRnrJ4esri6S49T1dJDD1lsQxUJ3FDlc7lini6i6K4VCBlGYSvAAAgAElEQVSUK3QXRdBTdIbOglM0p5+kIfE46jg/GmP9qItxQxklRRXpjDJcRE2YNdXBx1CcOEKl717KPXdQ5PojxfI1FEiWk+9kRI69Ljm2OuTYLSHbdjFZVlpkmM8nzVQg5dh8Us20SDVbTJr5EtLMF5FppU2mlTZZ1jpk2OiQYa1HhrUemba6QpuVnfB5v8cFe20u2GuTJ9IhT6RDvliPfLEeBY76msd5Ip03cuVkQJGLEaXSZZTJl1MmN6ZSvkxDucxYM7o3nSrZsneRvytTU0L12xhQJdGfQbVMD4X0DTUy/WkYopQLCZVm30q6TIPCyZBye22KbbQotJhPvtkcLpjMIfvI96Tt/4bUfV+TsvcrkvZ9RfL+r0k/9B0Xjs2lyGYxZWI9FE6GVIj0KDg2j8wD/yR51xck7/qCpB1fkLD9MxK2f0b8tk+J3/q5hoRtX8wgfuuXJGz5ksStXxG/+Yu3+Owdpt6bsv1bgW1fa6Qnddu3Atu/IXXHt6Tu+Ja0nd+RvmsW6Xu+f4eMfbPI3vc9eYfnU3h0IUXHtCg2W6ShxFyLUstFVFgvmdyF0qVWrIdCpItCpEu1vY7meZWdNpU2S6i0miqGWITCWkBps/j/Je+toqs61/7td3zj/8reLYVCEtzdpUjcjQDFvbgkRJckK+5CQnANCQmx5XH3hBiS4JLgUNltd9tdx+H6DmbWIqF07/2O7+B/8B1cY85nzmfNkUMufvd9P7SITbr6lUz/Kd336H7TLDLW0yQxoUliIiRY3dZnfHoKWZPPHBo95tK8y5zmnVY0ulpxxs2KGjdLKnaZUeFhTpm7CRWextR6mdLoY8k5kTWNbmY0bjejYfM8znnb0OrvRGOwM+fCFtAeuphvk7z4LT0AcuKh/AA0JQkVBAVRoArkTaonT45s4YfYFXwTtIQHbgvp2LyAtjU21K8wpWTRLHIXTEfuPIUU54lEmgwg0NgQ6Zx++Mz4iF1TPmTH1A/ZOaMPW6f1YdPUfqyf3Je1k/qxfGI/lkwwYOH4fiwYb4TLOAOcxxnhMM4Qp/EDcBjXH/txA7EdPxC7CYOwGT8Ym/GDsRw/CMvxgzCfIGA2biBm4wZiOnYApmMHYDKmPyZjDTEe3e9PMRlriMlYQ0zHGWE2vj/mEwZ0IXzTYuLAt0zqj83kQdhMHoDN5AHYTTbCfqohjlMMcZ5qwIKphiycZsTiaf1ZOX0Qq6cPZt2MIWyYMZTNM4exZcYQts0YhOuMgfh8Mgz/uSMJMRlFlMV4dltPINF+CoecZpDkMoPTCyehWT6N8k0WnHF1oE28jCvSldwKWsud0A38cEjEr0clPD0p4+WpIFDGgCIa5FG8kUfyMiucX9OD+HuyH1+c8OXzJBkPjvlz84CEy/vEXD4o5coRP64c8+NSkiA/V08L/TqX0r1oS97JpWR3Lqd4cSVNzMOCWB6X7OGr8v18U32Ih/m7eVwYx6O8GB7lRfEgJ5R72hAeF4TzeVEYD3IDua3y5VKaO63Ht3LttCd3lDLuagK5qwnkYZ6w923JnMDjgkgeF0Tqe4vu54VxRxtMp8KfG1m+dMhl3NUE8yAnlAc5ocI7TRB3NcHcUQdxWxXIbVUgd9RB+nWHXMa1DAlnj7vScGAzLUd3cOGUp74/6XK6SH8GUnuqFxdOeXIuxYNzKR6cTd4lkCSkRPUHhZSoJnEttXvXU68Ton2f6andu57avesFcdq/iYZD22hJ8uTsKQnn0/1pV0ZyUR1LuzaBywWHuFmezO2a09xtkPN1WwHfXCrh7zer+P52A9901vLgailXWtScrcukrvwkNWVJ1JUep670OLVFR6kuOExl3gEqcvdTqtlLiTqREnUixaoEilUJFCnj/6kU5WVH9ugZ6s67/UPvlaPTwShTQ/45p8IEutZ6OfoTgerey5N9MuC90tOdjKRg0k8E6Xn3fWZykJ6Mrv0ZScFkngzRk5UcTnZKJNkp4ShSI1CkRqBMi0SZFsl/uMnM0LHT15jtEhO2iU3ZJjZlp9Qc9wArfELtkUQ44RvpTODuJYQlriT64Drijm4g/vAmYg58Rmj8ckJ2LyVq32piDqwj+sAqITnat4yIxKWEJnxKSPwivSDpRMc7yAavAGt8gu0Qh9gjDXPEN9xJX47nF+mILMqZwBgXPQHR8wmInk9g9BKCotfiF7YKSfBivAOc2OFtwi6JKT4BlkiCHYnft5nk077kFMRTXX+C8upjqHLiyFLGoM5NoLjqCPml+8lURbD/mFvXlLkNRO9fQ8T+1UQdWMeeo9vYd2wH8fs2s3v3Z8RHryMhfDXx4SvYE7mS/dErORazkrSY5WhiV1B3YAOXTm7nbporX5zaxd/T3Pk5S8RvWVJ+z5TyLNuPV+og3uRG8CI/imf5MTwpiOH3whh+ygnneVk8NB6D9ky4VQiX83jTms2TulO8bsmCc0q4qIUr+fzekMovNck8b8qAK3lwQcXzpgxeNGbBORXcLocLCqF3qCaJN/Vp7xWiN3XJvKlLhvrT0JAKjad4dSaZV2eSedOSChezBSlqy+a3Myn8diaF1+0qQYZasnlScYBnJQm8qTnMm5bTvLhcwqvOZr5vq+TFrWboaOTZ5TLoqONNez4/1qbzdcEx/lGQxA+FyfzWrIY79by+VQXfXoKHZ/m98iS/q0J4JhfzNNOHJxnePEv35mW2GFQyyA2CohDeqMT8fnI7Px5Yy097l/HTnsX8FL+Qf8S58F2cM3+PdeLbWCf+Fu3AF2GWfB5qwaMwCx6EWnIn2JKOICtuBVpxQ2bDNV9bLknsuSiyp01kR7vYlotSW65I7bgstuSKyJzLnvO46PYJ53bMoGXHTL0QNe8U0iKdFLW6m9DiYUJTNyE6IzKnSWpJq8yWC0GCDOnK5i4EWgvjhKUWXecX2XMx7FOaw1Zw9oAnt7R7uVudwe1aQYbuNap5fLaAx2cLuNeoprNe3kOIdFJ0ozKNyyUnaS88xpWiJL0QXStN4lrRUS7m7eOsIp6zmXG0ZcfTnhXP2YxoWk6H0XwqiMYkGQ1HxdQd9KB+rys1uzdTEb2O4tBlFIUsojDImfwAe7RiSzQiM7QiEzQ+xqg856D0mE32rrfId81DvmseSg9jlB7GqDxNUHnO68IElYeZQNdztZcJau+uq9fbvbq1Dq1IECpBpMzJk1jo73XP8yQW5EstKfSzocjfluIAG4oDrSgLtKYs0JryIBvKg2z0pXu68r3ulPtbUSGzotJfWOvK+qqCrfXUBL2lOtCqB5UB5lQGmFMdaNGDmiBLaoIs3/Nc9y1baoJsqQ9y1FMns6NCbEax5zwKdn1Czo4ZqDZPJXvDJLI+m0jmuvFkrB3H6XXjSF8/nqyNk1Btm0G+62yKPIwp8zajyMOYnK0zUG+aiuKzSQLrJiJfOx752vFkrxlH9uoJeuRrJv4puj1ZqyZ2MV6P8G4S8jWTUaydjnLdDJTrZqBeP1Pgs+k90GyYgWrjNNSbpqPZPIOcLbPQbO1J7rZPKNg5lxJ3U8o8zd/BlFIPE0o9TCjzNKVKZEaNxJJ6mQ11ftbU+VlT62ulv9ZILKkRWVDtY0aVtyk13sZUdg2KqNo1hxr32dR5zKHBy6SrPM+cRpE5Z96h3seMRokFjRKLHs/0iM2pF5tTJzKjTmRGvcSUeokptT7zqPWZJ0hZ15S+Bi8zGt3tadjlSMMuR2rdHanydKTcy5FSH3sqxA7U+c2n3nc+DSInzng6UO9mx2XpMh6Eb+KrxF08OubJ1xkynuVGQeleKN0H+Ymg3g3KSP522I2HiVvojFzF1cAFNLqZULtlBmVrxlGyZAx5NuNQGo/l5Mxh7J06kJiZAwme0R/xlH64TenHxpmGrJ5pyIqp/VgysQ8uY3vhOLoXDmN64TCmNzajemM5shfmo3pjOvIjjEf1Yd7I3swd3ofZI7oxvC+zRvRl1ggDgZH9mTnCiOkjjZg2wpCpI7sxoj+Thxu9ZYQBk4b1ZdKwvkz5E6YON+jBtBGGTBthyPSRRj2YMaq/wGhDZow2ZNYYA2aNMeCTMX35ZEwf5o79GJOx/TAdZ4DFOEMsxvXHatwAbCYMxHbiIOwnDsFxwhCcJwxi4YSBLJs4kLVThrFx+nC2zBrOttkj2DFvFLtMxyE2H0ug+RCirYdxwGkcSQumkLnkE5TLZ1OwxpjS9abUb7OkeaeV0Kfk5cS3MZv5LnYL/9i9jZ/3bOfpwR08T/LgdbqMN/JQXsgj+DUzgn9kxPBNegwPk0LoPCHjxjFfOlJk3DodyM00GddOi7ia7s2V015cPOVBe4onF0/5CGOvtaHCgasF0TzIj+JhQTSP8qJ4lBfFw9wwHuSECkJUGMHjgnDu5QgldO0p7lxKdqcjW6oXons5QTzKD/2XQqQrnRPSJ19uZPlyWxXIPW0IdzXBdKgCuamQ9RCgd9HJ1KVUb1qP7aTx4BZaju/k0mkfvQz9O0IkpERbqD+4uUt4PnuvCNUkrqV6zxqq96yhJrFLjA5upfGIG00nvGhJkXIuPZA2RQQX1bHC0Ra5+7hZcpwH1ek8PiPny/N5fHulhO9vVvF9Zy1fd1Tx6FoJHe15XGpV0lAhpETVRUeoyjtMZe4hKnIOUpl7iDLtAUo1+ylWJlKsTKRIsYdCeUKXDMV38VaK/v8mRJnJQWQlh5KVHEp2SrhAahSK0zGoMmJRZ8ahyYhDmymQJ4/nP0RhdnSne8+Qd9e5RKIwByQRTvhFuxAQt5iQhOWE71tF1IE1RO1bS2j8SmSRC5GGOeMX4UJQ7GJC4hcTmrD0D0IUmvApoQmfvpWirt4jHdIwxx50T5R0AxjEIbZCr1KgA24Se1zF9rhLHfAOcEIc6IQ0xImAyIUExyxlz4GtJJ2SkJ4dQnn1EUoqDqLUxpKhjEBVuAdt+X6URXtIlgcTd3ibcMbQnhXIolyQBNsTFLGQmNiVxMWuIjZsOXsjVnM4eg0nYj/jVNxaMnavRbN3PWVHNtFwYhsXk7fTeXoXX2T68E26Dz9lSPk9K4DnmjBe5sXwqjCON6UJwv/KNRzn5ZlTQk9Mo8Dzpgxen1PA5RzoKIbOcrheApdzeXNRC+1aYTLc9WLoKOfH6hR+rE7hZYscbpR0E6KMLiGqhAsqXtWe5EVNEtSlQV0ab2qFREgnQnohakjVCxFnTvLqTBKvmk7ypiWFN2fTeN6YzD8qD/Nj1XGeNmfwa30aT5szeN2UJiRQdcd5VXeM36uO8Kwxk29rlPx6sUo4YPV6Oa9vlvL8XDa/lh7iH6pYXhTv41lBIm+qj0JbFi8qDkFrBlQe56eTEn44tJGfj67j5+Ob+C1pG09SdvAszYPXWT6g8gW5hGepbvx0cB3f7l7CN1FOfBdpx/fhtnwbasVXAWZ84W/KF/6mfC4z5pF0rp770nncFs/jlsiYmyJTrovNueZjyRUfWy77CFLULrbnotSei1JbLootuSI25Yr3XNrdP+G863Rad86ieedsmnfOpcl1Ls2uJjS79pShRndjGj1NaPAy0f+DSZcStQU7dmHP+UBbWv2tafGzpMXflhZ/e9pDF3MmYDFnYjdzLSuah1Xp3K9TcrdBzt16JR21Cm7VyLlRkc6NinRuVmbQWZOlny53uzaTG5Vp+uEK10qSBUqTuFpygkv5B2nTJnJOHU+bOoHL6kQuqxNpl+/mXGYULanBNJ30p/6IiNoD7tTu3Ul1/GbKYj6jOGwlhaFLyQ1cQI6/EyqJNSqxBSqxGRqRGUpvExRe85B7GKPwNEHhaYLS2wyll8VbvM1Qepvp3ys8zboh/F7hNQ+FpwlyD2PkHsZku8/T3+vQfUftY47axxyNyEJ/3/257p1WbEmO1IIcqSBJ+VJLCnytKZRZdZXuWVHka0mBLvUSm5EnMiXXx4R8b4E8kSn5YjN9QqVLpkpllpT7W1Hub0WpzLIHJX4WlPhZdHtmLpQE+ltQ4mdGsdSMIompnmKpZbfSQhtK/Wyp8LOjUmZPua8txV7m5O2ah3bHbJRbZyDfNA35pmkot85AsWU6WZunkblpKtlbpqPYNgPl9lmots0iZ+cccnbOQbP9E9RbZqDeMgPFpmkoNk1DtfEtyg1TUX42XY9qwwxUG2bo14r101Csn4Z83VTk66Z2rWd0MU2PsH8mqg2zUG+cg2bTXDSb5pKz2Vhgy9weaLfNQbttDjnb55K7Yx65rsZ68txMyHMzId/djCJ3c0o8LSnzsqLcx7oHZd4WlHiZU+xhRomXOZUSK6p9baj1s6Xa16YHVVJrKiVWVIksqRJZUuFjTpmXMaW75lLiNocyNyGBqvQwpsrThBov0x7U+phR62NGtY8lNSIrasXW1IisqBFZUe1jqUf3TP9ObEG12IIqkRlVIjOqxVZv8bGm2tueKk97qrwdqfBxpEw8n1KpC+V+C6iQLaQ2YAmNwSs5F7yOtpDPeLRfzK+ZMVCaAtXpUHsayo9DbgKvskL5LnErX4aupNPLkfZtJjRsnkPJ+hkolk3g1MLRJNoOINZ6AGGWRgSZD0A2exA+UwayddzHrBr5IVtmDWXtzCEsndYf5ylG2E/pj9VkI8zGGmA8qg+zh/Vm+uBeTB34AdMGfci0Ib2YNuQDpgzpxeTBHzJ58IdMGvQBkwb1YsLgXkwc8hETh3zE5CEfM3Gojn5MGmbA+GH9GD+sH2OH9mXs0L6MHqbDQM+Y4YaMGd6PMcP7Me7fQPctHe++Hz/CoBt9mTDSgEkjDJg0si+TR/Rl6sh+TBvRj+mjDJg58i2zRxoye6Qhc0YZMWeUEXNHGWA8si9mI/pgPdoA+/GGOE40wnFSP5wmG/Lp9P4snzWQ9bMHsGl2f3bMGYD73EGI5g3Bz3QYYZZjiLUZyYklE0hbPgHlyinkrRaGPNSvM6ZtszU3dlrzWGzJ34Ns+SV+Jc8ObwNlCGhjIW8fFB3i15w4flBF8a0inG+UMXytiOVxZjT3UsO4lRbKlcxgLmcHcTU7gMuZwrjqm0pfOjUBPMgN5mFeCI/yw3sI0cPcMD4vjODzwggeFoZzPy+MTk0QnQp/zh535Uqaj15a7qiDeJgb9m8J0YP8cB7khNIhl3E9U0qnwl//nRtyP27I/XqkQu+KUafCn5vZflzPlNKe4knjQUFqzp3cRXuqF+2pXnoZ0gnR+XelqEuIGo9s58zhrfpeotr9G6lKXE/t3g3U7t1ATeJ6ahLXU52wjuqEdVTGr+1iPZV7PqNq3xaqDm6j4ZgHLSlSzmcG0ZYdzmVlDNc0e7iZv5+75Sd4UHOKB/XpPG6W83V7Dt/dKOXbjjK+uV3Jo2sl3GrL4WKzkpaa0zSUp1JTlERF/lFKtYco1R6iRHOQEs1BitQHKFDu7RKi+J5ClB2nL5X7MyF6t2zu/6YQZRwP0NNDho4HkH4iiNPHA/VC9O4+vQh1lcPp0h91erRAZhyazD3kyPeSq9hHoWofReoDlGgOUpZ7mP/wCLKkO15BNt3Gbtvpy+X8ol3wj/0U/9hPCdy9hJCE5QTHLyUwegkBUYu7DiD9FL8IF8QhjvgEOSCLchHO4tmzhODdCwnevVCfEgVEz8cvUhjQ8K4E6QYzeAVY4+5nxnbRHDa6T+cz16ms2zmFz1yndzGTLZ4muPva4Rf+KaHxq4mIX0NM4noSDm1h31FXTqSIu5Ci1EaTnh3CiRQpx1L8SJWHkaqN4oQylD3J3gTErSIycR1B0Z8ikVnj4TWXQF8bYgKdiQtcSLTYgbTdG1Ds2Ur+gR2UH9lJ3dHtnE/ZRadCxBe5Mh5n+fBllwx9f1rCT+mB/J4dzlPtbp4X7uVFxSFe1R2DlhRen8viaVs+v7QV6eF+s1Badq2cJxeLoKMKOmvgdjXcruH1pTy4UgidlXC3ht/PZPFzXSovmrOhPQfatLxuyRIGJpxVwjkVb85k8LTiBK/rkqEujVfVQhL0uialWzLUxZlTAk0p0JzSJUXHedlwlOd1h/mhZA8/lOzhl+oj0Kbgl8YsuFEB9+rgeincKILz2byoPcov1Sf4rl7Nk+v18KAV7tfzS5MwJvt56R5e5UdDYTjPskT8dtqTl9lifjq6jRcndvJk/ya+jVjENxGOfBfnyM/7F/Pb4TU8PbGJJynbeHnanZenPXlycjs/H9rAD4kr+SHuU74Ns+ObEEu+CbLgaz9TPhfP4YHXTB55z+GB12zue87ivucs7nnO4p7nbDrdZ3PdfQ7XPY256mnKZW8rLvvYc0nszEWJMxekAm1SRyEpklhy2ceEds/ZnNs1g1a3T2hynU2TqyBETTuNOeNqTLO7QKO7MQ0exjR4CUJU522iT4nO+dtxPtC+C1vOBdhwLsCGVpltF/ZcDFlMo/9C6sJWcSlJxuflSXxxRsH9+kzuNsi5UZXBzeps7jWouN+o5m69ktu12dyuzeRWdbo+HbpamiycSVSRxvWyFL0QXS8+xrWio1wvPsaN4iPcLDzM9Zz9XNIk0iaPoTUtTC9ENQfdqd7nRmXCVsqiN1IYvpq8kKVoAheikbmgkNgjl9igFFuhlFigFJmjFJmj8LZA6WOJ0scSlciqx1XpY4nC2wK5lxlZnqZkeZi/xdOULE9jsjyNkXuZIfeyQO5l0WOPwtuqB0of6x7XP9Lzb1GJrNCKrdGKrcmR2JArtSZfak2exIockSU5Iku0PhaovYTUSulhjHLXPAEPY31apRWZ6ROoIql1Vy+UDUVS6x4USCwpkFi+feZrqadAYkm+2II8kXk3LMkTWZIvtiJfbEWB2JYisS3FEnsKfWzI8bBA7WqCfPtcsrfNRr59LmpXE3I8LMjxsEDrboba1QStuxladzNyPCzI3WWG1s0U1fZ5Alvnoto6F+WW2Si3zEa9WUCzZa7+/n3PVJs+QbFxFvINM7tdZ6PYOBvVpjk9UG+ei3rzXDRbTNFuNSNnm/k7mJKzzZTc7Wbk7DQh19WUXFdT8tzMyHM3I9/TnDx3sy4sKPC0osDTiiIfG0q87Cj1safUx54ykSNlIkdKfWwp8bahxNuGIk8rijwtKPWxplJqT5Wvg55Kqb2eCokdZWJbSn2sKRVZ9hCqt2lTzySq3MuCCm9LKrwtqfKxpkJkS4XIlkqxnR7ds/dRJramTGxNhcSm62qnp0xkT5nInhIfe8okTpT6OutFqCpgKVUBS+k87MNXqSE80+4TxKfuFBQf4ZUyhl9TQ/nmkJQ70Tu4IF5G3RYbzmy2oHrVTPKcRpNpNYijVv2JM+tL0KxeeE35C65TPmTrtD5snGnIhpkDWTttKIsnDsBhZF/MBn/AvOEfMXPIh0wc+FfGD/orE4Z+xLihfRgzsBejjD5kdP8+jO7fh1FGHzHK6CNGD+zNmMEfMWbwR4we2IsxA3sxuv8HjBnQmzEDejN6oMCYQX0ZM6gvYwf3Y+zgfowbYsCYwYaMGWzIqCECI4YKjBxmxMhhRowe3l9/P3KYEWOG9/+njB5qpP/WnzF6qNF7hUsnTBOHGzBxuAGThglMHNqPiUP7MXmIwJShBl2pVB+mDOnNlCG9mDGsD7NHfcyc0X2YM7oPc8f2xmRCP6ynGuEwoz+O0/vjPNWA+RM/ZuH43iyb1I/10wayeZYRO+f2xcv4Y2SmRkSYDSTBdAhJVmNQOU+ndPF0GlaOp3XdONq2Tuei6zw+j1zGV3Hr+XbfTr4/4s6z7EDIj4PaJKhOgrKTPMk9ynfZe3mcsZv7yt10KKK5pQgV+ncyxdzKEnFbKea+xo+HeUFdZW+RwrjsLpF5XBDO44LwHiVv9/PCuJLmQ1uyBzezBXm5qwnmnjaEB/nh/1KIHhZG8jBXN7TBl5vZfnQq/AVByhZSI50kvU+IOuQybmb7cS1DwpU0H1qP7aTuwCbqD27mbJKbXogunPLskRDp0qGWk256IWo6toPGI9tpPLiFhgObqd67gYqEtdR0SdH7hKhi9xrKY9dSFrOGsri1lOxeS/mejdQc2k7DMQ9aU6S0pwdxVR7OdXUst3Li6cjfy+3ig9yrOMGDmmQeNKbx+LycL67k8tWNYr7qrODL21U8vFVJ56USLjQoaCpPo6bgBOV5R7pk6BBF6kP/V4VIEJzQt0J0Kqyn8Oj6hrrW7xeioLfic8yf9GP+PYTnfUL0voQoKyW4a0hCBKrTUajTo8nN3o02M54c+V7ylPspVB+iSHuY0vwjlOcdobLgODVFSfzHLn9zdvmb4x5ggXuARY9hCjoxEoc7IotehH/spwTELiUgdimBccvwj1mCLPJTZJGfEhSzlOC4ZcgiP8U70AGvAFv8Ilz0/UDdr0JvkK4kzlk/nU43sU4/qU5myQ6RMdu857Jx10xWb53Emm2T2eI1h23ec1m3cxrbfUzw9LfBN3wBwbErCI5eTuzejRw+6UVKpj/HkiWkZQaRlhnEiRQpKaf8OJ4k4mSqP+mKcPaeknA4O5CEE574hS/BL9AZf5kDgb5WBEvM2ReygONhS0iOWIYibh0XsoK4nB3ClfQArpwScSPVg7unvfgyS8Q3cinfZUn5Ue7Pr6pQnmpjoegolKdAXQY0ZQupzQUVb9pUvLyYz+/Xqvn9VhPPOlt41tkCDy/AF5d42dHEz5cq4E4j3G6A23XQWcebK6W8ulzAq4v5vLlcyMvzuTxtkvO8RQnXSqBNC+fUcK0QWhVwOZ8Xtak8q0yCpgy4WsCT0qPQmNElRqcEEWpIgcZkOJMMjSnQnAxNJ+HMCV7UHeRp1T5+r9jDr+UJ/FqewPOaAzxvPs2vFyvgx/vC4IQvr/L0YjlP2wrhSjHcb+T5nWZe3D0Hj87BOS0/5iXyizaSn1R+/JztztPUzTw/vobnB5bzfM9ifg514NdQO56E2fJ7hA1Poyz5PdaaX3fb8WO8E8+OruHJ8Y38emIzv57Yyk+HNvHDntV8G7OYL4Pt+Mrfiq98TflSasJjn7k88BzcB0UAACAASURBVJrNA8+53POcy133OdzeNZtOt0/ocJ1Fh+tsbuycw1XXeVzeZcolL0uhVE7iwkXZYi4EvOVi4KdcCnDhisyBi2JL2rxMOO8xjxb32TTumkPjrnk07Jwj4DaXM7vm6al3n0e9pzH1nsY0eJlxxtuCJpEVZ30F8Tnnb8f5Ls752XZhzzk/ey6HLKJF5kxD4CIuHnDlnjqO24WHuFORQmdNhjDF5oyGxy05PG7R8LBJxf1GJXfqsrhVnc71ilNcLU3mWlkKt6rTuV1zmo5KYdrcrYoUbpYnc6sihc7KVG6Xn6Sz5AS3io5xLe8AF5XxnDsd/laIDngKQhS/nZKYjRRErCYnZDmagE9RyRai8HUiS2KHXGynFyOVxBql2AaVxBaVxBa11A6VxBal2Aa5yJpsHyuyvCzI9DQnw8OMDA+LbpiR6WlOpqc5cpE1ch9blCK7f4rcx5Zsbxv99V3kPrbIRcLfpEMlskEttkUttkUjsSNHYkOOxAat2BqNyAq1tyVKLwvkHqZku5uQ7WZMlus8Ml3nke0uJFsakQU5Eiu9UOV3E6vu5IisyRFZkye2IU9sQ77ElnyJLQVS+657e/Il9uSJ7f5AjsiWHJEtud425PkI9xova1QeFmS7mpK10wT5LjNUHhZovKz15Hhak+tto/9dvpcNOe5WaHdZoHEzJ9fNAq2rOVpXczQ7zdBsM0G11fi9aLaZ6NE9U26Zi3LLXBSb5qHcbIxyszGabWY9yNlhQc4OK3J3Wr8Hy564WZDvYa0n19OSfC8rcj0tBaHztKbQx44ikT3FYkdKfBwpFTlTKnKmTDxfSFFEzpT4CDJR6GVLkbcdJSJbyiQOVPg6/YFyqSPlUkfKJA6Uiu0pFdtTIrKm1MeaEm+rt4isKRXb6q86yqR2lEkcKJc6UurrSLmfk/5a7udEhcyZUl/hXYnUQX+vQ7dPd18VuICqgEWUByygJmQZVUFLqA9dTn3ocq4kbuV7eSi/5e4WEv/S45C3l19SfPn7vq08DFnAdc+5NG2cQvmK6RQs/QTVoplkLphO4rwhhE8zRDbhI7wmfoTrzI/5bHpvVk38gEUj/5Ml43qzcGQfnIb1xnZwb8wG92b2gF5MM/iAKYYfMNGoFxP6CzIzasBHjBjQh+H9P2LogD4MMerNMMOPe2LUu4teDDPqxXDDnoww6sMIoz6MHtCP0QP6MW6gAeMGGjB2sCFjB/VnzOD+jBpkxMjB72fUkP49GDP4XzNqkNG/wEDPmMGGjBnST49O2HRMGGzwR4b07UYfJgzpw8RhvZk0vA+TR/Rl8qiPmTq2H1PHfszUsR8zfczHzBoryJLpmH5YjjPEfrwhTpP74zTVAOepfVk0uS/LJvTFbdYIvKePQDplBAGTB7HffDjHrQaTZj+MLOdhFK8Yz5kNU7npbc49Xwe+DFnGN9Gb+OmAB78lB/JKlQAlSVCXBTWZvKxM4ceCA3whj+RhRgCfKwN5oPDlbraIe0oJD7QBPMoVUqLHBZF6odGLTVfyoxObDrmM1mM7aT6ynRtZvtxRC30/D3PDusnUn/OoKyXSpT2dCn+9FHXIZXRmy7inCvoDuoRIly5dy5Bw8ZQXzUe2U5O4nsaDW2hL9tAnRLrr+WQPzp3cxdkkN84mudF6wpXWE8Ihr41HttN4ZDv1BwUhqtwjyI8uJardu4GahHVU715L9e61VMaupjRmBSVRyymJWk5h1AqKoldSFLOG0vjPqN63neYTXrSl+XIjK5Rbqkg61FHcUEVzUxtLR0E8t0oSuVVxkDsNKdxtzeR+u5pHVwv5qrOKLztr+LKzhs9vVHL3YhFXWzWcq0mntiiJYuU+ihRvhSgnPY6c9Bjys+P0gxeK1bHkK6PJlXcrnetCnRWGKjMURUYI8vRgPe8KkSotFFVaaDcRCn2H8C6EtS75eVeI3tI17U0vQ0GkHwvUk3E8SOA9vUCZJ0PISgnuJkBhKNMiUaRHoc6MQZMVhzY7gTzVXopzDlFecJSS3KOU5h2juiSFurJU6itSaaxOp7U+m/ONSv5DJ0LuARYIcmSJm8xCzy5/ITUShTnhG+mCf8wSQYSiF+MX9Sl+EQvxi1ioFyO/iIVIQuYjCXVCFrmQwJiFBMUu0hMYs1A/slsnRT7Bdvqx27IoF/0Yb59gO70Ubdw1k3U7p7Fx10x2ik1wlZqyxWsOmz0/wd3PAr8IFyL2rObEaTEpmf5kKMPI1kahyd9NXtEeVDkxpGUGcSpNxqk0GVnZ4WSpozl0Wsah0zISDrsRGrGCED9nomWO7JE5sl/mgDxuJUUHNnHmpAdnT4noVARzJyuIu6dl3D0l4XGqiG+yfPlJFcgvmhCe5kTzMj+BN0X7eV16AurkwijNC0VwqQyuVQhcr+DNzRpedjTxrPMsT24LvH5wkTcPL/Hy3nl+vdbA6zutcLsZbjdCRx1crxTO4blYwPP2PF6ez4X2Al6f1/KqVQXn1bxulsPVAjiv5EVdCi/rU6HhtCBILXK9EL2sOsGbuiTe1CVB/Ts0nID6o7yqPcjTigR+K43j16IYnpTE8bJqLzQc5nXLaV52NME/HsEvj+CLKzy5VMmTq9Xw+CI8+Rx+fAA/3Oa3ljx+rzrF73nxPFEG8mOmGz+nrOfJoUW8SnDiVZQdr0OseB1owctgM56HmfI8zJiXYbN5Hj6b36NM+DnagqeHl/Hb4TX8fOQzfj6ykX/s+4xvd6/gy1AXHvtZ8UgsiNBjr65EyEuQoTuextz2mEen+1w63OZx03UuN9zmctV1HpfcTLjoaUGbtzVtUmfO+3/KxdBVXAxfzaWINVyOXMv16HXciFjOtaAFXJTa0uZjznkvU1o9TWj0EASo1m0OtW5zqNs1V5Cg7rwjRI0+lrRIrLt6hWy7idBbIbrga8/loAW0+jnS5O9M2+51XD7mRYcqjofVp3jcrOZha45Ak4qHTSo+P6vl87NaHjapuFOX1aOPSCdEd2rT6axO6yFEHeUCnWVJdBQf50b+YS6qE2hND6fxZCB1RyTUHPCkcp875QnbKY7dSEH4WnJClqMOXNIlRPPJkjiQJXHQS5FCaotCaovS1w6lrx0qP3v9vUJqS7bImiwfKzK8LUj3siTd05p0T2syvK30ZPnYoJDYo5Q6ofJ1RuXrjEbmgkbmol+rfJ1RSp1QSByRix3+FIXEsRv2KCT2qLqhljqgkQioxfaoxfaoRHaoRHYovGyQe1ohd7dE7m5Jloc5ci8LlD7Wgkj52pPja0+u9C05ErseaEW2aEX25IgdyBE7kCtxJFfiSJ7UuRsuenIlzvo9ut9oRfb6b+RJhfcaHzvU3raovW3R+Nj9Aa3Inhwfe/JEDuR525PrZUeetz153vYUdCPf045cNyvUO8xRbjXVo9pmhmqbGeod5qh3mKPZaaG/1z1XbbNAvd0S9XZLtK7WejSu1uS42wnscuiJ7rm7HTnuNnryPe3I97Ih3+utyOV626D1sCLH05p8kR1FEmdKfF0okczXUypd2IXwvFjsTJHIsdt7F33JWXd0z0sk8ymROlEidRJkS+pEscReT4nUgWKpEyV+zpT4OVMqm0+pbD5l/i56SgNcKAtcQFnAIsqDFlMetJiK4CWUBy2mLGARpf4LKQtY9If3lSFLqQlbTlXoMmF/wCKaY9bREreeqwd28mW6P8/y46H8EFQf5402nl9Tw3kc78FFv+W0+ThRu3kWeUuGkWn7ISfNPmDvrH7ETO9PyOT++E4yxGtif7aNN+Cz8X1ZOaEfC6b2x3J8b0yG/w+zB/0npkM/ZN6gvzLH8C/MMPgLkwz/wjijDxhr+FfGGH7IGMMPGWX0kV5ohhn1YohRbwYbftRFnz9BeD/MqDfDDd8ywqgvI4z6Mqq/AaP6GzCmv6HAQCPGDHwrKX8mRH8QpH8pO/8uBj0Z3JdRg/syZqDBHxjXjfGD/ihNYwd//IcSvbEj+zJmVF/Gjjbooi/jRwjCNHOkAfPGDsRk/ECMJxpiPNEQywlG2I7vj8vYASwZM4gVowezbvQAdkwwwHNKX/xmGhD2ST/2mhpwym4A6kXDKF85kfr1s2nbact10SI6/VdxO2gd3+715sXpKFAlQsERKDwCxYd5U7SfX/Ji+VYTyufKQO6rArivCeSBNogHOaE8yg/n88IoviiKfq8QPS4Shi7cyPLl/Ak3zh537ZES6aTqXwmRLiXqkMvoVPj3KInrzJZxW+H/XiHq3kekk6L2FE8aDmymJnE9LUd3cD7ZQ58OdS+d6y5DOiHSpUT1BzfrS+aqE9bpU6J/JURFkcsojFhKYcRyiiJXUBazhuqEz2g4sJVzR9y5dFLElTQpNzID6FCGc0sVznVNONfzYrhRksjNyoN0NCRztzWTB21aPr+Sz+fXS/jqZhnf3hb6jb7sqOTB1WI6LuRxpUlJY+lJavOPUqY9QJn2ACXqRIqUXQlRVgS58kjyFFF6MfrfCJEq7c+FSCc23eXobRmcP9knZV388WBUxclgFCe7pOhEMBnHhWvWiWCyk0IEunqAdEMQVKejhPQnIxJ1RiS52bHkKOLIVSaQp9pDoWYfhZp9ehGqLjlJXVkqNaWnqCtLpbE6k5babFoalJxrUtPWmsvlCwX/eyEKjFumJyB2Kf4xS/CL+hTfyIWIw1zwDZ+vL5+TRS5EFrmQgOhFPSRIFuVCQPSCrnOGXN4rRLrBCv6xC5HFLEAS4YRPqL1+JPh26Tw2eM5g7Y5JuEqNCYheQOzBDWTnhJGhCiElM5ATaX6cyghEoYlCmRNJ0ikJaen+ZMlD0ebGIldHcjIzmMNJYhL3bGdP5FqOhK/idNQacuI3UrJ3Iw3HXbmYJqJTEch9ZQiP5CF8mR3El5mBfJ0h4/vsAH5WhfI0L4aXRfug7DhUpEJ1NtSoeH2+hJeXK+FmPdxqhBsNcL1e4MYZ6GjmdUcrrzpbed7ZAg/beX33PNxv4+n1xi4haoXOZrh5htfXa3l1rYoXV0t51pbP87MaaMuH9jxeNCvgUj4vG9KhVQ5nUvml7BCcSYWmdN7UJfOy6gTPK45B/SleVh3jecURXlQd5mWlwIuKQ10c4EXFPl5UJvKsPI6nZbE8K43lVUUC1OyFM4egNY1XN2rh3jnhTKKrxTw/q+HNjTr48THwDH76Cr64yveNan6tTeF5eSLPtTKepG3myaHFvIxzgHBrCDADXxOQmfI6yITfw0z4LWw2L0Mm8SJ4Ak9CpvBj2Bye7F3Az/uW84/9a/h+/2d8m7CSv0Uu5nGAAw/FZtz3mssDTyEZuuc5iztes+n0mkuHtzE3vEy47mnMNXcTru4y5vIuU9rchYlwLe5mNHpacjliBe2Rq2iPXkt71HouxqznUvR6rkev41rkcq4GL6Ldz4HzYitavE1p9JpHg+dc6j2Exusa97nUebwVIB2NniY0eBhT72mqlyJBiGxp8bPlrO9bCdLR7ufAJZkjF3ztaZXZcz5sMS3x6+lQRvL1mXS+bBWE6H6zhntnFNxvVPKoWc3DJhV3G+R01mT0EKIblWl0Vqdxry6De3UZdFSm6kvnrpac4EZJEh0lJ7lZnMS1gp5CVHNUQtVBbyr3uVO2ZzuFcRvJj1xHbvgqtMFLUAUsQi5zIVvirJeiLIkd2VJ7sqX2KHwdUPg6oJQ59rhmS+31+zLFtmSK7XuQJXEgW+qIwtcJhe98lH4uKP1cUMkWopIt1K91KHznky1x7kGW2El/r/Cd3w0nFL5OKKU9UUveohI79kDuY4/SW0CXWKmlDuTI5pPn74LWz5kcqaMenVz1xIkcqXMPcn1durFQT47E5U/35fktoMB/EfmyheRInVGLHNFInHp8/911rsSZPJET+WLhmidyIt+nJwVejuR7OqB1s0G90wrFdgs9qh2WqHdaoekSHfVOqx5rrZsdWjc7ct0d9eR4OJLr6USup1OP+x54OZDr5UCOpz25Xg56WcvzfityOT72aL3t0HrbkS92pFC6gELpAkp8F+op9Vv0/wnhOy56Sv0W6KWnVDaf0gCXPxUaHeUhS6gIXUpFyHLKw1ZQHraCqvCVVIatoCx0OaUhyygLXU5Z6HIqw1ZQ2fW+Knwl1RGrqIlcQ0PseprjNvA3RRg/qKJ4XbwXqo5CfiLP0sN4HLOVq+JFnFlrTOniqSidRpPuOJp95gMIm90b0eT/ZtfEXmwbN4ANowezargRy4YbsmSUEQtG9cVueC9Mh/dmxnBDJg7tx7gBvRg/sKvHZ8BfGW/4fxht8P8w0ug/GTHgvxgx4H8Y0f+veoYbfcBwow8YZvBXhhr+lcEGH/RgkEEvBhn01qMTo6EGAroEabhRX4Yb9WXEAEGIRg8wZPQAwx4yJAiRwZ/w7wqRwb/J/16I3qVHwvSeUsCxQ4VSvNEjDBk+8i0jhgtleuOHGjJlqDBUYvaoj5kzqhfzRvbCeEQvzEZ+hMWIj7Ac3gfboR/hNKIPi0Z/zKrxhmyYaMT2qQZ4zTLCd95Aoq1HEG85iJPOY1AtmULFurlUr5rJ5a3WPPR04aeANbyI3AZHfEGTALn7oOQIL4r38Y+C3XyZF82jnAge5AipjS7l0UnRF0XRfF4cLQhRQTQPC6L1UnMjy5fGg1u4ninljjqI+5pAHuWG8EV+eA/+WUp0Rx3UTYhkdCr9uK3woyNbyj1VQBeCEL07be56ti/Xs325elpEW7IHDQeEqXGNR7brpUgnQxdOeXI+2eMPUqQTozNdY7zrDmzSl8h1FyKdFFXFraEiZhVl0SsojVpOScQySiKWURy+lKKwJRSHL6U4fCnlkcupillNfcJ6mvdtpf2YO1dTxVzP8ON6VgBXFYFc1XaJUWkCHZWHuFOXxJ3GU9xuTufheSVfXingmxslfH+7kh/vVvPzwwa+u13L46sldJ7TcqVJTntdBk0VydQUHqFIk0hudjTarCi08ugeqBXRqORRKLLCkWeEkZ0eSnZ6KPLToe/IUDCa1FA0qaGoT4WgPhWCKiUYVUowipOBKE4G6teqlGAUyf7IT8rITvJDflLWA91+xclAVF0oTgajSg5Fldyt9C4tHGVaOOr0aFQZAurMGLTZu8lRxJOr3E2eKp4CdQJFefsoLTxMefExPVWlJ6mtOE1jbRbN9Qqa6hQ016s436yhrTWXS+cKudRWzLXL5dy8VtVTiHQlc7reId3ZQ7px20Lv0Eo9oXtWEbpnFSEJK/GPWYJv5MKuMrklBMctISB6EX4RLsgiF/Y4wNUv0lk/XjsgegHiEHt9yZxunw5dyV7InqVE7F+Jf+xCfCOd8QiyZKP7VFZuGcNO0VzCdi9m79FNpGRJOXzSi9i9mwmOWs2B4x7I1eEUFu9GrQ5DKQ+iUBNJWe5uVBlBKDKCSDrozqHozzgesY68fW5UH/WkLVVGZ3YQ1055c/u0mEeKAL5Wh/F9ThQ/aKP4OTeGX/J280t+Ir8VH+RFRRJvajKgQQUNudBQyMvGYp5dqeXprTO8uXsW7p6DjnNwo+Utneeg8xyvb5/Ti9DLO8L9i9utvL59Du6chdtnobOV19freXO1Bq5W8Kq9kJetGl61aOBcLrRq4GYlNGbyqjqJpyUHhCEFZ1KgIZknhYn8WrCXN9XCmUQvq47pBehV+SGel+7nadFefitK4LeiBJ6WJvCsPJ7nFQm8qEzgZdUeXlbtgbp90HAQWlL4/ayWn1u0/NZwml9qkvmtKRvuNsHPX8KLn3n98Bq/tFfy5loZL1szeFO1jxcqCc9PrOdJ/HxehFnwOsCY1+JPeCWaBX7zeB1kwm+hxvwSOouXARN5JhvPLwGT+S5kNj/EO/L3xCV8m7iKv8Wv4m/RS/gibCEP/ey462PGHc+53PcS0MnQTR9jbviYctXHhCteplz0NKPdw1Q4VNXTnBZvS5q9rTnjY8vlqJW0R6/mQsxazket4XzEas6HLacteAntwYu4GOhCm58DZyVWNHqaUOcxR0+1x2xqPOdR62Ws558JUZPIimZfG1qlAueltpyX2nJBIiAMc7DnvNiKC1Jr2sMW0L7nM+6rwrlXfoSOylTuN6u4e0YQoDt1WXoJul5xSn8GkW64wq3qdG5XZ3CvLouHZ5TcqU3ncuExLhUc4XLhMa4UHddL0bWCY5xVxNOcHklD8vuFKC9qDbkRK1CHvCNEYqe3UuRrT5avPdl+Dv8SYa/je8n2nU+273zkMhfkMhcU/gtR+C/Ur3Vk+84nS+rcg0yJk/5e9x0dOin6MznqmSi9FSOdMCmlTqj8HMkJcEHrPx+tnzMaX0c9aqmDgKSnaGmkLmikLn9Ya6QuaH0X6tE/8+tJjmwBObIFaP1c0Pg6oxI7ohQ5/OHv03/f1xmNbzcp6kqf8sU9KRA568Uo18sBrbsdKjdrlK5WKHZaonKzRr3L5g9o3e3QutvphSfP25k8b2fyfeaTJ5pPvtiFPNF8crydyfF2Jk80vwc6QcvxcSTHx1FIsrrxbkqWJ3WhwHcBRX4Le1AsW0SxbBGl/p/2oCxgsf5et+d9vP3OAoplCyj1X/inAqQXn/dQ2SVC5WGrKA9bRXXEGqoj1lAVtvqtAIWtpjr8M6rDNlITIXDjuITHGcH8VpQINceF8+OK9/H3ZD+uhq3jjMcCitaZoloyjZxlMzgy14jET/oRPu0j/KZ+iMe0Pmyb8jGrx33E4jF9mD96MA4jhmM5dACmQwwwHtyPTwb2YlK//8Pofv/F8P59GDGwPyMHGjJqcF/GDe3LmMEfMWLA/zDM8L8Y1v+/GTLgvxky4C8M6/8Xhg/4K8MH/JVhRh8wzOgDhhr+tYsPGWr44TtC1Ot/JUQjBrwVoneF5s+EaMQgwx6MHPhn9Hsv/1shGjXo/eLzpwzuKURju/qiRg8V+p5GDDdi2AiBEcOFHqcxgw0ZP8iQyUMMmTq0D9OHfqhn2pAPmDbkA6YP7sX0wb2YNfgj5g3ri9XoAdiNHYDTeCPmTzBi0SQj1kwbwJrx/4PbtA8ImN2XPRZDSLYeSa7TeOo+ncWlNSZcW2fKg13O/C1gFd9Fb+VVajCoY6DsAC+LEvmtKJEf8uP4mzacL7RhfJkXzVeFsXxVGMsXRQKfF8fyuDBGkKLCSL4qjuGuJpjmI9s5f8KNTrmvXoh0PM4L7SL8D8mRLiW6qwnu1iMk47ZKxh2ljI5sKZ1yX+4oZf9SiK5nSrmU6s3Z4676IQtNx3omReeTPXqUznWXIV3pXMOhLfqkSZcS1SSuf68QVUStoDxyOWURyyiLWEJJ+GKKwz4VJrIGL6AweAElIYsoC1tMRcRS6uJW07JvI23HXGlP8eTSaTGXM325rAzkWk4Y1/OjuFWSwM3S/Vwp2c/18kPcPXOKh82ZPGjN4os2Ff+4VcpPd6r57UEdvz5q4PcvW/jhfh1fdlRy53Ihl1qVtNalUVF0mEJtIprsGLTyWFTZMXoUmZHIMyLITg8nOz28S4gEdMnQvy9Egf+WEOlkSJ0cjPpkKOqUMDSp4WjTI9FkxKDJiNGXv2my4tEq9qBV7CFPs4987QEKcvZTlHuAkoJDlBcfo7osmdrKVD0N1Rk01WVzrlHLhZZczjflcaE5n8vni7jcXsa1S5XcuFJL540z3O1oFoSoew+Rd4idfqKcf+xCAncvITh+KWGJKwnft4rQPSv06CbNRexfTUjCcgLiFhMQt5jg+KUExy8mIG4RAXGL8I9diF+0izC6O9wJv0hnfWKk6xnSTZjTSZMkwkn/d4jDHfWDHXRIwxyFqXMyCwLCHYlJXMHewxuJ2r2K2MT1xB/cyr6jrpzMlpKmkKFSB1KgCUFx3BvNYS/yD3pQeMSL/GPelCRLqU71p/F0IGdTA2lPC+RGRgi30wP4PE3M15kivlf486M2gp/zY/laGc4PefG8qD/N87M5PG8r4c3/y959hkV974vaz7PXWtmm2FFjjZq6slKM0VijSewFFbvGHhsd6b2DCgIiKFZEeu+9Dr33XhXBhkmMBenc58WfGYoas9bZ5+z97LNf3Bczw8yQF7muXJ98f6Uohp6CGLpyY+jIi6O3KIWesjS6q7Lprs+DxmJoKhF+NhRAQwG9Nwvors+juz6ProY8uhpy6KjPpr0ui86aHLrr8+ity4O6XKjNhtpMKEuEknjID6M73ZeeVB96Un3oTfOH9EBoSIE8f9rD7PjNVZ9uP3MIPkmbjwktN3R56m8p/J/GpCsQ70RvjANEnYOoc3RH2NEZZs3zkNODehxkwfMwK7rjz4HoAr1JjiC6ANmudGe6053lS1eOH+25AXSURNHTmEFPSzntzYXQmAsVCXRm+/I82p52P3163U/Q4bCHztPSdBgsplN7Lm1qs3im/DmPlf/BI5V/8JvKF/yq/DmPFT/jieosftGZR7PxdzSdXMld2y3ctdlBk/lmmk02cEtvDfWay6hT/Y5alQV9zaNG+Vsqlb6lTHEexcoLKFReQL7yQnKVF5OnspRclR/IUvmeDJUfyVBdRrr6KrL1N5FtKEO24RayDDaTob+BVK3VpKqvIFFxCVFH5xF1eDZRh2cRc3Q2sXLf9EFoLrGKc0lQXiApUWmB5DAFcSkKi0hR6F82l6qylFSVpaT3lam8lCwloWyFJWTKC/cZ5Z1YRKH+GnItt1JwUZHKICvqE68PApEYPRVxLsIBCn13EN1K86E+xYvqBFdqEt2oE3lzM9WXWpEHuUGO5IWcpzD8EqWRVyiPukpNjAtloZfI9LAiw9UM0WUdEs6rDQJRmMUegs12CCAy2ICX7no8NFf3g0QCIjFqxDBahbvGKjw0V/+phgJmKIDEMBLjaOB7h8LITW11P3w0VuOlsfoFEA1dgidGkfixt/pavNXX4quxHl+N9YOW7/lqCjh5GUSG1v+eNYMaiiIJlPo+NxRGQ5cLDgXd0M8NmjCpDS5Yde2gyZG/8kp8FZbjI78Mbv728gAAIABJREFUb7kf8Jb7AR/5ZYPyVViOr8Jy/JRW4Ke04gXwBJ1YS4DqWgLV1hOgKjz2V1kjeSwsCRy8TND/xCrJ60OXFAadWEmw2mpC1NcQqrF2QP97IHrZ+yO1NxKlI0OUjgzRupslxepuJk5vCzH6W4jRl3l5hluJ1t9CjMF2Yg13EWe0m0SjPYiMdpOku5UE7c0kau8gxeg4mZZq1Fwy54GXLWT5Q+J1CHeg9YoujaYHyFdeR9S+hXhtncW5FR9i8d1U9Oa/h+rcCcjPm8q+ryew/bMxSH/8LiumD2PplDeZP+ENZo37C5+Ne4uPpEbw4dh3mDH2bUnTpd5mmtS7TJUa0YeUEYMb9y6TxwtNem84kyaMZNKEkUwZ//LES+L6v2PUoF61lG7K+NFMGT+aqRMGw0gMlumTXte4V/RnPvuv9cf/bEP//mhmTOxvIJZeBjwxyIQlg1J8NHksn0wa0OTRfDJ5tGSPkvhAhy+mjeeL96X4atoYvpo2hlnTRzNn+ggWf/Q2Kz59h02fjWDv51IozpqC9qypnJz7EfYLP8J7wxeEbPmChH1zyfp5IVXKK7ijLU376b30OsiBmz4Enoa4CxB/keeRZ/kt1Jb7wWe4F2rDnVAr7oZZcyf0FLfDLPonRiFGVHlpkOl0hGJneRp8tLgdoEujnx63/fW57a9PU4CAIvG0qDnEmKYgE5qCTGgMNKDeV4c6b21qvAQIVXv2T4gqXVWp9dCgxkvnhWVz5Z6alHloSFBU6KJC3hUF0hwOk2izB9HZfWRfPEreFTlyL8tKyr54lEynI2ScPywp3fFnUs8dIPXcAURn95Fss58k670kWP0kSYyiWMudxJhtJ9ZkK7Emm4k2liHKaBORhtJEGkoTrr+OcP11hOmtIUR3NSG6qwnXXUO0oTTxpptJPr2DNNt9pNkfIueicDJewQ1VSry0KQ0wojzEkvLgU5SFnKIkWABSVex56hIv0pDiTHOmG/cL/HhQHMgvFeH8UhvLbzeT+K0pncf3c3n2sICmmgTqSqMozg0gJ82TuAgnokMcCfWzJcDrNH7uJ/F1s8Tb3RI/DwuCPE8S6GGJn4sJ3teMXjgwQbw8TryETgwmP2dD/JwN8b2mh+81Pfyc9fFz1ifgmiEB1wwJcjEWcjUl6IY5Ie6WhLhbEup+mlBPK8K8rAn2OkOwjw2BvjYE+58l2O8cIUGORIReJCr8MtGRV4iOvEJM1GVio6+QGHeDVJEn6SneZKT5kJnuS1aGH1npAeRmhpKTEUZuZjgFuVGUFiZSVZpKWVESZUVJ3G4opO1Js3Cogpz2dyjqLR10opy2pTT6VgKEhPt4dmJ2djdGNtslmdrtxOLcHizO7cHs7G6MbXdgaL0NA6ut6FvJYGC9GQPrzRIcaZqvk0BIfLqcst4ylHR/kNxDJIaRGEQqhitQ0v2BY2oLOa6+GHnNJZzQX4622Tq0TdaibbQSPdM1mJyUwez0FsyttmNhvYsz5w5w9vxh7J2OcP7SEZyvyOF5SZYABznC7eVJOq9M+iU1Mq9pkeeqT4mnIRXeJtT4mNHgZ0FjgCV3/E353d+I9lAzuiKt6Yw9R1vsBZ7FXKI9xZXuvBA6ihNoL0+luyqDzoo0WotTeFaaSkdlJp01OXTW5NFdVwC3S6GpjN6mUrpuFUnqvJUvqaMhj/aGbNrqsuioy6WrLpee2lx6a3KhNgdqMqA0EfIj6E7xpjPRje4kd3qSvelJ9qUn2ZfuRE86oy/TFnCKngBzCLaE0JN0+xvT5mPEM29TiLCHuPMQ7QCR5wZ0FiLt6OmrLcyK1mAruqPs6Y1zpC3Kjo5oezoTHCH1MhT6QK5wOSxFwVASTntpFL1N6dBSSFdzJr11SVASTmfqdZ6HnKbLVxdclPpAtJEOg8V06MzlmfosHp/4nEcqAogeKX/Bb0pf8rviLH49MYd7ut9x22QFjafXcc9hB/fP/cRtyy3cNpYWQKS9nFr176lWXUy16kKqTiygQuVbypW/pVR5LsXK8yhQWUCu8kKy+y4xzFD5kfQTQmlqK0hTW0Gq2ipS1VaRorGGZPUViE4sI15xMTHH5hN59BsiDs8WOjKLyKNfE3VsFrFy3xCrOJd4pW+Fu0UG3DsyEEPJSgKGRPL9UyIxjNKUlpAqv4g02YWkyS4k/fhCMo4uIOPYPLLk5pGvvJASvVXkW2ymyEmeCv9T1MU705DuQ22ysF+oJtFNsmxOvHTuVpqPZE9RVbxwJHd1gjvlMTcojrhKQdhFyQl01QmuNIg8aRB5UhnlTIG/Axk3LEi6ok/8BQ2i7ZWItpUj0uoQIZYCiAJNtuBnuBFvPWk8tAdMatRWDgHRkInPS2DkqbX2vzyIxBCSNGQv06smM6+G0WAIvQ5EQ/Me0sB9Vt4DICSeKAVprh9UiEZ/werrCFZdOwhEYuhIwNM3wRma+DNiCPWDp68hywDFjwM11g0qWH2dZPoTrL6OYI01BGusIURzrdAACImnOEJ/DJvXJYbPUAAJ6OkvTm9oMi8kRlGs0TbiTXaSaPqTMB3S306y4R7iNbeRZrCbyjPKPPe+BFF+kBQIwVd57mZNg5UimcobSfj5R/w2fMnVH2Zi9e0EjOZM4NhHb7F7xl/ZOPXfWDfjLVb8fQzffTKW+TNHMOf9d5g16U0+n/AXPpN6g4+l/sKMcW9JpjdTx737InxeaDBgJo4Xeq+viUMaCpyhEPpnQDR1wj8PomnvSb28iWP+rzR10pAmSgn1PZ82cdSgpr835g979YRr8KRLsiRPfNjDVKm++o8U/3DqcD5+fxhfffA2Cz8ZxbKPx7Dho/Fs/3giB/4+DbnPJnPii5GYzBvH2e8nc23ZVII3fEzartlUHF7ELaUVNGlt4rfTh+i6rEWPmykE2dEZdI7nwfb8HmTHL8E2PAy35WGEFffDT3EnzLxvf5FwR1HJdQWyzh8i//JR6n21aPATUNTopyeZFL0KRA1+ujT46UpQNBRE1W5qVHtqSVBU49UPooEoKrqhSvF1FbKdjpNiv58k272kORwi59Ixci/LknPpGDmXjr0AonTHn0lzOCQBUYr9flLPHnwBRZIpkcVO4kyHgMh4gwAio3VEGK4lXH8NYXqrCNFdSbDOCkK1VxCuu4pow3XEmm4g3nwLiad2kmy7l9RzB8g4f5Tsy/Lkupwg312LQk89SvxMqQy2pCzoJCXBJ6kMt6U2zpG6+PPUJ12iIcWZW+lu3Mrx4XZRCLdLIrlTFcu9OhEPb6byS2MavzZn0tKYRnNtErcqY6kvj6amOJKSrECykj0RxTgTE+pEeMA5Qn3sCHS3wveGuXBoQd9R1uJ9PP0Z49uXn4vJoAJczSUF3bAkxE04BS/E4zQhHtaEedkIB0P42BHue46IwPNEBV0gKvQSMWFXiY+6TnzMDeLjPEhK9CJZ5EtKsh8pKT6kpvqSluZHRro/mRlBZGYEkZ0dTE5OCPl5YRTkh1NUGENBXjT5uVEU5sdTXppMVUUmjXUF3G+q5MmvjfS0/8Yb4j1CJ4xWCmDpm/AYntmCse02CYTE4DGy2S6ZFhnZbMf47E5M7Hdj5rAH03M/YWa/E2PbbRjZbMXYdhvGttswPLMFfSthaqRnuQkd8w2oGa5GSWcZClpLkddcgqL29yjp/iC5nFW8dE7VYAUndJchr/4dR5Xnc/zEAuQ1l0j2HGmbrJWka7YeZc2laOitwsh0I6esdmBv+xMXz+7D1eEgvo5HiL6iROpVNQpvaFPprk+dlyGNvibc9jPllr8xLTFnaIk5wy+xNvwaY0N3+mXIcIZMN3oyvXme5kVXfhiUJdJTLqK7Ko3O6gy6aoQ9QO0VGbRXCYcjdN/Mp6Mun676PhA1vwiirsYCSQNB1F6bQ0d1Np1V2XRVZNJdkS7sISqMoj3Nl7bEG/SK3OhNdKUnwY22OHfaol1pjbhMW8g5OgNPQdhJiLCEECPavLXpDDCm09+c3iArCLeDYOv+Qs9AqBWEWUO4NUTa0B1hQ0+kHSRfhIxrIHKiN8lxwIToOqRdE+4NynanN9eb7pIQuJ0ELZnQlAxlYXRnCxfDtgeZ0+2jS891RQmI2gwX06Y7lycas3ik+jm/qfyjr8Eguq+/hEbTFdyx28Kvl/bz28WD3LPeyW3TDdzUX0OtznJqNL6nUm1xXwspPzGfMpU5L4AoS+k7MpWXkqb0PSlKP5Ks+APJij8gUvieBIUlA1pMvPwiYo5/S9Th2YQf+pKIn78i+sjXRB/5mqjDs4g6NosY2dnEK8wlUWkeyX0XNkoubhRfyNpXquJ3gyZEyUrfCRcwKiwiWXYBycfmIzo6j5Qj80g9MpfMo3PJkZ1LgdL814JIPA1qygqgKSuAxnRf6lO8uJnqTV2yp7CfKNqFkshrFIZfoTD8CmUxzlQnuFKf4sXtTD+a0vypjnOjNPQKpcEXSXM9OQhEkXZyhFsfJvjkHoLMdxBotp0A0234GcjgpbsBTx1pCU7c1Abs5dFYJWCoDyZi0Ihh4q25Fu8Bz/vBsmZQQ/cMifcSvWpPkXhfUf/7h/QSVLwMRZLDHIaASAyOFyc/LwfRq5a+DVwCN7CBn3sdrl72d8TfG6i1nkCt9X8KRC8so1NdK0m8b+dlhWqslzyWgKYv8d8L1pImWEuaEJ0NLy1MWyhcZ2Nf0oTrSBOhu5GIvuVq4sMJIrWlidHZSIzORqK0pV+e1kaitDYSoy1DjLYMsQMmPAOL1986qASDbSQYbCPRcLukBINtL7wvTk+GeN3BiWEUa7iJeNOtJFjsJOnkblJPHaT4nBK1l/X5zd8WYm9AjDf4XOE3Gz0qVA8Qt285XjLfYPvj+1gsmYz27HEofTaan2cOZ8/Mkez4SArpD0az7P3hfDdtON9MfZcvJ73NZ+P/wmfj/8In4/7Kx1J/4YOxf+WDsX9lutQwpkm93dd/HoheBaOhIBKD5kX8jO5rCIiGIuWVIBr1J/s/BKJJI/pANLShKJJ6TWI49cFIvLdJchLeaD6cOpKZU0cyY+q7zJg6jJlTh/HJ1H/n6+nDWdj3782yKSOQfn80m6a+za6Z73D4o5GofzUBs7mTObdkBjdWfkb4ltkkbv2U4kNzqVNayT29Xfx+Up7OCwbgbgceNnQF2vEsxIanYdb8HnaKX0MteRBiyp1gY+4EG1Lno0mm00FSzv1EyQ1F6vy1uemvIxTYd2lr3xHet0OMaQ427UORkWR5XYOfLnU+mtR4C8vkqjzUqXYTUFTprka1p0b/FKnvYIUKLy0JjErd1Sm5oSosnXM6gujsPkRn95Hu+DPZF4/+IYjEKBLDKM3+0CAUDZoWndxFgsVO4s12EGfWhyKTjQKK+kA0FEVB2ssJ0l5OmN4qIgzXEmkoTZTpRqItNhN3agfx1rtIsN2HyOEwyU5yZFxRJttFg0JPPYp9TSjxM6XU34zSQEsqQq2oCLemLNyGyhgHKuIvU5nkTEWKK9WZftTlBHKzMJym0hhaalL4tS6NXxrS+aUhnUe3snh6p4Cn9wp51JTH3doMGipEFGWFk58eQnZyAOkJniRGXicm5ApRQReJDr5MVNBFwgMuEB5wgTB/B0L9zkmOtA71O0dogAOhAQ6EB52XFBHoRHTwZSJDLhMVeoWo0GvEhl8nNvw6cREuxEe6IYrxIinOm+REX1ITA8lICSEzNZSsjAhysqPIz42hIC+WwrxoivNjKSmIo7QwnrKiBMqKEqgoTaKqLInqikRqKhOoq06mviaFhvpMbt/Ko/l2MXeayvj1YQPtrS3Q/Ri6nvKGGEPC8rgN6J2SwcBKwIyZfT+GTO12SpbMSe4gOrkJndMy6FptQf+MGElbJQmg2o6x7TYMrDcLU6NTW9C12Ii60RqUdIRT5OQ0vkNBaymK2t8PApEEO0ar0TRYyQntH1DWXIqS+hIUNZeipr9C8h4t49VoGa5CW3cFJsbrsT29nYt2P3H97H68zh0g6PwRIp2Ok+mmSaGHNtVeBjT6mnDP34wHAebcCzTnTpA5T5MdeZziyKMURx6lXIBiXygKgqIweouieJodKhxycKuQrpocOmuzaK/Lor0ug7baNNpqMmivzaG3sRDulNJWk0vnzUJoLoM75X84IWqvz6WtLovW2gzaarJprRCA1VaaRmdZKr1lIlrTAnmW5EF3qiekedKbcJ2umGt0xNygI+Y6XVFX6Q53hOCTEGwCAfq0uavwzO0E3QGGdAedhHA7eoOs6Ao4BUF9BVpCoCU9AeZ0+pnQFWhOZ5A5bf4mPPMx5HmACcTaQK4zpDpCjBXEWNETforeiNN0RtvwLM4eir3hVhTcT4LGGDoyb9CR6Eh7+Gk6/A3o9dGm21mBjnP76bSWocNoKe1683mm+Q2/q87iV+XPJT1U/IJfFb7ilxPfct/gBxpNV9HisJtfLh/i9ytHuW+7m9smm7ipv4Ya7RVUqi+lTPU7KtSWUKm2uA9E31KsPJdClXnkK88nR2kR6UqLSVP6nlSFfgiJFL4nUe474mUXE3dsEXHHFxAvu5AkBaE42bnEHJ0twZAYRDHHZhF7fLZwi73SPFJUFpOmvJh0le9eCaJUxe8kEyKR4iIh+YWIjgsYSvp5LqKD35D28xyyDs8h59gc8hXnUaa7ioIBIKqJvUqNyIOqJI++6c8NakUeEgTVp3hJqkl0oyzahdIoZ0oir1EccZXSKGdqEj1oTPelOTuQ5uxAGkTeFIddIdfXgfwAB9LdTpFwxZDYCxpE9YEorA9EARY78DfbSaDpTnyNtuGlJ4OX7iY8tTfiobUBd/V1uKuvk+zdGTip6QfR2iEAWjWk/54gGgqVQK31g/YEvexz/wqI/pUJ0UAMiaEzdEna6/bgSL5vCIiGwmhooX2JYRSmvZ4w7fUSGIkhJNnT87oGgGgghIbCZ2hiBImMdiIy2jkIRYNgpPsiiAaiKExzHYkm28mzPUqVkyptYfaQ5ALRV/nN2YJqI3nSjmwhWOY7vKTncvb7jzBdPAmlOSM5+OU7/PTpKLZ+MJp100awYsoIlkwexbyJI/hi7Ft8PHoYH4z+Gx+MfVMCoBlSb0qaLjXs/ziIBh6cMElqJJPHCv2rkyJxQ+Hx3wJEk0b8h4No4HK8GRNHM3PyKGZOHsGMKSN4f+q7TJvyDtMm/zszJr/Fx5Pf5u8Th/H5e8P4avww5k54myUTR7Jq2lik3x/Ljg/Gsf8jKeQ+m4jaV1Mxnz+Vy0vew3/1FGI2/Z3M3fMp3r+MZuUdPDc6BnYacMOILh9jegMt6Aq2oDXEkt9DzHkYLKDopr8O+ZePknHhAMU35Kjz16bBT0DRrQDdQROipiCjQSAS7zO66a9Hg582dT7ClGggiCrcBqNIfEz3QBCVeWgMOIpbnjSHQ8K059wB0hwOkel0hOyLR/80iMQoEp3Z9y+BaOCEKFhnBUHaywnWWUGI7krJsrpwI2nCTTYQbrKJUNNNRJ7cQYzVHuJsD5DseJT0y4rkXFcl31WTYk8d4XQ6XyOK/Ywo8jelJPgkpWFnKI6wpzjSkbK4K1QkXKcs8QZlCW5UJLlTlexFXZY/t/PDuV8ay8OqZH6tSeXXugwe1mfwy81cHjcX8qi5mJZb+dy/mcud+mxuVqZSU5xARUEspTmRFGWFU5gZRkFGMHlpAeSk+pMl8iVd5ENakjfJiZ4D8iY50Zs0kR9pIj/SkwNJTw4kMy2YzLRgstLCyE2PIC8jktzMSPKyosjLiqIwK5qi7BiK8+IpLUykvFhEVXEyVcXJVJcmU1OWQkNVOrfrcrhzM4+7t3K525jNvaYMmm+m0nwzlTu3Mrh9M5NbdZncrM3iZk0e7U/vAa1AG3Q84Q11k9V9kyHpISDaIcGQAKLdGJ3ZiYHVdvRObUHHcjN6p7b07Rfqw9HJTeha9E2B+vYe6Z/eMmh/kf5JGfQsN6FhvBZVg1Uoan8vmQ4p6y1DTX8F6gYr0TJeja7xWvRN16NvvA4D0/XoGq5GU3sZmtrL0NJZjq7hagzMpTE5KcPJ01uxsdqOk81uXM4dwM/pGOFX5UlyUSXDVY08T22KffSo9jemIciUu6GWPIyw4lmcAy0hp3kQeppHCQ505t+AhhDaC92hOpiuAj+68oPoyA+jLT+K7opUempzobEU7lfBw2q4X0JHYzbPb2YK052GbLoaC+BuGdyrpLuplO6mUnrv9oOo82ah0IDlcm11ObTWZvCsJp1nlek8KUnhUX4CzwpFdJemQkUK3bkRtKX4QF4IpLjRE3OJ7ohLdEZeoTPyCsRchpTrEGQB/gbgoUGv6wk63NUg0ARibOmNsKYz7DQ94VZ0BpnTG2QGASZCQca0uqpB7Bm6vLVoc1ely1sLQg0h0hTCDOn216DN+wStHip0eKrR7adDd6gxHdEnIfMilLpDuSdtuVd5GmMlLDkMMYIgAzpcFOi+clwAkdUW2o1/pF1/EU+1vuV39W9oUfpC0kPFr/hFfha/qi6kxWglLTZb+PXiQR5e+pm79vtottrFTWMZ6vTWUq29inKNHyhT/54y1aWUqS6lRGUhxcrzKFL6lgKl+eT3TYfEhyikKP1ImuJy0pR+JEXpR0QKS0iUW0S87ELiZReSKLdIAqJE+XnEyc4l/tgc4o7MJv7YHOHx0VnEH5tNkvxcRArfkqKwgDTFPnQpLyZVaREpCgtIVVpEqtIiYWmc4neS5XIixQXCwQty8xAd/xbR4TkkH5qN6ODXpB+eS86Rb8g+PIt8+W8p0f6RIovtFF6Qpzr4DCWhjpTHXqMs7rpkz1BV/A3JXqGaRDdqk7yoTfKiPM6V4mhniqNdKI52oTTGVbjQNcWHO3mh3MkL5XZGINUJ7hSHXSHbz4Fsn7Oke5xGdN2EuEs6RDuqEGkvT4TtMYKtDhBguRt/i5/wN9uNr8lOPA224qW3BS+9LXjqbsZTWwYPrU24a67HVWMdrhrrJEjqb8hhCUMA9DoQ/RGQ/uj3PlrS+GhJD97/85KGAulVIBoKoz87ERoKooGoetV3/NH3vyrJ3xuyRG0ojsRL1sQNBFPIy0Ck3T/VCR0AmlAt6cHYGgKfMN2NhOlu/BMTosG9sNRtCIDEEyNJQyZDYhT9EYhe9roYQy+gSFeGRP3NiAy3kmK8g0T9zcJzg+3kWx2h/JwyjVf0IdwJEl3o8jrFbSsFMuXWE7pjIR4bv8Ft+0Ict32LzsqP2PrFMNb/499Z99nfWP33t/nxgxEsmDKc2ePf4vMxw/h41Nt8MOodZo4azvTRw5k+9l2mS70twc/AxBD6j1gyN7T3pEby3hAM/e/0wqTpPaHXguS9UYPrmzQNfX3KK3rh869L/P19TXnvVYm/f8Sg3p8wuKHfLz5k4pVNGDWoocCaMWkkMyaNZPrkkUyb9A7TJw9n+uR3mD75HWZMfoePJ73LJxPf5ZOJI/hswii+mjCab8aPYfHk8fwwbQLLp4xj1bSxbPxgPLs+Hc+hT4aj+vlwTs6byJUl04lY/QUZ676kavMcbu9fTIvmGh6f3g031CDAGCJt6Ig4w++hVtwPsqAl3JLmICMqXVXIcthP/sUj1LircstXm9sBujQFGPQXZCRZMjcQRMKkSJd6Xy3JhKjGXYwiFardTlDloSpgyUuowltIfJ+RGERF1xUlUyLxfqKM84fJdDoiwOhCf1nnD5Pp8DMZ5w5JSrM/RIrtAVJsD5Bssx+R1V5EVntJOv0Tiad2vwCiWNNNfShaL0FRmN4qCYoGwihYZwVheqsI119DuP4aQg3WEaK/hhDDdYQYSBNkKE2IsQwR5luJtf6JpLMCjlLOHyP1wnHSLsmRc12VAg9dinwMKPI3pcDfhPwAc0pCrSiLPEtlzHmq4i5THX+tv0Rn6pLdhVK9qE33pjbDj+rMAB5UJHKvIpF7VSncq0rhbk0q92ozaKnPGtTDhuxBPbiZzd2bWdypz+R2fQbNDZl9ZdPckM2dmzl95Q2quT6fO3X53KnPpbkuh+a6HJpqsmmuy+FOfS736/N40JAv6WFDLg8bcrlfm82dqgzuVGXQVJFMY3kit8pjuFURQVNVFI3VUdSXR1OcGURpVgQNFWm0NJZBzxPgGT3PH/L04W0BROI0TIVDFAytBy+VE9qDqZ0AI2ObXRjb7MLUrn96ZGi9DZ2TAnTUDFdzwmg1qsZr0DBdj4bpeslzbTNpdMw3SEAkPnJbvH9I3WAlmgYr0TZajZ7RWvSN12FovA4jk/UYGq5FX28VRvqrMTVaj4WFDFbW27Gz3Y2T3V6c7Q4QckmO+KsqpLtokuemTamnLjW+BtwKNKUxyIymIDOag81pCT/FL9G2tGfe4GHSZR4mXeZpjhtUhdFTFUproS895WF0FQTQlR9EV34Y7YXRtJck0VWZTk9DPjSXw8MqaCmlozmX1luZtN3KofN2Hh238uluLhYQdLeczsYiOhsHTIZuFtLRUNBXXt90KIdnNek8qUrl99IUHheLeFyYRGuxiM4SEZSK6MgK5VmSB2QHCP+BjXCkK+wcHWEX6Ahz5LGXBQRb03pNleeXZcFFiW4XZXo8NOkNMIZYO54FmEH6FUhyoM3XgE5vPXq8dOj10oJAQ9qdlelxO0GHiwLtzj/T5XIYPI6C2xG6rh+k/dIeWi/s5NnF3fS4HqfHS4WeAE06wwzpSbKGHCd68p1oS7HhSbAeHX7adPtr0OOlQtvVo3RcOMhzu59os9rCM6Mfea6ziMca3/KLyte0KH3BA8XPeaD4JQ8UZvFA7mseqi3kgckaWs5s47dLh3lw4RB3zx6g+cweitVXUqm5ijq99dTqrqFCczmlqj8IIFJeTJHifAmGcpQWkam4hFTFpZJlcqkKy0hV+IEU5e8RKSwhSX6xACH5xcJj+QV9zSNR9lsSjs+VgCjh6Bzij8wi4ehsRLJzEMnOIVl2Hily80lVWCDpdSBKUVi5+NqVAAAgAElEQVQgXOJ67FtSjswl+dBsUg/OJuv4txTIziPn6Nfkyn5NgcZSCsy3UnhBntpwO0rDzlMR50x5vIvkMIWhlcfcoCzaheJoZ4qirkkgVJXkRY3Ih7oUH5qyg2nKDqY22ZuKOFdKIq+RG3CeLJ9zZHnbkuZuSeI1g8FTojOHCDq1nwDLfQRY7sPffC/eJnvwMfoJH4OdeOtvl8DIXUcGd80NuGuux0NDaCiIJA05Mvu/O4gGokj8+Vdh6GWf/SNgvayhk5oXJjdD9vAMRc7rQPQyIP0ZEImfvwpCrwOReNncq0D0Z5bI9S+D++MldAMfiwy3kmSwhUT9zcTpbCLVZCepJjsptjvOA3dj2v3sIOAcz65bUKx7kITDqwjavgC31X/n6spP0ZsthdI349g7awwbvhrBwo/fZO5HbzL7gzeZNX0YX0wexqfj/8bMMX9jxqhhAoJGjeT90aN5f/Ropo0dxTSpEUyTeveFBkHo/xCIJo4d8dL+LIRe9X7xYQ2vg9H/6yAa+n3vv/fuHzbzvRF8MHEkH04aw8cTpfj7hPF8Nn48X46TYta4sXw9YQzzJkmx6P3xLJ0xjqVThrHxg3fY/+lIVP8xGuvZE3CZP5mwJVNJXD6dol1fUauwhLv6G2g5vYdHF5RoddOlJ/Q0XZHWdCec5fcwc5q8NKi+Jke+wyEqrspz20+Hu4EG3A004k6AAXf6UNQc+GoQNfgJR21Xe2oMAlGlqwqV7ieo9lSTgEiMIjGISvr2ERVdVyTvihxpDodIst1Lku1e0h1//pdAlGJ74D8cROH6aySTJPHyulCDdRIcBeutJsRAmjDjjYSbyRBluU04CvzMXhJs95F87jBpTrJkXFUky/kE2TfUyHbVJN9Lj0I/E0oDhYMZKkLOUBFmQ2W4LVVRZ6mOdqA27gJ1CZepS7pCXYoL9alu1Kd5Up/hw63cQBrzQrhVEE5TURR3SmK4WxbLvfI4HlTE86AinodVSX0TpjQe1gu1NAg9uJUudDOTBzczaWnMFrqVO6gHN8Vlc79BwNb9ukxa6jNoqRcmVy216TyoSeN+dSr3qkTcqUykqTyexpJYGoqiqC8Mp74olNoCf2oKvKjO96A6z4vKPD9KswKpzInkfn0etD+ArkfQ+pDfW+q401DEG+omaxGnYboeHcvNGNvswtz+pxdAZHZ2D+b2e4f000tBpGa4GnWjwSA6YbRacpGrqv4alHVXvBREWoar0DNai57RWgz7QGRivB4T4/VYmG7glJkMNqe2YW+9i+tOR/C4eJzAywpEXVImz8OQcndj6tzNuOVuzB1fY1qCzPg1/BS/RZwWirLiSbydsCTuYRZdTWl0NaXBwwJ4kMfvReE8yQ+jvTCc3rwAyPWjNy9AOEQhP4KO4gS6K1Lprcuht6mQ7jv5tDfl8KQ+jZ57xfQ+KKH3fhndd0vobC6lo6mM9tslPK8vpK2hiM7GEtoainhePwBFdfm01+bwtDqN38pEPCpJ5EmpiOdlKbSVptBelEBHXgzPUgN4FHsD0j3pir1Ee7ANz4PO8DzQlueBtrT7n4IIO7rcNOh2Ueb51eM8v65Ip5cm3QGGkOJEm78ZxJylw8eYDg8dWq+p0O6sTOc1RZ5fPE7vNSXIugTX5Wg7v5E2x9U8t19J+9mVtNuuoNNmBV22K+lxXE/31d10ux6h21uJzgA1OiL06RGdpD3lJE+iDHnmc4IuTyU63eVod/6ZNqf9tDr8xBPbHTw9JcMTveU80VrMr6rzeag8W4CQODGIVBfz0GQ9LWd28Nulozy4cFgAkfU+itVXUqG1hlr99VTrrZOAqFR1KUUqiwUMKc4jV3EBOX3TITGIxEvlkuSXSDAkkltMkuwiEuWEkuQW9CVMcBKPzSXhqIChpCNzEB37BtGxb0g+Pofk43NIkZ1Liuxc0uTmk9YHoxS5+S+ASLx/KFk8QVJYQIrsPFKOzEV08GtSj8wlX2ERJSoLyZX9mszjX5GlvIA8080UOSnSGONEdfw1apJuUJXkRnWCK1XxNyQnzJXFOFMafZWSyGuURjlTGuNCeZwrlQme1Cb7Up/qT22yLzUiL8nlrlVJHoNAlOl9llxfe7J8rBBdNyL+khYxfVOiMLtjBFv/TJDVIYKsDhNkdZhAy8P4mx/Ez2QvPkY/4WUohtG2IROjDRIg/bMg+meX0Inh86qGAshPa52kl6HodSD6M5Oal05utNYTpC39WuQEaUsTpC1NsM6Gf6lX7d0RJwbMCxDqA87QQwsGAuhVk50w7X7wSOCjJ/PSInRfXpTeZqL0Ng867U048W3Ta3r5nqFXLZUTAyjWQOiP9hSJjAT8ZJjvJstyL9kn91F3WYWmG1o88jejK9SG3xw1KFPfLZkGnVv2EaYLJnPii+Ec+3wEh74Zx5bPx7Du05Gs/nw882eO4otpI/jgvbd4f/y/877U/8fUsW/w/ph/4/3Rb/L+qLd5f+QICYimjhEvUxv+Qv1HXw9nktQ7TJJ656XvG5zwfWKYvPeaXgWiPwuj14HodTD6HxC9+J3ipo8fwcyX9MGEUXwwfgwfThjLx+PH8em4cfx93Fg+HTOCT8e+y6fj3uEfE4cza9oo/v7eX/h6yl9YPO1NpD8Yzr6PRyH/j9FofTWWM3Mn4rXsAyLX/52k7bMoOLaUMsUfuWu6lXan4+ChCWGmPA8x5om/Affc1Ll5RZGai3LcdlfnlwBDWgKMue9nwF1/AUV3A0z6UGQ04GhuA24F6HIrQJeb/nrCfiF38ZTohARE4inRwEnRQBAVOStT4KxA0XVFsi8eJcl2LwlnfiLFfv8rQSRGUT+MDpN69iCpZw8KKDqzn2TrfYis9pJ4ajeJlsKyuQSL7cSbbyPOTIwi6UEoGrqXSFy47ioi9NcMSowkyb4jnVUE660myKB/ehRiIC0srbPYSsypXcSd2UvS2QOknD9GmpMs2VeVyHU5QYGbFsWeOpR46VLqa0BZoDGVIabUhFtSHXGKmghrqqPOUBdjT02sPbVxjtTEO1KTeJm6pGvUpbhSn+rGrXSPQd3O9qMpx5/m3ADu5AdytzCU5qJQmgpDhIpDaSzp73ZpuFBJ5KAai6NoLI7iVkk4DcVh3CoO4WZhMPVFwdwsCqShMIC6fH9q8/yoyfWhJteH6hxPqrI9qMxypyzDtS8XSjMuU5pxkZJ0J4rSL1GUdp2KnEDuN2TR/qgBeALtD3n2sIGbVVmU5MXzhnipmzgDq+2Y2u2WnBxn6bh3EIiGTorEe4p0Tm5C23IjuhYbJRezipfPDbyTSN1oXR+GVqGkswwV7WWc0F2Gqt5y1PRXoGmwEh0DAUQGhmsxMVyHmcE6LAzXc8pQmrMmm7lgvpMrp/ficmYfEVfkibuiSJqzKrnO6tzyNqXZ05T77qa0eJjwq58pT4ItaY2wpi3Wjs4kBzrTnOjJuUJXoQf8VkDnnXy67+TDrxXwuI4HWWE8yomiNTeC3rwgyA2gNy+Irtxg2nPC6CyKobssia6qZDrr0mitS+FpjYhn9SlwvwgelAqTo4c1dDaX8/xmUV8ltN0qpfNWGW0NJbTWFdDRUERXfQFdtfl01eXypFTEk+J4nhTH86woHmoy6SlLoSMvhraMUJ4mePJ71FV6RW50RTjS5mdBh48pHT7mdPiY0+1lCsEn6b5+gk5neZ5ePsrz64p0eWjQ4alFu7sOz1y0eeaiTZe7Dp0uyjy7+DOtTj/TceEg7Q776XX6GbzU6LTfQavVMlpPL+bZqUW0Wi6gzXIRXVZL6LH9kR6HNXRf3kGn8346XY/Q4S1Hm68KPRE6dEbq8cxfheeux2l3/pnnl/fx3GkPzx338NR+F79bb+WRpQwP9Vbyi8b3PFBZwAOF2bTIz6JFQQDRPcVZNCvM5Z76j9wz3USL9S5+PX+EFsej3LM7ROPpPdSZbKNKT5oy7VWUqC+n5MT3fS2hUHkR+YoL+jC0SLJcLlVxKSkKS0iSF0qU+65/MiS7iMTjC18AUbLsYBAlHRE3W5Lo2DekHptD6rE5Am76pkV/BkRDp0QZx+ZReGIJpWrfkS8/h6yjX5KuMJdcExlKLinTGHeR+hQPyfK4WpGH5DLWgSiqiHOlKt6NGpEXdSk+1Kf6U5/qT12KH1VJXlQmCsvm6lJ8qEhwozzmBiWR18j2cyDd24Y8/7Pk+tmQ7m5O4jU9Yp3UiLJXIsJOjlCbY4TaHCPE+jgh1scJtjpG8KmjBFoeJsBsP34me/Ez2i2ZGHnqbh4Cog0vTon+HwOR+LWB2BnYqzAUorfxnypUX4ZQ/QHw0N9MhP7mQRgJ09340kmPGDrix6/C0H8OiAQUxenJ/CGIXjXxeR2IYvW3E6u/nXjDHf1TIQOhFIPtpBvvptjqMDcvqtLiok9niBWdIVbcuqCMSFma0O2LcVv1FWfmTcdw9kT2TPk3ts98k60fv8PGz0aw+gsp5kz5K1+O/wvfTB3Bl5NH8slE4RjsCWPeYuLYf2PymDeYMvavTBnzJlNHv83UUSOYOmYkU8eMfgEwg3sRRf8Dov9KIHrx+/95EL0cRdPH94Pow3FCM8ePYOa4UZI+GD+GD8ZL8dE4KT6WkuIjqVHMlBrOjLFvM1PqLWZOGMb0cX/lwwl/5e/v/Y1vJv07S6e+w6oZI9gwYwR7PxqJxicjsZ49ges/fkjY5q9I3P01OUfmUq60mCb9tdw/uZXWS8fBTx+CzHjurkPLNRXuXT3BL546/OZrxAPffhA1BwogEk+OxEdzi0HU6KdHvbe2cOT2S0BU5aEu9BoQ5V2RI93xZ5Js95Jos4c0h0NknD/8T4Eo9ezB/wsgWiVkuJow/RUvTJSCtFYSqL0SX40f8ddaIfzUWU2Q/jrCTTYJEySrnST1nVqXfuEwmZeOknX5GHnX5Cl0U6HYS40yX03KfHUo89enPMCAimATKoJNKA81pTzEnMoIK6oibaiOsacm5jx18U6Dqk+8QoPoKo0p17mV5kJjpqtw0l26m+S+pPrM/hqy3GnIcqcu2526bE9JtVke1GZ5UJ3lQVWWKzWZrlRnXKcy8zrlaVcpT7lCWfJlSkWXKE12okh0gSLRBQqTzlOYdJ6CRAcKEu0pSLITSrClIMGW3MRzZCVepDgniK7WW8BjOp/fp/NxMy2NJZTnxZGR6Msb4stVxRnb7MLs7B4sHfZje+UY1hcPc+bSEU6e34fZ2d2Y2/VnarNj0EELBlZbMexLDCMDi80YWGxGx2SjgCGDVZzQX4my7gpUtJehovkjyho/cEJdSF17Bbr6azAyEaZBNsZbcDTexlWLn3A7uY8IBwXiHFRIdtIg+5IaZc4q1N84QbOHJi0+urSGmPM0wJjfvfR47G3AU39z2sNs6Il1oDfxgrBULOc6FLlBbRjUJ9NensRvueF0VYjoqhDRkhLIo8xQnmaH8jg9gLbsYLqLYqA8gdbscLqK4+guieVJbii3RR7UxDpzNyOAzro0ehpzoKkQ7pfDgyrab5fwpL6IJ/VFtN2uoL2pirZb5bTWl9JaV0RHbTFdtYX01ORDdS7Pc2Npy4miLSeKjpxo4V6jzHCeivx4GufB0yhnHodf4PcgO576WvDsiiodlxXouKRExyUl2i/J03FRls7Lx+m8KkfXNXm6nPuWzbmo0uuqRo+zGh2XlGi7cITW87t5fmEr7ee30u6whbazMjyzWs8zizW0mq+kzWIZbRY/0GaxjHbL5bSfWkW7zTo6zm2g8+I2Oq7sov36XtpdDtJx4zAdN47Sfu0IT68c4qnTgb6J0C6enN3OI9stPLbZwu9nNvPLKRkemEvTpL+S25o/cld5MQ/kv+UXudn80oeiu4pzqD+xlGZDGR7Z7ue5kxwtZw8KEDLbSZXRVioNt1Chv5EC9RXkKi8hV1FAUKHCAgmGshUXkqkoXMCa3ne8tUh+IQnHFhAvu5h42cUSCEn2D4mXysnOJ1F2PklywuOhU6JB06KjcwXQyM6TTIgky+f6QCSBkXL/HiNJCgtIk/uWDLl5ZCosoEBlESWqiylWnkfO0a/IOP4N+YabKLuoTH30eepTPCiPvU5V/A3qkzyoT/KgJt6dqlhXCYQqE92pSvKgNtmb+jRf6jP8qE3zpSrZi4okd8rjXCmNcSE/7DKFkVcpirpGQehlMv3tEbmepCDwHHn+tmR4WCC6bkDCZU2iHVUIt1ck1E5eUtAZOUKs5QixOkbQySMEWBzE33SfZFrkY7BTmBRpywwCkXgJ3WuX0vUd0/3C60OP4+77Hm/tjYPy0dmEj84mfLU3DOp1YPojYPlpvtgLYPqD34nvM/LTlCZAZyMBOhsJ1N0kSfyav9aGl/4+UHcTQXoygwrRfXlh+lsJ099KpMG2QUXobyVCfyvhuluEdGQI15EhTGsTYVqbJM8HJv7dq34friNDuO4WwnRkJIm//1XgeRWAXmwrUXpbidbfRozetheOxY7R3/LS47IlwOkrwWi70EuWwsXrbyXecAex+tuJMdhJlOFOksz2kWqxD5HxdqLV1xGrto6SUwe5dU6ZJzdMIOICBNvTZC1PjspGArd+w8UfP8T46xkofjyJnyaPQHr8W2z8cAzLPxrDdx+NYs6Md5kx5g3eHyOeAP2VGePeYZrUu0waIzRx9FtMlBrGxLFv9/XuK8HxntRIJo0dLfRaHA2+OPV1Dd0zJP77E4Y2ejgTRg9/JZCGvv9VgHrhFLpXgORVvQooL/TCnUqj/7BJE4Y28s/13nCmTBj+T/+9Fw6bGDe4l6FNsr9ovNBABIlf6//dGGaOE2A0ffyovuWWbzN17Fu8P0Zo+pi3+FDqLT4d+zb/kHqLL8e9xdfj3mbemDeRnvI2u6YO4/CMYSh+8Des54/h+srJxOz+jKyDX3Jbbj6/nviedrOtcO4oOGuBmx7dbno8uqbOb27atHjpcCdAT4BPkBFNAUY88DfhoZ8Ao8ZAA5oC9YQ9R/66NPpoc8tbi3oPNWrcVSUoqnY7QbWb2mAQeWlQ7qFGyQ1huVzRVSWKripReEWR3IuypNkfQHRmD8m2e0mzP0Cmw88vRZEERvaHyDh7gIyzB0i320+K3T5EZ/aQYLWLhJM7JMVZbifWYgsx5puJNttEtNkGIk3WE2W8XoKhcP01hOuuIlx3FWE6KwnTWSl5PhBEUQariTJYTYR+/3tDtYUju0O0lhOotYwg7eX4q39PoNYy/DSXS/LXWkGQzirCDNcTZbqRGMstkuJObSPl3E9kOh0k/9ox8pxlyb2uQO51BfJcVch3UyXfQ4MCD20KfXQp8BX2JZUFW1AZcYbqKFtqo+0kP2uj7aiOEaqKs6cqzkGYLsU7UptwnurE81QlCVWLLlAtukBl8gUqRRclVSQ59XWe8kRHyhMdKUuwpyzBntJ4O4rjbCmKtaE4zpbiuDMUxfeXH2tFbuxpsqLNyYw0IyfcgsLQk2QHnCQp8BSpCddobMqlu/dXunse097awu93a6gtSiIj3pOYoMuDQWRovUOyLO6k4wEBQo4HMDu7R3K/kJntTgmIzGx3So7iFmdyZvsgEOmZy6BnLoOmyQbUjdahbrQGdaM1wpI6g9Vo661GT3c1etqrMNBahaHmKsx11mJlIM1ZIxlczXfja7GXEKufiT5zjExHNfLPa1B6UZfaK9o0XVWlxUWVRx5aPPXWoy3AiI4QM7rCLOgJPyVcOhp/EZKvQuo1upKv0pVxnZ58d6gMgZupUJ1Me2EkrbkRtBdG8yQrhCe54TzNi+B+oje/ZwTTW5YIDZk8ywmnpzQBSuNozQmmrSCMXzJ8eZjhT1t5PO2VIp5XptFalcHTqiweVWXzqCqXp3VFtDdW0HF7AIhqCmmvzKerIpfuikwoS6ctI5z2tBA60oLoSg+mOyOUzhR/WuPceBbpzLPQCzwNPssT35O0uhvQekGWbscjdDv+TJfDITrOHaTdfj/tDvt57rif5w4Hee5wkLbzh+g8f5AOxwO02++l1XY3z6y38MRqDU+sV/DEegVPrVbw9OQynph/z2OTJTw1/p520+V0mK2i3WI1HafW02YtzfOzW3h+fjvPL++h3Xk/bdeF2p0P0nH5IG3n9/Hs7C6e2O7gsfVmfju5kRbzNX2t44HZWu4Zr6XZeA03DVZRp7GUZuVFPJCfT4v8HH6Rm80DhVncVvqWW3rS3Dt9gMeOsrReVODumf00Wu6iymgr5foylOptolhnHXknfiRHaRHZ8vPIkZ1Lruw35Mh9Q47CfLIVFpOpuGQQiJLkFhB/9Ftij80n7vgCEo8LQIo7LiQGUbzsfOJl50ue9y+hWyBBUqLsfOHI7AGlyi8iVX4RKXILB+0h+iMQpSkuIl1+HtmKC8lWXEiu4gKKlRdQobKQEtk5ZB/9hnyd9ZQ5KlIbbEdNggul0Vcpi3GmKtaFqlgXKqJcKI24Rlm0sH+oIkFAUY3IixqRF1XJXlSKPChLcKMk7kbfQQvC/qKcECeygs6THXyB/FAnisMuURjkQH6AXR+IjEi6okOskxqRDicIs1MixEaOUDt5QmwUJCAST4n8zYUpka/xHgmIvHQGT4n+/wyil6HonwWRt/raV4JIjKKBIBra0PcH6wgNBVGo3hZC9bZIAPSyBoJIXITulkGF6cgQor1J0n8miKL1tw0Czx+BKN5w26BeB6IEgx0Cigx3Ea2/gyjtbURqbiJeayPpRtuoOnOYlstqEHueDlcj6i2OkyK7AS+ZeZz/7hNMPpdC9eMx7Jw0kk1Tx7Fx5iSkP53Gwhlj+GrqCD6c+BbT3xvG5HF/Y5KUMP2ZMmYYU8a8zZQxb/eDaKzQBKm+hoDiBbD8D4j+y4Jo0nv/d0A0EEUDYTR9/IvTpenjxzB9wPRJvNdMfCrh9LEjmDFmBDOlhvPh2OF8JDWCT8aO4FOpUfxj7DvMlXqHpeOHsXbSMLZMeZM9U99A7R9vcmrRKFxXTCR5w3Qqd35Gk+xi7quu5pnpLnrPHofrGuCmQ6erOk/cNHjgqU6zrw5Nfvrc9zPiV2+huwHCnURNwQY0B/XDqNFPh3pvTWo91fqnRK4qwt1EbmrCXUWe6lR6qlPmpkqxi5IwHRoAosIriuQ4HSXN/gBJ1j8hOrOH1LP7yRowKfojEGWcPTAIRHH/i723DK/yTve2590znQ60ULw+nc50pk4NlwBJkCJBAiG4JhAl7i4QJAkEC0Hi7u6uxJ2QQCA4IW4Q7Hw+3FkrSmn37D3PfvczH85j2b1WODjWh5z5Xf/fZTdQiNb/S4RIJEXh+tKE6UkRoi9FsK4kwbqSBOksFEtSuNGS/pa7PqIsVhBnvZJku7WkHVtPxvHNZJzYRprTNjJO7Sbz7F5yXZTIvahOnpsGl901yfcSziOVB1lQGWJFZYgVFcGWwm2oQFmYFeXh1pSHW1MZYUNlhA1VkQepiDpIebRARcwhKmIOURZzeBCl0XYCMQcpibKhJMqG4khrMSVRNpQOYOBrxZHWZPrri8n2MyTl3AESXfQJPm/KlbIEWtpu8IR2njxtoaP1NndqL1OWHUZa5AViAk7yO9Mj8ogwO7oJa8ftHDy5iyNn9/xTQmRwcDX6tjIY2K5F/+BadK1k0LFciYHVagyt12BssxZT67VYW63hoMUajpmv5bi5LOfMZPG0kCfIZhsRh3aQ5rCfXEdVSk4foOqcDnXnDWi4aMx9dwuavCzp8LeiK9CGniBbeoJs6Q07zPNoe2HxaLILpF2CDHfI8YQcHzqTL9Kd7s6THF9elkVCTRJcz4D6TJ6UxNCVH8Hj4mielsbztDSelqwQuvKFVIgraYOE6GlJFE9LInhcEE5LVhBteeG0FsbQUZZCd00OHVdyaa3Oo+3KZbqvFfP0ZiXPGqrpvSGkQ91X8umpyONJWTbPStN5WZxKV3oIPan+PEnxpTfNj+dpvjxNcqc72pmusJN0BR2lM8Cadk9Dui5q0em4i8cO23jssIUe+808OSbP46MbeXxsAz1H19JzdC1dR9bQc1iGniMr6bZbQefBn2mzWUKHtTQdNpKCAFkvoN16Aa2WC2mxWECzuQRt5gvotllC96Fl9BxZyeNja+k5Lkv3GXm6z2/lsesuut0EHrvuouf8LjpObqbVXo4mu7U0Wq/igcUy7pku4Y7xogFIcdtIkgYjaa4bSlKnI8Et9TncU57JA+XpPFSZxh31adRrzOL+wY08Oq5I22kVWk8pcefoTq7bCEJUYbqWMqPVlOj9TKGmpJAE7fuJnL3fkafwPbn7fiBPeTo5yrPJUZ0/SIjSlQQhilecTrzCTJIUZwn0JURJKrNJUplNovIsEpVnkaQ2hyS1OSQfmEuyugQpBxYIqEmISVOVIE11IRkqC8lQlRAzcAmrSISGIhKiHNXZ5KrPIVd9DvmqsyhXmU6dxmyuqcyiRGEaxdo/U+2gRG2gPbVxF6mO6zsrFOVCWeQ5yqMuvFKIrqR4UZbgRlmCGxVJHlQme1ISc4HrWQHcyAmiKtGD3OBTFEacE0tWZZQzxaHHyfG2JcPNgvSLJiS7GBB3SpuoEweIdFQn6sQB4b69GpFHlAk/rEToIQVBisQp0SYCzDbhbyqcJ/I0WIO3/hp89AbTL0UjC9HQRauvEyKxCBmtFXiNEI302q8RoiB9mdcyUIz8dJbjq/2zWIhGSntCjdeOKEgjCdGrEiKRCIkQCc0wURGJ0RABEiESkUFp0iuujTYaLl6iRCrORJY4E9lfEJ6REb1PLEKmcsSbyg1LfpLMNohvf4kUC3mBAWeCUszkSDXZMICNpBrJkWa8kWyzLeSZbabWQZlmVyOeBx7kpb8lDTby5CovwmvVV5yS/gLNr99l99/fZf1HU5D55D1W/vV9Fv15MjPfH8s3k0fx18lv8PGkN/hgyht8MPlN3p/0Rz6Y+KdBMvRbhGiYdEwYJzDstbdfwS+PvA0VmdcJjkiIXu7l/EMAACAASURBVCVGv1WI+sWob3Tu30L0q4ToVXI07LnJ7wi8K/xf9BdwjO5Li8byl4ljxWL06YSx/G28wF/HjeEf40bzzfjRTJ/0FvPf/ROLp/yB1R/8nk1//g80vxmNw8wJeEl/SMy6L7m8fTpX98+jUWcZTy3WguN2cNkPl1R46qFBl4curV6GtHmZ0eFpQYuvFXeDzIVdReECN8JNqQ8z5nqoEXXBBtQG6Alnh0QpkbuWeD/RFS9tqry1qfDQpNRVjaILKpScH5wSFZ1TEktR2rGtpB3bStaJnWIpGipEeX1SJBKjzOM7SHfYRurRLSQdlh+QEm0YJEXxNoIUJVjJDBqdizXtJ3qAIA0Uo1jT5cSZreg/UzRAoF4lRmF6UgRrLyRAYz6BmhKE6UkRabhk0HieaPeRSNBiLFcSbbWaKOvVxNiuI+bQBmLt5Ig5son4Y1uIc9hB/IldJJ1SJP2cCtkXDojJuahB1iUNsl01yXLTJNtdi2x3oeE5x0ObXC8dcvrI8tYh20dvRLK8dcRkemmT6aVNhqcWmR5aZLhrkuGuSfqlA6RfOkDaRTVSz6uS4qJC6jkVks7sJ85pLzHHd4uJcNhF6MkDZEe50t3SwPMX3Tx90U1Pzz3u3SqipjiOnFh34gOdiPQ+xu/Mjm7C7OgmzI9txvzYZmxO7BALkcP5fTic3ycembNylBeLkJX9RvHInGhZq+WxwQmRvs0a9A/2C5GepQym1muxOrgB24NyHLbdyDGbDThZy+FstZFLFvLEOewnw0GFQqcDlJ7SpPK0DjVn9ai/aMRtN1Pueljw0NOKFr9DtAUd4WWCM88TBZ7Gn6En+hSP487yMvUSZHpCthcvs314kRvA87wAmhIu0ZbsSWemH8+KIunICYKaFHhQBLfzeFoay7OyeJ6XJ/GyMoWXlSk8K0ukKz+K1uzQYQlRR7Y/XTlBdOSE0JYXTntBDO3FCXRWpgvV2Vdy6biSS3dtAU+uF/H0RglPrhfRU3OZrsocuorS6SlIoTc/gZf5sXSn+NKd6ElPojtPEy/xIukiz+Kc6QlzpCfoEN1+FvR4GdLhqkH3uf10HdvC48Ny9Nito8duHU/s1tB9UIbugyvptFlGt80SOq2l6baSpMtyAV2WC+i0nEe7+VzazefTbj6fNov5tJrPE9NkNp8ms/m0WCyg3XYZnUdl6HZcT9dJOTpOb6LDZRtdbrvodlegy22PwKXdPLm0h8aj63hos0pIgIwXc9tgEbf1FnJLdz4NOnMHcUNnPtf05lOrNYebarO5rTxDQHUm9RqzuKI9jwcOW3ngpMjDk/t44KTIzSPbqbWRp9JCljKztZQYrqJI/2fytSTJVZ1NtsIPZO76muw935CtIIyZZSnPEic2otQmbf8skhRnEKfwE3EKP5GoMFOgLyESCZFIhJI05pOsJUGajiRpOpKkai0iVWsR6VrSpGtJk6YpRfoBSTLUpUlXkxK32KWrLyBdfQEZByTIOCDxWiESyVCu+hwuq8ykXGkadcrTua48i6p9syhSk6bi0B6ueBykMvQ05VEulESdozjsNIWhp7ia6Mm1ZG+uJntRneghHpmrSfXmSooXeeFnKIw+T2WyJ1cz/KhO9qSpIp72KyncvhwmjMxFne9Lns5TFnWW4tDj5PrYiYUo9bwhCWd0iTmpSbSTBlEnDhDtpEHM8QNEHVUl/LASYXb7hdE56139KZH5pr6kSBYvw7UjSpG3rswvpkS/VYiGitFrzxT9C4XIR2sZvto//8uEKNxocLozohQNEaChicz/VCEaKEIjCZE4Eerj1whRmvFGEnVlyTPfRd1xTR5cMILIEzz3teGm3V5S9i3Ef92XOC/+BNMfJ6Dw97dY+8Fofv5oMpJ//hiJv3zC52P+yOfvvMHnk0bz2ftjeG/875k88fdMmvwGUya+ybsT3+T98aMGydBH49/+txD9bxSid4efjfpXCNEvSlKfEH08aSwfTh4rnCOb9JaYjyeMEfNJHx+Pe5uPx43lo3fG8PGYt/j0nbf5YsJYpk4aw7SJo5k9+U8sfPdPrPzoDXZ89id0pr6N3ewpuC75hLi1n1Ow9VvqFWfQoiNJj/VqXjhug/OqcEmT55d06XU15LGrKR1eZjwMMBfOEYUaczPUmPoIU65FmlIXYcy1MCNqg/Sp8dUWS1Gth7ZYiqo9taj01BKPyw0UIlFCVOyiTNE5JS6fUSDz+A5Sj24h3WEbOU67B8nQSEKUe2L3K4VIJENDhSjRWjhP9FuESCRF/1khCtCYT7D2QsL0pMTXhOtLE2GwWPwZotG7EAPhTFKQ4RICDRbjb7AUP/0l+Bgswc/wZ/xMVhBkvpowG1miD8sTe3Qz8ce2kGC/jXjH7SQ57ST55C5STu0m6fRuUs7sJensXpKdFQaRck5xRAZek3RWeG/imd3EndxJtOMOIo9uIcxOnhDr9QRbyRJgsRZ/s7X4m6zBz3i1mACj1fgaryX46E7CzmjTeacc6OXFs8c86e2go/061SUxFKb7khJ2lkjvY4R5HOZ3FvZbEGHlsBVrx+1iKbI5sWNAiYK8UMU9QIas7DdieVRe4JgcVvYbsbXfjOXhjRjbrEXXXAZdcxkMrddheXAjBw9t4szxPeQkOhJ0QYtwV13ivQwJPaNKhJMKmed0qXAz5bqbBQ88D9Lsc4SOkBM88j9KW+gJnidd5HmSK0+TXXmS4srjFFeojuFZvj/P8v3hShxtKa48KwyiK9ubl2WRPC8Jo7cwjMcFoTwuCIWaVLiSysvSWNoyAnlaHMOzklheViXBrctQl8nz0nielcXDtUy68iN4lO7Ho/QAuvKj6LwcQXdBNN2XI2jLCqAtw5e2DH/as4PpKIiiozCW9uIE2oqT6CjPoLsmRxCjqiw6qoRRuu5qYcdQW2Ey7XnxdOZE05MdyeOMYLoTPemMdqEt7BStgUdp8bWhxcucFndDWi7p0OSsSsuZfbSd2kWX01aeHN3Ak4Or6bZeTrv5EtrNpOiyWEyXpRTt5gtoN5lLm/Fs2oxn0mY8kxajaQOYQbPhdJqM+nlkMoMmk9k8Mp1Ns+UiWg/L0HZcnp5zO3nqsY/nfqo89lemzUuBFve9tLjuofXiblqcd3D/2Hru2chwx3wFt4wXc1Nfkgbt+dzUmMt1tRlcU53GdbUZYmrVfqRa/Qeq1X/gmvIP1Cv9xA3laVw7MJtaXQlu28nSfkGFRy7K3D2pyK0Te6k7so0rtvKUW8pSaraWYiNBiAq0pclVnU3Wnu/J3PU1mbu+JGvvVLIUf+wrN5hDmvI8MaIRuXiFmcT3yVCS4iwS988kSWkWyWpzSFabQ4rGfFI1JUjVXkC67iKyDJaSZbCUDD1p0nWlxEKUriVNhoYUmQcWk6EuTUbfbqNMjUVkaiwiW2NBH/OHMFdMrsZcLmvM47LGHPI051CgPpMqlRnUKU/nmtJMapTmUKQmTbntXipcrSkNPEFxyCkKQ09REi6MuNWn+XEtWWiLq070oDrJmyvJPlSn+FCR5EVh9EVK49yoSfenPieEhvwwbuSFUJvpT3WqF6Wx5ymLu0BJjAtFEacpDjtJcYgTRcGOFAfbk+FqSvpFE5KcDUk4o0+Mk7bASU1iT2gQY69B5BHVvpRoHyEHFfua53YQYLGVALNNfQUL6/ExWo+33jp8DGTxMZDFW29dnxCtGnFfkUiCPLSWivHUXo6n9vJh1/voyeCjJzOCEK0ewn9OiETX/BoRGkmMBiZEQfoygsyYyBJuIvuLQhRiuI4Qw3WEGsv2MfIZomHJkMl6Ioxlh42yDbxmYFI09KxRrJncoDNHr0qUhiVOrxCiobxagIayYRADhWgkARr6WCxCfYgWr4qI1V9NuuUmsm23kWG5nUonfW5dtOFJ6EmeBjtQf3QfWSpShKz9Oy6LP0Trpwls+/IdVn38R5Z9PIq5U95k+uRRTJ30Fl9MHM0/Jo7i04nCPqAPJ43i3cl/YnIf704aLRQnjH+LD8cN5v3xAu9OEJgysY8JYwbx24Xo1wnQbxWl/yyvK2F43QLXXytEH7wvMEyUfqOQ/KeFqI/Xfd5vFaLhgvXr+HCyULP+5z5EQjSogGNICcdH49/m4wnC7Ufjx/LR+LF8OGE8H08Yz18mTODTCeP4bPzb/GPcaL4cP4pvxr3B3HffYNlHf2TLP8ag8d04zKeOxnnOeOLW/Z3i3T9SpzaPuzrSdFlv4IXDLjilAs6acEGXXjd92ryNaPQ34kGgMbdDBCm6Hm7MtUhTroUZUResR22ADrV+WtT5aFProUmth5AWVXkcoMpdk0o3Dcrc1IUzRJcOUHyxPyEqPa9CiYsyRWf3kXO8v0Y723EHeSf3cPnU3kEMFaKc4zvJcthO2pEtpNjJk2InSFG/CK0bJEZJNrIkWvcvbI0zWzFIiETCM/T+wNcHNdAZjXyuKFxfmhBdSYK1FxKktYBg7YWE6EoKUqTbT4SetJiBshRqIE2I3mKC9BcTqCdNgL40vjpSuKnNw2XfDNzU5hGov5RQkxWEGC8Xbk1XEGom7EsKM5ch1EIg2FIgxGo1wZYyBJqvwNd4Gd6GS/AxWoq/6XJCrFYTar2GEKvVBFmsEiN6b7ClDEHmq/E1Xo63wTK8dBcPYCm+usvw01uOv/4KAgxXEmy4mlAreaJOqvKwKhpoBZ4Cz2lvuU1ddSrFGT5kRJ0n1teRMI/DBF2yHZ4QDZQjK4f+RjkrR2E8zsp+ozgJsjwmN0iILI/JcezULg477eCQ4w6OOO7kmNNuHBx3cezQFuwt5fE/rUp5zHHy/W3I97WmKPggRQHWlAce5HrIMe5HONIWeZLe2HM8T7gEBZGQEwpF0VCXLqQ5tSlQlwI30+FOLtzOFniYDw0ZcC+PzupYeutSeFKTRFdZDB1FkXQWRkJdJlSm8qwwlu6ccJ6VxPOkJIYnJTE8LY3lZXkCz0pihftVSTwtjaUtN4S2nDCelsZzN9Gb+yneNKX70JTuQ0uaFw8T3biX6EZzZiAdBVG0F8fRVpJAR1kKPZUZ9FRm0F6STHtJMh1lKbSXJNNakEBzbhQt6eF0pIXSnRrI42RfumNd6Qw/TVvQMUGGPExoddWj7bwm7c4qtJ7cTZvTNjqOy9NtL0uvnQxPrJbRaSpFu/EC2ozm0268gHbj+bQbzx8kQ4OFaAbNxjMGyVBjnxA9MplBk9lcmm2kaHGQpfXMDjouKfLYW5kef1VafZV46LmXB267aby4i0bnbdyxX8+tQ6u5ZyPDA8tV3DNdxl2jxTRoz+fGgTlcU/6J2v0/ULv/B+qUfqRO6XuuKk+lSuVbqlS+pUbpW+qUvqdOeTrVB+Zx1XQZd05sp+mSCvfPK3P7zD7qT+zmqv12qg7KU2YlS7H5WgqNBSEq6hMiISH6UixEosa3VKW5gxAVKIgSoX4EIUpVFYQo9cB80jUkSNNaQKbOIrL1pcnWW0K6tiSpGgtJVV8wiKEjc5lqC8hUm0+WuoRAXyI0VIhytOaRozWPy1pzydeeR4GuBMXa86jSmEOt+hzq1OZQo76QCv011BxXo8bvKFWRzhSHCDJUEXOeK/Gu3MkOoTzqAsURLlzP8Kc6yZvqJG8qk725kurL9exg6nNCqMsK4kqqL2UJbpTGXxInRtez/KhN86Ys3oXC8JPkBx+nMNSJ6lhnahMukOVh3ZcSmZBwRp+4U7p9aBN3Spv4k7p9UqRMmN1+wuz2i6UowGLrcCkykMXXcD2+hsL9/2ohGipGfnoyg/h/TYiGisrQ6/5fF6I0c3kyrbdQ4riP6y569EY50RXiyI2zeiRqrsZ30zTOr/gMy6l/ZMuU37H0w98z7+PRzPn4bWZ+IozFfTHxT3w2SRChv0wazccThV8uP5g0ZnhC0yc+/TI0hg/Hjfm3EP1biP7bhUgkRR9P6hehwd8XocRDlFZ+MOHtYW2EH04YL+bjCUIN/CfjBf4yfgyfjR/N1MmjmP3umyz76I9s/OQ/UP96FLazJ+Is/QHRsp9zefuPXFdZyH3tZXSby/Li8FY4rcDL8yo8cdWh3UufVh9BjO4GGwtLWkONuBZiyLUQfa4F6VEfqMd1Px1qPTS56q4xTIjK3QUpKnPVEAtR6QV1sRAVOytRcFqBLIedJB/aROrhTeSe2E3BaYXXSlG24w7Sj20l9fAm0o5sIfXwJhIPrh8mRAm2siTbrifJRpYEqzW/WohGquIeykhCJEqKQnQlxQyUoaFCNBRx0qQrTbCuNEE6kvgekMBt/0w8VGYTpCNJuNGyEQkzXkaw0VKCjZYSYLSEAKMlBBoL9/0MpPHSWYi75nzcNefjpbMQPwNp4RqDxQToS+NnIOBvuBi/PnwMluCtL42XnhQ+OouHsBQfnaUEGq0i0GgV4SayRBzawdXk89BaBS9bed7TTGfbPW7fKKUsN5iM6LMkh54iyvMowa4HBSEyPrgO44PrMDkki8khWUztNmJqtxGLIwLmx/pE6FcIkZX9Rg45buPoyZ04nFLA6bQSruc1CbikT6yXKRl+1hT723Ij7Dg3/Oyp9zvC9ZBj3Ek4Q0vGBdoyLtKRfpHHWe68yPeFohC4fhlqcuFmEbRchdYaaKuBjhrouAKdNdB7XaCrhhcd1fD4Kh3383jyqIjHty7TeTWD9vIE2ovj4EYBz0oS6cmN4llJIlzL42VlCp2XI2jJCuJxQSTPSqN5WhZNd2E43YXhNGX405ThT3dBJA1xrtyMvURTug/d+WE8KwqnI9ufxhQv2nJD6C6KobMoThibK0mkuyyZzpJEWgvjaL4cTVNeFI+yI7ifHsKDlAAaE31pTfShI8GLrjh3OiKcaQtyoMXnIM3uprRc0Kb1nBptZ/bR7rSTVnt52o6to+PwaroPLqfHegndpotoM5hHi94smnVn0qQ/iybD2TQZzqbZaA7NRrNoMZlNi8lsmo1miXlkPItGo5liHhjPpNFkFo0ms2ixnE+r3VKaneRpctlLm6cKnX5qtPqrcs9bkQa33dy+uIs7Z7dxy0GOGwfXcNNKhlsWK7hjupy7Jku4Yyg9WIgUv+eqwndcVfiOWsWpXN33DZUqX1Cp8gU1yl9To/Qd1SozqNCUoO6gLA9c9vHQVY17F5RpOKvAtZM7qXHYSuUhOUpGEKLLKrPJ2ftdnxB9TobCN8J+IKXZfTXa88V12mLUFpKitpAkFeG1VNU5pKn0k6E6lwzVueJzQKLa7FTl2STvm0mS4gySFGeQvG8myftmkrZ/Fmn7+0sWMpTniJvmstTmimUoR1NCQHs+OdrzydWV4LKOBPm6EhToL6DIcBElBguoMpCgRk+COp2Fwo4ls/XUnNXiaogTNXGulEY4Ux7lwpV4V2qTPahP86M0woWy6AvcygmhOtmT6mRPKvu4WxzJzcuhXM3wozLZk4okD66keVOb6U99bhA3cgIGCVFhqBOlEWeoinWmLvEixcH2pLmak+ZqTuI5Q+KdDcQknNEn6bQ+8Sd1iXZUJ/yoMmFHlAg7okTQIaFkYeCZIj8TOfyM5QVM5PA3lsPXcD1eejJ46K4Yws+46/QLkUiO3HWW466zXHzda4XIYPWQ51cN4rcKkYhAw9W/mgADGfz0VuKj87Mwdme4mlBTWcLM1hNmtp5QU9lXEmI8GJFEiRhJhH4LvyREIin6NYiuH876QcT/VvpG5US8SoRSLAUSLdaTaCHXhzwpFpv7hchSjjSLPvpkqMhekRuu+nRGHoV4R7o8tbmst5gLq//C8Z8/wWzBR2z/x5v8POl3LP7wDaZ98CZTPxrDNx+N4fMPx/DX997i48mjB/11vX/s6B0+Gj9WqM0e1/cX9j4B6hchEf0y9EtCNEww/pcKkWgh7DCBGCI4v1WIfquQ/N8WouH8c0IkYmQhGs7AQo7B3+93hiAI0ifjx/O38eP4x7i3mTrpLWa//yek/jKKFZ+/zY6p72AxayIXpT8kfs2XlGz5npuK02jWmctjS0meHVvH01NK9Drr0ONqQIeHIY/8jLjnb8itYCNuBBlSH/x6ISp3F4SoxF1dnBSVXepHNDZXdE6JgtP7SDuyjcSDcmTYb/tNKVGG/TbxbeqRjaQclhskQ4kH15NqJ0fKoQ0k2cgSZ7maePOVYuLMVgwTpJFG50RnikTXjpQWDRyFG5oKhetKEanTh/5iIvUXEz0CotRIJEZhelIEaS3AS3kmHvunE6Axn3B9afHPG0qY4WJCDKUJNJAi0ECKoL77fnoL8dGRwFNjLu6qM/FQm4Wv1nwCdBcSqCcpJkBfkkADKQKMpAkwEuTIx0Aab/1+BidFi/EzXoWf8SpCreQo8DLn2a08eHIPXjbT2XadOw1FVJbEkRnvSlyAIzG+joS62RF0yZZAV1t+Z2Ahg4GFDIaWqzG0XC1uhTM/tAELOzksj2zA6qgctvby2BzbiO3RjdgcketDnoOHN3PQbis2h7didXg77n4meAdZEhx+iJiowxSmnKMs/gwVsaepiz7F7XAn7gYfpzX0JC3hZ3gQf57e4lCoTYTqWF5WRMGVWLieDA3Z8KAGbtdAYz30PoDe+/Csj+f3efq4AWgGmnn6uIHO5mpe9t7iccdVeHmPl61X6blZSEdtFq3lKdBQRHdJEh35cbyszoSHlXA9j8dFsTSn+9OeGcCLkmhelETTnhlAY4oXN6PPcyP6IvdTfXiQ7suDVB+6LofwoiSa3sIw2jJ8aUr3oSMvlM7CaDoKY+ksSqCrOJGu4kQ6i+JozY+iJSecR5mhPEwP4mF6EHfiPHgY70FrnAftMRfojDpLV4gj7b7WtHkYCanQ2f10nNpF+4ltdNhvovXwGtoPrqLTZjndloIMdRrOpVV3Fs3aM3io+RMPtadxX28G9/Vm0KQ3hya9OTQbzaPZaB6NhnMFjOfRaDyPB0azuW88l/vGc7lrPJ97JhLcN5eiyfpnWo6to+n0dpovKtLpo86TYB0aPRS567aHhvPbuXlmCw2Oclw/uJo6i+XUGS+l1kCKOp2FXNeRoF5bghuac6lXn8015Z+4ovAdVXu+6eMrqhU+p1LpMyqVPuOK0ldUqXxHmdosKg2WUm+/jdvnlHjgpkbDBSXqz+6lbogQiUbmSvR+plRTmgLl2eTt+Y7snV+Svvtz0hS/EWqyleeSrCpBsqoESSrzSVKZL36cqiFJqoakWIxSVeaJZUjYPzSbtP2z+iq3hdrtZMVpJOz+ntidU4ndOZWEnd+RuPt7Uvb+KN5PlKY4nQyF6WTumyGu4haL0YF5YiHK1RXI01vIZf1FFBospNhIknKzJZSbLaHCVJoqE2lqjKWpMl5OnrEMZU6qVATYUxYpnB0qjXCmOu4S1XGXqIq5xJV4d2pTvLmWJpwRqkoUChSupHlTnepFdaqXWIbKE90pjb9EYfR58iPPURTlTEX8JYqjz1IW40xJ1FnKo52piDlLbfIlKiJPk+VhS5qrJUkuRiS5GA0TooRTesQ5aRLtqE6kvRoRx1QJO7KPELs9BNv2nynyNd2Mvxh5YV+R0Qa89dbhobNKLDki4fmvEqLBrMJHf6WYX2qY+yUheh0jCZGv7nKxEIWYrP1FEfq/LUS/lf8JQpRkKUeC5XoSLOVIsJAn0UKeJMvNJFluJs1cnnRzuQHIk2kmzz1XQ15EOtDuYU6+4TpCt3+Ph+zfsV4wCcVv3mT5B79j2d/eYtHfxzPtL2P54sO3+OzDsfzl/bf4+L23+eC9Mbw/5W3enTJGvKfngwljxSNGIhkaSYj6ZWjMIBn6txD9W4j+GSEaKj8ji1DfWTXR+a+h37s+RGfZRNd/OOktPp4onDUaOTma2CdG7/DppHf4/P2xfPXBGP7x7pv89P4fWPvpH1H7ajSHf5qI58IPSVz9KUVbPqNO+Rvu6c+l1WItPXa7eX5ShafOGnS7atPmqUejrz73/PW5FajPzUA9rgfoUuunxVWvA1zx0KDa/QBVbmpUuqsJyZBIhNzUB8lQ6UVVSi6oUOyiTIHzPgpO7yP3xF7Sj20lxU6eDPttw4ToVSlRlsN2sh139CVGm0k72p8UiaQo5dCG/7QQDS1Z+GeESCxGrxUiScL0FhGmt4hwfUlCdBfiozYTD8Uf8VKaRri+JJFG0kQbDibSSJoIQylCDSQJMlhEkMEiQgyF+wG6Evhpz8NbfSYeKtNxV56Gt/pM/LXmEaQrQbDeQoL1FhKov1B4r5EkQYbS+BtK4W8ohZ+BNL56koIU6S0R6JMjX5NV+FtsIMRuDx1V0dDZALTDiyZaG6uorUqiODeI5Ahnwj2PEOElpEOBriIhMl/OQCwPyYqxOiiLpe1aTM1WYu+4GUeHzRy2kxNz7KA8547u5ZKjGt6XrImKOk9JaSz1NzMoLgmgNM+DByVhNOYF8zDDh4eJbjTHnqM1+hRdkcdpjT7Fo3Qf7uWEwt1iuFUAtwvprc2gtzYD7pby9FEdz9vuweNm6G2C3ke8fNwo3PY+AhFPm+BpE71tt3nccoPelps8a6mnt7GGJ3fK6bxeSFtNNs9vlfCyoYiuK5n01ubwsi4X6i/zoiKZjpwQOrIC6UjzpiXejcaYC9yLcqE51ZumnADupnvRkh9M2+Vgui6H8Lw4ipelsXRkBQrniXJDaMkJpTU3go78GDHt+RFCA112KC1ZITRnBtOSFcKTwiiaEz1piXKhJcSRRm9LWjyNaLmoRquzIm1O2+iy30jH4bW02crQbP0zLZZLaDFfTIvJItqMFtChP49W3Tk0a83ioeZ07mlO467mNG7rTOeO9nQeac+hRXsurXrzadafT6PBAh4YLuC+0XzuGsylQW8ONw0kuGsizV2LlbTYb6XJcRePjivyyEmBxrN7aHTeReOZndw7sZWbx9ZzzW4N12xluGq9kitmy7hivIRqAymqtRdSpTGPSrXZVKvNpFZ9DrXqs6hVnUHV/u+p3PsN5Xu+kZUoCgAAIABJREFUpnzP11Tu/YZKhS+4ovAXqvd9SsW+zylR+oFyPSmqreS47riP+rNqNFxS5ZrLHq6e3k6Nw2aqj8hRYbOeUvPVlJj0yZD2UkrUF1GoOIO8XVPJ3vklWQpfkaH8ndDudkCSNM3FpGkuJkVdimQ1SRLVJUnWkCZVS3g+VUOaVPVFYiHKUJ5FutLM/p1DCjME9vxAws7viN32DTFbvyJu+7ck7fyO5F3fk7rnR9IUBDIUppOpMJ0sxRlkioRIaaZYiHK1FpCnK8ll/UXkGSwi30CSfANJiowlKTFdTIXlMqqsl4uptlpOlZUMOabrKDqhSpmvsCOoNMKZipjzVMddojbZo38fUYonVQmu4lptkRDVpHpTnexJWdwlSmIuUBDlTFGsC2UJl6hMcacw4izVye7cyg3karIHlfHnKY89R1nUWQpCTlAUfIJs78OkudmQ6mpJ8nkzEs8ZE+9sRMIZQxJO6ZFwSo/4k9rEOWkSc7yvfc5BhQh7ZcLsFAm23UOA9c6+ooUt+Jtvwdd0s5AUGW3E13A93vpC4YKHzirctVeKxUc0IidiaJLkpbdyEN76Mnjry+BjsBqfISULfgarB8mQt97yQY8HPi/iv0qQhspSiMnaPinaQIixLKGmGwYRZiYnvj/wdbEIma4fkUizDYOIGsKvFSXR9a9KjESPRaIyTIQsNhJrsZE488EMFRxxWYLZxl/FL43EJVnKk2glT7y1PPFWm8Uk22wl3VyeVIM15FhtIt92G3cv6UHSWYg8zr1D+8jfvZjgFT9hNeMvKHw9BdlP3mbpJ6NZ+Nk4ZvxtHN/+9R0+/XAU70/6g9AUN3kU700ZxXuT3+pjTH8JwpCigWHFAyIJGgGx/Ewc/svpMIbI0n8Hw/6N/01CJF78OmXcIF4nRL+V4YLzy7xeSP7ZEbx/9ue/ToQEwRxany4W3Nd8/8TlHgOkaGgByLBdWRPG9o/cTXqLTyaP4bMPxvHle2P5acooJN/9I3J/Ho3aF+Mw/OJPnJ4zgbiNX1GlMod69dk06UrywloWHPbASSWeO6vT7apNi5cOD310uBegy/VAbWoCtajwU6fCW50qNxUqXZUpd1Om7JIKpa4CA0Wo9KKq+CxRsYsqBc5K5J/dz+XT+8g8vovEQ5tIPrKF3JP9bXOvkiJRSpRtv50chx1k228n8+hWUg/Jixe0JtkII3MiIUqwWkOCxSoxI4nRq4oWBl470sjdwHNFA88GDSpU0O8n2mAJ0QZLBj03khCF6S0iSHs+3qoz8FSaRqDGXMJ1Fw0TomhDQYjC9SUJNRAI0V9EiP4igvUWEqAzH3+tefiqz8ZbdQbeqjMI0JhLkPZ8QnQXiq8NMZQkxFCSYGMpQYz65CjIULpPjKTx019CqOFSIsxkiDq0hXB7ZbJDTsGT+/CiA+iBnvs03iqm9HIYOalepESeJcLnCCGehwhysyHQ1RZ/N1t+Z2KxioGYmfdjbrYKO9v12FnLcuHsXs6d2MlxO3mcHXbg6axM8EVt8kPtKQg9RUmCF9V54dyqSaPjUSl36pN4UBdPW1U8ncUxdOSF0p7lB4VhUBAEBT5QFMCL2gx66gug6So0VvPibjm01EFLHU/vVfO0/Q7Pe1vheTsvn7XxsreVF09aeNnbysveVnjSR28bPG6FzkaetdzlaVMDL5pu8ryxjif3q+luKKPzRhE9N4vpvV1CT30BPVdz6SxJhKvZUJcNFUk8zg3icaYv3YnutMddojPdl+dl0TytSaC1PJKWsgiaC4JpyQ6gOzeYJ/nhdOcG054dSEumP4/S/WjKCKQ5M1hMS4ZAW2YIHTlhtGeF0pQWwKNkH+6GnKYp9ATtIUKd9qNzqjSf2kmLgxxtR1bTbrucDsultJpK02S8gEbD+TzQm8sD3Tk81J5Fk+YMmg5M55HGdB5oTOOe5jRua4mEaCaNmnNo1ppHi64EjXoS3DdYyD2DhdwxXsQtk0VUasyg3kSaR0c30nlGke6LGrSd16TpnDaPnDV4eGYv949v5fZhOW7arOaa5Uqumf1MnekyrhovpdpAikqdhVRqLaDywDzK1GZRpjSDcqVpVChPp0p1GpVKP1Kq+A1le78WU64gCFGVwl+pVPiM0v1fU6I2nWqzldQd28k1J3WunTrAtXP7qDmznarjmyk/vJ5SmzWUmK2k0HAphTpLKdCQokB1AUX7ZpO743uyt35JxvbPydo3lVyNmeTpLyXHcCWZestJ11lKmvYSkrUWk6y1lBTtZaRpLxHQXDxEiOYMXsLaJ0Qpe38kcff3xG3/ltht35C4fSrJu74nbe80MhSmk6H4ExmKP5E5QIhEUpS+bwYZyrPIVh8gRIYChYZSFBpKiYWo3PpnKm1XUmErQ4WtDJW2MpTZrqPQbgtFp9Qp9T5IedhpauPdqIq9IE6LisNOUxJ+lpKoc5RFu1Aae5GyuEuUJ7pT2Tc+VxHvRknMBS6HnSEr+ATZoU7kR56lKNaF6mR3rmf5cSs3kGvpPlQlXBSSovDTFIScIM/v2AAhsiblgjlJLibEOxsRd8aQ+NODhSj2hAbRjupEO6oS7ag6TIr6G+i29CdGxkJSNHBnkYfOKjFeOqvw1Fo5KBl6nRCJxagvLRIlRyLRGdZW9wpet5fo17TXDUyMRPeDjdcQbLxGnPz8TxOioYtd/9VClNiX8Azll4VoM4mWm4m3lifOWp44KzkSLOVIs95Mgc0Oiqx3cP2UGk+CbSDsKG0XTchSWkWM3Hwuzvob5n+fyNqJf2Lpe+OR/vO7LPvqL/zwyXj+9sFbvD/pD0yc+HvenfxH3p38JzFDhWjKhDFMHv+WmNcKxj8jRP8CKfq3EP3/T4hG2jv1KhGaMu6tQfR/d0cxefyo4YnRhN/GwNG7Tya/wxeTxvHDpLHMmjiKxZP/yJop/x+qX4zh8LyP8fz5b6Rs/BvVe7+lRWsRvUYyYLMZ7Hfx/KwSPedV6XTTpMlbi3sB2tQH6VATqEWVnzrVHipUu+6n/KJA6SWBiosqVFzsF6L+tjlVsRRdPr2PHKe9pB7dRtLhzWQ47HytEIlSohyHfkRSlHJwI4nW68RSlGonR7LtehKt1/0mIRIlP/9VQjRQin6tEIkeB+tI4KM2E2/l6firzR5RiiINpMTvGSpEQboSQhqkI0GAxly8VWfgqz6bAI25BOtIjChEQwkylMbfYCnBhiuINJMh2nIDqSfVSblkQePVHHjaDHTD03a6Hl3jVm0OuWm+JEU4E+pzGL+L5gR7HMTfzRp/N1v8XG34nY21LAM5aCXLIUuBwxayHDJbzekjW8mIPkRh6gkivfRJCjAjJ8qOkoQT3M3x5VayG3fS3GnK9+NFQzI8qYSOYugq59mNLJ5fTaO3MoEnJVFwPQ2upcC1BLieAs1XoKMBHl6BR7XQdB2670H3A2i+IaQ/z1vheSsvn7UMF6Letn4et0J3E3Q28rzlNi+abkLzDV48us7Te9U8vlXO44YSem+X8+xWOV1XsumpSIW6HLiZB5UJvCwMFSq6073pTvEUxvnqU3h2O42e2ym01yfSXBUlSFFuIO3ZgXTkBNGeHUhzhi8P03y5n+LN3Xh37sS5cTfenftxAg8SPGhM8qYxyZt7sW7cjTjPg+CTPPIX2uQ6PU2477ib+4c30HhwJU1WS2g2k6TVeBEtRgtoMZ7P3b4E6I76j9xT+5F7Kj/wQOUH7qn8wB3VH7h1YBq3NKeLhei+9hwatefRqCfBQ30J7hsJe4BumUlz3WwxNaZSNNitptl5D4+9NOj20aXFQ5u7LircOqlAw5HNNNiu44blKm5YraDaYBFX+qjRW0i1tgQVmvOoPDCHCvXZlKrMpGT/dMr2/0S50jTK9v9AieJUihW+pmTvABS+pEThS8r2fUnp/q8pVP6JKn1J6mw3cstJiYazWlx1UqHm9G4qTshTcnQdxbYyFFusoMhoCfm6khRoLCJfRYKC/bMp2D2D7C3fkr7xH6Rt+ZJs5Wnk6kpQZrueAgtZsgxXkq63gnS9FWTorxQjFiVNKbEQCYUIc8WLVweeDxIJUsLu74nfMZXE3d+LR+REY3IZA0QoR0G4zdrfnxDlHphPrtYCLutLkW8kRYGxNAXG0sJ9E0mKzPqE6NBqyg+vo/zwOirt1lFit4HiYzvJO6FC7gVTigKPUxFxjpLwsxQEnyTX34Fcfwfyg5woiRJ2CVUluVGZ6Epp/AWB2POUxLiQH36anOATZAYdFwtRYcw5rmf5cSXFg+pEN64me4iFqChCEKJcfwcyvY+S5mErCNElC5IvmpNwvk+KzuqTcEaf+NM6xJ3SHlDNrUbUCTVijqsRYa9M6GFBioJsdhBgvR1/q23i0oVA8619O4uEZa4+RuvxMpDFy0AWT/11eOmuFRjhrJFo4eurhGioMHno/jyI3ypEQ88gvQp/Q5lBBBgJ1aCBxmsGEWQiS5CJLMGmGwg23UCouRyh5nKEWWwUbs2Gsn4QrxOif1aQhgmRuYBIdkQCM1R8XiVEIhIs5MVjbSOKT9+o21BeWadtsZkU860kWWwl0UqeGFthdKXEYQeXrTZzxVGVbr9DkHiKTld9ygw3krh7KScXfoXltL+x/eO3kXzrd6z4eBKSH01h9nvj+HbiKD4d9wfeH/d7pkz4PZMnvMGkSW8yadKbQmPcpNHDhWhi/y+Tk8eP+s/LyCsEaNIQ/rcK0Xt9vP/e+EGIRuFeWZrwGoZ93v9wIRr+7/nvFSIx40cxZfyo3yxAr+KDCcLY6N/Gj+PLce/w/fixTJ8wmrkT3mDZB2+w/rO3UPt+HIfnjCNgxcfkbfuB6yoLeaS9mC7TlTy1k+OZ4zaenlag67wSbR4HeOCtyS1fDep91an1UeWKmxLVF/dRdV6Rigv7qbiwn8qLKlRcVBELUdEFlT7UKLqgJh6dyzulSLr9DpKPbCH16DahcnuAEA0sW8gbuLB1iBCJpejQBrEUJdsKZ4mSbGRJtJQhyXoNSdZrSLSUIdFSRixIrxqJGyhErxq1G6mie2DxwtDzPkNTqJGqvQcKleg8kf+BeXgpz8RXfa5419FIP2+ksoeBjwM05uOjOhtf9bkEaS0QKsD1pQgxlCbUaDEhJksIMVlCqOlSMSHGywgxXUWY2TpibOSJsdtFtqsZ19J94PkjoAN4At0PedRQSnleBMmR54kOPEGAuw1+rhb4u1nj526Nn7stPq42/O6ozSYGcsZ+N2ePCZw7uhP/s2pEuelQm3Oeu8Ve1GU4i7me7sL9TB8a4s5zL/Y0rekudBV4wN0Uem+n8vxBHtwrgIZcXlzL5EVdGtRnws0+GnKh+zY8b+HJvRpouQnPWqH9nsDzdmEUbogQDYTeNl4+bukXosfNfVL0AFruQOttaLnJs/tXeHyrnCe3SgUpulnCk7p8uFUM17LhShq9l0OgJBzyAnmZ6UtvhjfdRcH0Xouj9146XXdTab+dSmtdPF1X4ugoCqc1J7A/HUr1pjHFh8YUH+7EudEQeY6bEc40hDtzK+IctyLOcTPsLDdCz3An8jwtsZeERjlvOx65GNB4Spk7tht4YLmKRtPFNBkLEtRmNFfMbbXvuK32HbeUv+GO0lTu7p/KnX3fckdpKreUp3JT7TsaNH7kts50buvM5K7OHO7rzuO+gURfMiTFTVMp6s2XUGu+lPsnt3D/7E4aL+yjyU2VFs8D3D2/j6vHt1BtK0u95VoaLFZzy2IVtyxWUK0tIZagKg1BhCrVZlOpNpsK1VmUDxCisv0/UbRvKoWK31Ks8PUgShS+pFjha4r2/0C+8k/kq8/lxqGN3HLYxZ0z6jSc1aLKQZGK41spOrqOgkMyFFqvpNDsZ/INpLmsuYB89fnk7Z/B5b3TyN/5I7lbviZN7u+kbv2GLLXZ5BsupcZhO4U2G8g2WUO64SrSDVeRZShDpsEqsvRXkaH7M6lai0k5sIgkNeFcUZrqQtJUJUhRmS2gNEuMKDVKUviRxD0/iM8N/ZIQ5SjMIGffTLL2zyRbZbgQ5Zv8ghAdlaX06AbKj26g5LA8+Ud2kmG/n4QT2iQ6m5Lqaku652Gy/ezJCzhOQfBJyqNcqEvz5maWPzWpnlQluVEaf4GSOEGGSmJcyA1xIif4BJcjTlMaf0EYmUt0pSbVU3g96ARl0S5UJVykJOosBWFO5AUfJy/gOOmeh0nzsCXZzVosRYkXzIjrS4nizuoTe0aPmFO6RJ/UJuqkBhF9y1tjjh8g2lGdiGOqhB5WFHYV2e4RWuisdxJktVNcvCA6Z+RjKoeX0XqBPiny0FuLh97a4enRLwiRIEArxON3QsL0P1uIhonRf7EQ/dMJkflgRCnR0IRo4OsD+a8UohQLeVItN5FquamvPGEzaeZCiUK8tRyJ1uspPLKdRx7GEHUSIk9x31GFAs01eK36kSPzPkPpH5NY9+FYFr4/Bok/T2L6pDF8P/4tvnxnNJ+OfZMPx/yB9975A1PGv8HkCW8yZeIoJk0a9W8hGoFXfsYvCJGIfwvR/14hEloVx/DRO2P4dOw4/vbOO3zxzli+Gf823098ix+njOKn9/7Ioo/+wNa//h7D797i5KIPiVj3JZd3fM81pdk80paiy3QlvQflhMX0ZxRov6DEI1cV7nmqcstbleseKly7oEjtOUVqXBSpdtlP9QUVKi+qUH7h1UJUdK4/JUq330HS4c3i3USvE6I8x53DhCjr2DYyj27uH5OzWkPKoQ2CGNmuI8VmLSk2a3+TEMWZrRgkQ78kRCNVc/8aIXrVmaShUuSrPhdvlVkEaMwfJkWvEqKhiZVIivwPzCNQU4IgnYWE6EsRarSYMOMlIwpRqOnPhJmvIcJqI9GHdxHpoEJZ1FlorxVqtp+1wtN2ehrruV2TR1qMO7HBp4kKOE6Itx0BHlb4uFnh526Nj6uNIETnHZXxctbGx0UXjzOa+F/UI+CCQMh5HYrD7SkIsOV25iVaC/24neYi5k7qBaGJLTeY7nR3utLP05ruwtOqMJ7Up9B6NYnH19J4eTsXHpVCUwV01kL7VWirFQ48dd2FrvvQ9VCQGBHdD6GniZe9zfC0TTwyx9O2wUL0pJUXPc08brtPz6Pb0NuXEnXcE4SopxGab/D0XjVdN0vpuVlMd30Rj28U86y+EK7nQk0Gz4oieZoXRG+mJy+yvCHdi6cZ3nQW+NFeGQZdJTxryqG5PoHWunhayiJoyQ+mNUc4P9TcV6zQlOZHW0Ygj5K9uBN1jvqQk9wIPklDqBMNoU7cCHDgmt8xboU40Rl7gRYfO1pcjHl0Qo17h7Zy31yGR8ZLaDGQoFV/Ni0603mk+R0PDnzHPdVvuaP8FXeUv+Ku0lfc2f81dxW/4rbiVzTs+4qb+7+iXuVrrqtO5Ybmj9zUnsEd3TncNZjPbYMFNBgu4JaZNPXm0tRZL6HBXpY7J3dx6+Qebp7aw83Tu6h32s41h03UHFnHVZvVXDNeznWDJdTpLeKKlgRVGvOoUJ8toDqLCtVZVKn0U6Y0Q2D/T5Tu+0EsRIV7v6Jw71eDpChf8Tuy9k/nsuYiqszXUn9kOw0n9lN/XImqo/soPbyDoqNy5NvJkH9wBQVWP5NvIi0UEajPIXf/DPL2/ED+zu8p3DaV/C3fkLX5K7L2/EiO5kLyTJaTY7aGXIv15JiuI9tkDdnGq8gaOEKnuZhUDUnilSWIV5YgSVWSFDWhZCFZdR7JqvNIVZknFiPRuaIkhR9JUuiXofS+kbjMPkRClKs4U2D/LLKVZpGjOpc8DQkK9KQEsTOUJM+4PyUqNJWixHwJFTbLqTy8hjL79ZQe30S54xYqnHZRcHwfKfZKRBxTJ8JJj1gXc5JdbcnyOUZh6Cnyg5zICzhOcaQz19J9qMvwoSbVk8oUdyqS3ShPdKc80Z0rad5czfCjLsOHqiQ3KuIvURp7nvKY8xRFnKUqwZWqBFdqUzwpijhLbtAJcoNOkBN4nDTvI+QFO5HtZ0+Glx3JbtYkXrQk/pwp8c5G4vG52NMGxJzSF6TISYvoE1rEOGoS7aBBtIMGEcdUxfXcoYf2EWyjQLDVnj4pEgi03IGv6Wa8jTfiZSQ3KC0S4aG3Fnfd1bjrrhLjob9yGO56K3DTWY6r9s+46SzHTWc57jrLcNdZ1i9EfYtdh/FKIXpVWcMrFsP2EWC0lgCjtQQarxuESIhGSoqC+0bnRmLoCN3rRulEr4tEZ2gZw6vKGYYKkfhs0QjCM1SWBr4+VISGCtGrBGgoQ2u0RUKUarWRNAs5Miw2kmm5mdyDu6g8o0VnrBNku9Pmok+p5lqSti7ARepLNL4cz5r3/gPJD0Yz64OxTPtgAlMnT+CLCWP5bPzbfPrOaP78zijef+dN3hv3JlPGvyn8kviKQ+ciXjfSNnCcTmBMH0OfHzUiv12I3hnCf78QjTQq+KrPG1rWIBKjdycLvDdAjkYSpP/5I3MTB/HPCtFvKUwYqVRj2IjmOBH/GiH689gxfDJmDJ+OHctfx43hbxNG89mU0fzjvbf49v1RzHvvD/+HvfsOi/rA9z2ec85ueozpzWw2iYkajRp7b7HE2Evshd6LilKU3uwVO9hFRAFBiiC9txmG3kGkg4D0Du/7xw8GBjXJ7ubsPefe/PF5hsAMJCQ+z7zybfz86X+w5etXMPhhMDeXfUvAhlHkqE+nRm8hjUZLaTJZQZvtBpqPbKHuxHaenFXkyRV1yq5qUHhBiYKzSuSdUyH7ghqZ9po9VaKeDXOXtUi4rCUFkcReG/EFTek8UbSdMiFHthF8eDMhR7YQeVyemFPKxNqpEH9GFdFpZeJOKRJ7UoHYkwrEnNgmTdTxrUQd30rEkc1EHNlM0P5f8LVYIQVR8IF1hNj+QrDNWoJt1hJguVqmUvSilrj+ixX6H3YdmOfdLHoRhH5rrXf/9d79IeO2Zx53dszEUXOKtLrT+31lflbPkoXeuaK+Vrr50rjsnsPtnTO5vXMmd/Rmc1d/Hm5G83HfNxBCi/AwXYyH6RLuW6zGy3Yr949qEHLdhrZiMXRUQlsldNXSXV9K9eMUkqN9CLjvwH3nk9y7dbinQiSA6NZVyz4Q3b2wj0CXo4j9HRD7XyTY9QjBbocIdjtE+N1DZNw/SV3ETYp9z1Hkc5bqkEt9Cb5Gh8ibznhvuuM9aI9zpSPRQ2iFK46mozCKxpxgWvMj6SyJh+pU6C6HthJoLoXGUroby6HpSU+q6W6soruxiq7marqaq+nsTdtTOgdUh3pB1NlYRUttGY1VRdI5os6aEjqqC+l48oiOimyai9NpeCShIU8AUXO+mI58EV3ZEXQmP6Qt/j4dsa40BV+hNUg4ANsSdIW6iJs0JLvSWRJMU2EgtbkPqc14QG3ifWpjhVmimnBnasKdqQ5zojbsLo1RLtSGOlLqY0+hew+GXI8LuXuMQudDFLsc5an7SZ44mPDkhC6ltnKUmq+h1HA+T3bPpFZvMrW7xlGtO4oKzRGUqQ+nROVbipS/oVBpKIVK30rzWOlb8pW+JVf5W7JVh5OtPpIsjdHk6Ewgf/cUCgxnUbB3Nvl751JgvpBcy4VkWS/k0bE1FNopUminKrTH2cnx+Ngm8g6uIdt6GVmmC8k1+JHcXbPJ1BGWJSRrTu5Dj/okUjQmy6T38xL18SSo9QfRqGdAFKvyA9E7fyTJYj05hxV4dErAUMZhRZIPyJNgs4k4m1XE2iwl1moxseaLiN47j/Cd04nUnEyUyjji5EYj2jaKhK2jiN/yPdHbxxKhPIUIvR+JMl5KpNkaIkxXE26ykiiT1UTsW0G44RJCdy8iSHeudNtcoNYsAjRmE6A1jwCteQRqz5NWjIK0Z0lRFKwxVVolClKd2LdBricRakKiVIXEqE4Roj6VaM3pRGvPeAZE/dvmngHR8fUkntpC0sltpJxVQXRGi8DjGngc1eH+aQMeXDQj6Jot0c7HEN07LZ0jSvW7TF6YE4+i7vAo6g750XfIibxNZqgTqYE3pNvlErwvILp/jlj300S7nSL+3mni3OxI8XWgIMKZvDAnEjzPE+1yUkDQnWPEuJ4iJ8SRZB97Yu4cI+iaNQFXLPGzF6pEvSjqA5FQKfK203sGRd5HtfE6LMDI46A67jYqMihytZKXoujm3nXcMlqH075fZNKLJKFqtLwPRvpL/teDaCCM/mgQ9YLnRfeLfi+IBi5dGPj5/l9/Hop6H/8VEAWY/oKf8Roemqwl0GwtQRbrCLPcQLTlFh5fMILga3T4nifzhC4BqvO5vXwMZt99gNrf32LFR//FnI9fZuKnbzLqo0EMe094g/bF4DcZ8vYbfPL2a3zy9mt8PPg1Pn6735vEP0H03Ays8Hz60TtCpef9t2Ww9ML5qT9B9P8siPpQ9AZD3pbN5++8zhfvvsHf3hdgNPLD1xj/8atM++Qv/PTpf6Dw9V+wnfge7ktGINkyhXLNuTTuWkT7vhV0Wf4Ch7fReVqZujOKVJ5RoNROgZLTShSeUSHvnBpZFzVJd3gxiBIddKTzRL0wirZTJvjwZgIObiD08DZiTikLGDqrhui0shRDA0HUi6LIY1uIOLKZ0IPCLNFDy5X4W60maP8vMiAKslrzTOvc82aKBq7gfl6eh6XnLWh4EYh+7Xv2R1H/KtEtranSVdwDQeS1b4EURS8CkZvBj9zRm43Tjhnc1pvFnT1zcOmpEg0E0X2zn7lvthRv67V4H5TnwTkjkh86Qn1hT2WoGrpqaa7MpyA1iugAF3zdzuPhdBy3m4ekIHK8YiELIrdzJoS7nCLJ9zLiBxcRPziPyPc8It+LJHufp+ShPV2xztQ8vEjlg7M0h12XpjHsFiT4gSQI0qPozhXR/VhCx2MRnUXxUCamsySe1qIYWkvEtFakQFc5dNcAjXR31NLZXE1Xa40AoKandDbW0NlYQ3tTDW2NVbQ1VtHS8ITWpkramquk80O091THipmjAAAgAElEQVSLWutob6qhubaC5ppy2mvL6agpo7mygMbSHBpKMmkszqS5OJ3WonRaCpJoypfQnCehLTeersww2sTetMW60Rlzh/qHF2jyu0CL7wWafO2pDXSgTeJKrcSV6sR7NGf70pjmTVOCOw0xQnWoJtyZ6ggBRDXhzjRGufA01JFy30uUeJ6jyOM0j+4eIf/2AYpdjlLpfpxyt6NUONpQekqPElslSsw3UmG8gpIdM6jQnUCN9lieao3kieYIytW+pUTpG0qUvqFYcShFCl/xWP5rHst/zSO5r8iT/4psua/JUPiaTOVhZKgOJ0NtFGmaY8jePZVcw5nk7ZtLlslc8q0Wk229mAzbxeQf+4ViO0VKTqpSdlKZ8pPyPLZZzWPzZeTt+5Gc3bPI2jGdbJ1pZGhNJkVjIsnqE2TyayASq/2ASHUsIuUxiJRGkaA4SgZE0arjSTZfT/oRNbLttMiyUyftiCLJB7eTYLOJeMu1RJovI9ryZ2Isf5KCKGzHNCI0JhCjPA6R3GgkW75DsmUU4s3fE719HOEq0wjXW0S4yUqizdcRYf4L4WZrCTdZTdje5YQZ/EyI3kICtGcRoD6NILVphGjNIlR7LoHa8/HXXkiQzgICtOb0gGgOoTqzCemZLZLeKNKYRrjmdCK0ZhKhNZNIjelEqE8jQnUqkepTiFbrS6zGdGK1ZhCrO4s4vTnPgEi8bx6ivXN7WuZ+JMl6ESmHV5F0ahNJZ+RIOq1A4nl1Ys9pEXBci3tHdXC308f/khWhNw4Se/ekdPV2QdhtyuLdKY27R2GsqxREeVHOZIY6kex/DZG3PVH3zhDpcoJIlxNEu50i1v20FD3x906TFXid7KAbiDzOEHH7KFF3TxDtcpJkH3uKY91I9btMtPMRafvcQwdz/C7uk+bBOSN8zhridcYAn54WOt/Te/A5pYfXCQFFPid0pZvovA5r4XFQXXrItX/uWMnhZCK00PWPs4lww6j30GtfS50AoxuGy6Xpj6Jr+kuEDFjb/Vsgctojm4HwedG674EgGgijgUD6LRB5mK3Hw2z9Hwai37um+/e0zPX//O8F0UPzDfj/TgT1j9Ae1wei3iOt4TZbiDokj/iMBt0h5yHiGq1XzcnYu417a6dwct5XaA1/g2Uf/ZV5H77OzPdeZcp7rzH2ndcYPug1vn7zNf72loCgD995bcAbxH5vGn9na9v/VBA9+3N+PQPfKP+7QTQw/10getHX/gTRHwMiAUWv8cm7r/DZO0KGDH6Fv739Cl8OfpWvBr3OV4Pf4Mv33+LvH73J0E9eY/SnrzLl3ZdYN+Q19g7/hKvThxK7+jsKtv9Ao+ZcOvUWg9kvcGArXce203BiO9Un5Kg8qUSJnQoFZ9TIPq8hA6LEy7okXNEl8bKQpMu60s1zvYk7p0bESQX8928k6MAmYk4pIzqrRsJ5TSRnVYm3U5JWiQaCKObENimIIo5sJvjAOmnbnL/VaoKs1khBFGyzliDrVS+cKRpYMRqIledl4KzR8ypHz4PQi77fQBT1Hn7tnQG6pTUVV705z2DrgclPeBsvksKoN+5GC6S5Zzgf1z3zcNoxA6ddM3He3VclumeyCDfjhT2VocV4mi/By2I5D2zX431EmaAb+2kpSYPuRuhsEMZtWiqpfpxGcrQvAR6X8XI+jfutY1IQOV+1ehZEMS5nSfW9TvqDq4junSY36BrZwVfIDr7Go8ArtMS5UOXvQLfIFZLv0xztJE1LtAtdYh9IC4f8ROm9oOaCBNoexcGTVLorEumqTKG7OpP26hzoqoaup9DVQHd7PZ1tdXS11NLZ/JTO5qe0N9bS1lBDa/0TWuuf0FRfSUNtOXU1RTTUlkpb5rpaa4TnN9VIQdRQU0ZzTTmtNaXUlT2ipjCTJwWpPC1MpaUsm/ayLBoLkml+lExLfjJtuWLaU4NpE3vSEe9OS7gjdX7nqfe2o8HbjnrPUzT4nqc7/g6VgZeoCr9Bd7oPHcnC/aGm6LvURdymJtyJ6jBHqsMcqY24TWPUHZ6GOvLE/yqlXucp8TpDgcsRMq6ZUe52lJr7J6hwPUDhJQMKDipQZLGeMuNVVBn9TLHWRCo0xlCpPoJK1W8pU/2GUpWhFCsKVaHHCkMpkP+6J9+QJz+UPPmhZMl/TYb8N2QofkuGynekq35PmtY4UnZNImPvbLJM5pJlOp9c25/Jtv2ZzP0/k39kLcXHt1FyRJ7K44pUH9vOY9OlPNq3kLzds8jaMZVM7Slkak8hXXMSqWoTpLNBvUlWnySTJPVJSDQmkTAQRIqjSVAcRbzCSBKUv0esOpoItYlkHlUg/awOqWc0STqhRNJhOST7NyO2WYfYag1xpksQmS5GZLoIkfECRAbziNCeSqTGBGKUx0orRKJto4jZOoYIuYmEqM4gdPdiwk1WE2W5kUiLDVIQhRotI1R/MSE7fyRAczqBqpMJUp1MuPZswnTmEay7kADdRQRqzxcqRZrCfaJQ7bmE6c4hXHt2v8wkUmcW0bqzidSZJYOiKI2pMonVmkGMzkxidvSBSGQwnzjDedLtcgKI5iAyE0CUfHgViae2IDmjgOScMgnnNYk5r0vAKR08Tux4BkT5IbeIdj5G5sOrPAq/TVbgdTKChKQHXycjRLg9lOh3mRiPs0S42hF+5xgx9+wQ3T9HgvcFxPfPEXX3BCKPvipTkvdF4tzsiHOzQ+RxhsyAazyOvEO0y0kibwsLFmQqRD0g8j2/VwZEXmf24NMDIu+Tu/A6IWyh650r8jyqLa0Uudkq4WqjKJ0vcrGWx9liu3S2SBrTzX03jIzX9VWMjFZxw3DlnyD6g0HUHzW/1hL37wJRkGUfiALN1hFssZHI/fJITmqTfn43JNyCwFOUnNEhducKbvw0EttxH7NlyEus+PJV5nz9PhM+/4BR777KsLdeZuibr/D1m6/xxaDX+GyQ8CZQwEcvCN6SzZ8g+kNb5v4E0f8/IProXQFEn7z7Vz5756989o4Aoi8GvcaXb73GF4OFbXSffDiITz9+iy8+fp3vP3mD6R++wZL33kLxo9exm/AhXj/+jYRfRlOoMJ0ajXl0GCyDAxvBTonmI1uoPb6N6hNylJ9SouCsCjkXNEl16ANRL4SSLuuSckmXZAcdaRIddBBf0CT2jCrBh7cSfHAzUScUpCBKPK+O+IzKr4Kot0oUeWwL4Yc3SVvnHpgvJ8BytWyV6A8CUX8IPW8j3Yva6n4PiJ6Hov6zRM66M6RVor6f9dsgcjda0Fcl2jVTpkrkum+BFET3zX7Gy3IpXlar8D2wlYCzekJ1qKMaOpvobGuAjjqelmT3qw5dxP3WCe45HsX1xsEXgyjF3YGEu+eIvnmMuFuHKQ66TnHQZYpDzlMVc5UmsSutiffpTPOjM9OfjoyHNCd7Uy/2oCbuHrUJ3vAohsa0MNoLxFCeRldJIi0FcXSXJUFVJtTk0Pk0j47aR9BSSUd9mbAbvK0W2urpbq2Dljq6m2ulwGlrrJKiqLm2gronxTwpzae7tY7O5qe01FXS9LSclrpKGmrKaHpaSXPtE9pqq2irraSzsYbuxioqC9J5WpRBa3kOLSVZNBWk0fYojfb8NDpzE2hPDqIzwYv2uHs0hd6g/uEFKlwOUXzLklr3o7T4nKXF9wKNfvbUPbxES7gjbdF36EpwhyQvuhLcaYy6zZOQa1QEXaEm9Dp1EbeoDrxKuZ89xffP8DTwMkXux0mxN6LS7SCVLrYU3zSm4JwmJUc3U2a1lMq98yjVnkCx2khK1YZRpDaUQpWveaz4dwoUvqRQ6VseKX5LvsI35Ct8Q7bc12TLfUO23DdkyX9DutxQUuWHkqY0nAyV78lUH0OGzgSSdk8l1Xg2GWbzybL6iTzbZeQeWE7ugeU8OrCKooMbeGy9jjzT5eQa/0Se4Xxyds8ifccU0nQnkaEziTQtYYV2L4IS1H5ArDIWscpYElTHPxv1iYg0xhOv/gNxauOIU/kBkeJYRIpjids+imTNySTumEGa5XIyLiiTclmdpAtqiE/Kk3B4K5L9G0m0XUuq9WpSjBaRbriA1D0/krxzFtGq44nXmEyM2gSiVMYSoTSacMVRhCv03AFSnYZo70rElhsJ27eGWOvNhPeAKGzfKgFEuxcQqjOTYA1hHihUfaoAnh0LCN65GH/dRTzUnsdDzbkEaMwmSHseYTrzCdOZR4TOPMK15grRni0FUS+KorVnEaU1k0jNqTKJ1hZAFLtzNnF6c0jQny/EYB4iwzmIjebKgEhss4iEQyuQnNiO6LSyMMR5ToPoC7oEndslVFnOGPHwojkhV22JunWIqFuHpFvmxPeF1duRd08RcOMgIm97Ev0uk/TwKhLfS9JDrHEe54jzOIfY8yJiz4skeNmT5n9der8oPfCGdEV3nMc5iuPvkep/hVj308TfO03U3WOEOB4g4JoVfvam+Fww5sFFE/wcjHnQg6L+lSKhfW4PXqd243Oq71bRQBDJzBVZK8vg6I6VXA+Otsus7L5lvAFH4196soab+1ZzY+8qrhuu5LrRcq4aLuWqwXKu6C/jir7QVtfbOne1F0a9Cxqes8a7P5CeBx7pKu9+X3/RYdgXg2htT2Rb6VxN10hzz2xtXwas5/Yw/vXc3ycbT+N1eBqve+avB8bLZD1eJuvxMd3wq3lgvlGa3s95mazH01R4/QPTDTww3YCv2caeyKLo90LI32ITAVabCbDaSJDlRqFFzmwtMfsVyDynT4XzUYh3ocvVmrz9m/FWnMaphV+hOeI1Vn/2Ej/97RVmffk2Xw7+C0PefZUh777KJ4P/ymfvvMZng4WWno/eFd7Iv/fuG7z37kCwCBm4nvi3wfP/Vn4LYP/o839tAUN/IP1Ra7l/z/P+VbT8d2TgP/fA30tvJe7Xllv8Ef99vnAJw+/JO6/x0Xuv9KDoFaFi9M5rMn8GZTH3OkPefZUvB7/M0EEv8/0bL7Hq49fQ/eYdLv44gqBNM8hWnkup6gxadswB44V02Cyj7eAqmg+spebgeipPyFN0Vp0sBx1SL+8g6bI2KZe0Sb28g1QHXZmk2OuQeFEbyQWhfS7hohaRx7fjZ7WWoAMbiD2tRMJ5dURnlYg9rUCMnTyxJ7fL5JnWuaMbCTu0jgCbVfhaCNAJsl4ls1yhN70oklnLbf4zvqaLXxg/859/NQNR9I9C6NdQJFMl2j0Lz73zeWDyk/Tv7YHJT3iZLMLTeIE0/THksXehsFHOaD539edxZ88c7hj03R3qXargZbkUb6tleNmuw22/HF5n95Iv8oeOOqAb6KKrpZbq4ixSYx8S4nOjpzp0ArebR3pAZMvtK0LbnNNlC5wuWeF0yYqXEm+fJdXtAgX+N3gScZf2JE8aYp2ojrpERYQDzem+NGeH0lkQTXdxPPVZwTTlhtH+OJruYjGUSqAyWWiTKxTTVZJId1kSHUVi2kuS6KrMoLsmj86nj+h4+piOp0U0VxYIpa2Oup7tcHXQVi889sCofzoba+hoqKK9/on0seVpRR98mmvpaqqjs7GWjvoa2uuqaautpL22nKrCTOrLcmgpy6bxcRpNeSk056bQlpNCR1YCnclBdIg9aY26S0PwVZoC7an1Ok61qw11bvtp9TxJ6307mjzP0OR9lkY/e2HOKPIm7bG3aY+9TUPYNSr8z1P64BzlPkJKvc9S7GlHiccpHrsepcj1MBX3jlDpcoDim8bkXtzBo9OqlBxdS7nlAsr1p1OsMYpS1RGUqA7lkdqX5Kr8nTzFL8mT/4pHit+SpzCMHPlvyZYfTpbcMDLk+5Iq/y0pCt+SpvgdGapjydIaT+bOqaQaTCfFdB4ZFgvIsvqZXJul5NkuI892Gfk2K3hktZJ88+Xk7FtElsFcMnfPJFV3CknaE0jSnkCqjnBLKFl9AomqP8hgSKwyFpHyD7JRHYdIdRxxamOJVhtDrOoYYlRGE6s0lhjFMYhUJpG4cx6ppivJPLaFlEtKSC4pIzmniOjEVkQHN5Jgu44km9VkWq0kw2AB2bt+JE1nBhK1yYiUxiNWm0ic2jiiVMYSpjyaYKXRwrY3jakkmq4i95gS2SfUkRyQI85mO1GWGwk3W0vEvhWEGfxMqN48wrQnE6I+jhD1CYRpTRWOt+76iaA9S/DftZiHun0VohAtAUSROgtkQBShJQuiaO0+EEVpTZdJjM5MYnVnEb9zNqJdc5DsmY9Efx4JBnNIMOgDUZzxPOLMFyCyXUz8wdXEH9tG3Ellok4oEHJMiaBTGgSc3oHv6T142xnw4KwJ/vaWhFy1JtLxIDF3ThDtfIwQx0ME3dhPzL0zRLueJiPEkZSA66QGClWiZP9rJD28SuKDS0h8HEjwskfsKdwtygwWDrj2Hm8Ve14kzuMcKX7C8oVY99NEupwgzuMM8e6niHA+TNANG3wvmeNnb4r/JQsCrpjz8JIpD+2NZSpFvRjyOrUbbzuhWtR/85z7IXU8Dgq5t18VN1sVGRD1R1H/467PgugXbu5dyw2jNQKIDFdy1WC5DIiu6C/j6u6lMvk1EPVH0f+vIPIy2yCT/wkgCrDYQIDpeoJMN1B8zQwe2kOqL1VXzInWW4zH1rEcnPMJG4a8xE9DXmL6Zy8x+YvXGTHkTT7/8FXphjghsrM/77/XByIBRX+C6F8Bzp8g+hNEMiB6V4iAoRffLeqPot58MfhVxgx6hfnvvc6mz9/C8LsPcFo4jMhfRlOsPJWn2tOp1Z9Jk9kC2L8GDm2k6fBWqo7LU3xOjVx7oX0u1UGb9Es6pDpo9+RZEPXOFcXYKeJvu47A/euJPL4d0VklxOeViT+j+LtAFHlsExFHNxJ+ZAMBNqt4aL4Mf4vlfziIHlos4aHFkueCqH/+FRANRJHbnnnc3TkLJ53pOOtOw23PHLyNF0lR9HtA5L5PyL29C7i3d4EUQwNB5GO9HK/9G/E8rkOA41E6qgvobH4KdNHd1UZTdRlF2WLigt3wu+fA/dt2eDgdx/XGQe5eP/BiEGW7O1AWfIcWiS9khUBOMG1pPrSmelCT5E5rkYiWsnQ6qnLorsql80kGXVWZUJcPjYXwNI+usjS6S1Nozo+no0gC5Wl0lgorrttL0+moyqOz5jGdNUU0ludSV5oNnbUCitpqoLVnZXazUNXpqq+ko66CjroKYSaorkK6bKG9tpy2p2XC5xpqoKlWJs1PSqRpqHhMfWkezeV5NBZnUp+XTH2miIYMEc3pItrTYmiX+NMRf5+GUEfq/O1pDrhAe8BZWnyPUnfPhia3AzS5HqbR7ShP3Q5T7XGcGq+T1PufozH4Ig3+F3n64Azl7scocT1CiesxytyOU+F+ksr7dlR5naHA6QCPnWyp9TxJhbM1hZcMeHxRj/ILmhQdWk255QKK9SZToDJCWJyg8jV5qn8nR/Xv5Ch9TY78UHIUh5GjOIJMheFkKnxHqtxwUuWGky4/ghT54STLDSNRbgSpiqNJUxtHuvZE0ndNJ1V/JmnG88kyX0S2xU8yyTH/iRzzn8nat4gMw7mk7p5F8o4pJOpMIlFrPEnaE0jTnUSK9gSS1cchURktgyGxyljiVMZIE6vcB58ope+JUh5JlOooolRHEaE6mnDVccTtno/IeBUpRxXJtNcm9ZI6kosqJJyWJ/7oRmIsVxFvsYIE82WkGP9M5p75MhgSKY1HpDJBWMig+gOhiqMJVhxLmPpkonf+SM6h7RSd0abgrC5pR9WIt91GtNUmos2EW0QRe+YTvnMmYZoTCFIbQ6jGeEK0pxK4cx7BhksJNFpOgOEy/PUWEaD7I4GacwjWnEWEzjwidX8kUnseEVqzpYnWnkWMzmxidISP43RmEqs1Q1igoDVVmjid6cTrzkC8cxYJenNI3D2XhD2zSTCYg8RwNmKjucQazSHa+EdiTBcRa72c2IPriDmyjYjD8vjv38yD/dvwOaSEzzEtHpzchbedAV6n9+F73hR/e3NCr9lIbxH1gijY8QhFse50lYooSfCUgqgXRakPr/VA5ypJvpdJ879OXsQd8iLukOZ/HYmPAxIfB1L8BDzFeQhzR7Hup0nxu0yK70ViXE8QfvsQgdetCbhm1RML/C+b4edgjM+FvULO9l+ysAef0wbCau5TO/A8roPHUQFEvbl3UA23A6rSuNiq4GKrwh1rRSFWworu3vY5KYr2rZc+Ctvp1vbD0WquGqziiv4Kruiv6NlOt0K6pU66xvsFILq5e8kLUdTbMvdrlaTfXLZgtIY7Rmt+FUQyKPqDQPQMfF6UASDqD6AH5hvxtdgkjQyKevDUByEhA7fM/aMtc6EWG4nZr0DyqT3kXbKCGFeIdKb4gCqBinNwWPUdWiNfZsWnL7Hws5eY9MlLjB7ynwz7/BWGfPzXvsOqA0AkRdEzbxrfGpD/+yj5V/Le4Nf/qfy7YPRbM0rPm1X6I0D0+Sfv/wmi/24QDZZdsvBJb+veC0H0ukw+f+d1hr7xBmPfeJ0Zg15hxfsvo/31mxyf+hmeq8eQrDqLQu0Z1OjNpNVwIZivBJt1tB3YQP3RzVSclueRgzoZV7TJuKJN+mUtUq9o9c0XXdJC4qAppGeeSHxOlZBDmwncv56QQ5uJPrWdhAsqUhTFnZKX5vko2kT4kQ2EHvyFQNvVUviE2K55Loj6t875Wyx/IXQGQuihxRL8LZc+k9513gNXdfd+/FtzSC9qw+u/lttVbw5OOlNx0pmK2545MlUiH7PFeJsKMPIyWYSX8WK8jBfjuW8RnvsW4WHcl9512677FkjTH0TeBzbhcWonacF3gTa6WmqBLjpa66kuziIp8oG0OuThdJJ7jke5e/0Ad68fwPmqTc8xVksBRb0gaojypF3iDxlhkBdJa2YQHfmhdBdFQqWE9uo8WuqKhG1wrU+ARmEGqKUCGouhtoCWxxJ4kk1zfjxtBWI6i5PoKkujsySd9pJMOiqyhW1v1YXUFWZQX5wJ7U97Bp+qoKkSmp9AUwX1ZTk0V+bTXJlPU0UejeW5NFXk0VotVJdaq4poqy6mu76c7vpyOp+W01pVQmtVCc0VhTSVP6axrIDGsnwhpTk0l2bRUJBMXbaY2tRoGlKiaUyOpjUpnNZ4H5qj7tIYfIP6AAeaAy5A+CUIOk2DiyWNd61pvGtNg4sttXdtqHC2ptLFlhrPI9R4H6XS7SAlztYU3jSn8KY5Zbdteep+nHrvM7Q8vEid11mq7p2k2NGWkptWFF3eS4nDHsoc9Ki5pEvh/hUUm82lQGc8j5SHU6g0lMeKfydX5W9kKv2NLOWvyVT8lgzF4WQofkeqwghSFUaQpDCcJIXvSFYcSZL8KBLkRyKW+w6J0hiS1SeRpjONjF2zSNefQ8a+hWSZ/ES22WKyTBeSabKATJMFZBkvIHPffNL15/RgaBqJOpOQaE9EojmORK3xpOpMJFlzPImqwmKEeKXRMolV7kuM0vdEK4wmWmE0kYqjiFAcTqTKSMKUvyNEYzQBGhOINV1B0lEFMi/okXJxByn2GiSdV0J8civxB9YRa7aMeOPFSIwXk2y4kJQdc0hSn4JYZQIipfHEK45DpDSeOJUfiFX5gXCF0YSpjCd+52zEBovJsNlE3nFVaYVIZLsNkdV6Yk1XEW30E1F6s4nQmUyYxhiCVUcRoj6OIJ2pBOr9SKDRcoJN1hBkvJJAgyUE7pwn3CXSmCG0x2nPIVprTk8FSEisloCgXgjFa88kTmsa8drTideeKk3Cjukk7JiKZOc0EvVmkKA3g8Q9MxHpz0RsNLunOjSfSONFRJktIdp6LdH7NxO2fyt+lpvwNP0FD4sNeNjI4XlYTdjUdlIfbzsDfM4Y8/CiKcFXrIi4dUTaMpfkfZHUh9dID7xBQew9UgNvIPZxQOJ7SZrUh9dI879ORtBNUh9eIyPoJnkRd8gJvU164A1S/K5Kvxbn0beNLvGBPcXx90jydUDkcYbIO0LrXOB1aymM/K6YSVvnfg1EXqd24XFiBx5HdXA/pCkDov4oGggiZysFaZWoF0S9K7plQbROmhtGv3DdcC1X9ddwVX8N1/vl2p4V3Nyz6jl3jf5xEN3cveS5z/3NitH/5yD6R+4QBZlvIsRkAxmnd9HqdRbiPWi5c5xMCzUebJjGhblfojHyTVZ88Z/M/ewlJn/6EiM//g+++vg/+eTjv/DBhy/zwQev/gmi/8Ug+rUlDr8HRv9ohei3KlJ/gugfBFHvuvWefDQARS/C0CfvvSlsqnvjTb5+8y1GD3qDqW+/wuIP/ori0EEYT/mcmyvHEC0/iWzVyTzRmUvT7oVgugKsV9G9fwVNxzZQck6JXHs1ci6pk3VJjfTLGkIL/xV1Ei+ryWCoF0QxdooEH9yIn9Vagg+tJ/6MohRE8XYKvwqiqOObiTy2SQqjYJvV+Jktxd9i+R8Cot74Wy4lwGrZc0E08H5Rfxz9MyDqv6zBa+8i7hsu4O6uGThqTcJZdxoeBvOkKPqjQORrsxLvQ1vxszflaZ4YuhqE2aHOFhpqyijNjCfC6wb+bhe5f9sO91vHuHv9UD8IWUsrRDIgIi0MsqIgNxryY+l6HEd3RTLd1Zl01eZDdx101NHeUk1rYxXtLcJCg67WGmiugJp8KEulqySZlkciWh6JaH+cSGdJKt1lmXSUZdFRkU17ZR4dTx5BcwUtZdm0lufQVVVAY3Em1BVDfSndNY/pqMqj/UkObRXZtJRl0lyaQWNJOs2lGbSUZdJankNbRa4ArCePaKvIl0lDUSZl6SLK0uNoKEqnsTCFxoJE6nJiqU2LpC4phIaEYBoTAmmK86Mp6h4NoU40BF+lwf8ibYHnafM9Sb2bDfXO5rQ4W9DibEHTHQsa7lhQ62LFE2czSm8Z8/imEQVXDXl0xYDCK4YUXTWi9IYZpTfMKLtlRbmTLTUuxyh3OkDpdRse2++l8Lw+ZRd2U399H01XdpJvuYQc/SnkaIwmX8Nn0pYAACAASURBVHE4BQpf8kj+b2QrDSFD8XPSFb8kVfEbkpWGkaw4giSlkSQpjUSiNBKJ0vdIlL4nUXksCUpjECmORawyjmSNqaTtmEXG7rmk688j3XABGUaLSDf8kTSDOaTqzyZVfzZpe2aTuls4spqkO5VEzcnSZQhi9TFI1H9Aoi6szo5THEmU3DCito+QSbTiKJlEKAiJVhxFlNL3xKiPJVR9NNF7ZpB1YjOZp5WQnFIn9bwej26akHpejSS77YiPbCTeaiXxxksQ7/2JRP0FSHbMIVF7BgnqkxGrjEOk/APxSkKbXqzSWGKUxxGuMJZw1UmIds7j0cHNPD4qR/YheZJt5RBZbkZsvRGR5VrijZcQa/AjQWo/EK42mnDVkYSpjiRUbRyhOtMJ2j2fQKPlhJqtI9RsHWF7lxKiN58Q7emEa04nSmsm0ZozhcpPT2I1phOnNU0KILHWdMTaUxFrT0WiKyRx57SeTCFx5xQkOyYj2TGZhJ2TEe2cjMhgOqK9sxGZLiLOfCkx5isJN1tNmPl6gi02cltnMXf0luJquApXk/W4W8vjcVAdn+N6+J3ey4Mze/E9uw9/e3NCrloT7XyM3KAb5IU5I/a4IG15i7p3hki308R52iP2uYzkwRXivYTqT3aIEzmht0nzv05xvAeZwY5kBN0kO8SJolh3abUo8u4pgm8dItLlBBKfi6T4XSYt4CoJXvaE3zlBiNNhaWUq4KoN/lcseehgzoOLJsJs0bl90lXc/eN1ajfux3Zy77AOHod08DishcdhLdwPaXLvgAZu+9VlQHTXRlma3mULt8234WS2FSezzdwy3cQt0y04mmzC0WQTN403SuO4TzY3DNdzw3A91w3WcV1/DTf3rOHmnlWykR57XY7jHiG39FdyS38ltw1WcdtgFc6Gq6UfO+5Zzs3dy7ixayk3dy+TvuZ5r+v/emfD1S8G0QsOtf7fBpG3+UaZ+Fhukom3+UaZ9rpnQbRJGl+zjfibbeKhqfDob7bpGRSFWG8lwGITfibriDigRN4VE4hzgixv2p2sSNBfx7110zkw7nMUPn2FpZ+9wozPXmPCp68w6uOX+frjV/jso5f54MOXef/DV3n/w9f54IMBLXPPWQrwJ4h+H4z+6PxeMP2zFaMXgeN5X3sePgbC5N+VF+HnRUst/tv+/fxBIHomL2yZ61sO8ek7gxky+F2+GPQuXw0axLA3X2XM2//FpHf/g/lDXmH78Lc4MfdLXJcNI1lhBqUa82jRXwxmS8FmGd2HVvPk6AZKTitQdE6RgguK5NgrknlJkdTLiqRcVhWqRP1AlHBeE9FZNaJPKhC4fz0PbX4h7OhWYk8rIDqrhKi3SmS3XZrYk1uJObGFmBNbiDq+WQZFYQd+kaKnF0ABViufQZEURpZLZapAz+JksQyI+qcXRP0zEDYDYdT79YHP/y0UuevPxUlnKre0J+O6exZe+xbwwOQnfMwWy+S+iWw8jPtWa/ceY+3FUG/LnKf5Enysl+Nhu4nIu6eEO6adTdDRBJ0tND4p4JE4gLgH1/G9e1q4PeR4lDvXDuB0yaofhqylEOoDUWIQZEZAXhwUJQq4qc6lvb6AtqZSQNjY0NlcTVtjFZ3NA0GUC+XJdJUk0lYg3PdpK5DQWZIKFVl0lmfTWZFHe6UQGspoq8ilsTiT9ic5dFXnQ00e3VW5dFRk0lGRSdeTHDors+goy6CtJI2WwmSaHifRWJBIY0GyNE2PU2gpTKW1KJPWokzairOozhRTlhJJWUokNdlx1OeLqM2OoiY1jKeJgTRIAmlM8KdF7E9jjBe1YXepDbxBbcDlnpXbZ6hz28/T2xbU3TKhuV8abpvQ5mlLrYsZJTf1eXRVj8dX9Ci6tofi6/qU3NhL6c19lDuaUnHLgkona2G19g0rii+bUXTeiOIzuyg/s4tyO03KTyiSZbyA9B2TyFIdTZ7CMB7J/518uc/JlP+UVMUhpCj+nSTlb0hSGoZEeQQSJWFLW4Ly98L2NuUxJKiOR6IxiUTNqUi0ppKoPYNk3Vmk7JpLqt48aVJ2zSZ51wzpm/TkHdNI0p2KRGtyz2a4iYhUhTY4kcr30htCvRgK3zKU8C3fErF1GBFbhxG5bTjh24cTKTeCSLkRhMuPIFx+JGHbv5MmYcdUYnZOI8lqGY8d1Mm11yL1jCYZZ3dSeMWQ1FNKJBzeSJyN0ConMl5MouFCJDvmINKchlhtogyGeiOAaCxRyhOIVJ9CouFPFB3dTuVZdQpOKJF2SIFE6y2ILNciMlkmrLjeNZ0w1e8JVx1JpMowIlVGEK42lnDtmYToLSRYfxkhxmsI27eKMIOfCd81jzAtYSlClMZUYjQmE6s5lXiN3kxGpDUFkdaUPghpTUaiNZkkXSHJOyeRukNIiu5EkrQnINEeT4LuBES7JhKnP40Y49nEWfyMyHoV0dbrCDFZh7fBSlx2LOG2zhLu7FqOi8FqXE024m6liOchLSmIfM/uw++cMYGXLAi9ZoPo3mnS/a+S5neNyLunSPG7isTHgTjPC8TeP4fY5zLJ/jdIDXQkK+yOtD0uJ/Q2GUE3SQ+8QZr/dbJDnHgU5UJO6G0SH1wiysWOoJuHCXI8SKTLCRK8L5DqfwWxjwOJfpcJcDxMuMspQm8fkUGRn72pFETe5/dJq0TPA5HbER0ZFP0WiFxsVXC1EVrnbptvw9liuzS3TLdwy2TbM3E23Yqz6daeFd59ubl3g4Ajg7U46q99Fkb/IIhu7FrK9Z1LpCjqza+9/k8QbeSh6Ub8TDbw0HRjT9bz0HS9FEUh1luJOaJM9GElqt0OgPgWSBwptFMlWHsBJ2Z8hsGIt9n60cv8/M7LzHj/LcZ8MIjh773O1+++yufvvcanH7zGR+8LEOrNQAz9CaL/HSB6USXpRZWcf2U+qP/a8N+aZfoTRP8eEH36zrsMeWcwnw8exBeDX+fLwX9h6Hv/ybD3X2L8+y+x9KOX2D3ybS7/OJSwdRN4pDqdRr25YDKfbuvFNOz/haojm6g6sZVyu20Und/OI3s5si/LkX5JkWQHLST2ulIQJTvoILmgheisChHHthG4fz3+tuuIOrntGRDFn5b7TRBFH91E+KF1BFmvkqLoeVWi3wui3krMvwNEz3u9FEX7FuC2Zw7OutO4s2M6Hgbz8DZe9Jsg6n9r6Hkg8jBdLG2Z8zy0nYI4L2EXQUcT0EFbYxXluYmkh7oS52nPA+cTuN86huuNwzhf2f8MgJ4BUUvcA0gLhcIEqMiEqlw6awtpbS6lu6MGuuqF9rbmCrrrS6GpAprKBJU1FENNLt3lqT0zQwk0FyTQWphIZ0k6VGTRVZHTA6JHtFc+oru6iPbKPBoKUqH6EdQ/hieZtJWk0FaSQntpKu2lqbSVpNBamEhzQQINeSLqc+Opy5FNfa6459BqEk35STTkJlKXLXyuIS+B2qw4nmZFUp0WQk1SIHWJ/jQm+NOc4EdTrA/1EfeoCXKk2v8KT/0vUed3npp7h6m6Y0XtLTPqbxrTeN2Ihmv61F3Xp/aGPkX22pTf2M1TNxPq3M144mJCqZMh5c57eXLXjGo3C56621B//xD1HkcovmFO0VUTHl8wouicPsUntSk4qECe9WZyLdeQZjCHZK0fSFceSY78t+TKfUHO9iFkyX9KusIQkhS/IlFpKBLlYSSojCBBeaRw6FRZmNmJUxuHWHMSyTtnkbZnLim75pKoO4cE7VkkaM9CojuTxB2zSNadQZLOdBK1p0jftPeHkFjtB2FNtvKYnna4UYhUvideYSRx8t8RvW0oEZuHErr56x4YDSVi6zdEbusDUYTCd0QojSZCcSyRimOJUByHWG8ecQYLSbJZS94ZZXLOaZB8RIF02+3kHVUh+VAfhhLMl5Fg9BPinQKGRCoThIqQ4mhp+rfqxSiPJUZtErFas0gxXkreoY0UnlQg54gcyTZbEVtuRGSyjFij+UTrTSdSazwRaqOIUh5BlMow4VHtB2Er3I6FRO5ZSpThSiIMlhGht4AInVlEak4mRkNInPpEAUHSTESsOQmx5iTp7zNRewqJ2lNI0p1Mos4EErV/IElzrDTJWj+QqP0DYp0fiN85jhiDKcSYzCPGYilRVmsIMV0rYEhnKbc0fsJJeyl3dq3CRX9tPxBp4HN8J36nDWVAFHZ9v3Cg1eOMdGNc6kNhTkjs40C810ViPS4Q7+VAZqgzxSIvSiVe5EXdJSPEUTpflBnqRF7UXXIi7hB7/xwRrnYE3z5GkNNRQu8cJcbjNEkPL5MZ6ih9XkaII1lht4l1P03o7SME3zpEwFUbHjiY4mNv0g9Fwsa5B+eMeHDOCK8zBty36wORx5EdeBzZwb0jWrgd0pQ+uh3SxPWgBq6H1HA5oIrLAVVpS10vkO5YK3LXRhlnKwVuW8rjaLYdRzN5blsocttSHmcLeW6by3HbXK6nmrQVZ9PtOJtux8lkC7eMN3HTcD039Nf1a6VbJT342r9SdMtwlUycjFZL42iwkmt6S7m6awnX9JY+pwWv7/W/F0Qupr/gYvosiGSQ9Bt5LpBM1snE03T9r2YgiLwsNsrkeSDqzQNzWQA9NN+En+UWaWRg1PucASAKtdlG/Al1ntw7AHkeELyfrEMr8dWdwZFFX7Lt739l5cd/4ce3/4sZb7/OuLcHM2LQYIa+NYgvBw3i88FvMuTd1/n0XeGN1cBDqn+C6H8miN5/7/n5d4KoP4p+qxL1bN7+XfnfBqJ/FUj/LIg+ffdNPn13EEPeEf5Mf/7O63z+zqsMee8vDHn/JT794CW+/OAlhr39Ej9+8leUv3mbo1M/x3fFCDKUJlK5cxqN++bRarqCduv1NO8X5oqenNpC6dmtFF7cRq69PKmXNEl02EGigw6Jl7SkkVzQIv6MKhFHtvLQYjXhhzcRb6eAqKdtTnRGnvjTcsSfliP25FYpjAbiSFopOrSOQNvVz4CoLysIsl4hgxuZVrieNrr+FaLe18i+VnZRw8AjsH5mS58BUf/nvSgDceRtvIj7Rj/iojdTtkpk/rNMfCyW4mW+RBrh4OrPuJsv5Z7pEu6ZLcbNtA9JvdUhH5vVBF3Qpbs6E+ikq6MF6KCuqpDchCAk3leJvmvHA+khVltpq9yvgqg+2pPO1GAolsDTXKgpgMZyutuqoasOOuuFOZ+GMuEKbEMx1BVCXYGQqlw6K9LpLEmltTCRlscSKYi6y7LpLMulo1xoZ2utyKetIlcAUlEGVGRBewVdlWk0FMTT8lgsk6ZH8dTnxlObHUNtdgx1ObE05CXQnCeRpjFHLJP2x8lQlQ9V+XQUJFKTGkZVciA1SYE8TfKnLsGXurj7NEa6UxviLIAo8KoURBV391PtZE3tLTPqbuyj/ooBtZf1qbm8m6oru6i6tosqx908vWPEU5e9VDrrU3HbQMjdfZQ676PYyZjHN/YJubaPRw6GPDq/i4JTAoZyzNeRtXcF2QaLSdsxg1T1sWQqCSDK2fYV2Vu/IFP+b6TL/50UhaEkKn6LRLkPQ71LDGKUxxKnMR6x7jSSd88hbe8iUgyE6kq89kxiNaYj0pxGgvYMErWnIdGailhzEiKNidKI1cYjVhsv3AtSHUu80mjiFIWqULzSKOLkvyNWbjjR2759DoiESlH49u8Ilx9JlMpYYrWnELtjBrE7ZhCnN4dY/UXE7fuZWNMVSPavJ+XgZiTmaxHtWYrEaBlJlquIN1+KxHQpKaZLEO16FkMJisJRV2GGaRQxCt8RozSSKJXRxGrNIG7XPMR7fyLNciWpVmtJMl+NaO9K4oyWINrzI/E7pxOtNZFotTHCogflEUQpjyBS6TuiVMYRrTmTGN35RO9aQozeUqL1FhOpO1eAkvokYtQmEKc+kTj1iTK/O5HGRCSaE4T0AlO3X7ucziQkmmNJ0PyeBPWR0og1RiLRGUP8znFEGcwi0nQh0RYribZdj4vWfJw1F+GkuRhnraXc1lnWByLjzbhbKfdUiJ4FUcj1/fhesiT41iHivS6S7H+N7BAnUvyuIvZxQORtj9+1g4S7nCY96BaF8Z4Ui++THnyTZP9rZIXdJjPUiZyIO2SHOyP2cSDq3hliPM4Se/+c0HZ37xSx98+Q6OdAevB18qNdiPO8QKnEi/Tgm6QFXCXW/TQhTod5eM0GLwcTvC8a433RWAoir3P/OIhcDwtxO6yO6yE1aXpnjPqDqPfj25YChpytlHC2UhBiIQujO2ZCnE23c8t4E7eMNggg2vOLzGzRQBS9CES3DIVq0tVdS7iy8+d/K4j+GRT9O0Hk3TNj9CIQ+Vpswt9CgJG/xRb8LbbIVJL8zTcgsdOi6cExyPOmw82SghOb8VKbiMGUt9jy7V9Y8fUb/Pj5m0x871W+e+sVvnlzEF+9NZgvBw3mi7eF/5M85J03ZUH0K3MWz77p+xNE/xtA9Htb6P43geh5c0L/nfNB//NB9CZD3unJu8JK7k/fe5lP3v8LH334n3zy/l8Y+tkgRn/6JrPf/yvrPvoPrMYOwn35UERK4ynYMZPa3YvoMF5Fh/UaWg+spvHoL9Sc3ECl3RaKzsmT7qDegyCNnggg6r1TFG+nRID1L/hbrSbiyGbiTskjOqMoA6L+rXMvAlHksU2EHvzludvm/lkQBVgt+7eB6NnvIdwd6m2dk1aJTH/igfnP+FoswddiyTMg8uyJh8UyKYr6g0i4P7QCn0MbyQ88Cx3lQDutbfXU1VZSkpdMYrgHcZ72BN8+hqfjIema7d8FohaJL12ZYVCUAJWZQtWm+Qm01tBRUwL1pVBXKiCopqAvVY/gST5U5tBZnklHWQatxcJmubaiZNpL0+kqzaK7OI+O0jxaK/JpfpJLY1kGXRVZUJxGU3ok9VlRPM0KpzYngsbcKJry4mjOj6c5P56mvDgac+Kpz4qhPiuOhux4qlIiqEmJoi0/kcqEUBqz4mnMiqchM46mbDFt+Qm05YppyoihLjWSp4mh1EiCqEgOoCzRl3KRB9UxbjRG3KUl7C61YU7UhF4XQPTgPA0eJ2l0OUidoyV1N0xouLqXFkczulxt4f4B6h0Nqb6hR/llLcquaFF+Ywel17Qpd9xD1V0Typ2F2aLCWyYU3jQm94o+ORd0ybXTIP+IIvnW68kzWsajXYso0J1LrvpkspTHkKU4kiy5EWRtG07m1mGkb/uGdLlvSVUUZof6g0is9gPxmhOJ15lMrPYURDunk7BnLsmG80k2XEjCrvnE68yRzrhIZ1t6MNQfQP23xMUofU+0/HBhVkhuGFFy3xArN5yY7cOI3vYtkVuGEbH5W8I3fdOTYYRvHk74tlFCVUhjAjE7pxG5ZxbhhvOEBQEmAobizFcSb7YSselKJPtWkGa8gnTjFSTvXUKK4WJSjBaRuHsuYq3pxKtNlGIoUWEUiQrfkajwHQmK3xG64W+Eyw0lUmk44Wqjidw1i5i9i0m1WkvWgQ2kW60mxXQZyfsWk6o/lxSdqSSrT0KsMo54pbHEKH1PlNL3RCiNIlJ5DNEqE4nTnEWsznxidywidscConUEDEVpTCVaTQBRvPp44tXH90FSc8IzSdCZgmTnDBL0ZiHeNQOx7hTEOuMRaY5BrDECkfpw4tSGIVIfjkRrFAm7pxBl9BMhRisIMFyG167FXJWbxnWlOTiqL8RJcwnOust7QLQOV+OtuJkr4b5fC8+jO/E5ZdAHIgcrQq7vJ+TmESLvniLO8wLJ/tcQeV9C8uAKcR4XiHQ7S4z7eWI87YnxtCfe55KwetvvMiJve2LvnyPO+yJpoY6kBN0gzvsiMV4XSA68TnLgdeK8LxLteY5oz3MkPLxMcuB16Wt7q0qZoU7Ee10k2PkIPletuG9vyv0LJnheNMbr/D68e/LgnBCvM0bcP6WP+zG9nuzE/dhOAUWHdXA70hstmbge7lc1OqjB3f1q3LFV5a6NKi62arjYqnHHWpk71so9IHo2dyyVcLZQxNlCESez7dzatwWnvZu5abDxGRT1Vooc9VfLZCCMBoLo6q4lMhByNFiJo8FK6XP/D3v3GRf1ge97PHvO2ZI1xW40GuMmu5sYe8Mu9t57o4ONXkRARarYe1eaSJOO9M4MM8wMQxcQ7MaSxI6ILfncB/+ZYQYwMbt7z+7euw++rxn64CsPeOfXWkJIWLsd0SzntyzUiRpI2vm3ANG2VaRuW0Wap4EqquqQ12rVo6FOLmxZTrqXITnbTakNcgP5OaiJpf6EJZUb5xG0ZDi2Q3qw9MuPmfWnjxjdsw19u/6eXh3/i+4d/odP2/1e88eTgKCmg5RNfzyqD5W29gflh3T4+IO3558Mir/35/+zX/9bfy/VmvO3Qag5iN51pqhr54/o2vkjLYDovq1O90/atojwsXb/UAD9PI6E1/ZJpw+boqoG/Rr8/DNB+w8D01uOu6qXMQhb6poOvmrWeXf4gM87/pF+nd5nTMf/YkmP/8a5/8ccm/o5yUv7cXntGB45TOL5lim89JrKM5/p1PvN5+nOVdw7YEzNKRNKA80pDrCg2H8txf7rNSCqPG1D2Yn1FOxdRab3QrJ8FiHes5yiI8Y60W6d005zFIn3LNdsn8vynddqWq/6zG5CkQokb51J8plPhtc8TdI952iS6jGblG2zSHafSdLWGSRtnUGy+0xSPWa3+Hzt76H9Me3vkew+k0S3qUQ56hNuN4pIxzHEuUwk2X06Gd6zyfCeTYrnbJI9ZmlywVNIguccHRTFb50uHGX1nEOs1wLitq/gSWUC/PQAeM6bnx7x7Nm33KiToRRFk5twjJSwXcSf20F0sK8GRL/YMve6KhuuSeC7Snh8RcBK/V2o/45X31+DBzeE3L/WhKAfrsL3V/jxuzp+/O6SBkQvb1/k5a1yXt6q5NXtGt58Wws3LsONywKK7tXx/M5Ffvy+Gm6V01Al4rEWhp5flfHyupKX15U0Xivi+VUlDZeLeFanpL5WQX2tgqfVMp5Wy3hzo5IH5WLqa+SaPLuk4EVdEc9rZDypLOBhSTZP5Ok8kqfwvSKRbxXx3JHH8n1hNE/F0TSKo3hScJ6HojAeZARogWgX9aFePA3ewg/HHSF6B8Tt5HGgM/UhG3kcZMcPZ9bz3Zk13PVfw+1Ta7gXaMPDSDd+iHTj5rlNXA925lrQRupO21N7dAO1+0247LeSq+7zuOY0lRtW+txcP5IrFoO5ZNqXGuM+VBn2pmr1N0IM+1Bl/A2VJt8Im+RMhbkhuUV/FOsGI7Mcitx6BIU2I5A7jEXhqE+J82TKnadRunEqSrsJKGzGorQejdJmJMXWw1Fa6QktXmuFxQnaKCo064vEuDcFhn9BvPrPiA2+QLz6zwKGVn+FdPVXFKz6qwpFXwkYWv41+au/QWQyAMmaoUgsR1BgP5p8Z33yNk9B5DGdQq+5FHkvpMhzAVLXmShdZlHuOptK15lcdJlJ9aaZVDlP5aLjREpsxgitaGsGoTATKkPaICoy/ooCwy8RmfwZyZreiKwGUuA8AYXHXCp9FlPtu4SyrbMpd5tKxSZ9KuxGUr1uKJWmAyg1HoDCRPg9xWb9yDPth9hiCLL1o1Ba6VNkMxmZ9SQKrccj3TBGa2ZID8V6PRQbhuq0yCk3DEFpOQil5SCKrIQobIehsBuF3GE0cofRyOxHIbMbjtxmKAqbwcitByC3HoDCZiDFdoORO4wm22EaF2ymEbNuPKFmYwgyHkWQyThC1kzWAtFCojYuI8rVgGh3U2K81pG4w5bkfU6aOaKMU55kBfkijT5MaZo/VflhVOWHcSk/krL0YCRRR8gI2klR0hkUyUKKUvw1R1plCccoiDmswU5xuj/SRAFI5VnBlGUGoUw9o0llTgg1onCqckKozDqrwVB5RhDyxBPkROwmJcibxNPuJJzaSuLJzSTqVIqaoWi/Ewn7nYjfZ98CRLF7bIndY61JayiK8lunQZEaROd9BCC9DUQRXs1AtMWAsC0GhKtgFOqyjFCXZYRsWqzKQkJV+TkQtdYy978BondB0b8yiNK9VpPhbaSTbF8z0jyMqD7jCpeSoDSKW4csKbWdxtlpf8W232fM+awTUz/rwOjuH9G36/t83ul/hP9L3Ol/Wm6Q6/ARXTq0bYGht1V8fhZD/wHRvyyI3loxUsFCjY2/BUStLWn43wCRdjXzH/Xfwb87iN5aYVKlc/sP6drufXq1/R3ftH2PkR3fY1b337B2wEfsnfIFiQv7Um0+mu/sxvHUZSKNWybxymM2r7wX82THCm4eWcmlM4ZU+ptS6i+gSACRJZWnrag4tZ7S4xYU7F1Fuuc8Mn3mI9m3kqIjxpQcM0V51OStIFKnNRRlb5+vCyHV2zk+81oFkfaMkBpE2ijSBpF2tEH0cyhSI+iXQKT+HupHNYqiNwooirAfTbzbJNK9ZpHpM7cFiJK8ZgtHV73mCijaNpc49zmaVrp4z3nE+64g57QDjTfygSf8SAMvXn/Pg/s11JRnIc0OJSPuMPGh24k5u53o4HerDoWd8eK9F2UpUJsL3yrhh2re3KqAB1fh4XUab1/i9b3LvL53WYWfOg2E1I9qDL2+W82rO1WqWaCLvLpdA7dq4epluHIZbtbx0+1LvLxdAfcr+fFOMY8v5fHwUi5Pr4h5+a2SH++W8dOdCn68Xc6bWxW8ulHa1BZXW0L9JSV8ewlu18Kjb3lzo4qGajnPaxQ0VMtVESpDPxTn8ECWwhNRJPV55/ghP4Q7+ee4JznP94WxPJTE81gSx6OCWB6KIoTFCiknqY8/xLOoXTw758PTIHcenNwIEb68CfPkzuF1NIQ48jTIhgdnLPjhlBl3Txhz64gRd06u4WGoEz+Eb+JWkBNX/e25csaOy6csuXzYgrrdq6jxmEPtpsnUWo+mds1Q6kwHcsm8PzWmfaky/oYKw6+pMPiGCoO+VBr1odKkL5UmfSk36U+JWX9hu5rFQBTr9ZBaQ5vcYwAAIABJREFU6lFoM4pCu9HIHMcid5pA6aYpVGyeRaXrTEo3TqXYfoJw+0YHREMoWj9Ys01ObtEXqWlvJCZfITH5qglEqhQYfKXaKPcNBQa9kRh+g3jVN4hW9iZvVR/ExgOQrNETDpDajaXASR+x2xRE7tOQeM+myG8BxdsXIdkyA7HTJAqdplC8cQolTlMoc5pElfNUqjdOpcJ+vFCJWTsUucXAZiASWuYUJt8Ir3VNH6Q2g5A5jUTuNo1ijwWUey2gYtscyrfMoHzTJMocx1BmNYwK84GUGfej2Kg/CpP+SE36ITLtg8h8IJL1esitx1BkMx6F9QRklvo6EJJt0ENuNQyFtZ5Q7bHSQ2mlR5HlMIosh6gg1A+5dT9kNgMotB2M2HYI+XbDyLcfgchhNGLHcRQ46SPZOIECJ33yHPTJth1DptVIUjeMJtp8BKGGegStGkLA6iEEGg0nyHQ0IWsnCm1zzUB0fqsJUR4WOlWi5MMupJ1wJyPAG2n0YSoyg6mTnKdOcp6rkhiqskORx58gN3Qf4ugjiGKEFMQd01R8RDGHyI3ajyjmCLLkM8hSTiGKP4Ik8RglWUFU5p2jLOcsJRmBlGQEUiMK51ZJIhfzznFFFsONongNmiTxR8mN2kt66A5SgrxJDvQiNcCDpDNbdVroUk4Ks0Wpxzdz4YgLiYeE9jk1imL32AqP++yI3WdD7D4b4lRRwyhq53qidq4ncsc6TaL81mmApEaSOuE+5oT7mBOmrhKpKkjhHqaEu5sQ6W5CxBZj1VyRgWa2KHTzMsJclxLquoiQTQtbTajrIsI3LyHMbTFnnRcQ5DSXs84LdKIGVZjLIsJcFhHuulAnbwNRxNaFOol0X0yke+sgeltaA1Lc1iU6iXdf+rNJ2LZMJ78EouZRQ0hdAUrzXk2a92rSfQxI9zEgw9dYkywfY2R71nMtcCtUJUNuAHe2m1K4ZhKHJ37B2r98wJyuHzK+SztGdvmIAR3f58v2v6NH+9/RrYPqvlCnP6iWJnzQ6ga5/4Do3wNEHToK+SUg/a0gao6fHt3at56uHd8tLb62bavp3vUjnfy7gUj7aLFwuPhfBUQfa630fp/ubX9Lr4/f46v279Gv83uM+uw9Vg34EM9Rn3F+zgBKjMdwZ/0EntlN4CeXKbB1Jj96z6V+5yLuHVzJ9ROGVJ0y0aCo/PR6Kk4JKT+5jqIjxuTtWEy65xwyfeYjP2RI2UkLSo+boThspNNCp91KV3jIEOnB1RTsX4l4nxaKdi4ke/t8cvwWCNkxj5wd88jzW0Du9vnk+Ag4yvGdQ47vHLJ9ZquA1HJjnTaIhOrTghYwUkcNm5Rts3RgpF0p+rmvba1ilOw+k8TNk4lyGkuE/WiinMaStHUa6V6zSPWaQ4rnbE2SveeQ6jOPZN95JHnPI8F7Pgme87jgMUdTHbqwx5SLqUfh2SWgAajn1avvuXZVTnFhPPmpgSSf30dUoDfRwb5EBXq/U3Uo7IwX7z0Qh1GvjOd1VSY/XZHw5ppCWK7wfR0vbgl3hF7cqeX1XWFjnBpGb+7V8uZerQ6GdEB0p4ofv62BG3VwrRZuCm1yP90qge/L+fFOEY8v5fCoJpuntflwrxzuV8P3VXDvIj/ducibWxW8vF4moEgFomeqcKuGx5UyntcoNCB6VqWqDJXmcU+RwQ8FCdRnBdCQdoJHycf4LukEz8TneSKO5Yk4nseSBO4XxPBQJGyae5J6WgdEz8960hi0lef+rjw6bsf3h9fy4qw9DYEbeHzajAcnDLl3dDW3D63mzlFjfgjYwHdBtnzrb8PVk5bUHVtP3SEz6vaups53IZfcplLrMIZLG4ZSbd6fGrNvuGjah0qzPpSZ9KbU6BtKjfpSZtyPcpP+lJv0p8y0PyWmAyk2G4jcfDDSNYORWo5AYjkCqc0YZA76KDZOpMh5EiWuU6nYPIuKzbMod55GseNEFDajUag2oBVZDqNo/WAU6wZqKkSFZt9oMNQEor9qzQd9RYHRN0IM+1Jg2B+RQT/yDQaQaziAfHM9CqzHIrGfiMRpChKXaUi2zKBg22xk3vOQ+85Fum0m+ZsmIXIcj9RxAnL7CRTZTUBpp8/FjVOodJiA0moEEotByNcMQWYmzDIVmfaj2ERIkamwSEFs1geJ5UCkjnrIXPRRbJ6uasWbQ+mWWZS4TRYOntrpUbJhCGWm/Sk16ovSsB9yI9WNJPP+SNcNQWY1UuuG0Fhhlmi9HoXrhwoVOC0MFduOQGkzHIW1gCS51RDkVoOQWfVFat0Xqe0ARLYDybEbTLadHjmOo8hyHEfexqnkbppBvuss8tzmkGilT/SakYSZDifYYDCBKwcTsGIgASsG479qKAEGIwg0GUXI2omEWk4n3HYO4faLidy4gmg3Q6LdTTm/zZRo73XE77Qmca8jFw5sJOXoFlLPeJIfsQ9l8mkqc0IozQ6mLOMspamBKBNPI4s/gTI1gJL0YErSgylOC0SedJKCuCPkRu0nN2o/eTFHkCSeQBR/hKzz+5AmnaAs5yx1hVFUF0QgTzqJPOkkZZlBXJXHUiMK53ZpKrdLU1Xf7zTSxGOIYw+THbmbzHM7SAv2ISXIWwMiTaXo1BbNau6k424kHHYW2uf22xO7z47ovbYqDLUEkbpC1BqI1InwW0uE31rCt6/RpDmM1CAK22ZC2DYTIjxMiVTDSLVwQb2VToMilyWaipF2wtwWE755iQZFraLpbwXRlsU6iXRf+qtB1BqK/tkgSvVaRarXKhWIjFqA6E6kH1zNhPwg6nauJcd4HAdHdsO41+9Z0OtjRndqw+B2H9KvfRv++vHv6dX2D/Ro9we6dfgDXTv8UbVNruXShP+A6F8XRM1nhjq0b0O7DkK039daBenXgkj9/Bch9B8Q/duBSN1K92m79/m03W/p3u49urd/j8/av8fnnd5jSPf3WNCrDVuH9SJi+kCUq8byrdkYGm0mwKYJsHUqP3nN5bnfIu7tW8K1o6upOmVCxWkLKk6v5eKptRoQlRwzpXD/KrK3LyTdcw6i3csoPW5G+ak1KI+a/CyItFHUVClaSt7OheTtXPi/DqLm7W9qEKVsm6WpDr0LiHRRNJ14t0lEb9Qn0nEMMc7jSXafroOhFM/ZpHoJIEr1EUCU6LOABO/5QsXIez5R3ktIOmzFzeI44L6mXe7J05tUlmZRmH+e7AunuRDeBKLzAV6/WB0KPe1J6GlP3nuQG8AzeSQ/VaXCFRGv68S8uFzIy6vCPaFXt2s0eX33kgZG6udNELrYIq++vSig6E4N3KuBe1VwRcqLqizuF8XxrTicuvSzNFTnwd0K+KEa7pTD7Qp+vF3J65vlvLxeRuPVUhouC3l2SUl9dRFPqxQ8u6Sksa6YhlolT6tlPK6U8qgsn7uydC5nJ1CXGMid0B08PufL07CdPAjZSX3MceovBPIi+zyNojieFETzWBzJk5wQ6jP8eRi1l4ehvjw960lD4BaI28OzE3bc22PCg0Nm3NmznDt7F3Nv3yLu7V/A3QNLuLN/CXcPreTuMSO+PW7GjWPmXD5oQu1+I2p3raTOdyF122ZwyXkcl+z0qNkwgOq1fbho8TWVZr0pM/uGYtM+KI37UmwyQDdmA4VDpOaDkVoMpWDdcESWI5A7TRA2srlOo9htOsUu0yh2mUaZy3RKnKdS7DiRInt9FYhGUWQ5XJg7WjcQ2RphZkhzTNW0D1Lj3hQYfKWC0NcUGPTWLEsQGfUV7v0YD0JkPFSI2QhkNhMo2jiDwo3TkbjMosBtNpLNc5BsnoPYfTYF2+YicZ+J2HUa+RsnIXaahNRuIoW2E5DZ6KO006fMYSLFNmOQrxuKxGIQMgvhxpBMa8W2sGZ7EBKLQeSY9aPAZjiVHjO5vHc5Cvc5KNznUbRlNiWbp1PqMoFih9EobYZRtLYfRUZ9KF7dmyKjfkiN+lBg2g+JxQAkG4YitW4CkXTDKKSWI5Ba6iG1GozMeggy6yFCu5vtMIrsRiC30UNmPQyp5VAklgORWPZHYj0Qsc1A8q37k2crYCjDfhTpDvpkOE0h1XE6CbZTiFo/nvC1+pwzH0OQ8QjOrB6Kv8EwggxGEGQwgkCjkQQYjOKM4SgCjcdx1mIS59bPINxmngZEUZsNifUwJ9rTnGjvdcTtsCJhjwNJh5xJPb6VNH8vZHFHkcQeQRx7mNyYg+SeP0hexAEK445TlHSGsoyz1EmiqZNEU5F9jqIUfyTxxylOC0SacAJxwnHECcfJizlCZuR+FGkBVOaFUZwZSF7sIQovnKDwwgkUyadQJJ+iPDeUK/JEqsXRyFMCkSYI80nShBOqStF+0s7tIDnImwtntpF4UpgpSjixhbRAb3JChRXdSSe2EnfEhdgDzsQedCLmgCPR+xyI3m9HzAF7Yg7YEqdK7D4bovZYErlrPZE7LYnYsYHInZZE7rQkSiuRfhuI9NtAxPb1Ghypq0aa6pHPOsK91xDqaU64hznh7maqmBC21Zgwd0NVVhO6eQXn3JYT4rpMlSWadrpQlyWEuizRgChiyzLCNy8h1HURoa6LCHNbrHmunTC3hZqEuy4kwm2JJurvpf5+2oncupxI96VEbX33RG9pGc36blXiti392cR7LNNJcxAlea4gyXOFBjpqCGngozUflLptFUnbVpLssYp0HyMyt5uQud2MvF3rUB5z4nHqYfg2nx+TD1G2aQFZpvq4DenC8j+9z5Suv2NCj7YM7PgRvdt9xBdt29DrY+F6vbBF7o86SxPetoGrJYh08/8ciP5Br781xPya/NLvpY2e1tIcQp06fkSnjq1jSAdGWvM4XTp+oAOiHt3a89mnHVqktff37N6Rnt07tvr5TWn31rwNRm9rndNBkfpocIc27/zv+X8r/2sg+pVRzxZ92lYAkXrhQreO/0XXTu/Rrct7fN7xPQa1/w1zurXBZeDnRM7Uo8xwPLdMR/LcZhS4jIeNE3njNp16n7n8sGcJN4+spu6ECTUnzag6ZUHlyTWUn1pD2UkLSo6ZUrB3BVm+C8jxW4TisBGlx81UIDJEcdigRQq1UCQ5oD1TtAzR7iUaEGkeVcndPl8n6la65hBqApHQYqfdgie04b0dSNrtc4lbhY1wqV5zSPeZr8nbYNW84pTqMZukrTOIc5lMpMM4Ih3GEecymWT36aR6zCTdaxbpXrNI85lNms9s0n3nCpUin0Vc8BWS6LuMKD8j0oM9ePP4EvAEeMbLNw+4f/8yNZV5FORGkJlwksSwPcSc3U5UoHerIFIDqHnee5J7mueF53hTEgOVKfxYlcnLmjxeXC7kxRWFZh5IDSANhFRIUuPnxa3KFnl5q5KXt8p5fb2Uny7L4ZKURwWxPJZG8aQojiclF2isyoKrUmHL3c0S3lxT8PJqES+vFvP8qpLnV0pouFxMw+VSnl8p48VlIS+vlPPqagUvr5a2ANHD0jzuybO4mxfD07QzPI/bx+NzfvwQsJ3bp7y5d3Yn350/yHcXTvFMFsNTSQxPckI0FaIX0Xt5E7mLn0K9eXbCjrt+q7ntu5zvdy3nzo4F3Nkxh7u7ZnN310y+2z2Hu3vmcXvfQm4dWMb1g6u4cmA1tbtWcslvCbU+C6jdOpNa10nUOo6i2moglWt7U27xF8rNv6LM7GtVO1hfFCZ9KTIdgMJUWACgMB2E3HwoMouhSC30EK/VQ7RhFCKrcRQ6TaHIZaqAIRWIlJumUuQ0GYXDJBR245DZjEVmNRLZhhHI1w0VtqWtHUShRT8NhtQgkhh+rcGQePXXFKzug8igDyKjvuQa9yfPZBB5JkPJM9ZDZD4amfUk5A4zkDnPQuoyF7GbEInbPCRu8yjYMgex22zErjMQuUxF5DyFAscmEBVaj0NhLWzDk64dJlS+1gwWVmmbD1ChaBAyM+HfQGoxFPFaPbLXDEViN5ZS99nU7FiGfOtc5FvnakBU7KxPkd0IiiyHIDPvg9ywN0UGvZEb9kFq1AeJWX9h1faGoUithwv/PqqoMSSAaBBSm0EU2g5FaqtHod1wpLZ6FNgMQ2w9FJHVYERWg8m3FpJjNYQc+5FkO+mTbj+B2A1jCTUfQZCBHv4GwzizSk8T/9XD8V89XKgGGY4m0HA0/kbqjCXQbALBa6cSYjmTUNt5hDksJsJZAFHMNrMmEG23JHG3AylHXBGf3Yki9jBpAb6kBW0n7dwO0sN3kxW+D3nSaeEIa0oA8qTTKFMDUKYGaGaJpAknqMg+hzI1AOmFU6oK0THyY49SmRdGjSSK8twQZCmnkCed1GBIkXwGeUogsuQAZMkBiONPIoo+Rl7UUcSxRylMPIUk/ijZEXtJOetDUqAXSf6eJJ0WYJTi70n2uR3khO4kxd+TmCMuxBx0JvaAMzEHHAUUaYFIG0VReyw5v3sDETs2tAqi6F1WGhRpg0jdThflt05YxuC7nii/DZz3XU+k1xrC3c0I22oqYKgZiM5taQ6iZS1ApK4SqeES5rZY8z7187eCaPOiVjH0VhBtXf6rQNQaiv6ZIErzNCDZYxVpXoZk+ZmSu9MC6QEblMecqM86Bbfzabywh8LNi0hYPQwvvQ7M7vFfTOj1IcN7fEi/zh/wl/Yf0qu9sD1O2CD3kWaDXNcOrWPoPyD6vwein/+3/mUkdWj7R9p//D7tmqV9uz/Svt0fNRhSA6h5fi2IunT8QAMibehoY+fnQPT2tP/FqHGkXSFqXllSV67UKFIjTgOjf/KWuX91EKmXLXRr/0ehatzxd3Tt+Du6dfo93Tv8D39t+xuGd/wts7t/iMWf2nJm/F/JntuHG0YDebJ2ED85jAG3Kfy0bTYvfOfzYNdi7h5czfUTptScNKPypDnlp5pQpDxqgmTfSvJ3LkG8ZzmyA6spOmKM8qiRBkHyQ6tbBZH0oPaihWWaKlFrINKGkXbV6G03jLRBlOkz951ApG6dU4NIjaI073nvDKLmKLqweTqxmyYR6TCOKEd9EjdPfiuI0nznk+K7mOTtQhJ2riB63xokCYd59ewG0MhPP9XT2Pg939+robI0i+y0YFKij5AQupvYED/OB3gR6e/51oqQOiGnPAg55cF7DfknaRQH8KIghBeSCBplcTSWpPK8Jp+GOgnPryp5cbOcV7eqeaNVLWq8XU3j7Wqef1vF82+raLhVScOtShpvltN4s1z4mhulvLlSxOuLYl7K02kQJ/BEFMUzRQzPLybx6ko2ry7n86wqm4flGTyuyOXJxTyeVIl5UiXhSZWEx9UyHlfLeFpTRP0lJY11pS1A1FhXrAHRkyoJDbUKGmqVNFSJoC6T57JQfkg4yveR+7nu78mtEB9ux2/nu4zDvFDG0SBL4GlOGA8Tj1Efe5DGqD28DPflRdBmvtttwl2f5dz2Wchdn7nc9prOHa/J3PEez12fCdzdPpm7ftO4tWMWN/Ys5OrepdTtWUHN9sXU+iyizn0WlzZNptZpLFVWg6lY8zXlZn+m1KxpnXaRmQAiuWlfzdFR4fDoIKQWekgsRiBeM4L8tQKGRLYTKXSchmzjVGSbVI8bp6JwmorcXmhJexuIZBYDdUAkNe2DyPArrTY5AUQiAwFEeSoM5ZoNIddsGCKLkcisJ1HkMBP5xllInecgdplDvss8xG7zkbgtaAEi8abpFGzUBZHMRh+Z5VgK141AajEU6ZrBFJgPpNB8kG7MhiC10EO6djgF60chth6L1HECyi0zKfOcj2zzbGSbZ1PkNpPyLTNQOo5FaTMc+fqBFJp9owOiQuN+LUAktVTNC1kORWY5GJnlYKRWAzUgktoNpcBOD4n9SArsRiC2HY7IWo98q6HkWuuRbT2CbKuxZFqNJcN6AinWk4hdP4FQ45H4r9Tj1LLBnF4+hDMrB3Nm5WACVg8jyECPYMPhBBqNbAkik6bqUJj1bMLs5hPuuITITSs572ZA5BZjzrubE+Ozngu7bInbYcOFAxvJDfRFGnWA/Ih9FMQcRpF8iuLMQO5VpNNwXUpNXgRFSWeQJ52mIO4YBXHHKErxpzgtEEXyGaryIihOC6QwyZ/CJH/kqU1RpgciSTyGOOEoRSmnNXNEiuQziOJOII4/iTwlEEniKSSJp8iKPIQ44TgX8yMoyQhEHHuYzLCdpIfuICtsJxkh27lwZhsJp7aSHOhFdvgu0s/6En98M1GHnIk9tInYwxuJPbyRmEMOxBxyIPaQHbGH7Ig/aEfcAVui91oTtceyBYjO77bi/G4rovZYc363laaCFLFTNV+karFTJ3qHJdE7LAUUea8jymsNEdvM/3YQuS4l3G0ZEVtWtEi42zLC3YS2uzDXpSogCRBS5/zmZZzfvKwFgP5WEEW7L9NJ7NZm+QUQNQdQgudynfwSiDRrtVWzQhneBmR4G2hmhtJ9jMjyMyV/z1rE+9ajPOYEigi4LeJlxhHETlM5v6ofNkM+ZMFXv2d4j98w5IsP6d3zIz7v8gGfdvhQdaCxKepNcl3f4Y/xt0HoPyD6+0D0S6uhmz6nHZ90bEfXTu35pGM71cKLj+nUsS2dOralS6eP6dLpYz7p3JZPOrel6yft6PpJO83b6o+9C4iEbXPNtrZ1+pBuXT7WIOfzHp00+TnwaH/e5z060euzzvT6rLPW+zq8U3p2b6+CkFAl0n4dapT16Naebl0+1lSzdFD3Duj8/xFE2q12ahQJrXPv073t+/Rs+0f+9PEf+Krdf9Gnw3sM6PTfjO7835j85WP26H1C+rReXF7Zh0fWQ/nJdQJsnQke8/nRayFP/ZZy+5AhdSdMqDplRvkpcw2ISo9bUHTEFNGuFWR6L0S8Z7lQPTpurFMlUj+XHTHSQVHT9rnlGhTl71qkaZ/L37GQPL8FiHYuIn9H09tNKFqgEzWM1AsYmoMoe/tCnaiBpE6G1zwBMttaVonSvN8+T/S2drpk95k6KIpxHt8CROm+c8nYPo/07QtI27GU1B3LSd2xlMQ9q7hw3JEaaaxwFog3vHr5mPr629y+VUlJUSppiaeJD9tHTPAOYs5ufycQqTEUcsqD956LT/JCdJrGnDPUZ/hTnx0itJEpU3hyMY/6mkIaLhfz/EoZz6+V03CjgsablRoEqR+f3awQcr2U59eEvLxazOsqKa9KsnicE8P3yWehJgdqc+BaHtwugG+lvLxawNOqXBprJTy5mCfcDCrP5UF5vpBKCY+q5DyuVvC0RmiXe3JR3qJl7snFQuprCnlxRQm3quB2Bdwr5s21XN5UpPKqMIYn6Wd4knGCR/nHaZAF8UIZR6MsgSeZ53gQd4QHYX48OuvB/RNO3D9oyZMDFjzYuZwHuxbzdO9ibm3V5477GO5tHcV328Zw11Of296TubF9Btd3zqdu92Jqdy6m2nshtdvmUOc6nRrHcVyyHUHF2r6Umf2VMpO/UGoqpNjsK+H4qakAIgFCagwNVWFoFOJ1o8lfPxqR5XgKbCYid5iGzGk6UodJwvyO/USkdhOR2Y0XYjOWQusxwrzRej2k64YgXTOwBYgKjL4m30AXQ2oQ5Rv2I89oILlmQ8hbMxzxupEUWo+nyHE6RRtnIN84C4nLLAFErnN0QCTZPIeCZiCSOgggktnoI7caJ6wFXzuCwrXDkJgPaQEiifkQJObDmjBkOQap/XgKnSYhd5mOYvNMCt1mIXebgcJtGiWuU4Utb1ZDkK0Rbik1B1Gh+QCk6wYh2TAYmfUwDYQUG4QIIBqM1GYIUlsBQiLVgoR8+1Hk2Y0kx3YE2dYjyLIZRYaNPpk2k0mxnMiFDVMINRhFqNE4zhqN4azRGIINRhNsOJJgw5Ga9jjt6IJItzoUYTufcPuFGhBFuK4iws2IyK1mxPpuIHGHNUl7HInb60DCwU1cOL6F/Ih9FMYfpSQjkIuiMG4VJ/HTd6XUis5TkhJAeVYI0oQTSBNOUJ4VQmVOKMrUAA2IZMkBKFKDKM0KoTw3lJLMs5RknkWeepry3BDKc0OoyD5HRfY5ijOCkSSeQpkeTHlOOCWZ5yjJPIc4/iTFGSHcvZhBTX4k8qST5EbtJzNsJ5K4Q+RE7CbJ35OYY24k+XuSFbaT9LO+xJ7YTPThTUKObCT6iBaIDjpoQBR/wEEzY/RLIIrYsYFwv/WE+60l3G9tizkjbRBF+W0gync9kR4WrbTMGeqA6OympZzdtFRrA10TjNQoag6jFiByXaqqAAkYitiy+J8OouYA+keCKNVLeMzwNSTVdxWpvgak7TAha/da8vZbIzlkzxtpCHwrgrwzyL1WE7NyKC792zD/i98y+ov3GdTrA3p1/i1dOvyWT7p8oPojuC1dOrSla3ut/AdEfzOI2n/8vibv+vp1kaN7T0f77earsLt17kD3TzrSo2tnPuvWpSndP+Gz7p/Qs0cXPu/5CZ/3FJ5/1r0zn3brSLeu7XVg1KnjR+80Q/T3gqg5hP6RIOrRra3mZ3zZqytf9upKr88607N7R02VqHl+DoD/AZHWPaN2bYT2ubZt+OyjNvT66CO+/OiP/KX9//CXjv/NF6pq0YTu72P854/wHdSZmKm9uGgygCf2o8B1GnjMBc+5vPaez/0di7hxYAWXjxlTfcKUypPmlJ20UFWJzJDtMyDbayE5fosoPW5G6QkTnSqROs1BpN5GV3hghQZF6tY5NYjydyzUAZE2jHJ9F2rSGojU667fFUTqSlGyxywSt87gwraZGhT9GhCpUaResnBh83RinCcSvVFfs2ChOYgyti8gY/ty0vxWkrpjKRf2ribJ35VbVXlAIwAvXjzi6aNbfHu9jGJpEimxx4kL3UtM8A6iAr2J9Pck/IzHu4PojfwMbwpO8zL9BA1Jx3mSfJon2aE8kifwtCKLZ9UFwsKCSwqe1SlpuFomoOh2NS/uXeL5t1U8u1lB/fVy6q+W0XBV1eJWq+B5jYzGiyIayrJ4WZHNjxez4VIe1OXzY10ub67lw7dyuCmFGzJe1Ul4WpEIESzbAAAgAElEQVTFw5JMHpVm8bAsh4eleTwoF24PPaoq5HG1jPsVYu5XiHlcLdMcZK2vVWhuFTVcLta8/bhGypPqfOovZtFQnkZj6QVelSXypiKZHyvTaFQk0iCO4WlGMI/jjvIw1JeHgVt4dMKRR4fXUX/QlMaDq3m2Zyn1O+dxe/Mo7rqN4J6bHvfc9LizeSy3Padw028213cv4srOpdT6LqbGcwGXtszisvNkau1GU2U1lFKLPpSaCm1ypaZfUWr6FUqTr1GYfEOhSR/kpn0pNO2PxGwgkjVCi1jB+rGIVQgSMp5C2wnI7Schc5iExHYCIttxiGzHUWA7jkJbfQptVRiyHimAaMNQDYgKzQcgNRGWC0iM+2i2x6kjMewrxLgfYuMBiMyF1yGxHEOhrT5FjlNROk+naOM0ZM4zkG6apZkfKnCdK8RttjBP5DIL8abpTSBynIDUfjxSq9HCzM7a4UIFzFwFIrPBwu9uNpACs8GIzAcjXquHeP1w4Uiq9VhkDsKmukKnKUicpiB3mY7cZbrQPug8AYWtqjpkIRxwlRt+RZFBb2SGfYTfe81ApOsGUbhhIIUbBiKzHIhCHRWIZNbDkNqOQGI/mkLniUg2TSTPaTxZ9mPJtB9Lpr0+mfYTyHKcQs7G2aTZTid+3STOm+oTvGoUAatGE7R6DAEGYzTgCTYYTdDqUQSsGon/yhEErBopxED4PH+jsSoQTSJ47VTOWc0hwnY+kQ5LiHBaqgFR5BZjIt1NNBWilP0bid/nSNRuW0J2WBN/fDN5kXsovHBCsyVOEn+UgrgjiGOFVjZJ/EnKM0O5W5bB7fIMqkRRfFeVzcM6Mcr0YEqzQrmYf56aghiqxecpyTxLlSiSW6UpVIvPUyWKokoURYXoPJJkfy4XXeBmeToVovMUp4dSkhnGVcUFnt2QUyOJQpZ8htyYg2SF7yH+tAfxpz0oiDtCQdwRkoO8SQ3xJSnQSwOimCMuxBx1JvqIukrkpEFR3CFHYg86Eb3Pgah9tkTsttJJ1G5bIS1AJCRiu27UENLAyHc9EZ4WhHuYahYthG0z4ZxqLXfI5uUEuy4jyGWpBkXaCXFdwjm3pYRtWaGTCPeVhGmhSI2l1trhWo37clVWahK5dTnnty3TSXMA/VJaqwxpw+dtENJ8fNsKTRI8V5LkuYpkLwPSvAxJ026PU1WIUn0NSPUzJG2XIcm7jMg+Zk/KAVuUwT5QdgHqL9KYeox8x7kEzR3AliFfsqJXF6b36MDwbm35qlMberZ/n64dhe1x6sqAegWzsF3qY60/ioS33/5/zd8RPv+gtG+rm5+bk2ktv/gH6i/8/J87LPu3QE4NobcdE+3WpV2zhQOd6dG1M90/6Uj3TzpqVld/1q0TPT/tTM9PP+Gzbl1UzzvzeY8ufN6jCz0/68RnPZoqJuqZH/XK666d274VZOrXoX2HSBtGahC9DTI9u7dv8b5ePTsKUUFIE/X7W6R9q/m8RwdNdahHt7Z89mk7enZvz5e9uvDnP33Cl726aH5mj25N679bXbjQSjSzRm/Lr5z9+lc4/vpueZ9O7d5vgpUGRR/yadsP6f5xG3q2/YA/tXufP338B/708R/48qPf0bfdHxja4Q9M79GOdV91IGLKF1QZDOCx7WjYPAE2j+PHrRNo3DaNR77zubNnOdePGFJzwpjykyYojwurtksOmVJ+yAzRziWIdi+h6IghpSeMWswSyY7oRvuIq7p9TrxnOaLdS8jftQjRziXk+y1GvGsZ4l3LNG+rH/O2LxJApDVXpL2iO91jJples8nxmUfuz4BIwIiQdJ/5pHrN0VmPneo1h1Svluu3f7FK5D1bOMiqWrIQ4zyeOJeJmmOtGd4zydo+h2y/uWT5LSRj+0rStq8mbdcSkvYZEu/vxuv6a8BPAogan/D4wXWu1RYhE8WRFHOMmJDdRAf5qWaHPAnzbwLROf+mnD3twdlTXpw95UXwSQ+CT3rw3o+KIH6S+kNOAK9TTvI8+TT1mWd5LIulviKDF1VinlcX0lBdSEOt0D73+u4l3nxfx+vvanVBdE0XQ8+rJTReFNFYmUtjZTaNFzP58VI2XBPDtwq4WsCr2lxe1+XDtUK4oaC+JIMnpRk8LcvmSVk2T8pyhbmgCgkPKyTcrxBztzSP+1VSGq6WNK3lbhY1iB7VKARIXRTx5GIOzyozeF6WRoMylafSRJ4VxPEsL4qnaUHUxx/habgvjwI28fCYNQ/2m/B470oa9i7j0fbZ/OAxkXubR3LPTY/vXfX43nUE9zaP5bbHNG75zefGrkVc3rGYS14LubR1LjWuM6h1nECNzUgq1w2ixOwbSk2EJQrq2zpKk69RmnyD3LiPBkMFZoNVGBqF2HoCBbZTkDpMRWY/VWg3s5uI3H4ScvtJFNrqU6DCUIHtOKQ2Y1rFkGTtQCQWquqTaX8NigqNdSM3GUih6UBNhUa6djgyy9EobMdT5DSZ4k0zKN40g6JNAkQkztORbppFoctspK5CxC6qypHzTMSbhM+ROKlBJLTyqUFUYDYUsekQxKaD3gqigg0jKLAei9RmHDKHSZpIHSYhd56G3HkKRc6TkDuMRW6jR+E6YXueGkRywyYQFa4dROH6wSoQ9UdmOVArg5FaDqXAZjgFtqMocJpAoet0pG7TyXeeRpbTJCGOU8hwmka6w3SSbaYRv24SEWb6hBiOIWj1KA2GtEEUaDiWoNVjhI9pgUkbRGeMxhKgBSJ1u1z4xqWEuwggOr/VhPPbTInxWU+8nxWJux2I3+dI9F57IvbaEn14EylB3uRE7iM/7jDihKPkxx0mO2IvaSG7yAzdjyT+JGUZ57iYG0FpViiy5ADKssMozQqlOCOEksxzVOZFUCWK0rTNVYvPc/diBpeLLuhEnhZEjTSWWnkCpTlhXFUkUy2Opa4wju+qsrkkjUaRFkB+3GFyovZr1nuXZQZRnO5PaogvyUHexJ9xJ/bEZgFDbwFRzCEH4g5tJO7QRg2KovfbEbXPVpPovfaq2Oq0zbW2dCFqp1ZlSJWY7ULrnPbmubBtJoR5GAko2rpKqBSp47ZcJ6Gblwnb6N4CInWlSF01ity6XKfi82tAFOG+kvPuK/7hIHqXVrm/CUTbDUnbYUKynzFJOwy5sMectJPOFEbspKEoHu7KeZnpT/luK8JXDcNlQHtWfN6VGd16MKZzZwaolif0bN+Gbh3b0KXjH+motXlMPRP0HxD9bSBSA+dd7vqo07VzW7p/0rR9TRsorYGo+ycd6da5A906d6Brp/YtKkhdO7Wna6emuz6aOz9d29KtaytrsVU/U/tna3+d+ud+1q2T6nX9fSBSz/9oYPR3gkhdIdKuEvXo1laDri8+70Svnh35858+oVfPjhoMqhcuNK92NZ+R+g+ImkDU/JDrp23b0LP9h/T6+AO+aNuGL9q24ct2H/Bluw/4a4cPGNH+d2z8qi1Rk3tRYTSAB/Yjee40XIWiSTxzn84DnwXc27uC60cMqT5mROkxY5RHTSg7LER+YKUAmd2LKDq6GuVRXRQ1B5F6+5w2irSXLIh2LtFgSA0i9fu0UZTnt6AFiLK955LhOUtztyjHZ94vgkhAifA8zXtei41wvxZEmT5zNShK2jqNOJeJxDiP58KWqaRsm6EDIuH1rCZj+2oydi4h6YARWVG7+LHxNvAjAC8bHvPDnVqqykWIsiJJiT2uAVGkvwpDvwZE91L3cT/lIM8SD1Ife5Bn8cepTw/kScF5GkpTeXExj1dVYl5USXhRV8Trm+W8+vYijTfLeXazrCnXS2m4qqTxchEvLyl4WS0Vvu5iHi8rcnlZkc3zsjSelyTxvCSJ+uIL1Bdf4FlJCs/L0nh1MYvXVbk8L8viWXEGz0ozVShSg0isad+7XyXVoEhdFdIcbr2s5OllJU/qFDzWAVEBz6pFvLok5k11Ho0l6TyVJvI4L5pn2WE8S/bnacwBHods4/EpB+4fNOfhnlU82LGAHzyncWfreO5sHiuAyHWEKqO4s1mf2x4zuOW3kOs7FlPnu5Bq97lUu86iymkKVXbjqLLSo8yiPyVmfSk27UOJWV/h0Krx1yhNvqbIqDdyY+EPdonZQAEC60YithyHxH6ygCGn6cgdpiG3n0SR3SQUthNR2ArtZ4W2+khtxqkigEhYEjCCwvVN1SE1iCRm/bUWFwhRrh1M0ZpBFFkMQb5miDBztF4PmeVoimzHUeI0idJN0yhxnYnSZQZy52kaFMldZiJzniFUjFxnInGZoakMiZynUbBxGgWOk5A4jEdip6pebRiF2GKYDojEpoOQmA5GYjq4BYikNmOQ2Y3XzEipUaRwmixk40SK7McisxxKoUU/Cs2+QWb0lQZEcqN+yC0GakAkbIlTbYqz7I/EciAFloMRW+uRbzuafLtx5DpMIttxChkOk0mxnkCipXaEWaFw0zGEGI0gePUIAlYNF1rhVo8iwECIejYo0HgMQUa6CTTWTYDpeAItJhK8fppmfihi42IinJcR4bqC825Nd4hifNYT47OeWD9L4V7PfntiD28k/vhmLpzZRmbYbkTxR5AmnUCccBRx7GHyog4jij6GIimAiqwwlKlBFCb5o0wPRhx/EnH8SaSJAchTginJPEd5TjjluaEUZwRTmhVCZV4YFaLzlOdFUJ4XQVluOGW54ZTnRVCaE4Yy6xzKzDCkKUFIkv0pyw3nqiKB0qwQpEmqipVq85wy9QzSxGM6IIo7uYWYIy7EH99M/HFX4o65EH/UhbgjzsQdcSL2sCMJh501KBJg5KBJzAF7oXK0114HSU1YstVAKWqPNdG7rIjZaUX0DkvNY6yfEPVB13APUyGexoR5GBG+zUAnEVtX6yRsyyrCtqxq8f5Id+FzI7euVEFopU7Ou69SPV/eav5WEMVsW/6zaT4/FOu+RFjPrYWkeI9lJHqt0CTBc7nmMcFzJQmeKzUoSvYyIMXbkFQfIwFFqspQmpchyT6G5B6wJGXPGrKP2VN8fjsVqSd5UZsFtyW8yQlG7mZItOFE3Cb+iflfvM/07p0Y07kzg9p+xFcfvc+f2rahR4c2Oiu1O3X6oMUfd2oQ/b2A+HcD0S+1AKqXSKij3V7VNGfTtgUs3hY1Nj7r1qlVlLQ8WNpOB0zNKzgtD5+qqiIqEL3rGmz1a1JXmnp+2ln1+nQrLF07C4sMNG1vbwWNsChBDRZ1JUfd4tbrs8580bPL3wUiYYaondb3boKXGkbquaLmd5Nau62kvYjhrRWk/2dB1Az66ja8du/zSVshXdu1oXt7YTPl5+3a8Hm7NvTq8Ed6dfgjX3ZoQ5+2v2Vap9/g+PVHhE39gjKjIdxZO4znTqN5tXU8jR5TeLptJg99FnBv3zKuHTbg4hFDSo4aoTxqotkuJzu4nPxdCxDtXtRilkhx1FAnRUeMdVZ0yw8Z6swUSfes0AGRZPfyFtWifL/FTS10Wiu6WzvomuW7gOztQmtfjt+iJhj5tYwaRerqUKrXnBaHWn+5dW6uDooubBGOtqqrRJk+szUgEl6PAZl+BmTuWk7yQVPK84Lh9Q/w5iX8KIDo7s0qSmUZZKWc04AoKtD3Z0EUcsaT4FPuBJ/0IOjENk3eu5dyiIdpR3mRdpKXKadoTDrJ46QTPM47y0tlIm/KM3lTkcfri2JeXZLw8rKCxstynl6ScL9aRMNNJS9uFvP8qoKGOhkvaqS8rpIKn1+Zx6vyXF6WZfGyPINXFZm8KU/ndVkaz+QJPFde4FVpCo3FSTQoEnkmv0CDIonnxWk0lKbroEhoncvn4UUp31eKuV8lpf5KMY1XSzVVoYbLxW8BkVxouyvL4b4ijfuSRB5K4rmfG8nDrDDq04OpTzzB08gdPA5w4+HRDTw+YMyjPcv4zmOqgB63MdxxHcldt1HccR3JHZfR3HIby82tk7jhMZNbfou5sX0xtdvmcNFtBpVOk6mwH0+lzWjK1w2hxEwAkTpKk28oMupNkfFXyI17U2jSR3UjZyD5FoPJXz8SsbU+UoepFG6crgGRwmEKRXaTKLKZSJHNRBTWwjyOxHIMUquxyCxHI7McrcKQenZoMBKLARSY99dscSs0HyCsuLYYiHztIIrWD0W5YTglliMoth6J0makcNTVTp8Sp0mUuU6lxHW6pjpUtGm6BkXq53LnaUg3zdBAKH/jVPI3TkXsNAmx43gkdvpIbcYgsRyFeK0e+aZDEBkPIs9ooLDW22QAYuMBiE0HkW82SAMiieUoAXq2Y1UtgfpI7YSZKan9eKT245E76COzHa0DIrlxU4VIYdIf5drBKDYM1azNLrAciHjDAERWAxFbD0VsO5x8+zHk2o8n034CaXaTSdgwnijzUYQaD+esgW4CVg3nzIph+K/U07TBaWPojFblx99kHP4m4wT0mE0gwHQ8AabjNe/3NxlHoNkEAtdOIXDDNM7ZzCXUfj6hTksIdV5KuMtywt1WEekugCjaex3R3uuI2b6BmN22xB9wIuGYKzmhwjxOXvRBynLOalBUnhVMTX4kl0TRXMyNoDInnOI0AT7XipJQpAYhvXAGScIZlGkhKNODqcyLQJ4SiDI9kNKsEC5JhEpQnSKRGmkslwrjqBRHocw6hzQlAElSIKU5EchSg1FmhlErT+Cq4gJlOeeQJZ+hMPkkNaJwYb4p7xzK1DMkB/mSFOhD/GkP4k5uIf74Zs1a7vjjriQcc9WgSA2i1qJdNYraa6+bfbZE77cjer+dZvZIDaPoXa2DKMp3LZHe5hoQRXiZEe5pTISHMeHbjIjwEJ5Huhtp0nSvaEWrMArbsoqIzauaVYiaQNSEoub5BRBpJdp9xa8DUbN5ougti4navFAHRa1ViDTVI1VlKH7bChK9VumAKMXbkGTvVUJ8DEnabkLOYQcyDztSfn4Pj0sT4EkV/HSLH2XRSLaZErVqIttG9GTu1x8y/LPfM7xbewa0EzD0RVvhjxZtEHXpqAUiLRT9B0StQ0g9b6WO9kyPdqWmtQpLa9Gt/jRVajSVnbfgRxtM6u/f89POut9ba8va3woi7Qg/7+MWaHgXEKmrQ9prsptgpELRz2Dql0DU7ZMPWwVRcxipWwZ12wbb6lSNWlvX/TYY/f8Ios7t3tdatiAsWujRoY1W3qdXpzb8tf3vGfLxe0zr9Bvserfl7LS/IlrWn+sbRvLYWZ+XWyfzwn0aT7fN5IHvPG7vXsKVAyupPGxAyVEjio4ZoTxmQNHR1cgOLke8dzGFB1boVoneAiJtFGnPFLUGInW0K0ainYta3ixSt8mpKkUZnrPI8Jqng6L/LRCpUZTsPl2nSpThPVPA0I55qtezikw/AzJ2LiP18BquFyfAm0f89KIBXr2k/uFdrtUWoxCnkJ10lpRooWXufIAP4Wc8CD2z7deBqF4UyvP8EF7mhvA6O4gX6Wd4mHiEJ+lneC2L5k1RIq+KU3lTns3rqlxe1oh4cUlEQ00+r67LeHlDwctrcp5Vi3hakUtDWS4vSnJ5VZLFi+J0Xhal8UKRzAtFMi+VSbxUXOBeejAv5PG8VCTwWplIoyyOZ5IoHudHcDczmNclKbyqSOc7UQyPS9J5VNo0S/SgUiJUhi4L7XuN18uov1JM/ZViGq6W8PSykoarJdRfLuXxpSIeXyriUZWc+2Uivldm8r0smfuSRL7PFw6yPsk8R32KP/WxB3l01oPHpxx4dNCMx3tX8mj7XL7bMo57rqO46zKS2y4juO0ygm9dR3PDbSxXN0/g8tbpXPWcyw2fRVz1mE+N6wwqnSZSYT+OcpvRlKwfRonFABWI+lNqPoBik36qNrneFJr0RmraG4lZfwrMByIyH0j+Oj1EVmNUx06nUbhxurBVzn4qMruJGhAVW0+k2GY8CstxFK4bhXTtSKHFbf0o4cCoap21sKRAVR2yaJ5ByNcNpchyOCU2Yyi116fYQZ9Sx/EUO42ndONkSjdNocx1qrDa23m6ZoZI+1H9vNB5qrBRbuM0RI6TETlOJM9hAvl24xBbj0VsNQrx+uHkmA4ix2iAsLTBUHjMM+6vSl8NiArWDddUiIQIlbACm/FCtFoFpdbDhbmgNX2RmfehyKy3gE6jPijMBlCkOrgqtRyK2Hoo+daDybUcRK71UPIcR5PvrE/OxomkOUwi3kqfc6YjCTYcTpDxCM4ajdIsRghYJWDIf7UwA3Rm5Sj8V43Gf9Vo4W2DMZw2HMNpw3GcMtbnlLE+J030OWU6XhN/04mcNhnPKWN9TpsIb/tbTCV43QyCNszhrM38/8PeW4ZHeajt2uvb37v3Wi0QEiRESAjS4hrctRSpUUfj7gkEDxYcgsaBBE+Iu+vMZCxKQghuhQrFXXp+P56ZJzMBKu+79lrfe+z94zxmMkywo+0xZ6/7vm6O+n3NscXfcTTwe04sn8fxFQuJW2VPvCYhSt7oTtJGT5K2+ZG+dxmZEatJDV9J3pHNyFJDqS6MpTR1H/KsSKoKYqgrEXaD6opPUlN4XLMvdJIL8gwuyDOoKTyJJDWamsKTXFZn0yhJ5kx5ElX5R6kvjaNRksgP9UVcUGXRKEuhpjgOVcFxFPlHkecdQZYdS0XWEVR5x6kqOkl9eRJNcmGUTpkbS1X+YX48ncdFeQqni46hzIwmM2YT6Qc3knZgA+nRa8mIWkt6pFDLnR65msyI1WSEr9IIkTBCJyRGuiwjee9SkvYEkrRrCYkhi0nYGaCDkBwlhviTHOIvjtUlbPchabtGijRipFuyEB/syon1ThociFvvQNxae+LW2nMyyO4NTgQt0jnmqo8gTItEUdKVpfighcQHLeTU2kXicz3WzH8niWsWvMnaeSJJ6+a3YK5I8tq5GjGaR9KaeW8dqRPFad13JK/7jqQ134rPU9Y3J0Tp6+eTsWEh2RvtyNlkS84mW7I3LSRjg/B61mZ7Mre5kbXDB/mRLdxVZ8CjC8AtuKbk5pHt5Hh8w/pJPVnQrwMTPjBgSFdDPmz/Hh+2a0OP9m3o1qENlh0MMG/fprlW+x13Wf7sB7Z/txC98fv5JwnRm0mQVoCERje9sbWO7bDo1IHOxkaYdzTEvKMBnY2NsOjUDkuTDliadMDKrKOI9jWLTu2wNG2Hhc4Hc4tO7QRaiFGzIOl/aO9s3BZL03ZYmbWnq3lz1bWVWXssdD7ot0xE/uyhVF0x0x2Z0x2X+7MJka4UmZm0wdS4tV5aZGVpRDcLI7pbtqO7Vfs/pKUQWZgZYmVmRFfzN2VI91H/plFzLXjLv6OW8vdWOfqL1ej/XYWomfdEdMXIrF1rzNq1xrxDKxGrdu/Ru/V/MMTg/2GKyd9xHNCR4DEmJM/pRZPjSB4ungxrZ/Ni3SzuB33M7fWfcH3rVxopmk916EIqw+ZTGTYf1f65SEO+QRryDerQBVSHLxJkKUwjTqFa7N6aEil2L0AWMo+KHXP1UiFdIdKXoq/0UqKSTZ9pEASpYP0n5K8TDq0WBH+hlxIVb/6Koi366EpRzvpPm8fm1n6iJ0R/LEWf6UvRuplkr/6ItGWTSF8+mdw1H1O88VNKN2uEaPNcCjbPp2DbPIqjfLh3RQ4v78LzR/DyMXd/usbFBiXK8kyKMo+QdSqcxCPbiD+4gRNR6zh+YI2AtkDhgMCR6LUcjgrSk6HYiDX87bk8hRfyJF7K4nktOcGzokPcz9jH/exQXpQd4bUikReKVJ6rMnhRoxltO1vKsyaBx00l3G8o5HZVFj8rMrgjz+SRIofHiiyeVGTwWJbKY0kKjyVJPJYk8ag8kQfFcTyTJvJUksBTSQKPyk5yv/godwtjuFsYw6+Fh7ldepxfy0/xkyyN2+oCHp2p4FGTpjjhYhVPLteISdAzTc33vSYl95qUPL1Sy9MrpwUZOqviXpNaSJYqC/hRlsHPkmR+Ko3nl8Lj/Jp1gLvJe7l/cjP3Dq3gfrgn93ct4t6WL/l1zTR+XjaGHwNHcGvJcH4IHMm1paO5umwCl5ZPomnlNM6unc3F4K+5uP4rmlbM4sySqZz2m0CN72gq3YdT6TSIKh0Z0gqRwqYXMpueGhnqj9RxoEaGhiHxHIPUdzKyxR8JMrRkBhX+06nwnYbcZzIqnymiEFV7TULtNh6582hkjiOROQ5H4TgChZNwv6i5te3tQiRxGoLcbRgqzzFU+o6nJmASNQGTqF4yWSBwGtWB06haJuzpqBZPQxnwEarF00XUAdOpWvwxqsXTkS8W6rWlAVMp95tMuZ8gQ2Xe4yn3HIfUfRQSlxGU2A6m2GYQxQsHUrxwICWLBlGyaACltv0ptxuAxGkoMudhzULkORap11ikXuOReo1H4jURiddEzddjNTtTI5C7D0bpMgClc19Ujn1Q2vYR7js5DxGFSOYpCFGJ1zCKvEZQ6DeWosUTKQicQs7iaaT5Tuak63hi7Udz0GZ081jborHCGNyC0QLzx3Jg4YS3Er1oApE2E4i0E2QovAWRdhOJsJ1AhM0kouymcMDxIw66fEys+6fEen7GYZ8vOez/NYcDvufIkrkcXTafY8sXcGK1jhBt9iJpiy/J2wNI27eMjPBVpIUHkRIRRGr0WjIObyT/1E5KU/chSw/T3BiKoiLjAKqcWKryj1JbFMeZ8iQaJclUF5ygLDmS6oITNJQmUlccT1XecVQ5R8SihfryJE6XJYpcqMymIucwpenRqAtPoMo7TmVBHHWlp2iUpdAoS6Gq6CTK3FjqS+Nokpyivvg4ysxoSk7tIefIVrJiN5MVu5nMmE1kHtxARtRaMqKCyIgKIisySHO09V1CtExEV4reQHvX6HeEKGFrsxAlbfXk1EY3Tm5wFgh25GSwI/EbHIlf5/A72JGw9u2cWmP7hvScWrtIj7cK0e9I0VuFSEeKfk+IktbNFWVIEKK5ehKknzB9+4YMpaz/nvT180lbN4+sYGEkThAi+2Yh2riAzE02ZO9wJjvEm6w9gZzPOQzXauDZTW71dDsAACAASURBVLjTwI2cGIpWubFj5kgW9jVhSjcDhnQ1oJeFAV07tqJLxzYiFh0MsOhg8H+F6C8KkW69tbbZTXefx9LEWBAZE0M6G7cVJEcrRBphaUYrR+2xNG2HpalmjMy0nR4WJoZ639ty/6VzpzYiFiYGWJgY0LmTIBpmHYQ9sZZpzpuHS98+kqc7mmfSoW1z4cJbGub+rBBpd3p0ixA6m7bGwswAS/O2dLEw/MtCZGluJMqQpbkRVmYCb0uH3iVE2oa8lreLWqZGbx2j+z9YiDoavYdxe81uUXvt7bL3MW3/PmYdNEmRwf+kp8H/oI/R/8tY8/eY39OQHRO7k/flQM45jOTRiqm8CJrKk1UfcXfVR/y0brZOUjSX6lBBiNSh85Dv/gbZrm9R7p1HZdhCHQmyoTrc9g0hetvonHznPOQ75+kJ0H9GiMSSBY3MaI/J/pEQFW35Sk+KctY28+eSIn0hKgr+hPx1M8kJmk768slkrpxK3toZlGz6jOLNcyjc9C2FWxZQvNOWisMrefFjg6Zy+yn89oR7P13RCFE6BRmHyYwPI/HwDk5GB3M8ci1Ho4L+mhA9liXzRJbMM9kpnpaf4GnRIZ7mRfIoO5yneZE8K4nlRflJXsiThESnOpvndfk8OZ3Pk4YCnp0t4tnZIp40FPC4LpcnVbk8UefwXJXFC0UmzysyeFGRwYuKNF5UpPFamQa1ebyqSOGZJJ4X5fE8Kz3Ok4LDPMg9wM/podxM28uj4iPQWMSrxlLu1xZxp6aUew1SHp5T8PRyFQ8vqrnTKOP2WTkPL1fz8FIttxuV3Duv4sXNM7z44SwPLtZw96yKx5dqedCk5IYim+uSJG6WJ/BTcRy384/wU8p+bh3bxO1Dq7kb6ce9fY483DmXe8Gz+XH5OG4FDBVYMpwflozmWuBYLi+dyMXl02haNZMz6+dwfvM3nF87h4YlH3HaZyJ13mNRewxH6dIsQ7X2A6lzaBYipW0fUYjkTgOQuQxG6jqcco9RyHwnCiUES2ciXzYL+ZIZyPymIfOZisJ3ip4QVXpMoNJtPEqnkcjshyG1G0qF7VDk9s0FBTKHwaIAVTgPFpvWZC6DkblYI3MfJozH+U+kavEkPVQBk1EFTEa5eCLKxZOFo6/+U1EGCKj8p1KpQeU/FYX/ZKE8IWAyUr+JlPtMoMxnLOVeYyj3GIXEbSTlzsOF20YaCSpZNEAYl7MfgsR+EFLHwcKon8twoTLcQxAigWYhknqNp8JzrOaw6kgUHsOE+my3gVS6DkTt1B+VXV/UjgNRuw1D5T4MhfsIKryEW0KlvqMpCRhP4eLJZAdMJt1vMoleEzjhOp7DTuOIcRzPQbtxzWNtNuOF9GfBWJE/K0QRDpOIcJhEuOYxwmGSIEYO04h20srQbA57fc5hny+I9fuK2ABBiA5rhWjlQk4GORC/3lkYldvoScIWHxJ3CEKUHb2GoqPbKDy+ndxjW8g5tuV3hai64Bi1RXFUF5ygrjgeVc4RFJlHqC08RV1xPJW5R1HmHkGdf5wGaSIX1BlcrsrhQmW2yHl1For8o1TkHOaMPJXKonhqShNpkKXQpMzgbEUqtSXxqAuOUlt0goaSE9QVHkWdfRBJcih5J3aSc2wbWUe3kn14C1mHggUpOrCGzGiBjKggUsOXkxQqSFBq6DIRsYRBh5S3EiiUM+wOaB6l2/6WnaLtzY/xm93Fw66nNrmIJGz8fZKC38JGJxI3OJK4wZGE9fbEr7cRWGdH/Do7HSHSjuDpC1HcugXErVvAqbV/lnmcWjuPhPXzSdywgMQN80jcMI/k9QJiStTi65ava0kJniuw/nvSNswlPXi+hoWkBy8kY+MiMjYKY3FZm+3J3mJH1pZFZG1bSPZOe/L2eJK3bwnFBzbwpL4MHt6EGw38mB5N2RZf9i6ajd2IXkzpaszwLu3o2/l9upn+nc6dWul9cDbvaIB5RwPMOrTBrEObf5kQtRQZceTtv/r9LYRHWxDxLlr+/t8sQTB8KybG7TAxbodpp/aYmXTA3MwYczNjMUnRCo72A3lX83Z0Ne+g91ozQprT1bwdXTsb0rWzIAJdOxvS1dQIKxNDupm3w8pE+FqLpamhIE8a+bEwaU0Xk9ZYGrfC0rgVVqYGmBu/j1nH9wQ6tMLUuLUeb4x+vaNeW8sbRRCa72tZqNCyFKG7Vcc3aNn8ZmluhIWZwV8Woq5dhDTJytIIS/O2WJgZ0MXCUPz+bhZGzS10mvdp+TOHXnXLGXTpbGrw1lG6twnSnxWlf7/g/DXat3tPjw6a/240/zMljOKadGyFaYd/YN7ub1ga/Y1uhv9BP8O/M9W4Dc69TNkz7gPSPu/DOc+h3Fk2mscrJvJg2RTurvyY2+s+E6Roz/fU7Z8rpkTKfd8j2/Utsl3fot6/iOpwW6rD7IVa7nAHqsPsqQ6zF/ePmveQbPXKFnTb51omRM18i2Sbjhht/UIzhjaHwo2fU7hRaHzTjrz9kRC15I2kSGeE7u1SpCtCn+ggvJa3fjZZQTPIXP0Rmas/ImfdDIo2fUH+xq8o2b4Q2T43ak5thYdX4eV94AX89oi7P17kYn0F6n+WEHFeDhcq4EIZnCvhWelRXpbE8Lwgmse5ETzMCudpUSxPyo7zTJrIc1UGzyubixHuqgXuVaVzX53GA1UGj5QZPNPKkCKTF4pMXsrTeVGRBsp0uCCDilSel8XxojROI0OHeJh/kMcFwuPd3IPczj/Ci4ZCQYhqi3nQWMGjJgUPmuTcPiPl9lkZPzfJ+amxgp/PKvn1vJqHV2t4dusMr386z8MLNdxpVPL6xhmeXq7ihjKTG9IkbpbH81PJCW7nxfBzym5uxa7hVqgfP4c4cnf7fO5tmsOdoGn8tHQ0twKGctPfmh8WD+fa4tFcXjqR88um0rRiOk1Bn1C/YQ5ng7+icdWn1PtPpdZrHJXuI1G5WqN0apYhLdUOAzVC1I8K2z5U2PdD5jRAaILzGCWMhPlPFZKhZbMEKVoyA/nijzR3hqag8pmEymsilZ4TUbuNR+UyShQimc0QZDaDkNkOoMJuEBV2g5DaD9ITIm2xQIXrUCQu1sJxUp83hajSfyJqv4kofCcIDW7+4wVB0siPKmAyaj/hPSrfCcIxWM0dpAq/CUi8BREq8xglypDEZQQSp+GU2wpCpB2T0wqRzElA7jZMB40UeYyiwn0MMo9mFJ6jUXqMRO0xHJW7NWo3a1Sug6l0GYzaeRAqhwHCo/swZO7DkHiOosxnNKUB4ylaPJHCpdPJXTqdNP+pxHtO5IjLWA45jOaQ03gOOU7koN0EDmj2gA7YjBdG4f5AiEQZsplAhO0EUYgiHacQ4TSFCMdpAvZTiHb6iAPO0znkOoMYj9nEen9OjO8XxPgLQhSz+HuOLJ3H0RULOLLShhNrHDi5wZVTGz1I2ORJ/FYfEnYGkLJ/GVmRQeQe2kj+0S0UntxBccIuJGmhSDMjUGRHiSNz2ntBWiGqzD2KPDMGSWo09SWJnJWk0SRLpbZISHoaJMlcq8vj1wsSLtXk0qhIo6bslDgqV1UcR5MygwuV2TTI0miQpYlfN8nTqCs9RWXhMWqKT9AoSaSh5AT1xcc5XXSM/LgQ8uNCRDHKPbaFzIMbSItaLUpRRlQQaRErxJKFZlaQtH9Zc1W3rhSFrWhBsxRp94xO7dAXolPbPd9IjBK2eghitMWVhM0Cpza5iM+1JG16N4IoOZGw0UkUo4T19oIY/f9EiN4QoA3z9UjdOJ+0TQvExEeLIEK2ZG6y05EhB3K32ZO1zYbcEDtydzlStNePorAV3KvOg0c34PJpVFE7OOW7kN3fT8Nj6lBmDfqA4ZbG9DVrR3eT9+hi8g/MTFphatIGU5M2mjElQYb+1QnRfzch0iZCYjLUqf1bZKhZiLqad6CbRXvhw7xlO3p2M6a7ZTuszNtiaWaAlXkbupoJdDM3pEdnI3pYtKV7F0ORDywN6WHRlh4WbYXn5gZ6aL/fyrSVSBeT90WsTFthaWag+fXaYmHSWhxNE2So1ZvNaX8yyfg9IbIway5HeKNWu4UgaaWou1VHzfhcsxBZmrela2fDPxQiK0sjulgYit+jlal/pRC1/Hv4P1mIOrRvJZazdOz4Ph07vk8n41Z06vgPOnX4G6ZGf6Oz4d/pYfAPrI3aMNW4DYs+6EDw6M5kft+LRtfB/OI3lodLJvIkcBqPln/MnTWz+WHLVzTtmUt1mI4U7Z2HPOR71LvmUb3XlrpQe2r/QIh0pUjcKdK0z71rdO6vClFB8BfiLlHRpi//UIi0UqQ90CruFr0zKXqbDH1Cy52inHXNUpS9bhb5m7+meOciJBFe1GeEwoMb8Pox8JSnT3/m15tnuXBagqI0mby0GDLiQjkVu50TURs0QrRWFKKjUWtFETocFURs5GoOhQfp8TcuVcLVSrgohbpcXsrieSk9xsuSwzzLO8C9tP08K4zledkJ7uUf5V5JHA8kiTxSZvBQncldVQp3VSncV6dxV5Ui1HUrUnhSKYjTq8ocXqqzeanM4KU8HZSZUJEO0hRelydqhOgoD3IP8UtGBE9KjvC87Bi3MyO5X3ScO7Jk7lXmcqe6iPv1Uh40VnC3Udgj+qlews9Ncu5cUIncu1TFw6s13G5UcqdRyS81ZfyoLuSmOpubinRuypO4VX6Sm/kH+SkzjJ/it3DrwFJuhjjx46bv+GXtp9xeOY2fA8dyK2A4N32HcsPHmss+w7noN4bzSybQtGI6Z1fO4Mzq2TSs+5yGNZ/RuHwm9f6TqfEcjdptBCpXayqdhlBtP5g6u8HU2gyizm4wNbaDqLQdiNJmABU2/ZA5DBQa4NyHCQmI7xRNkcIsZIFCe5s8cDqKJdOEVMZvMirfCSi9xqFwG4PKbQxyl+HCeJyDkAxV2A0S6rNthYptqf0AZE5DqHC2Ruk6DKWrkJRoRUPpNQa133gq/SdS4z+FGv8pVPpP1ojOONQ+46j0HS+i9plApe9E1D7Cj6m8x6LyHovSS2i4k3sJ+z4Sz1FI3UcgcRuO1HU4Mudhwhicg9AiJ7Ef0lymoEmGBCFqTrKULkMENL9vrSQJB1WHiRJU6T6USvehghC5D0PtJqB0sxb2hrxGUuYzmgL/seQsmUTu8ukUBH1C1rIZxHlMINZhJAdsRnDQbgwHbMdyyF5IhaJsx2v2gMYTaTOOSBtBeLQcsJnYgskcsJlMlM1kIhdNIsJGINJhGlEu0wVcZxLlOpODbjOIcplOtOvHHHKfSaznJxoh+pLYgK+FhGjJXA4vn8/xVXYcXW3HsTVOHF/vxslgT05u8iJhux9Ju5aQFraS3IPryYvdRFLYKlKi1lB4codQZpAZTUVGFCWJ+yhLDkeRdQh55kGU2THUl5yiIv0QpUkRSFKjOVOWwgV5FucUWZwuS0aZe4Tzykx+Pi/ll4syrp0upF6ajLrwBFXFcTQqs7hQncfl00U0VeZwpiKdMxXpnFNlc6Eyl3OKDOrLk6gpjqO2JJ5GSSJ1xSdpKDvFtepsGsriKE8NI/f4DrKObqUobqdYspAds5GMA2vIOLCGtKjVmqKFlaLkCPKzgoT9y0kM1TzuE9AVo9TwlaSGrhDG6jQ13tqdIm1a1DxC50PiVu/mvaKWYqSTGgl3jPTFKHGLm4hWnrSp0qlgZ5HEDc5iYqQrSNrxOlGE1i7SQ0yWNLT8ca0QJaxbSMK6hRoZWkBS8HwNC0kKXkjKRhtSNtq88XVqcAs2LiR140LSN9uQvtmGrK12ZG11IHubI9nbHMna6kDWFieytzmTvc2ZnO2u5Gx3JXeHC7k7nSje50JVzBJqDm7g19IkePQDL89UUBsRTIq/LcFff4zb5FF8MaQPE3p2ob9pOz7sZIRVJyE5MNPIkKlJG0w6taaT8V/bgfjPCtG7BObPCtGf/v4WItTyA/xf/cAvliOYGOnRXJJg3EwnYQ/Iyqw93S2M+cCqE717mDC4vyWD+pjRu7sRH3RpzQddWvOhVRt6WxnQ28qAPl0N6dejHf16tKN39/Yifbu1p283I/p0NRTe10Wgt2Ubelu25UMLAz60MOCDzm1EunVuTbfOrUVR6mZuSDdzQ7qatxPTpM6dBBk26djqDxOid4qQ9u9HIwC6I3idTQzFsbO3janpVmD36NJej66dDbEyb4OlWStBGjsb0L2LIT2sjPTo3tUIK8u2YpJmZd5WRzaF52K69BbeJUh6smRh+JaRumZJ+r2ESBSjf/Oh1381WiHS0jIp6tT+75i2+zvmRn+ns+Hf6Wb0Hn2NWzGyS3u+7WfGlok9yPx6MGedxnHXZzLPvcfz2nciL5d8zIOgz7iy/Svq939HddhcqsOFVKhy9yKqts2jatsCavfYczrUSZSimlB7akLt35AjdZgdqlBbVPsWoty7AMWeeUIVt0Z4ZNu/pWLHd8i2fyvI0I5vhZpuzf2ism1ficddizfPoWjTFxRu/FyvFEFXinTTot8bodPuFWlvFWnJDf5EPLL6e7QcocsN/oSstTPJWDODjDUzKNjyDQW7FpEb6cVFRRw8+QleP+P1b4959Ogmt39o5HxdOfKSJHJTDpF2cr8oRMci1nIkMkjv8OqRyCAOR6wmNnyVQFgQsWFBxISuJiZ0tUaIzsl5WZvP88pMnlYk8LT8BE9KjvAw/yAPs6N5WnSEl5JTPClL5F5pIvfKU3goz+ChOptH1dk8qs4UeVybxfO6fH47UwyNJbyqK+BFVbMU/abIgIp0XkvTeCVJ4WV5Ik/LTvGwJI4HJcd4UHIM6nJ4Jk3kbvFJoRq7Mpd7VUU8qpfx9JyKJ5cqeXypkgeXqnhwqYonN+p5dK2WO+eU3Dmn5NcmBb80yPippowfVfnckmdzQ57GTXkKP0jj+KE4lhsZYdw8tY1bsav5IdSDm1sWcCvoU24FTuaW/0h+8LbmuudArnsO5orHUC56jqTJZwxnlkwWZGjlLM6sns3p1bOoWzGDhiVTOe03iRrP0VS6j6TKdRhVztbUOQwRhajWRpAhld1A5Laa46hOQ3TSoXGa+zozkPrPQBowXShVWPyRMK6mTWR8hFptudsIlK4jqNDsCymchqFwGILCYQgqewGFg7A7VOFsjdxlKCq3Eag9RqL0GI3SQ9skN15MhGr8p1Dlp/11JojSU+UtoPYZR6XXWCq9xqLyHIPSYzQK91Eo3Echcxsh7Py4jkTiNlzAZRgSF0GEJE5DxQOsulIksR+C1HGwRogGIXMagMxpAHKnfiid+qN26o/aeRBq50EoXQYhdx2A0m0gSvf+qN0Ho3YfrBGi4eJYnNJjJEqvUSi9RqHyHUOF/zjKAidSuPwjMpd+xKklUznmM5FDTqOJthlB1IIRRC0YRdSi0UQtGq0pRRgnJj2CDOl+LRBl+6YQRWmIsJlE2KKJhNlOIsJxGtGuHxPlOpNot1lEu83igPtsol0/5qCbkA4d8vqMQ95ziPH9ksOLvyVmybccWvI9MYFzObxiEUdWO3BsnSsnNrhzLNhdEKKdwrhcVmQQBUc2UXxyJ0UndlCSsAt5RgTKnIMosg4gSQunOGEPBXF7KE7Yhyw9CkXWIcpToihPiaIy9ygX5BncrCvhsiqXs7J0aosTOFuRyp2LFfDwAjy9yvX6Ik5LkqgqjuOcKpNb52VcPl3EGUUG1WWJVJckUC9NpUmZxTlVNucUGTRIkqktiaeuVCh0qCs+SaMkkUuqDK5VZ1JXcpzihD1kHd2q2SnaSO6xLeQd30Z2rDA+lx4dpCdFWpLCVumREqpBI03ie/+kECW8RYhObfcU7xm1vGuUuM2dpK3N6AqRVorelSIlb3QleZOzHinBTiRtcCRxvS0J62zeEKCEDbZvpfk9GhFav4jE9YtI2mCrJzyi+Gyy1SNts51I+hs0i1DOdmdytjuTu8OFnJ1u5Ia4kxviTt4uD/J2eVC4y5PCXZ4U7PGiYK8HknAfamJXcTU9Cu5ehss11BzcwRHH2Wz+dBROE4Yxs39vxnS3ZEgXEz7sZEQ3YwMsjduIH4RNTdrQybQNxiaCEHXs+Odbsv5PEaI3xMjYUI/mZjdhd0hbomBhYoiVWXs+sOpEz27G9OtlyrBBVgwfZMnA3h3p37MdA3q1Z3DvjgzpY4x1345Y9+3I8H7GWPftxOC+pgzqY8aQ3mYM6tmRQT3bM+DDdgzobsjAHkYM6G5I/25t6d/NiL5WhvS1MtRIUlt6dmnLhxp6WLTVJEhtsTI10But0xWiN8oB/uBO0tuEqKUMaXdvdIWoJWJSpBEUUYqsjOhm0VaUIq0Y6UpR9y6GWFm2xbJzG1GCLM2EkUHtc+3Y4f8uIbI0NxJ2nlrsFf1fIWqm5eicafv3MTV6T6BdsxhZtH+P7qZtGdmlPYt6mbF11AdkfjaQs7ajeOQxAXwngP9UXi37mFvBn3Ah5Gsa9s2lbv98zkQ5cXq/PVXb5qHePI/KkEXU7Xf8S0Kk2DMP+W7hNpE2CZJs+0aUoXcJUUuKNn0hipBuotNShv5IiAo3f6mXFAkjdLP/lBS1FKK8jYIUZa+bRcYaISHKDbEhM9Kby9Up8PwO/PaCV68f8vT5L/x4vYFztaVUFCWSkxJN6ondxMds5Xjk+jeESFeGYkJXahBE6ND+VRzav4q/vTqr4GF1IQ9VuTxSZvBEnsRjaTxPyuN4Wn6C+4VHeFwSx0tlFjRW8LpewutGBVyohAuVvGwsF4+uPm0o4NmZQl41lsJ5GZyX8aq+mOe1hbyoyeVVZQ6/KbP5TZ7F64pMXlRk8Lwii2eqHJ5V5fGiJpcn6iy4rOC32iIeKbN4rM7jcW0Jj06X8rxJwavLlby8Xs3z69U8v17Hy1sN8MtZnt2o4/YZKXcaZfzSIOHHmmJuqvK5Jc/kpjSVH6RJ3JCc5EbRYa5lhnEtfjPXDgdxPdyHa9ttuBb0BdcDp3DDewTXPQdzzaM/1zz6c9l9EBfdh3LeczRnvMdS7z+ZxuUzaVgxk4ZVs2hYMZO6JVOoC5hMjc9YKj1HaYRoBDVOw6hxGEqtnTU1toOosR2EynYwSjvN8VHHwUichiJ1HyHcDvKdgNJvqtAm5zedCv/pyPy01dLC2Jrabzxq3zEoPUYKN4acralwtkbhJCB3FCRI6TQYpdNg1M5DULlao/YYqREhAa3U6BYp1ARMospvsib9mYDaZ4IoQlU+Y4Qqbs9RKNxHoHIb0ZzauAwVpE4jPeXOQyl1GUqpyxAkLtZIXKyRuVgjcRoi/LijtYjMUZAk7aicVojkTv1QOPWhyqk31Y69qXHqQ7VzHypd+qB26YPKra+Ax0BUHoNRewxF6TlcuL/kNVqs6VYEjEcROAXZ0imULp9G3vLpJAVMJdZ1LBF2IwhbMJyIBaOIWjCKyHmjRSIWjBFYNFYQIbvxGia+gbZJLsp2opAM2U4mym4K4XaTBRymCEmQ+wyi3WYR6T6LKI/ZHHCfzUFPgVjvT8V0KMb/K1GIYgLnEhM4l9jlC0UhOhYsCNHxzV4khiwW06Hi41uRJO5FmR6BOjsadXY0iqwDVGREUZ4aRuGp3eSf3E1pUhiqnFjOlCdwQZ4htsldVmdzvbqQS8ocGiSp1JUm0qTM4OfzUl7+eoaXd8/SVJmFuiSOGkkiF2tzuVJfzFl1NlWlCSgKTqIujBOlqFGewTmFsEd0uixRSImKhLG58/IUzstTuFqbzaXKdNQFRymI20PqwQ1kHd1KQfwuCk5sJyt2A2kH15B2UJAibVqUErmKlMhVpEWueTtRq5vRSZa0x14TdweQqCla0O4VndrhI7DNW5SghB1enNrZjG6dd+JOH1J2+5C6y4eUEG+Sd3iRtF2QpMRt7iRt9yB5h5f4enILUrd5kLrNTSR9qxupWwRJStroQGKwPYnB9pzaaE/CJgcSNjmQtNlRD+3rpzbaa7AlMdiWpI0OJG10IHmzPSlbHEjd6qhH+jYnPTK2O4tkbnMme4erBmeydziTG+Iqyk9uiDv5uz01eJO/21sYidvrR/F+X4r3+1ISGkBJaADK6NWcSw2FX+rgnIQbsVtJc/+SoGkDmD/Ekpm9rRhhac5g8w7079zhrTLUMiFqHm/51wmRoZHAnxWkP/v9Ru1bYdS+Fe07CELUMun5owSk5b6M9s/8xqhdBwM6djCgU0f995t1aIOlaTt6dOlIr+6dGNTXglHDejBmWDeGDjBlcL+OWPc3xrq/Cdb9TRjW35Sh/UwY2s9ER4hMGNyrEwM+7ED/D4zo10OQoL5dDejb1YA+Vq3FpKhnlzZ8aNlaTIh6WLShm2UbrMzbYGH6Pp07tcLc+H3MNWNyZppRyebRuX+OELVMhoRxuY5vJES6QmSlM1KoK0TvkqJuFm3pZtGWrp0NsOzcBgvzVqIIadF9r+74YUu6arCybNuCFkL0e2hkSb86vJ1eI90f7mC1+Gfw3y00/1VaHqptWa7wNiHSSlFv4zZM6GTIoq7GbBxmScqs3lx0HMUz3wmwZDIsn8r9oI/5YeNnXN3xNRd3z6Mp1I76UDuqdy1CtvU7KnbMpybUUdwj+j0hUofZiZXd2pRIFvK9nvRoxUi68zskO74VKdupT+mObyjZ3nx7SHffp6UMlW75muKtAi2FqGDrVxRs/Yr8LV8KaHaL3hSiT8jb+An5mz7/XfI2fkbups/ICf6EzPWfkBM8h9wQG/IOLubmmVx4/Qh4zWue8uzFbW5dr+NsTdE/T4huq4v4RZHPr/Jc7skzeSAXGuWeViTxvEJogHtYEscrVSbcPM2r0+W8OlMB59VwsZLX5xU8P1vO87OlvDwv4UlDCU/PlPKiScKLJu1h1iKe1wo13C9VubxU5PFCnsszRS5PVHk8rSriRX05v51TwHklXFTzpKYEzil4VlvKi/pynjWU8+yslGfnlTy7qBLuHl1WwZ1zcPc8L65WcbdRwt1GCbfrsCLorwAAIABJREFUS/ipqoBb8kx+lKbysySZn6Wn+LH0CDeyI7ieuIOrMUH8EOHPjT2OXNnwBVeXTuOazyiue1pzXSNDV9z7cdFlEBfchnHOazRnvMfTEDCF+qXTqV8+i9PLplO3ZAo1fhOp8RlLlddoQTzcRlDlOoJKp6FU21tTZTeEKrshqGyFMTap3RCkDtaUOVlT6iwUKegfHp2K0m8qcp/JzcdWvceg8BmNSiMlWhmSOQ3RaZJrbpNTOwujZipXa1RuI1B5jkLlqUlMvMfqjcFV+U8U0ZUhlff4ZnHyFnZ1FO6CCGlFTCsyUsfBlDkMotReoMRxEMVOgyhxHkyZ02DKnYdQ7igcndVWamuROlgLcugwAKljf2TO/ZA79UHh1Isqp55UO/akxqkXNU69qHTphdq1Fyr33ijd+yL36I/MY7DmttAoJN5jKfMej8R/inAMduk0JCs+QrpqJmVBs0nwHM8xt/EcdBxNhN0owhaMFIRo/hhBhOaOJGzeSMLnjyZswWgiFo0lwlYQonD78WJLnG4xQjOTibCfIuA4jXCHKYQ6TiHMaRrhrtOJ9JhBhMcsIjxmEek5W5Aiz0854PkpB70/46D3Zxzy/ZIYv2+IWfy9QOBcYpYtIGblImKDHDi81oUjwW4c3ejO8a3eJO0JJCsyiLzYYIqObqPs1C5UGZFU5hxAkryPsuRQSpP2U3hqN3kndlKSGEpl3mHOSpO4XpNLQ2miUKaQFUtN4UmuVOZxSZnD6bJkKgviqC6N54w8labKLOpkyahL4lAUHqeqNJ5aaRK10hRqpSlUlyWiLjmFIu84lUXx1JUn0yBL44IqSxSi2pJ4agpPcqY8gUuqDCElqszkclUWTfIUlLmxpMdsoiRxH+WpYRTE7yIzJpi0g+tIP7SBzBihcCE9eq2e/KRHryU9ei2ZBzdoChnW6adKUaubhWjfUhL3/4EQaYjb7i0+FyVIkyxpvy91tz+pu/3F+0a6O0hJ272Eo7k7fUkN8SNlpy9pO3TY6U3aTm/SdzSTtt1LFKOkzc7C7pFGhBK2OJK41Ymkbc4iyVucSN7i9IYoaV9P2epM6jYX0na46ZG+0530ne5k7hDI2umhR3aIp8Aud3J2e5C/14v8vT4ihfv9KdzvT/E+gdKwxZSEBlAatpiy8ADKIwIpj1iG+shWuCyFGwouHt9Bofe3HPpqDG5juzO9ZweGmbejT6d29DE14kNTYRFfNxXSipCAwX97ITJq2wqjtq10Xn8fo/at6GjcVpSV/6wQaf+87Q3f/8PdJO17Tdu3xryjAVZmRnxg1YHB/S0ZPfwDxg7vjnV/Ewb0as+AXu3p37MD/Xt20EhPe5E+PTrQu3t7+nRtR28rYVROKz29LAR6dm5FT/M29DBvTQ/z1nQ3a0V3s1Z0NRMkyML0fTqbvCcWKph2+IdmPK65VOGfLUTaZEgrRNpShZajclqJ0IqRNsVpKUS6UqT9M2nlyNKsFRbmrehs9v5bhahrZ4P/7UKku4OkO0anre0W06L/K0T6UvQOITI3+jtW7d7jw1Z/Z1y71syzNGDdkE7kfdmfK64jebV4AqyayovVH3M3aCY/bRAquS/tnU9TqB3V+xYJN4V2fI9yjy2VoXZ/WYh0R+e0iU/Zli+p2PHdnxKi0h3fULb1G0q3fC3cHto4542xudItX/8lISrc/KUmJZrVQor+nBDlbvpMJCf4c3KC55CzcxEFsUv55VIJvLjHb7+94jVPefD4Jjev1tJYXYisKF5fiCKCORaxlsPhazgSGfQOGVrJgX3NRO9dzt9eXTrN8/O1vDxfLUjOOTnUFfJSncmT8jgelcTyqCSWZ7IT/FadyquqDF7VFfCoOpdb5Sk8PyfhfkMpT5qk/Ha1kqfnZDw9J+PZBbnweFbK0zOlPK0v4VlNIc+qCniuKuS5Qnh8UlnI49oyHp0u59Hpcp43VvDirIJXWs5U8OpMBU9Pl/GooYzHZyU8Pi/j4Xkp9y9IeXheyqNzUh6fl3G/sYz7jWX8erqIX2vyuK3OEHaQJAn8UnqcH/OjuZmyix+Oruf63sVc2ezA+aDZXFo+iat+I7nmMZgbbv245tKXKy59uODUh/POA2lyHcpZz5E0+U6kMXAa9UunU7f0I6oXTxWkwnu0KEPa/ZVKl2FUOg1F7WCN2m4IKltr5LZDKLcZSIntYMochwn3htzHIPEaj8J/stjYpi0pUHiPR+49hgqPEVR4jEDpORyV1wjUHsOFYgTHQcgcBiJzGIjCYRAKh0Fiq5zCyRql81DkbkKZQIXXaI1UjRX2gjRlCGq/8Zr9ocnC3pBGhLQ0j8YJMiR3Gapz22iI+OtJ7QdRbjeAEtuBFNsMoMhuIEUOgyh2HEKJszWlLkOFg7NO1pQ4DqHEYShljsModxYSo1L7AZTY9aXMsR9Sp776QuTcixqX3lS59qbSrTdKj94oPPsj8xqIxHsw5d7DKPMZTZnfOCSLpyJbORvV+jlUBn9FxdrPyV86jVSfCZxwGUWM02gOOowlymGcgO14ohY2lyRok6Ewm7GE2YxtFiHHCYQ7TiDUcRKhjpMIc5qiYZogPM4fafiYcOePCXMR2K8h1GMmYZ6zRMK9ZhPuNZtIz0+J9PyUaO8viPb+kmjfrzgU8D0xi+cREzif2KULiF1uQ8xKW2KDHIhZ50LMBndigz04ssWHEzsDiN8VKJJ/ZBsZ0RtIO7CBghM7kaVHoMo9hCr3ELL0CCSpkdSXxvHgspzL6kzqS05RWxRHVd5xqvKOU50fR1XeSSoL4lBkH0WadRhF3nFUxfHI84+jKDhJdVki5dmHURXHUydLpao0AVVxPOXZwntvX1Tw8EYNFypzuVpTyHllNo2yFC6osqgvT6K2JJ57l5XcOlPCpcpsLldl0ShLQpZ1kLLkcOSZB5GlR5B7fAeZMZtIO7CBrNjN5B7dRnbMZtKj1pMSsZaUiCBSotaQHBlE+qEN5B3XlDJoJCpVI0rp0cJ7k8JWiSUMCXsDSdoTSOLuJSTuXiLeL0oMWUzy7kCSdweSsDOAUzv8OLXDj/iQAOJDAsT3JO0SDsHqHYTVjtxpRvASd/qRHOJPyq4A0vYsIWP3EtJ2LSY1JECDH2m7/cnYJZAe4ieI0nYv0rZ7NY/gbXUhaZsrSdtcSd7uRvJ2N1J3eJC6w4O07QK6SVPqNjfx9fQdnmSGeJG1y1uP7N0+ZO/2IWeXQN5uXz3y9/iLFOzzoyg0gKLQJSLFYYEUhwVSFrZUn/AlyKKWU3siGNXRjfxQkQi/1PDz0U1I/b/j8Ffj8RzUmYld/sHQrq3p1bEVHxgb0r2TIVaaqmATM0M6mRtibNYWYxMDTDoZiDLUqaMgDmLi8S/aIfqvC9H7gvy0fU+kndH7dGjfRhhpM22HmWk7sSb6DVosv7ccddJdlDdu/+ZuxLt2JUzbt8asg5DIdbMwom9PE/r2NKbfh+3p92F7enUzpKeVIR92MeLDLkb0tNRHO+qmW5Cgfd7NpBVWnd7HqpPwXPvjlp3ew8L4H5ok6H1MOwmYGL/3VhHST4n0a7jftQvze2h/XuEQanNCpG2Z0y1VaG6TE1KVlmNtentCXQzpZm5AF5Nmyets8p7w3ExAV4YsTFq/kQ59YCnwLiFq+fo7R+d+JyVqmYBpx+laVnO/s4muZbFF+1Y0V1n/+yXnLwlRi/9emLY30KD5d6Pd+++kc7v36WLYmt5t32dsx/eY360tm0eZkPdNH275j4P1MyH4M35bM4v7q6bz05pZohQ17F+Aau88ZCHzkO+aj3LvImq0BQs6QiSKUbgGnaOuyr0LkO9bQMXeeZTt/JbizXMo3jyH8u3fiCIkilHId0hCvqNs5/cipdu/o3z7d4LwbP5KFCLdu0RaIWopRiXbvqFk2zdvFSVhn2i2nhC1FJ/CzV9QuPmLNxOiTXPI2zSH3I1fkLvxC/I2fSUK0b1rUn57fhd4zUsec+/BDW5cqeZMVQGyoniykyNJPbGX+JgdnIjayLHw9RwOXyOi3RXSFSDtY/Te5UTtXsbfXl+/wKsrZ/ntyhm4XA8XKvntTDlPlZk8kSXyqPwoj8oP86A8lkeykzxTp/GqPp+n9UXcq87jTm0hd+rLeHhWztPLVby4UsnzS2qeX1byVCNFj89KeNpQzpO6Up5WFfFUXcgTVRFP1cU8qirkUU0RD2pKeHS6nCf1Ep42SHlWL+VFg4zXjQpenZHypK6UB6dLeHCmjAdny7nXJHC/sYQHZwTu1xVwuyqL21VZ3K/L41FtDg8VKdwtPcGP+dFcT9vF9eMbuBG5nOub3bm6+nsuLpvM1cXDhDE5l75cd+7FZccPOe/4IWcde9Lo1J+zLtac9RzJOb9JNC2dTv3SaVQv1oiL91hUnqOo9BwlCpHK1ZpKl2EoHa1R2Q8RCg7srZHaDRXu7zgOpcxtNBKv8SgDpqIO/IjKpdOpDpxOVcAUKn2Fn1eUEDdr5JqyAO3PL3cchNR+gIjcfiBy+4F6QiR3GSrIlNdI5L5jkfuOReE3DoXfOJT+E1H6/74QKb3GiXtCSo+RzeNx7xAiiSYdKrYXRKjQaQhFztaUuA6lzHUYZa7DNKN0Qyl1Ho7EZQRSV2HPqMRxEKX2/Sh36o/EpR8y5z7InXuhdO6N2qUPavf+qD0HofIejMJvCIoAayoChiFdMhrJkvGUBU5EsvxjFGu/RL7ua4pXfEru0hmk+E7mpOtoYuyHEW07jGj7MRx0mECU/QSiNQ1y0YvGCVIk7g01J0IRDhMIcxhPmPMkQp2nEOo8hTCXqUS4f0SkxwwiPWYQ5TmTA16zifL6lAiPWYS7zyTUbQb7Nex1n8E+j5mEes0SCfOeTZjXp4R7fk645+dEeM0hwmsO0T7fcND/Ow4tEYQoZukiDi234dBKWw6uduDgGhcOrHMlep0rhzZ6cHSbL8d3+IvE7VnOiV1LSY5cS8GJndSXnuCCIoX60hMUJ+yhIuMA9aVx3DxdIIyuVaRxpjyJ6oITVKQfokmWzpmyFGqKTqHOPykmPtoEqLoskZryZC5U59GozKK6LBFlURwVeccoy4ylpjSRS9X5XKrOp6Y0kSvV+ZxXZnOlOpefmyTibtKtMyVcrcnnnCJDkyIlo8yNRZkdgyonlrLkcHKObdMTooITO8mN3UJ61HrSIteRFBZEQvgqEsJXkRW7keL4EM2Y3UbSDq4j7eA6TVq07g0h0pK0RxCjlL1LRRHKCF1JRuhKPUnSipP2PWn7lpG2bxkpe5eIUpS0O4CUXQKpuxeLj6m7F5O+N5D0vYFk7F4ikrk3kLTd/nqkhviRHuJHeogP6SE+pO30JiXEm5QQT1JCPEkP8dIjsyU7fcjc6UNWiC9ZIb7N4rPHV4/cvf7k7tWRnr1LBPYFULAvgMJ9gRTuCxTlpyximR7lUSsoj1qBNFIf+cGVIr+UHYa7tfyUGYZq2VyOfWaN30ATvu/TiTHd29LLvBUfGBvQzdiALp2EfREzU0GGOnZuFqJOxm2a+W8uRLqpTaeObTE364C5WQdMTYz0xtneJkS6N2TeJkR6H151/s50E7WWQqStL7cw0e6yGNDNsg0fWBrQw6INXc21bXBCRbaVqQHdTASsTA2wNG6FeYf3MGv/D/H/outi1v4fmLX/h/AeTZ22ubEwGtfZtLV4x8fCTLjpo9sq979HiFrpCZE2JXqXEOneHbIwMxRrxpvrxtvqlyhYtMXKtJWeEHU2eQ8zDc3JkEFze5+miOFfKUS6zXS6R1+1aVHLv+eW94taClGzFP37JedfJURm7d6ns1Fruhi+Ty/D/8VY4/+JTY9WbBtnQvH8fvwUOBE2fAJrZ/B8xUfcXTGNH9bO5Pr2r7mwfyGnwxei2rdQkKKd86jca/NGQtRSiKrDbVHvX0RlqA2qfQuR72uWotId31C8eQ6lW7/8U0JUtvP7N4RIF91yhT8SIu1zbUKUG/yJnhTlbfzsTwmRNmkSxOgrCrZ8R26IDYWHl/Hghwp4cQ/4jeevH3DvwQ2uX66iQZ2PtODkW4VIW5qglaFD+1e9IUFRu5cRuWspkbuW8renl5t4fLGBZxdO8/JCHa/PVfKivpwnVbm8qsvjRXUGjxQJPFQmcEeZzP2qHJ41lfPsvJKHZ+U8uVQJt87C7YvwUxMvrtbw9HKzED0+L+NJk5RHjeU8qS8T9oGqhGToSWUhT6sLeKzhSW0hT2pKRJ6fLuPVGSmvzpTz5HQx9+sKuHu6gDsNhfx6uoBfTwtf36/L435NLr9WZvGzMoWflSn8WpXGg8pU7kni+SlPkKGrccFcPbCCG7t8ubbajisBn3PFfyRXfPpz1a03Vx0+5LJ9Dy7ad6fRrjv19h/Q4NifBpchNHqN5Kz/JBoDp3E6cCqV/pNReI9H6TVGFCKV2wiUbtYoXYagdtbs8tgNRm4/GLnDUCROQylxGkaJ+2jKfSYhW/wRymUzqFw2E/WSj1H5N0uW0mO0+PPJXQchdx2EynUwKlehTlrhOAC5Q38q7PtRYd8PuUN/UYikjoORuwjpkNJrFAqf0Sj9Nfs0WjRCVCnybiFSuwvpl9J1GErnoeKuktxRtwxhCBKnIUIC5GxNsfswit2HUeY+nHKPEUg8RyHxFOq3tcg8xlDhNRqZxyjKXK0pcx6I1G0QUvcBSFz6CWLk2h+p2yAqvIci9x2JcslYlMvGo1o5EeXKyShWT0O+egayoFlI13xBedAc8pZ+QpLXVI46j+WgwzCibIYSvsiaCJvhRNqM0TTHjdcrRNCtytbeDwq3m0i4gyYRcpnKftephLpNJ9RtOuHuHxPhMUMYffP6VJAh708J8/iEUPfZ7PMQCPX8hH1ezYR6CoR5farhc8K8PifC50sNXxPl9y2Hlszj4FJBiGJW2hKz2o7YNc7ErHMjNtiDQxs9OLzZW3PEtJmWQnS9KpPqvMPIUkOpzjuMKusA1XmHOSdNoCr3MMrsw9QVx3O+QqjaPl+RQZMsndNlydQUnRLvCmmTIGVRHFfqi3l06zRNlTkoi+JQl5xCVRxPrTSFMxXpVJckUFV8ijMV6dSXp1BZIDTMnVNk0CTPoL48hfPKTM5WpNIgSeacQtg1qimOo77kFDWFJylNCiPn2A6yD2/RE6K8w1uFBCxyHcnha8SEKDMmmIIT28k7vk0UovRDG8QxurTINSSHr36jljs1VCAjfJX4PCtSOAirPfaavHepeM9I+x4t6fuXkRWxkszwFWSELidj/zJRftL3BpKxf5keWZr3aB/T9y0mbW+A+Ji2N4CMPQFk7VusR3ZoAFn7/cna70/mPl8y9/mStfct7PEna48/OfsWk7NvMbn7l5C7fwl5oYF65IctpTC0maLwZXoURyynOGI5JZErKY1aheRAkB7Sg2uQHVyN/MBqQYAOCM+rjwZTEb2KMwlb4XoJqE8iXfY1x74bwZJhxnxi8R9M/9CI4d078aFpOyEZMjakSycDOpsa0Mm0LcZmbelg1paOpgZ07NSGDjof6LUipOW/y8ic7p6QdpfH1MSIzuYd3xAi3fEkMTHSVES3FCLdggBdQdCTyLfIUUshEu48tRJHvaxMhdpzC+N/iMLT8sOguGfR/n06tXvvdzFtr3PfRSs6ZgaYmRlgbm6IubkhZmYGLUYkde4PiV//84TIzKSNODonpkQ6ItSjaycRrTBo68CbpUZ/5K2buQHdzA30RufelhA1lykY/KWEqGV7nbZs4c+ULlhZGr0xEtiySc/KoqPeGJ1210rLG4dd31J7/++WnH9dQvQPLNr9L7oY/QddjP4XvQ3/B5NM/yf2vVqze0pnym0Gcm/5BFj7EayaypOlk7izcho/rJ/FpZ1fczZ0PqfDbajca4N85zwUIQup2mdPbZjTG0JUFeFAVYSDcLtIc8RVvX8RqtBFohBJQoTRueLNc/TG5SQ7vkW663uku75HEjJXD+nOuZRtFUbntPtEumhlSPserQiVbv/urZRs+0Zondv4mZ4MaYVIK0JFW+ZQtGWO+LUW7QhewdavKNjyDYVbvydvly0lR1fw5EeVRoh4qxAJI3NvCpHunpCuDEXvXS6KUERIIBEhgfzt/mkV92tkPKqW8KxWqhlRk8J5OVxT8/qygnv1hfxSm8cvtXn8WJPPw0tKnl6v4eHlau6cU/Pqx3PwyyVeXG/k6eUqMSF6ppMQPWos52F9KQ9qi3hYLYjPo6p8HlXn8rQ6T+RJZb7Is5pCXjaUiUL0oLaAOzV53KnL59eaPIHqbO5WZXNXncEdVRr31WncUSbyi/QEv5Qd5sf8aH5I3SPIUOwKru/35sZme64GfsUV7ylc8x7CFY8PueL8AZfsu3LerhtNtt2pt+9OnUNPTjv1p95lKI2eoznrP4kzSyZTv3gKlb6CDGlLCtQeI39XiCROQipS7DaCUq9xSPynIA+cjjxwOhUBk5H5TkTqNVYUrOa0aTBKl0EoXQYIB0dd3hQimeaekdR+ABL7QZQ5DKLCdSgKz5GofMegWjwe9eJJqJZMEg6s+o8XEyJVwLuFSOX554VI4jSEcuchQvrjNowSrxGUeo9C6jWaCp8xyH3HUuEzBqnXWCTezch8xyP1GaORpWFIPaw1DKbMYwjlHsMo8xxBue8YpIsnIls+Ffnq6ajWfYJi3ScoNnxOxYY5yIK/QrbhG+LcxnHEaQz/H3n3GRblgf/7f8+5djebYkej2FN2sy2JsTcs0aiJ6YnRGCsdBBR77IWO9A7Si/TeGYYZhmGAYej2XmLvNfX9f3DPfTMDmE3OlvPb83/wuWYGwcWNXte8+LaolRMJWzaW0OVCQlZMJHTVJCJWTjdegqCPdDdohRmhK8wIXTWD4NVCi1yQ1dsE274jxH4ewXYLCLKdT5D1PIKs5xFsM194bTufQPv3CFjzHoEOCwl0WGiEoV8Kooj1XxC1cQkHtywneusKfXVoNbF7bUjUt8ml+m4ixWcDOSE7yA3dSW7oTgoi9lEc605B1H7yo10pTfSisSSG2rxwavNDaSw5SGNJDKrsEBqKDqIrjaVDmc5JTQEnavOoK4qjRZaOruwQdcWJ1BYl0FiZRntNLofrCmipyaGtNo8LhxWcai7nVHM5LTU5dGjyOVxXwNl2OedaK9GUJtFUlcGNU3WcbSqnQyUcZ+1QZXNMU8BRdT5tykxh65winSNqAUgtVWkcrs5CV5aMIiuUshQ/iuM9yI3aR2GsGxUpPpQkCCDKj9xHbtQ+iuJcyY/ZT27UHmk7XXG8mzRzVBzrSmH0fnLCd5EdtrPLyu6t5IVupyBsB4XhO6WUHNxLycG9Rkgy/DzxMS90OwUhX1MauZOyqN2URe2mNHwHxaHbJPCIQDIEUVHI1xSHbqM4dBsFwZslDOX6r5dwVBSyhaKQTRSHbaY4bDPl4VspCd1ISaiAIzGlwcYxBE956BYqwrZSEbYNWfh2o8gjdgoJ2y7BR8SPInIH1VE7qY7aKQFIHbvHKLVx+6iN201d3E7qY3fSGLsXbfQ+WhM9qY3YCe2FcKyADpflHFo8hq0TX+TT0b9l9kt/YMLI3vxpSF9GDBAwNGJQH4MlCgKIBvUEoi4Y+m8DkbTUoMsGuCGD+zHU1ERqmesKImFDnHAvR2yN6wqiblB4sUur4T8A0dBBL+gjVDaGD/o9Q02e6az89HuWwX2f+Xnw9H+WQQN6jrTGeNDz+uUYnY895f82iEQIvfrSYF59abBUORo1tI/+WLA++pa4UUN7Gd1qGj2s938diIQMlCLCaMTQAYwYOkBavtATiCQUGfyb+2/A0T9VIRrwB4YN+C3D+/+WYf3/wMh+v+f1Ab9j7rDnsHndhOB5o9Gav8ntDdP4cdtcvt86lwdb3+bGjrc567qAE36f0x4qVIV0Aatp8FlOvd8KmkMs0YVbdFaFegCRhKLQldQFL5dQVOOzmEq3j1F4fiq1ztX4LP5ZEKkOLJFmibqiSARRtffiXwwimfun0rY4w8UKhtWhXwOiCv/VKJK28/iqVn+UVQDR7bsX/vUgui7L5lZFJvfLhNCq4IGmgLvNpXx3qYknN0/x3f1L8OQqfHcVHl+Ch+fg4QW4e44fb5zlp+vn+eHySZ6ca+fJqUa+PdnAk5Manhyr5tERFQ8PV/OgQ8m9tiruNpfzoLmCJx0KOKnhflMpD5pKedhcwgP98/uNJdxvLOFhcxk/tMv5rl3Og5Yy7jSVcFtXzA1dEde1BVxryBdSn8M1TSY3NOlcr0nhhjKWq7IIrpSFci7bh/Np7lxO2cONmA1c8PiS89sWcG6dmX6Bwp85b/cqpy1HcXzVSI6uHEX7qpdoWf1Hmiz/TJPV32i1H89hp2kccZ7J0Y2zaXOegW5tJ4akw6C2Y4WDrHoQNehBpLYYg8pmPEq7SSgcZ6BcJ1SHNJvnodk4h1rnGcJ8j8MU6hyENjnx0KgAotelCOun36LeaoxQEVr1N9Sr/ia1zqnM36Tacgxqh4nUOU9Fu3GWlIYNYpucEBFEYrTOZj2u1a5fMwWt/RTqbSdSby3cPKrVR205zmiznNJ+AkqHiSjWTUG5dgqatWbS0VbNWjPU68yoXjcd5boZKNfNoMbZjBpnM9TrZ1DjPE2YBVo7BfX66ag2TEe1cTbKTXOo3roA1fb3qN31MZq9n1K7fxEatyXUun6BYu+nlG7/kJz184m3ms7BVVMIWzGR0GWTCF02ieDlkwhZMZmQFVMF+KyYJa3Glm4FrZohQGjFTEJWCquyg1fPIthiNkGWcyX4hNgtIMT2PQKt5hFg+Q7+5nPxN5+Ln+U7+FvPw992AX527+LvuBB/x4USjDohJAAozOkTwpw+IWStkNB1nxK67lPCnRcRsX4JEZuWErFlGVFfi61yVsTut6Ugcg9FMW5kBG0n0XsDGQHbyAnZRX6kgKHyhANUJPpSnuBFeYIXFSk+VKUHoM4PR1OEkfnOAAAgAElEQVQYhSY/kto8Ya6otSqZ60cVfNNWwUmtUKE5XlfAEXUOrYp0tLIUrp/UcEJbQl1ZMuriBI43FHNKV8ax+iJaq7NpVqbTrEznfJuMx1daeXylldPNpZxqKuHb6+3cPNNAsyKTk42lXD2u5rS2lON1RQKS5Bk0VWXQrMhEp79T1FKVJtw9Oq6kVX6IkqQD5MW4kx/rRlGiJwXx7uRHu5IbtY/8aFeK490ojncT8BPvRlmyl1QlEj+WHyNUiMSFC2K1KDe0EzdFEbsojtpNcdRuSg7upTR6H0URuyQkFUTuIj+iE03i54qfXxHrQkX0fgFFkTspChewlB+8lfzgrUL1SJ/CsG0UhW+XUhgmVJrygjaTH7yVwrBtFIZtpTBsKyVhX1MS9jWlEVuFhG2hNGwL5eFbKQ/fqgdPZ2ThXyML/5qqqB1URe1AcXA3iqi9KA/u6zHVkXupjtqN6uAeVAf3UBO9l5rovV3gs4+6RH0SXKhLcKEhaT8NSfupS9yDNnEvLXGuHE3y42hyKD/WFsI3dZwKdqbYYT6u74xm6Z+fY8bw/82EUS/w2tBejDbpw4gBfRlh0lsC0bAXe0lv5gcNFjA0cFCfLgjqy0CTvpgM6IPJgD6/eri767KBAf16GeUfgUdcitB1OUK39HvOKCYDhHY/cf21YYT7QCYMG9wJInEF8JBBvaU37MNN+3drKeuOoa5LCAxQoZ/PESs14hrrIYN6G4HIdOAzBnkWU5Pnu1WDpOcm3WMEIJPnjP73usboEOYgg18zqBL9XLr+GX9NTAf3klZ7jzLtx+ih/fXHaU14ZeRAXhk5kFdHvcgrIwfy8ggTXh5hIq3NHj74BYa9+Dymgw1a/wy2xknLFAxQZLhoQQLUsE4U9bRYoSuAusXgJpI41yQed+0pXdd5vzR8wM9m9ND+jDLtxyjTfowY0lf4wYXJ89Lfl18yZ9Q5X/Q/r6Xuxf6/NHr465csGP4gQATS8H7P8XLfZ3ljYG9mj3wR6zHDiX//Vb7ZPB/clsCW9/h+8xwebJ3Blb3TOOM9n47gFbSE2tIaaEWjj4AibbA59eGW1EVa0RhhIWGopzSGmaMNXU1d8EoaQlZRH7iCau/FUiubwnuxAB+/pdT4CTNLat+l1Ph8KUV1oLN1TkSRIYzEClG1HjyGIKo6IEThswSFzxKqDixG5vW5NAckLEb4iDJ3YWFCudsnlLt90nnDSN8iZwQhz8+QeX2OzPML5F5LqfBfTfWhXXx7Q/dUEHUuVQgkPc6HQ1FuJIbuJTZkt5SYoF1EBe0kMnAHYf5fGyXUdyuhvlv5zbW8KK7nRnEnO4p7WVE8KE7gSuFBbtZl8N2lRn58fJnvvr0FP9yE76/Dk0vw6LyU768e5/GlYzw428rDkzoeHavl0REVj44qeXhEwYMOJffbFRKI7rfKeNAm50mHgicdCh62lnO/qZSHzWX6m0alUh7pSoX13UdVfNcu52FzGbe1Rdysz+daXR5X67K5UpvFFXU6V1UpXFXEcU12kCtlwVwu8OWbXE9Op+zhXMIOLkWt52qgJWe3LeCc8xQuOIzlot1fOG/3KmetX+aUxUgOrxpB28rRNK9+GZ3Fa+gs/4rW5nWa14ynY60AoiMbZtG6zgydo9DSJkZrN14CkdZaDyL9/JDafCwqm4ko10xFsXYm1RvmCiDaOEffuqZfpe04WZgbWjMe7ZpxAojs3jAA0ZvS711vNYY6izepXS3cM6oxfx2VxeuorN5CbT8e7fpp6DbPRLt5Ng2bRAyZGSxTEPI0EBli6JeCqMp2HFVrJgjVIT2Iap2mC0dkncyodZpO9brpKNaaUeU8A/n6GSjWz0SxfiaqjbNRbZwtfVz99TvUbFtA7a4Pqd3zCbX7F1G7bzHq/Yup2bsE5d7FyPd+Qen2j8laP59E2xnEWEwjcvUUwpZP7sTQsikEL5tCyIqphKyYSviqThBFrNLfClo1i9BVMwhdNYOw1bMJNRdWZQtb4uYag8j2PcLtFhJkOY8A87kE6EEU8H8AIhFDnSD6nPB1iwnf+CXhm5cStnUZkV+v4uAuC6L2WBHtYk9G0HbyIvaSHriNOE9nCiL2URLtRkXSASpTfJEl+VGR6EtF0gEqkg6gyg5BnRtBbcFBNIXRaAqjaSyLp12RytGaLO6frePq4UpONOTTLE+R1mR3qHNor8nmdFM57TW5tFZnc7KxlNbqbNprcmlT5aCTp1NXnkibKovbZ+vhwSmuHldxsrGYNlUWFw/LudihQCdP53hDMWdbZJxtKud4XRHt1Tm0KjKFdrzqbFqrM2mtzqS9Oku4e3TrGKcbC1HnR1KSdID8WDfyY93Ii3ElL8aV3Oj9ApLiOlFUkuAugagkwV1CUU7kbopiXJAle1Oe6EHBwb0SiAxxI1aGRBCJz4ujdlMYtZv8iJ1Se115zH4qE9yoTHCjItaF8pj9lBzcS/nBPVTE7KUiZq8EI8MUR+ygNHInxRE7pOfi66Lw7Z3VpoM7KTu4k/IoMdspj9qOLNI4cn06AbQTxcGdVMfspjpmL6pYF1SxLqjj3HpOjAvqGBdqY4Vo4tzRxLlTl+AmwCfRlYZEV7TJLkKS3NAmudGY4krDIVfqU/ejTd5HS/xe2mLduZB/CI42QG4EcscPCPn4DWze6s/8l37LpBHP8Ochf2CEyXOMNunH6AEDGGnSTwLRUIM3+IZLFP7bQSQuThDvAQ0Z1Jchg/oaHEvtxJC0PlsPosEDezHctL/BT+w7VyaLd2WMMqS3NB9jvK76l4FImPPpxFAnlF7A1OR5CUfic0Pw/FIQ/RKs/KdBNGJIX+mNvwijl4YPMMLQyyNMpNmhEaa9u4Fo2JAXngqh/2YQiRFRZPh3omulsuvzwQN7/Y9euvDPgkhaTNL/Bf080Qu83KcXfxtowtwRA9gyzoTiL9/ksvO7fLvlfX7aPI/vt5hxZ9ckvnGdzTGfL+kIsuRIoCUtfqvR+q5A47ccdchqNBGW6CKtaIqw+kUoaghZhTZYQJFYqanyWiRh6GkgqvH5kmr9goWntc79GhDJvRdR4flZNxCVuX/0fwQiWYA5qtTdfHezCX64L4Ho1p1z/3oQ3cwL4VZuCHdyQriXHcKdvFC+yQngdlUsP52Uw51TfH/7HN/dPMF3Vzp4ckHLt+fq+O6skMdntNw/Xsf9oxrudai4367gfqusM+0KCUQPOpQ8OiIsWHigb4G731TO/aZyIwgJGCrmYWMRD+oLuKPO4Vp1OlcVaVxXZXJdlSm8Vh7iiiKFy1WJXK2M4Xp5FJdyfbiY7c751D2cT9zOueiNnAtbw0U/Cy65fsGp9TM56ziRczZvcNbqz5y2eIlT5qPpWDmc1pXDaVo5Gp3Fa2gt/kK91d9psHuDZscJtK2bRrvzDNo3zJTuDdXbjtdjSABRvc1baK3GUW85lnrLsWjMx1C76i0BRHaTUDhOp8p5FjWb5lO3ZT5162dT5zwd7bqpaNdNpsFR2CRXt2Y8DfZjqbcT2uXqrN+QIt4XMrwzJK7YrrUeg8ZuPI3OegxtmdmlTa47iBoN5ohEEBkeXDVEUb3tRDQ2EyQM1VoJB1fV1uNR2U2QqkNiu5zCSZgVqrEX5oWqHacid5pOpdMMZOtnCdk4G9nG2ci3zEG+ZQ6Vm+ZSuWkuim0LqdrxPqrdn1K9dxEql8VU71tC5e7FlHz9Cbnr3yPNcS6JtjOIthQqQmErJhK2fLKEH8OIW+PCV80QUGSwLjvUXEiYhXBANcLqHSJt5hFhJWyNC7GaR4jVPEJt5hNut5Bwu4WEWMwjaPVcglYLKAq0mkeAzYKngkhsmQt2+ohgp48IWfsJwes6E7r+M0LXLyJs/RLCNn5J6OalhG5dRtj2VYTvtiByrxUHXe2J91pPRtB2UgO+Jt5rPam+W8gI2EZ22G7yI/dRluRrlKayRBpLE6krikNTGMvRmhxONxZzvqWCs03FtFQdoq4kFnl2KLKMIFSFMaiL42ioSKax8hCXDis5pSvjbIuMR5fbaFPl0KHOE24MNRRzWJNLszKd9ppsGiqSaVNlcUJbxGFNLufbZFzsUHBEU8DFDgVnW2ScaSyTQNShyuVwbb5RTmtLOdlQws2Tas41l9NYFk91TjglSV4Shp4GoqI4V4riXCUYlSZ5UBTnKoGoMuUAsmRvSuPchGULkXs6IRSzT0pxtPC6NHY/ZXEuUgqjdpMbtp288B2Uxu6nMsmDygQ3IzwZgqgiZq9UMRIfe0pZ1G6jr5HF7qMybi+VcXuRxe5BFruHqrjdVMXtpjJmpxR5dGeqYnZRFbMLZexulLG7UcXvQxXvQk2COzUJ7qgTPbpFk+BBbbw7tfHuaBLd0CS6UZfoSV2iJ/XJHtQnu9GQ4k5DijuNqW5G0aV5oMv0QpftgzbdjabE7XQkufBDWzV3SrOoX7+cvEXT2PDmQBYO+19MMf0NY4Y+w0sDn2HkwF68NLB/jyAyNen8abPYJme8MrqPUX7tG6D/NIgGmvSW2uKGDO4ngcj0xX4MH2LCyKGDuoFoUP9e0k/XDatEwka0zgF4ISaMHGYitTVJBzgNYGT42hBGTweR4QIEw8rRswwe9CwvDvyDsBHOYCucIXR6Qk/X5Qji9zTctC8jhggx+j7FdG2Z63Kb6p8B0ZBBL0iVSUMYjRjSV0KACAOxavTS8H4/C6Ku67ZF+HSNCKFfC6JXR/c3zigToxjCqKcYAkr4XBOjPA1Ehq/Ff6tDB71gdOTVEObifSOxxVNE0f+0Nrp/B4he6v0Cr/buxbgBz/H5y79n37RBlC4ex6V17/HD1oX8uGk2326ZzJ0dM7nk9jlnfVdxInA17YHCPFGd/zI0fkKlSBduRVOEDU0RPw8jw/Y6bfAq1P5fSVvfpPY4AxB1jSGMfq5SpPDusqmuh4hVos7lCJ9Q7vHxLwKRzOtzZF6fI/dehNx7CVXeXyELMKcmbQ8/3m6VQPTdT/e5deectGWuVp5OWV40eYeCyYz3Je2gu75lbg8xQbsEDAXsICJgGxEB27pBKMRnCyE+W/jNXVkcd2Vx3K8Q8kNtBjcrDnJHEccPHaV8f07L/dP13D6i5FZrKTd1edzV5nBXm8N9XQEPW0t50C6TgHO3uVxCzr2WCqEqpAfRw8P6W0KHVdxvlXG3uZy7urJuILrfWMLDxiIeNRbwWFfIE20e9zWZ3FGlcVOZwnV5EtcqE7kqS+B6ZTzXy6O5VhLOjaIgzqfu40LyDs7GbuJcpBPng604572U8/s+5uKOhZx2nMoZm7Gcsfgbp81f4/jKlzm6chStK0aiWzEK7ao/Shiqt3mTBvux6Bwn0bbOjLZ1ZlJ1yHCmpt56HPU2b1FnNUbCkACisdSueosaC6FdTulkRvWGt1Fvnodm4zvUrZuFxmkqjU6TaHSaQL3DOOrWjEdjJ2BIYytgSGP1upSuR1cbbcaisx1Po/0EGh0mo1s7Fd3GGVJ1qH7jTOo2mP1DEGmdzWhYN50Gp2nU2U9GYzdRSp39ZOljtTYTJARJGLLpGURV9pNQ2E6kymYCCtuJVNpPpnLtdCqcZ1K+YRZlG2dRvmUupVvmUr5tPhXb36Nsq5Dy7R9Svv1DSrd/LGTnZxRv+4Ssje+TvGYekaunEfzVBIKWTdC3wwkJXjG1x4SsmkbISjOCV88gePUsQs2FSlCwhRDxXlCozTuE2c4j0m4+ETYLCLXpBFGI1QJCrd8l1PpdglbPJXDVnB5B5Gv/Lj4O7+Hj8D5+a4T4O3yAv8MHBDh+KGTtRwQ6f0LQ+k+FbPyMoA2LCNqwmJBNXxGyZRkh21YSunM14butCN9rQ+R+O2LcnEjx20J64DYSvTfoIeRCaZwXFYnGGCpN8udwdRbNlenUlyRRUxCHtvwQLfIMdLI0agpiUOUfpKbwIOqiaNTFcejkqRJqzraUc0JbQlOV0Np2srGUY/VFnNKVcaG9ittntVw5Vs2pphJ08lTqyhPRylI42VjM2ZZyvr12mJtnGrhyrIYH37RKLXPHaovoUOVzVF3IEU0Rx+o78027gkeXWuHBGb7pkNNUkUJjWby+UtSJIrFiVJToKVWHRBiVJXtRmeojbZ3LjxFa5coS3ClP9KAswV2aLTKEkJjCqN2UxOyjLM6F8nhXKaWx3T+/PGZ/NxCJEYEjvu4JQ+KvyWL3SamM209VvIuEosq4vSgTXFAmuCCP2WOUKn2UsXtRxu6lOm4f1XH7qElwpSbBVcJPbZJnj+kEkBf1yV40pHjTkOJN4yFvGlM90KV5oUvzoindU0pzphctWd60ZHnTnh9IS5Y3dfFfc00eDR1yqlw2krN0PsHT/8rnQ37PpL6/4a0Xf8drg37H6IHPMmpQb0ab9OOlAf0YNaA3w/v3YqiJ8Q0Qse2m6/2c/yYQiW1yXUEkYmiE6UBGDh3ECNOBDB9i0iOIBvYT3nSZvthHvw2tcwOaOATfeVTUpNudGcNqUk8gEvH5z4Koa2teN3gYwExYdy18jyJAxBh9v6YGVa6n5V8Eoq4Rv59Rpv26VIuECszPgainStD/KyB6afgA4b/T4N5GFV1DFHWdOzJE0f9fQPRKrxf4S+/fMXXwb/jyj3/Ax2wUtSvMuLf5Q37aPA82mfHdVjNu71rIN+6LOOf/FcdDVtISLKBI67sCre8KmsN+GYjENIdZ0BiyGk3gChTei6n0+Eyq6Kh8v0Tj9xUav6+eCqKu80QiiMTn4u/1j0AkVomMQKTH0K8FUWWQBTVpe/jpVqv+MGsniMQ7RJqqDMrzY54KooOBO4n032aEIEMISSC6VpsL5xr46ZSau82lcK4BTtVwtz6PW2phq9ythgKuqzO4rkzku4Z0Tmd60x63k3PZPtxWJnBXncq9hjzu64p40FTMXV2JMYjahA1zjzuqeXJYxZPDKh63V/GguYK7ujIBRY0l3NMWc6+xkHuNhdzXFvKwIR9ai+CEHDqKeag+xPXyaO4oErgti+VCbhB3ZTHcLo3gZl4A36Ts41rKbq4lbOVytDOXQq246PUF3+z/gIvb5nJ27VTO2YzlvMUbnFn9F06u+BOHl79M28qXaV71Ko2r/4TW4m/UW71Bvc1b1NuNRbtmAjrHSbQ6TaPVaRrNDpNotJ9Ag/14NDZvSRCqsxqDxvJN6i3HUmfxFnUW49CsHo/GYgK1NlOocTSjxnkmNZveEbbLbZhDnZOZsPjAcSKNDmKb3HhhMYPdWDT631s8tqqxfBON+RsShnS242mym0Sz/WSaHabQvHYaLetn0bRptsHc0GyjSMsTusBIvH1U7ziV2jWTqbGdIEVtNxG13cRuHxOBVGM7gRr7iVSvmYhyzWSqHaeicJyKfM0k5HaTqbSdRIXtJCrsJ1O1YSaVm95G9vU7lO9YQMn2dynZ+T6lOz+ifM8nVO77guJtn1C4/RPK9iyi4OtPSXJ8h0iL6QQtm4Df0nEELJtE6OrphJmbEWw+ncCVUwlaNY2gVdMIXG3WLf6rpkvPA8xnEWgxR2iDs5xLgOUcAiznGC1ICLaZ37k62+Zdgm3eJch6AYFW8wi0XECg+XwCVs8j0Hw+gebzCbJcQKDlAgKs38PPbiG+9gs54Pg+Bxw+lOLj+BE+jh/h7fQRvs6f4L/hcwI3fdE9m78iaMsKwndYEL7bisg9Nhx0cSDa1ZFoV0diPdaR7LOFrJA9FEV7UBDlSlGsNxXJAchTg1FlRVCbH0NjaSKNFanoZGm0VefRVp2HtiKdurJDdKgL+O76MdpUOWhKk2isPER7TTaHNbl0qPNoU+VIUebHoC5OQFuRTlNVloSjZqN2t2zp8zvUeVw+quLSYSWPr7Rz/WQ9JxvLOVxbyNlmOcfqSjhWV8axujKO15frn5dwrL6IE9oSbp9ugEcXuH26jtONxZyoL6RDlY2uUqhk1RXFUJbiR16MO2UpfsgzAihL8aEo0ZPCBA9KU7yQZ/hRlRUggahM3z5XHO9GWYI7ZQnulMa5dT7GuVES7UJpjCulMa4UH9xP8cH9lMe7U5HgQXm8u4Qp6XWcGxUJHlQkuFGZ5CGgSY8jMRWxLsgThSqS+GvlB4VURO9HFuMipTLOlco4V6ri3aiKd0OR4EZVvIsUZaK7kHg3qmL3S6mOc6E6zgVVvBuqeDepIiSBJ9mLuuQD1Kf4GKXhkJ+QZB8akn3QpfqjS/WnKS2ApjQ/mjN8ac7wpSXTh5ZMH1qzD9Ce40NHrh8duX4czvPnSJ4/hzM8aU3z5EhxJByrpDViCzl27xE0bwKOfxrOrH6/Z+yAZ3ht4LOMHvgsIwb1YrhJb0YN6M2ofr0Y2b8Xw/v3wrS/iCFhqNlwlbbxm5heRhnQ97lfla6zPf8uEIlrtTsx1IchgzvfNIr3b0YOHSRViQwXKnQD0eBejBjarwcQdT8kOnJYf2nN8oihfaS11qaDn8d0cK+freBIH9PfBur6WoKQPk+bWepaERJx1hVq4ptrw8cRQ/p2Q11X2HXm+V8Vo4UILz7/VBCJKBLb6MQqkQgicducCCLx/+OntcQZ5uda5bqCpSt4Xhs9yCh/eqkzIoh+Lj+HpZ7ytNa7Eaa99S1zxn+XeqoWGaHof9hB118Oou6RKrgGIBre9wVG9xFA9GqvP/Ban/+F2dDfYffXgUTP/xu65VP5fusHsP1d2DCdO85TubX7Xa4fWMQ3ISs4HrKS9sCVQvvcgZVog82NQNQ1jREWUgyrRQ0hQpXIEEUiiOr8l0l5WpXoqSjy/PxnK0RiC51hlcgwMrfPKXf9rDPun1Pu/jkVHouMIvP8ApnnFyh8lqEIskF9aDc/XNPBTw8FEP34kNt3L3HlYhvHW+TUK7OoLIyjIDWErAQ/0qM9SA53IS5kHzFBe4gK2EWE73ZCfbcR4vO1lOADm43ym9ttZXC5ke8uaHhwSgnXmuF8A5xp4GJJPNcqkrgtT+SRKonva5P5XhHN1UxXzifu5FqWG/crwriniOGB+hAP63N41FTIg6ZSIww96FBJIBLz3WGlUX44ouCHIwruagu4qy3gXkMeD+qyeKBK4XFNMveq4rhWEs5DRRw3S8O4VRLGt9UJPKmM4WFhCDdS3bgcu4Obcdu4FuXM5RAbrvh8xdW9C7mydQYXnSZyzmYMZ1b/nbMr/8qZFa/pQfQqrSv/RLP5a3oM6Y+a2o6nzn4iDQ6T0TnqseE4laY1+vY4/Ta5egO0CAdS3+oEkcUENNZTqFszk9p1b6PeKGCoVo8T7drp0qFVcWZIhJBGbIHT/74iiMQKkYChCTTbT6ZlzRQBbOvMaFk/i+YNs9D9ShCJiw/qHaeitpsoLIHQ3w5S2k8wispOAJAhktR2E/UoEkAkoGg6VQ5TqXKYSqXjVGSOZlRvnUfltnlU7HyX0l0LKdn9McV7PqVo32cU7vmcor2LKXdbRtHexaRv+hC/ZePxWPQm+z76C66fvon3kgn4rphEkPl0gi3NCDKfLoHH39yMAIsZRo/+q2fit0p47ms+E3+LtwmwnEOg1Vz8refiZzUHP6s5BNjMI8BmHkG27xJk+650Q0h8HWCzAH/reQRYzBeiB1GQ5QKCrN7D32oB/jbvEbjmA/wcP8B37cf4GMTX+RN8nT/BZ8Nn+G9aRPC2pYTtWEb4zuWE7FhhkFWE7bLk4H47YtwdiPVYR7zXehK9N5B0YCNJBzZzyG8b2aF7yYvYT16UuxGIlNkCiBrKktHJ0mhWZNOiKuCkrpLLx+u5fLyeS0c1/HjnNDfONNKhyedIfRHHGks42VRihKE2VQ5VuQdRFcZRV3YIbUU6DRXCbaKnpbU6m/Ntch5dbuNcayUd6gLaa/I5Xl/K+VYFF9pUXDqs5kKbilONlZxoqBCiLeOUroInV4/w442j0kHXkw0ldKhyaShLRJV/kFb5IdT5kSizw1DnR1JTGEllVhCFSZ7kxrlRkuSBIjsQZU4QFSneVCR5IUv2piLFm9IkDwlBIojEilFJtAsl0S6U6YFUFuf2VBCJkSd5U53mQ02GH4pD3gKMRPjE7JdAJE/0QBbnikyPHkP4dIeQB4oED5SJ7hKKFAluVCd7UJ3sQU2SB6pEd6MYtsSJEKpP8aY+xVuCjzbV3yiN6QE0pgfoARRAS0YQLRlBtGYG05oZTHt2MO3ZAXTkCmnP96ejIIAjhYEcKwriRHEwpwuDaUt05UiKNxyv5nxhOMUb3ifkgz9j99cXed90AOP6Pc9fB3TeGho2qA/DTXozsn8vRvXrxfC+whuJIeKbk369eLHfz22J+58PogH9eklrtQ1BZDqkrxGGRg3vrBCZvtjPaOW24X2XriB6WgyrQyOG9ukWoYrRFRRd7/z8a0D0tIqQ4f2bnipEIkK6fZ4eR/9uEIkVsa6tdNJ8kcENohEG95P+EYheGt7n/xkQvTyiP6OH9WX4YOPZNMMWTMPK0XDT/p0bEgd0vx323wgio5bWp4Dold7PMeqF3/H3fr9n4dBn2fjXgRR//BaX7d+GDXNg/XSebJjCo52zuee+kJt+X3ApeCUngyzoCLCgydec+gBzGsMsn4oiQxCJKGoME7bSiSgynPup8TFG0dNAZHifyGieyOOzn60QdQVRhedn/wSIlqA4sEIAUfIuvr/aaASiO/e+4eqldk60KtBWZyMvTqAwLVQCUUqkqwSiSP8dhPts0yNoq0G6gOheWwHfnark9rESHpyu4MGxUriu48f6PG7kR3K9IJQ7xWE8lkXwU1UUj/K9uZ+xl3tpO3mQuY97hd7cKw/mQdVBHqhSeNJUxMPmMu63VnGvVSmByBBDPYHo+6MKvj8q57a2gLvaPO7W53G3Jp278liuFwZyKdePy/mBXMo+wPX8AKhNhlMynpRGcC/jADfid3M1YjM3IzZwNciOb3xWcsVtEVe2zuCy0xguWv+d8+Z/4ezy1ziz7E+cXvoaJ5a9xuGVr9Gy+rIJeuAAACAASURBVC/ozP+G1vIN6q3HCW1iDlOEFdhO09CtnUrz2mnoHKdIIDLcJicuONCYv0GdxZsCiKzGo7GeQq3dDBqc5qLZMB/1xvnUbJgjHGN1NqPecbKEoU4QCa1y3UH0FnVWwsFXsSrUsmYKbQ5TaddXr3oGkfHihK4galxnRuM6YXZIu3Y6dQ5TUNuPR2k7FoWdkKo14wwygao1wm2hGvuJqO3Ho7YfT+2aiajXTEblMFWIo5nQIrh2Fsp1s1Csn03V+jmod36EYvdHVO75hPJ9n1G07xMK939G/v5F5LksosxrBfn7viTacS7ui8ew56O/se/TN3D57E1cPx+Lx5eT8F05jQCLGQRaziTAYgZ+q6brwWOGv+UM/C1nEGg9iwCrmQRYzsbfYhb+FrPwtZyFn9Uc/K3nSgCSYjcff9t5BNi9S4DduwTav0ew3XsCjmw6E2T1HkFW7xGiT7DNQiF27xO05gOCnfStcBsWEbRhEQEb9dm8hMAtXxL89TIidq3i4H4rol2siXax5qCrrUHsiXF3INHbmST/TaQEbCU1aBtpwdtJD9lBatAO0oJ3kh6yi/SQXeREdFaIqtJCJBA1liaik6VxTFvBhaP13Drfzp1L7Ty8dozHN07w470z3L3czsmmCo5phSOrbbXG1aFmRSaNlWno5Om01+TToS6gtTpbqhKJ94YM016Ty9kWGTfPNNBek0uHppBTzTLOtSs526bgQkcN59pVnGlVcrxRxvFGGadbFJxuUXC2rZrb51u5e76Zcy1VnNJVSNWjY/XCraKWqjSq86KozApBlR9JbXEMytxwytP8yI93Jz/OhcpUHyrTvClNckOW7I0izZfKVB8JSGKVqCzBnYokL8oTPSiOdaU41pXyRA/kh3yQH/KhIsnLKLJkb6PIDwkYMgSRuGChItZFiizOlaokT5TJXlKqkjx/NspkD6qS3JEnulGV5I4q1YvaVG9qU72pOeRllNoULzSHvNEc8qYu1Ye6VB+0GX5oM/xozAykMTMQXVaQUZqyg2nJ6kxbThhtOWG054XTnhdOR34YHQUhHCkM5khhMIeLgzhSGszR0nBOlEVwuiyScyWRtMW6c788CZrLUbvakbxsApsn9mPhy88xaVgf/jqgL68OMGHUYGFOxvTFfgwd2Jfh/fXVoV8Noi4tcP9hEPWEH/G5yYA+UmVIbJGTWuWG9GXYsE4IiS1uI4YOkFYZP22d8eCBvf4hiAwBISCk8026WC0aNaJfj5WXp1dfugOpK4i6zgR1a4nrAqGu3/fTWrN6+nMZoqjz+/3Xgmj4wBekjBjUi+EDn2P4wOcYMeh5Rgx63miTXFfg9NQS1xU8IozEj3fNP2pxe3WUiRGCuqYroLoi6f8URIbfj/h81NA+wu2wHpZ0PA1F3W4ZdYHRfxpI/w4QjeyrB1Gv3ox6vhev9Xqe6f2eYanpMwRONqXpqwncWzMDNprx07YpfLtzCo93vc3d/Qu5fmAxl4IsOBJihy7QmvoAcxqCLdFF2qCLNGidi7LoOV3miuqCV1Ljt1Q6nKr0WYImcAW1AcuoDVhmVC0SW+m6LluQu38mzSPJ3D9F7r2ox1a5riCSey+SWuBEGP1aEFX5rtSDaAc/Xm2AH+8BP/E9j7l7/zLXvungeLuShppcqkoSKcgIIzvRn7RYT1IOuhEftl8CUdiBrhjqAUSX69O50pjJmbokbrTnckOXxnVFDPfLo7ma7scjWSz3yiK5WxDE3Swv7qXv40HGXp5k7uVBxm4eZO/nftEBHpaH8aAqju90RTxsquBeq5I7baoeQfSoXcmjVgUPW2Q8bJHxoLmC+02l3G0q4nZjHnd0udysy+BOTTI/VMdzM9+PS9m+3CyN4E5lDN/Xp0JjBj/WJOirQx5cjdnBN2HruRG2lmv+Vlz2XM7lvR9xce14Ltr8mfMWf+Tsqlc5vfxVTi77Iye/eo1jy/5C2/K/0rzy7+hWC+1uGpsJqO0mU+swDY3jdOrWTkO7djq6tVNpdJgstMsZbJOrtxpDg8WbNOhBpDEX8FJrNRGN7VTq17xN/boFqJ3noXaei9r5berWzRCOrzpMoNF+HI3249AazA3V2rxBrfUY1FYChtQWQtWqwWY8jfYChtocptLmMJWOtcJsU7vzDNqcZ9CyfhY6/VxQVwwJM0RmRhjSrp2OzknYLFfvOBW1/XhUNmMlEMntBRDJHYRU2o+n0n48VWsmoLIbR40+avvxUoWoymEqSiczlOtmUb1hLspN81BufhfF1vdR7/0C5b5FyFwWU+ryBUWuS8h1W0yO25dkuS4mZv0CAiym47VsAj4rpuD11RQ8l03Dc9k03L+aitfy6fisnoG/xSwCLGfjaz4Tn9UzhEcLM3wtZ+BrOQN/m1n4Wc2WQORr+Ta+lm//AxAtkCKiSKwQhdgvJNjuPQKs3yPY7n1C7D8gxP4Dgu3eF147fCgsS3D+lLBNiwnbupSwrUsJ2bqEkC1LCdm2nJBty4naI6zPjvdwIPnAOpJ81pHo7Uz8gc4k+m0gLfhrssJ3kxW+m9wo4eZO3kFXssP3kRW2l4zQPaT4b5MqRLKUQOTp3UF07nAtPLoKjy5z7nAtV05p4eElvr19kjPtCo7Ul9Bak09DZQa1ZUkShsQ2uBPaEk43lXOxo5orR2s52VjKCW0JxxuKpbmfI5oCDtfm06HO43hDMedaK/VfW8a1U/Xcu9TKzbM6TrcoON4o47CmhObqfBoqszjbVi0h6eJhNefaVdw828yZViXHtGW0VedxtlnO3fM6frp9gpONpdQUxFGc7E9FejCKnAgqs0KQZQRRkuRFcbwb8jRfKtO8KYrdhzLdD2W6H/I0X2SHDlCZcqAbisSZIhFE4teIW+lEDFWmHOiWqhQvqlK8qEhwozze1QhCIowqE9yoSvKkOsXbKIY46ookEURiVKle1KR5SygSo0nzQZPmQ126L3XpvhKEdFkB6LICaMoOpik7mOacUKO05obRmhtmBKGO/AiOFERypCCSo4URHC0K43hJJEdLwzlSFs7R8giOySI5XRHN2YoYLpbFcCTRFy5oOea3kWL7BXjNGY3l319g1qt9+Pvwvrxi0p+XBg1m+JBBmA42kUA0dIDQKjesn/BmwhBD/40gEqpCQkXIdEh/hpqaGGXYsAGMHGE462MizVgYri02fKPVE4g6lykYA0NEw3DTvlLlRESRiKHRI/s/FRk9V1/+fSCSDqA+ZYal65+pK4T+EyAaPvAFhpo8K8V0wB8YOugPjDB9XprvGT2sd4+zQj83G9QVQcazRE/fECfCpCf0dAWR4fN/B4heGTlAqBKZ9v3ZCpEhigyXLUgwMqyK/l+oGP2rQNR1jmh0nxcY3bs3I3r14+U+fXir3zPMNfnf2L3yDKnvv0aH+UQebH0b9szixx1TebxlOve2zeH6/o+57LecE2FWtEbYog2xojbQnIYw604QRT4FQ1HdZ4q0ocI8kYiiKq9FqP2/Qu3/1S8GkcLjcwlE4ryP3HuR0Xa5XwQidwFDZS6fSiAqcxMiwkiMuGGuynclymBb6lJ28uPlevjuNvCDBKKrlztBVFkqgCgzyZ/UGA+Su1SIRBAFeW+R0g1E3DkMd9q5fayC67osbtemcFsWxZ38QC5n+HC9PJbbihQuZQRwJyuQ++me3Etz4eahXdxO3cXDtD08znTlcXEQj2Sx/NhUzKPmKu61qLnbVsuDdjWP2lVSHnfUCGlT8bhNyaM2OY/a5DxsLedhWzHfHyvnQWseNxqSuak6yKMSf74t8udxZQyPazPgZDWckPPT0WLuqRO4Wx7Ow9JgHuX78DjTlVtR67keYM03Hsu4tPsDLmyYyNk1f+GM9Z84Zf4qx1a8wtFlr3J42Z/pWP5XWlf8Hd3KMejMx1NvOR6N7WTUa6ZT6yTczalbO02qEjWKB1Ntxneu17Z8A63562jN30Sz6nVqV7+J2nysACIbMzQOb6NxeoeadXOoXvs2detmCa1pa4RZJJ3tWHS2Y9HaCTeHxMqQ2kYAkcpcSL31BBrtptDsMI1WJzPa1s6kfd0sIetn075+Nm3Os2h2NqPReRra9ULEZQqGaVg3nYZ1wna7Rqcp0lHZWttxVFsLB1ZVduNQ2gtVoco1Y6lcM5YKh7FUrBFAVGn3FgrbN1HZjhFiMxal/QSqHCYjc5pKmdNMShxnotr2IaptH6Lc9jHKHZ+h2v8VVS5LqfJajTLYlvIAaw7t/4LwDe/iunoi7ism4Ll8Ep7LDCC0zAz3ZWZ4rpyJj/kcfMxnS7Dxs5qjh85s/Kxm42/9thThY8KvB1i+Q4DlO8IckNU8gqwXEGDTGaktzuY9/KwX4Ge3kADbhQTqKz8hDh8StOYDYUbI9j2CHD+U1mVHblzEwa1fErt9GfG7zYneuZqY3RZE7VxFxI6VhO9cSdQeKxLcHUj0WkeChzMpPpvIDN5BZvAO0gO3kRKwlUT/LST6byEleBvZB/cJMzHJvpQkHZAeC+MPkB/rRV60J4XxB6jKCKMqIwx5egiyjBBU+TGUp4YgywhDXZzEmVYlZ9pquHamhWM6OfcutvPdzVN8c6wOXVUOTYpcjjaUc7ShlCalMA9UUxRPa3U2N880cPuMjkffdHC2Wc7lI2r9DFBnLh1WcqG9irMtMk7pyrh7vpmrxzScbKqgTV3AqSY5FzpqONEsR1edT5umlNbaElprS2ipKeab41rOHa7lwtF6bp5rg8dXeXDlONfPtnL9VCPHG2Vc6Kjh1rkmHl09wukWOa3KXGoKE1HkxVKWHoosK4LytCBkaYGUJR2gOiMAVaY/pfEuyFO9kad2Ykas/pQnekitc4apSPJCfsgHRZqv0Gqnx5D4dWIMQSRP9hQ2zulTkeAmzRbJkz2Nokz2QnXoQDcUdU1XPNWkeaNO95FSm+FLbYYvmkw/NJl+NOQEoM0OQJcTiC4nkOa8EJrzQmjJD6clP5zWggh9oqS050fRXhBBe0EEh4uiOFwUxdGSOI6XxnKyLI6TZTGcksVxRpnAOU0KFxrSOFUVyxV1OjdqMjiSHggna7iVG4TMfiaZS9/E6fVefDj6BSYO7csfXxzAqMEmDB+iPzoqtpAN6oupSR+GDuiDaf/emPbvbYChPvroYdT3eQb1fZ6nre39tSDqli4HWbu25HXP89JPsg1/qi0eURU3x4lD5SJ+DBEkvik0fbGP0Xpiw9stXVdWSxvZugDDMD1Vf8TPfXnUACmGBzzFdjqx9asTRT2DQoRR58eMZ4TEdP2eulaGpAOo+ns/Ynq6gTN8sPHWvJ9rmesOnl8+M2Sc5xk66DlpmYTpwGcYYvJ7hg76A8MGP8Po4S/w8sjevDS0d+cxVoO8MrwPrwzvIx1a/ePIfsLz4f15ZVg/Xhral9GmfaTH0aZ9GDWkd+fzocYRq3zilruucPlHQJJw9I/WeHdJtyUPBrh6aXhnxe5pyzS6tVHqUdT5b6AfRuvm/8Mo+mdmiF7sb7wIRgTRsH4vSHORpiZ9GGryPKNNfsuf+/2GOUN/w8bJA0lfOo72dW/zcPtcftg2kyebpnN70wwubp3DebcPORO6lGPRFjRG2VMTbEOV33KUvl/RFGlBU+Rqmg6a62MpJMoaXaQVukjjNrr6sNXUha5CHbhMgIrXIpQ+S6jxWyqBqD5whQQiCUV+S1H5fonSZwlyTwFEhnn6gdYvjSL3XiLNA1V4LKLMbRGlLp93xvVTSl0/pcztM+G5y+eUuwsYUvgso8p3JTVha2hI3sl356rh2xvA9/zAE+49uMLVyx2cOKJCW5dPVVkSRTlRZCb5kxzjTnzEvu4g8tpklBDvzYQc2CjlN08u1PPTxQZuNRdxQ5POLUUstyvCuV0cyPXCQK7J4zmbF8btwoNcT/bhevx+bh9y4U6mK3ey9nM9ZTv3cz35oSoa6rL4vqlUAtH91joetf0ciFQ8alXwqE3Gw9ZSHrUW8217CQ9asrlRH8ctRSg/lvjxKMON7+QxcL4WHpyEb7Q8bM/lqvIgtytCuVPsz50cd+6n7esEkduXXNj+LhfWT+bMmr9xyubPHLN4lcPLX6Zj2Su0Ln+N5uV/o3nFG+hWjEVnPpF6i4nU2U2n1sEMzdqZRiAyhIPGRtgqV281pguI3kS98k3U5uNRW01GbSuAqNbxbWqc3qbWcRZ1TmY0OAizSE12E2ixG0eTHkX1Nm9KlSGVtXBgVWH+Oirzt9DYTKBxzVSanKbTvNaM1nUzaV03kzbnWbQ5Cyhqdp5J07ppaNdNpUEfQwjVOU+nznkqmnVTqFs7hQanKcJhWdvx1FqPRWH+OnKL16my1uNG3x4nVoUq7cdTYTeOCrtxVNkKIKq2eoNqyzEorcZQZTuOSsepVDjPRLbhHWRbF1K18xOUu79AsWcJ8j1LULitoCbQnspAG3I8V+Jla8auFRPYsvgNdiwby/4VE3FdMQX35dOE6DHkvmIGXuZv42sxF1+LucLNH+t5+NvO07e6zReir/gYzgf5WsyVZn8C9QsQxNa3AOv3JBAF2QgI8rcRliME2H9I4JqPCHL4mGDHTwhyEhK8fhHhm5cQufUrorcvJ27XahL2WZLkak2iqy0JLjYkuNgQ62LNwb2WxO63JdHDkdQDwiHVNL9tZAbvoijag6JoD7LD95EcuJ0Ev00kBWwlI3w3BYkelKX6UpkVgjw7lOqccKoyQyhLDaQkJYCy1EDK04IoTwuiIj0YWYYAouLkQEpSgqgtSuBYXQktqgKOaSu5fb6dS0c1XDnRwDFtBVp5NrWlqd1A1KbKoaHiEG2qHC4fVXH1mIbrJ+s536rg0mEV51sVRnl0uY2TjaW0qXI42yLj2ok6AUvaMm6da+JoQzmtNYUc0ZZz4aiGi8caeHT9JA+vnuDc4VqON1VxqlXF1dNNfHvrLHx7jbvfHOXKKR1XTum40FHLuXY1Z1pUnG6u5ly7msvHtRzTVlJbmkptaSrN1cJdJGVuJLJDvqgyA1FnBwuVmyQPZCmeUoVHkeaLIs3XCESGs0SG1SBDEIlfJ0asIlWn+aBMPYDikDdVKV4oDnlLUaYeoCbDD2VqJ5x6wk51ijeqQweMUpPmQ02aD+p0P9TpfhKAxNRn+1Of7U9DTgANOQE05gXTmBcsQai1MIzWggjaiiJpK4qkoziKjqJoKYeLYzlcHMuR0hiOlsRwojyOkxXxnK5M4Yz8EOeqUjmvPMSFmjQu1mXwjS6bK005nFEm8ai9lLOFB7lflcoPykPIty0lc8nf2T+xF5+N+i1ThzzHXwf24eVB/RkxpD+mQ/ryoh5DIogGm/TB1KRP5xKF/zIQGbb3DDbpI7UDDh8iAFB802cIoK4IMmodMqgGCb9mPJ9huKb6aTDqaU5HBMh/CkRPmxXqCXAjh3W/g9P15s3wwb2FY6D6alX3uad/P4g6I1SITAc+w7DBzwqVINNePaKoJxC9MrwPrwzrZwSgUUN6M3LwC0aPo4b0ZoRpb+kA7PDBhjNKwsdEKInzTF1b7AyrQ/8uEIkVopHD+kso6vrfqNvyji7b6MSV8yKM/tMzRv9KEIkoEiDUq/OEwKBnGfri7xk16De8NeQ3fP73Xuyf/0cKVkzhkvPbPNkyh++3zuXx1ne4vGEmF3bO57zvR5yJWs7RWCcawh2o9luB3HsJDeGr0EV1B1FztE03EDWEm9MQbk592Go0wStRBXwlAUfhvZgav6U/CyIRRVVei4wwJPf8XAJRdxj1DCLxscJjMeXuX1Dmtkifzzox5PopZW6LkHkuQem7HJX/aqr9LdBEOlGXtINHJ2Tw6Br89B0/8YT7D69z49oJzpzQ0KQtQlF5iLKCGLJTg0mN8yQh0qVHEAV5buhEkfcGgr03dILoUWMBP7SVcFedys3qBK7KIrguj+BWVSR3lAehI49va1KgLgPKYriVsI9bKfu5neHCveIDfFsTzneNcdCWBR1F/NAu40mrnEctNdxvUQsgMkCRCCIJSXoQPWop5UlLMY+bcrnfcIjr1VHcLPfj+3wP7qfs4nFZBJxSwGUdPxwt53pNEldlYdwo9uN2rhe30/ZyJ2k710MduOq9kkt7PuXs5jlc2DDRAER/omPFy7Qv+6MBiMbQuHIsTRaTaLSaSv0afavcuhkCIP4RiKzfFFBkOYb61WNQrXqTGovx1NoI80MiiGodZ6FxnEGjo3DDqNl+Ii1242i1HUeLTVcQvYXK6i2UVmOQm7+J0uItam0m0eAwHZ3TDJrWzpSic5punLVTu4BoGvXrp1HnPFWKCKJ6R2Gdttp6PEqLt6ha9QYy8zeotNavCV8jrM6W202UUmk7QVijbSNUk2osx1BjOQal1VgqrccjWzONqvVzqN7xEer9X1LtvoIqj1XIPc2ReZlTE+ZIrtcq/J3msPaT1/hiWl+WzRqM7QevsnXpWPatnILLyim4Lp+G63IBQx7LZ+C5ejYHLOfia/UOfvoDqFJb25qFndFXesQlCP7W8/CzfAc/y/n4Wb4rLD+wWkCA9fsEWL8vIShozQdSAtd8QJDDxwQ4fkqQ02cEOX1GwNrPCHL+gqivVxC3x5LE/TYkudmT4ulA+oG1ZPpvINN/A6k+a0n2dCLZ04FELwcSvZxIPrCO9IAtZAVvIyt4hwSiwoPuFMZ4kBvpRmaECxnhe8mOcqEowdtoRqa2OAZ1UTTK3HAq0oMlBFWkB1OeGUJ5ZgiyrDBkWWHUFMVTlRtDbUkyHeoCrh7TcPdcKzy+wo83T3JCW0Zd2SE0pSk0lKfRqszleH0px+tLaVZk06HOk46vHm8o5myznFO6Ci4fUXOxo7obiM62yGhT5XCysZRHl9u40K7kcK0wN/Tgcgc3z7dw+WQDN8+38OT2aa6caeLbO+d4cvssF09oOdpUxck2FVdOt/Dk9nke3TjDldMtnD+q5frZdh5cOcmt84e5fKKJcx11HGtUcOVkM9fPtnOkQUabppQWdSEnmyqQ50RRlRlCdVYwNVlByA/5IEvxpCLFk4oUb2SHDiBP80We5isdb+06F2RYRTL8WHVGQLfUZAVRnxuMJjtQmiMSlyzUZPihzvRHkx2IOtOf6jSfblhSph6gOs2H6jQf1Jn+RqnNCqA2KwBNdiCa7EDqcgOE5ARRlxOENi8UbV4ouv+Pu/cOa/LQ3/89p61Wra2D4V51tNrh3qvjtD3du1XBzca9W9va5WbvqaggIEP2niEhIWEPGaIsEQQVFBBwvH5/PElIUHt6ej7r+/vjvvJkmCtK5Hpez32/73eEKzkRruRHuZMf5U5BtAcF0R4UxXlTFOdNcZwPxXE+lCScFhR/ltIEX8qS/ChP9qUi1ZfLqX5cSTtHdUYA9dILXJOFqXVdHkFjTjiNeZE05oXTWhhNdbw35YF2UJJEldNewte/gfO7U1g/4RmWj+jLdL3+TNYfyHjlSfyI4S8wXF9YtjpCA4geF5f510Ckrf9pIFK5QarPrIIhVXW2Cno0T/xUENTbDRI0oNcMxnNqJ+RJUTFN5+dJszmaTXQTxunw4vhhjB875BEgUknVSKfZStcDST1Sg4eqZlrVFveEaFxvYOv993mkdltZYqACoZ6FvY9vr/tXQKSa/VHd/3cjdlon9KqiCWV0UAUmmkULE0cJrpEmEKmOJ43pcYTGDX9OS6rPqbqvAqHen1sFaqrHVa/TBKSJY4Y8dvbovxqIxo96QetnrvrZan5vVRHOnuKNR2u6NaN0vR2j/25A+q8GolHDBgnSHcwoXWVkUH8Ao4f3Y7xeH6YO6cPykX0wem0Yzu9OQb5uPrd3v8PDHz6Fnz6nZddbXN/3Ftd+e596u1VUeW6mxGMrMsdNpFqtIsPegBzPTRogZEyetzH5J03I9TJSQ5EmGGW5blBDkchutbrwIN16JZn2hkgd1qrnitTROWWsTmy7mnSN3UI9ldiCnuQQpVr1KNm6RynHV5N0bCVJx1aSePRb4o5+ReyRL0k49jWxR75Uw5DEfgMyJxOyXC3I8tpO1pnvuF0cBW3X4EEnD+mkvaOZmzcvU3VFTn5ePOL0IBJjzxAR7Mp5X2t8HzdD9C+BKOkU9yV+tCZ70ZLiwbUEJ66nunNL6kO74gwPFWch2x/iXSHRg47AI9wNPk5HtC2dKS7cFXtxO8OL68ke1MV5ci8/js68BDrz02jLTaWzSKwFQarbtkIRbYUi2vNT6chPoDM/ju78KO7KQmgT+3IjyY2WSCva/Q9w99yP3A6z5laCF9254dyWnacxxYOrMbY0hx/nVtCv3PI7QIvPbprsjWg8spK6Ax9zZddyanfME4DIZDqlG6dQtGYS+YaTyFszjdw1r5C9ZgbZ6+aSvWkRchMBiGSWS5BuXYx062KhWGGzRlxOA4hkxsLiVNVeIOnGmYg2zEBkNBex6SIklkuRbnmDTMsVZG5eRpalAEO5lj0wVGgym3zjmWQbz1A33GUYC7G1dOPZJG+aQaqJsNg1a8tSFNuWk719BYpty5US5n/kmxcrtRD5VsH9kW1bhEIJQ9Lti8jctrDndutCMrcsQmw2j3Tj2aRsnEHyhpkkGc8hxXwhos1LSd+6TGiJs1ikVorZYlJNF5BmMo90o7mIjGYjMppNqvFckkzmk7h5GSl7PiDz11XIrDeRar2JJFtj4u1MibE359TBrzmwfh6r39TjkwXP8+arf+fDBYMw+McYzD6eys8bl/Lb+qUcWrecI2sFHV23ghOb3tYCIk0Yct78kVpO5h88AkQ2xu9hY/Q+NkbvY2vyAbYmH2Bn+hF2ph9ha/4xtuYfq50gx62f46SEH4ftX+Ow/Wvst36N7bavsdn+NWcPWXDu6FYCbXYRbLeHYMd9hLkeIMLzJ6JP/YqfzS7O2e7Bz2YHfjY78LfbS7CzsDg11PUgAfYH8Dm6C1+rvYR7HeKc3Q8Euf1G9BlrEvwdSAp0wQKIQgAAIABJREFUIDXYmcyYk2Qn+ZKd5Is8/jSZMScRhXuSEuJGcrCrWgIIuQuxsSBXYgNcSAr2JC8tlIbSTNquFtFRXwy3q2ipyqVCEU9OSrC6RrtQFM5FaTTlWXHkpoZQkhmhngkqEIVSnhVHoSic6xUyaovSH4nMXcqOoyo/idqiVOqKRdQWpVNbmEFtsZi6Egk3awtoayjnRl0x1aVSLhdLqCzKpLIok0uFEuoqcqi+mMXVS7k01RRzvbqImlIFdRU53Ki7SE2pgpqSLKqLZVQVSSnPSaciX0x9ZR71lXncba3lSkkmLVeLKM9OIC3cG9EFNzJCndW12wkBx0kIsCIhwIqk8zYknbch7txxYn2Pkhxg/Yj7kxZoo47FaQJRRrCDFhBJQp3IChMkCbZDHGRLZogALdJQB7LCnMiOdCUrzEntFPWGIRU8acHPBUf1+6qkiHBSQ5Ai3I2cSA9yotzUIFQY60lhrKcAQrGnKI7zoSjeh5KkMxQlnaEk5SwlKWe5mHKO0rQAytIDKRed57L4PFckQVRnhlAru0B9dgQNOTE0ZsfQlBvHjbx4mvJiuJ4Xw/XcSFpzwyk8dxyyLoAogAyLj4lcvYxdr4/gw1H9maHTnxf1BzJ+hNC2NXL4IDUM/f8BiHSHDER/mDD7MEJvcC8YGqoFPU9ygbTVA0SqWFFv4NGeDRr0p4BIcIV0mTRBnxfH6zJhnFDFPWHc0P9SIHocCD0OiDT/Dn+0B6hn75G2/goQjdUbyDilNKFozGOAQ4CO/r00UAuCVOr9HmNHPt8DIxpApDpWafyIgWonSAVAvfUkIBqtL3wWVYSvt3vVG4xUcz//KRA9AkYas0UqIFL9/B/nBPb+7j5pvqgHkIaqd3Vp/p7QjNT9vwREqh1eo4f3Y5z+U0wc0ocZQ/vw/qi+7Jqhi//7k6na9g5dB7+B3w3o+u5D2va9y80D/6Dp0OfUOxhz2dWCQmdjJHYGpNisROa2gRwPY/I8TSjwMv3TQCRzWU+m41o1FKVaCS7RHwGRxM6ADJtVpFmv1AIhlTRdIsE5WimoNwzZrhZkZaCGooRj35J4/BsSjn2tvk09YUCG3TqkTpvIdrMg23Mrcu8dKE5/R0teONy5BnSpHaJbt65QW51NUUEyEnEISXFnCQ91I8hPGZtz/Q0vh4O42xzA+cT+JwKRSn1uhx6nLcKa9ngH2lJcuSNyp016Cq7Eci/Xl7YEGzojj3Iv+BCd/r/S6f8r3WEneJjsCmIfHsZ7cifUkRtBjkKsLvY0XfJo7hckcyc7nnsXxdwryaS7WKIRkxNxJz+dO/npaiDqzovjQW4UnZIAOlN9uBPtTFvoETrP7qXz7F5uhxymJdaZW6mnaMv041qcPR0Z7twKP0Rr4I+0nNlDs5s5jVYG1P/8CXX736Z252KqtsymwnQ6ZZumUrJuEgUGE8lbPZlsw6nIDaeTtW4G8g3zyDZejMJ0KVmWSwQo2rwI2eZFAmBsXqgFRHLz+Vq7goR9QbORGM9CZDSbDNP5SCwXk7l5CZmblyGzXEKWpeAw5ZrPI9dsJnkmr5Nn9JpaOZuEhjqp0SwlEM0h1URwXdLM5iPesgT59uW9lqq+2bNMdfMCJBZz1Z87a4sSjLYvRrZtEeItixBZzlcrw3we6WbzSTebT6rxXFKM5pC4aS7JZgtItRQKEdK3v0HKluUkWS4hxWIJKRbLSLFYRqLZEhKNF5BgNJfETXMJXzWNsDWvELd5MXE73ybx+09IP2xIhp050TbG+B0ywOvgVxzb/i5Gn07mq38M552Fz7Fi9rP8c/Fg3pz1LP+c/zwbPpjIryZv8bvxWxwy+geHN77N0Y3/4Nj6t7EyehcrIwFubE2EWR870w9wMP9IPefjYP4R9mYfqqWaB7Iyfh9rkw+wNvkAK9MPsDb7BFuLz7Cz/BzbzZ9jt+ULtQPktHslzntW4bTXAKe9woJUt+834vWLGaePbOWc9R7O231HiMtPXHD7mQjvQ8SdFRaG+jsfwN/5AOddfyL85CGizhwl+swJIk4dVRciBDoeJMbHiqRzDkScOo6/00FCvA4T42dHcrAr6WEeiMI9kUSdQh5/lpxkfxQJfshiTyMK9yQt1JP0C15Iok4jizmLJOYMqWEnSQr2JP68G8khXiSHnESeEERVnuDiXMpOoFgSqQah7OQgCtLDKJZEUiyJpCQziry0UHJSgkm54E1G5BnkCUJld4E4gkJJJMXSKIqlUZTIoimRRVMqj9NSmSKeMkU88uQQyrNTuHoxi2sV2dSXK7hSIqM8T0ShIoW2G1e4WlnAlVIFNRV5dLXW09J4mbpL+VwpVVBdnktVWQ4dt+q401RF3aV8bjdcprulnq5bV2mqvkhNRR43r13ibstVOlqv0lRfTtftOlqulZInCiMjyoeMCA9SguxJDLLRUmzACeIDrUgKFnYVpQbZkhHsoJYoyJ7087aPxOMygh0QhzhqAVH6eVstN0fTuVGEu5AT5UZOlBuKcBcyQ+zV8breLpLKSVKBkCLchexIV7IjXdXvkRvtrpQnuVHe5MeeIj9WgB8VAKmdoPizXEzyoyTZj9K0AErTAynLOE9ZxnkqJMFUSi9QlxvD1bxYanOiqMmOpC43hrrcGK4VxNFQGE9DQSI3ilNpvZjOjbxEWotTaFaEUx3rxeUAK8iLJP8XYyK/nY/DkvGseVGX5SOHMk3neSbqC5XEI4cLrocWAPQCoN5XffUGD1JKCUIvDED3hQEMG/zsYzX0hf7/kf6qQ6QVjxuho67N/qO2uD8CosfBkMrpGT9mGGNGDtaaxeh5ja6WJozVEzRO5xEgUknlEmmC0b8CojG9KqbHquZaHgNjmmD0uLpszSjgSB1B6sWwOgO11BuMegPUnwWicSq4GN6fsfo9GqP3rFqj9PsySr8vI/WeUR+rYnKjh/dXa4zes4wc1peRw/oybvgAxo8Y+EQI0ozRjRs+QIAdZXPd49QbkFSP9wag3g6YCqRUc0iTRg9h0ughTB4zlCnjhjF1vA5Txg3rmWVS6t+GIiUMTRg9WAuInjQr9ngoenS+aOTwQVpgpFLvCwyq3VxPitD+zwPRAEYMG9DzfdUZyKhhgxir94JSQvxyzIgBjB/Rn0kj+zFd9ykW6vblq/EDOThPjwtfvk717s/g+EYe/PAlnXvfp23PW9w68B7Nxw2odzSh1NUIufN60u1Xk+GwFrnTRvJcjSn0MKfAy1StPE8ToYVODUWCstyMkLluQua8kUzH9YhsDUm1WqUFRFJldE5mJzTQablEtqu0yhJUhQm9Z4RUxyknVgqOkI0AQil2BqTYGQhQpPF4krWBoBOrSTohAFO63VqkTpuQu5qR7bkVqft2sk9/R3XKaWith4ddPKSb9o5mJRDlUlSQTKYkjKQ4P8JDPQjys8PX6yg+zr/iaf+TULmtBCJNOR7bgeOxHT1AdO3MLhrP7ed68C9cDztKe7o7XXIfKAnmbqYnd6N/pzvkAPfOfU+33490n/uZ+xdUQHSGlhAnboe60hlzmu6kANpTA+iShtMpj6ZdHkN3kYjOYhGdRWI6CkS056fTlpvK7TxBmkD0MCeK7rRzdCd4czfMkc6AQxCwHwL2cy/iKF1JrpAdyL1sf9rE7nD5AjeCfqTZdxeN7ubU2xhQ++snVH/3NjW7l1KzbT4Vpq9SaqQBQ6smkrtqEvLVLyE1mEbWhtkojBegMF2KwnwZCoslyM0XIzdfiNxcgCBNaQKR1Hw2mWazyDSbhcR0NhKTuYgtehrqMjcLbpPMYiFyc6GuO9dsNnkmr5Nv8ip5xq+Qt+EVsjdMR7HxNaQbX1fG5eaQZjqHVLM5pFosIGPrEjJ3LEe2cwWynSvIUkoAI2HOKdNyPmLzOWRaLlRC0QIBirYvRrp1IRLLhcL7mc0h1XQeySZzSTUWlGwynySjeSQaLyDOZAFx5ktI2PImiVvfIn7zCuIsl/fI4g1izZYSZTyf8E2ziTKeS5TxXOK3LSPlwIfEfv8x0T99SeTPKwn53YBDpsvY8u2rrPnnWFb+cxz/XDaUFYueY9G8Z1k6vz9L5z7LOwufZ9UH49m1dgG/W7zHYfP3OGL2HkdN3uWY8bsc3/TOY2HIzvQDLQBSydb8Q+WC1I/Vstv8qRp87HZ8jeOub3Hc9S1Ou1eq5bB7NU57DXD7YRM+v1ty9ug2zh7dxukjwi4gX6u9BNgf4LzTz4S6/U6kzwliz9oQ6n2EEK/DhJ06Tqj3EUK9jxB5xooYPztiz9kT7WtDpM8JQj0PE+59jPhz9iQGOAoFCadPEO1rQ1KQszADE+SMKNyTvJQASjPD1DAkjjxJepgH6Re8EEf6IIs5izzeD2ncOcRRZ9VQFBfgTlyAOymhp8hLC6MgPYxCUbi6NlueEIgi8Tw5KcEUiSMoyYyiWBKpBiKVa6QCpWJpFIWSSArEEeRnhJMnCiM3PZSctBBy0kLUICQokeLMOGqLM7lRXcj1K/k0XimkvjKPmks5VJUpuNNUxbWqYq5WFtBUW0r7zVqa68qoKsuhvFDK1coCrlYW0H6zlqbaUqrKcrjVUElXaz0dt+rUMNR9+xotTdXcuF7FzeZqujqauX+3iWJFEhkxviSHepAQ7EzyBReSLziRfMGJlFAn0i44k3LBgeQQewGKgmzV7o8mEKWft0Uc4og0zBlpmLPW41qxOY1onJajE+6idopUz6nua7pBms9rwpAKgPJiPMiL8aAwzpvCuFMUxp2mMO40xQlnKU4Q4m+liWcoT/alPPkcFSkBVKQFUpERRKVYgJ/LsjAuy8O5kh1BTW4UVwviaCxJ5PrFJBpLEtXHPUqlqTSN5osiWopF3MhL5m65hFuKaMrO24AilBu+h0jf8gk+/3yZ/a8M5aMxQ5k7XIdpwwbzov5gRuu9oL2hXqUngND/NSDSG/qClvSHDUZ/WM8V65H6Q9RXszWvXv95EOoBohF6z2ktLdU8uXxxvK4aiDQjdf8KiF4cr6slTRDSnCf6d4FIPcui3m/0+DkmVf235gmwCoI0I4L/lUDUGxLG6g1kgnIh8Dg9AWTG6j7LGJ1+jNUVjsfp9WOcXj/GD3+Wifp9maD3DBP1n2bSyH68OOIpJuo/zQS9p7Sken7iCOHPvThyIC+PH8y08TpMGTOYSaOeZ5IShgRXSOmY6vfXgpy/CkSa0KcJQpqaOGowE0cN1gKjyWOGPhLh6x2JU0fjHhOZExrxBmuVPfzZevXxY4Y98n14XBHDvwIi1f+b/9NApDOQsXqDGKs3qCcSOXKg0CI4+jle0h/Ia8P6sVTnaQwmP8uvS/SIWbOI5oOrefi7ARz8gu69b3Nr1wru/PYVzTbrqXTdRK7resQuG0hzWIfEdh3ZTsYUuFtoQVFvIMrxMCXX0wyFpylyd2PkrkZqKEq3MXgkNvdHQKRqktMEIk0Q0gQiFfSk2BmQam9IquMakh0MSbU3VMNRip0BKbZrSLYxFJwja0OSTqwmxdpQHZmTuZgjcd6MwnsvVxK84UYNPOgC7nO3s5WWllqu1hZQUpyGTBpJcvw5Ii54EXzOHj/vY5x2/Q1P+5+Ucbl9TwQilfpcOWVK9Zmt1AV8T33w79xNdQOFL53p3txNsKf7wo8QtA/89/HQ/wDd536iO+yYAESZZ+iUBEBRPFSKoFIMikg6xcG0pQXRkRlOR3YS7bmptD1Bt/OTlUAUAzkRdCWc4l6kK3cDreg8/ROc3glnttMdfJC7sVaQ48v9rJPUhv5MU9hBGv32cM3DnFq7VVw+9BFXvn+b6j1Lqdo+n8vmr1Nm/BIl6yZRtEYJRAYvkr16ClkGL5Fp+ArSjbPJMl5AtvkyFObLBBgyna/UXBRKAFKDkNlcsszmIlUCkdh8FhKL2YjN55BhPo/MrUuRblvWA0SbFyGzWIjCfL6GO/SqBhBNUwNR5obXBJfJRICWFPP5pG1ZjGTncjJ3rSBz1wrheIegrJ0rkO1YinTrYsSWwu6g3kCk2L6YrC0LyTCfR6rZHBKNZpFgNEvt7iQZzVPDULzJAmJMlhBrvoL4rW8Tt/0fxD6id4na+jYRFksJNV9ImMUionasIHLPmwTtepPA/e/jZL6MH75+FdP3xvPJgud5Z84Alr7+NItm9mX+rL7Mm9OP+fMHsGTRIJYvHMSX741js+FcDm5+hyPbPuLY1o+w2vIRVpYfYmMhtLr9EQAJ+hh7s4/VEThby0+wtvxE7QDZ7fgah53fYL9rFQ67V+O8zxDnfYa47F+Ly/61uH63DtcD6/H6zZyzx3YS7HCASPdfiTt5hGhvweG54H6IEJdDBLsdJtz7BFFnbInxcyDstDURZ22JDXAi0teO8DM2xPg7En/ehYQgVxIChLKDqDO2xPs5khbsQcp5VyJPWRPidZgQr8NcOHmMsFPHiT1nT0qIG4oEPwrTg5FEnRL27gS7CnNDgS4kB7sjCvMWoCghEFm8v7p1TZEYjDwhCHlCEBelsdQWpVOhiCc3NYTMWD/y0kLV0nSJ8tJCyU4O4lJ2AuVZcVyURlMsiaRQqT8LRHUlUu5cLaWtoZza0ixKslO5mJNGWYGY8kIJ16qKuVwip7o8l+a6MhprLlJ/pZDq8lzKC6XUXcqnqbaUuy1XqbuUT0N1KW3NtXS1NnD7ejU1FQXcrL9M551G7ty8Rkd7M/fv3aa1tYE7LfXcqC9HIYogJfIMqRGnSIs8KSjKC0mMD7KE08gST5Ee5UZquAuZUW7Ioz3IinInM8IF8QUnRCEOPTNCEW7II92RhjmrHSIVPIlDHBGH2iMOFVrtMoLtyAyxJTPEFmmocCwOsiYzxBZFhBM5US5kRzqTFe4gROA0lB3pTHakM4poNxTRbmTHuJMb60F+/CkKEnwoUkbfipJ8KUo6x8WUAEqTAyhPFVQpCuJyRjDVknCqpBHUKaKpzYnhal48VwsSqC9M5GpRItdKkmkoTaWxLE1L18vTuV6eTnOFiOYKETcuSbhZIeVGUQYthem0l2ZQm+TPlVBHKIgk++B6/L+ez9ElYzAY+wxL9J/jdZ2hvDbkeaYOGcTYYUMZoTv0kSWj/9eA6MlO0AtKABrCCN2hjB6uo9TQJzZj/RUgUsGQ5pX03kA0YZyO2iFSFSyMHTVE6R71AqFx+rw4Tp9JE/TV7pAgAYAmTdBh0gQdLSjSnCvSBCNNOOq95LXnce39QD2zPwPV8a4ROs8+IqG5rUfqRrfeQKT7fM8sht6jteCPzAzpC/Cj0kTdfkzU7ccEvWeYoNePSXoDmKw/kCl6/XlJfyAv6Q/k5REDeHnEAKaNeJaX9fvx6qhnmT2+P3Nf7M/s8f2YNa4vM8YLmjmhPzPGP8trY57h5ZFPM0n/aSbp9WWyfj+mDB/IlJHPKfU8L44YxMThzzNe/znGDR/AGL1nNcoaBOfp3wWiJ0XtVC7R4xwjTUDqPeP0xH1I4wZr7VnqkXb7Xe/45pNm2V4cr8u40UOf6BD9ERD1llYj438Yoft3I3GPlCj0Anc1COlrl2SomgInjhnC1FFDmK77Aq8Ne4YlY/qw5vWB2H8wBdmW97jz60r4/Rse/PAeLduWcPu792k5topq1/UUeG5E6m6E2M0UmYMpCgczcp1NyHHric+pwchbUK6nGbmeZmR7CVCk8DQly82ITJeNZNitId16JRI7g8cCkQqKNAsWMmxWqeeFUo8/CkIpJ1aSZr2adDtD0u0MSXNYQ6rjGtKc1mrLYQ1pDmtItl9Liu0atZKtDEg8vhKR7VoyHYwQO5iQZmeKzGMXl2I8uN9QDt3twEMePLxLe/s1rjeUUFEmJkcRiygliNhIH8KDXAg6a8sZt0N/Cogcjm7H4eh2+lT57aEm8HsaQn+nOfw4nSluIDtLa6w9beFHeRhyAIJ2Q+A+OH+ArsAfuRdxlIeprjzI8qUjN4wHFalQJYbaLChO5G5GEK2JvnSkh9Ihj+eOIllQTopabbmptOUl05aXSGe+EJdDEUZ3tBv3Q23pPvsb97z2cNdpAx3O67h9chut/j/QFnkMsn3oiDlCw5kdNHoYU2/zLVW/f8TlA29yZe9SqnYu4PLmmVSavcbF9ZMpWjOhZ3Zo9WTkq6cgNZiG2PAVpJvmkGW6UO0OKcwWqmFIBUSKXkAkNRcksZhNhsUsMixmIbKcS8bmhUi2L1MDkSoqJzdXApHFHPLNZ5Fv1uMQ5ax/GcW6acg3vIp442uIjGYKUTmzeaRYLiB9x1LEu1cg3v0oEKmKH/4IiORbheMM83kkm8wmbtNMYo1mEms0m1ij2SQYzSXOeC4xxvOJNl9M7Na3id31T+L2fkTs958S+8NnPTrwBbEHviLqu88I3/sBF3a/S+COtzi/9594bl7K76umY/SGLquWDObD2f1589WnWfBSH+ZO7cOsqX14bXIfXp3ch9em9WH2jL4smN2fD98axcZvZrDHeAUHN7/H0Z2fYLXzU2x3fo79tk+x3/KJUHKgjMRpyt7iI2zMPsDG7ANszT/G3uITbM0FR8ja8hOst3yO7bYvsd3xNXa7vsFm10rO2+4mwHaXsAPoxDbOHt/KmWNbOHXYgpOHLIk5dUStOJ/jxJw6RrjnEc67/Iq/0y8EuR4h1OM4ET62RJ62I+y0LXGBriRd8CY6wIVwX3sizzkRf96NpGBPkkLcSQx0Id7fiRg/B9KCPUgP8STlvCsRJ62IPedIjJ8d0b42RPvaqF2lpCBnUkLchD07wa4kBDoS7+9ETlIg+SlBFGeEcVEcSaEonOzkIKRx55DE+CKJPoc4yg9xlJ8SipRgo3SJVPdzUoKRxftTJovVAqIKRbxWhC5PFPZvROYSaasv40FLDS1XS6jIS6M8T8TlYil1lbk0VBfRffsabTequdfWALTRXFdG/ZVCqspyuFKqoKJIxo36cui6SVNtKS2NVXS1NtBxq57mugqaasupv3yRW4013GlpoLvzNnCP7q4WoAsetFFTkUdeZjxZyRfITAxBlhikVCDlOXEUS8PISvZFHONJRrgrkjBnxBecyAh1RBTiQFqwPWnBPXNCsnAXsiLcyIpwQxLqpFWqIAt3QhrmiCjIlrRAK0TB1kiCbdRApIKj3vCTE+WipdxoV7Jj3NVAlBvrQV6cNwUJPhQmnuZiqi/FqecoTg2gODWA0vQgStODqMgIEWaBJCFUycKolkdxNU+IvF0rSqKxJJlGJQQ1XEyn4WI6jaUitRrKBDWWZ9BYnsH1CjHXK8Q0XZJyo0JK+yUFnaVi2nLjKD5nC7IwGs8eJWPbZ3h9+Apmrw3l7ZF9maE3iJd1hzBtcH+mDH6OsUN1GKGr8/80EA3XGcJIvWGMHq7D2JH6jBs1nHGj9Bg9fCjDdV7o+cx/EYhU+4U0IehJQDR21BCtyNy40UP/IyDqDUZ/BYhUrXQqjdB0eZQgpD+sH3pDnkF/WD+1Rgztp7XfZ5RO/54Tf/Vj2kCkmscYrT9IPVszVm+gVvxtnF5/Juj1U+oZJuo+wyTdp5ii8zde0v8bLw9/SoCdcYNYOHkIy17S4Y1X9PjH6yN4b/ZIPls4gTXvvIbZJ/PY/u0i9q5Zyv71K9T6btOb7NvwFjsNlmL0+SwM3pvGG68PY+HLQ5g1cQCvjnpWgKoRA5g64jmmDB/Ei/oD1XA2Rhm9G6X3LCP0BY3S+68DItXrNf89VY+rTsxV8T11pG/046Xaj9R7v5Kq/e6vAFHv6OdfBSKVNBe7/u8A0YAnA1Fv504NRMOYPGoYL+sPZbreQF7X/zv/nNqf3cvHcW7VQsr2fELrT5/R9cM/ad+5nLadb3D7lw+56rCaUo8N5HqakOVqhtzRDLm9KbnOZhR4WlLgaf4vgUgluSpC57wRicaSVs29RKqZIk0QSrdeqQVEglOk3SKXarWKdBsDRPYC8KQ7riXdeT0ilw2IXDaQ7rxeDUOp9oak2q8l2caQFNs1pGoAkTBLJLTMpdmZInXfSXmEE121BXDvDgAP6aSjo4GmxlIqK7LIz0tEkh5KfMwZIoLdCTpry1n3w3g5HPzzQNQU5019mBM345xpDLPiofgkZHhxJ/YEbRcO8vD8XgjYKShwL/eDf+R+9FFId4VsXzoKI7hTGEdnSQJUpHNPEUWX5AJ304O5kxpMV1Y8HfJE2hWJtOUk0Zkvoj03ldaseG5lxXA3N57unGgeyILpSvSmK9SGe/6/0OW9gy4nIzrtV9Jut4pmxw00uJjR5L2d1rN7aTm5jev2a7ht+y03D31I44//oG7/Cmp2L+LKtjlcNn+dS8bThFa5NRPINxTcIbnSHZKueRWpcl9QlulCAYY0gCjbdC7ZGkCkUAPRfKTmqhmc2aRbCPt6MrYtQLJDiLZJty1DtlVjdshiEdkWwvxQoeU8Ci1mk2/8OrmbXiVn/XQU66Yh3fAK4o2vqeurUywXkLZtCaLdywUY2r2MzJ1LydyxXICu7UuQ7RD2CWVuWSA4VKazybScL8CQ5QJkFvORmM8XihPM5gpAZDyLaOOZRBvPJMZkFjEmc4kxXUCk+SJCLZcQvf8Don/8jNjDq4g7uo6Y4xuJPrZJrYgj64i1MiLq6HrO/fgtQb8Z4rDlPSw+mMK7059m+bSnWTz9KeZP/ztzXu7DzMl9mDWpDwum/o3F0/qxYtbzLHt9IEte7c/bc4dgabiQ78ze4ectH/D7tg85uv1jrHZ+iv3uL3Ha9SXOO77AaeunOG35/BHZbf4Ua7OP1JE4p21f4rD9S45ZfMQxi0+w2/UNDnsNsN75LbZ7V+P5qwn+dnuJ8PwZX+udhLj8QLDzfkLdhFKEiJO/IQlzRRLmjiTMHXGoB6JgNxIDnInzdSDylDVhnlZEnrIl+qwDseecSbngTXL4SaIDXAjxsSE+2J24IDfizwtKOu9OYqAbSQFuJPq7khjoRnKQJ8lBniSddycpyBVRmDfyeD8K0oLGxnnGAAAgAElEQVQpzLiALN6P9IiTZET5kBrmhTj6NIqkAPLSQrmcm0R1firV+alcyk7gojQaRWow8uQQCiXRFEqiyRNFUFssprZYzNVSKdVFGVTmJVEqj1NDTZkinku5iVTmJHJRGk1eWii5qSHUFYvITQ1BnhzEpdxEblbnUpmXRFFWNBcVcVTkpXApP41L+WnUXJRwpUjEtUtyKvJSqC2V0lpfyv2WGurK5FwulnC5WEp5oYTG2mIedjXxsOsGrc1V3Lp+mY7Wq9y/2wTdN2lpusKdW7VUlefTfO0yNxuucLPhCjxo437HDe7cvEpjXTm1l0toqKmgub6GzrabPHxwF+iGh51AJ51tzXTebuJWYw1l+TJqSvNou3aZO3WXuJIvoUAcQ07qBbKTA5ElnCUz5iTSKAGMMiM9kMedRB53koxwV8QXXMgIdUZ8wYXMcDcyw93U8CS+4IQ00g15tBvSSBfEYQ6kBduSFmyL5IIDsnAnsmPcyYvzJD/em4KEk+THe5MX56l0foTHChJOUph0iqJkHwpTfChIOk1+og/5iT4UJJ2lMFkAoZK0ACqkF6jMiqBSFkWlLIrL8mhq8+JoKk2j9bKE1ssSWirFNJcJbk9jWVov+BGr1VguobFcQtMlKU2XZTRfkXOjWsGNagW3anNou1bMnboCHjYU0ZoTS3OMF7dCnUAUjOz7jVz4ei4/zR7Chy8OYfqIQbyoP5hxuoMYN7Q/Y4YNZNTQIYwcNkyYGdJ0RJQnE+qTjl7lCT0lCoL+49KEJyxmHTZ0oJZ0hg3SutXXfUG9YHX0KF3GjtZj7Gg9xozQ0YoCqqI7vWNwqmiYvs4A9Ib1V0uzQEFzbkgThDSBSHVCOXbUEPXVdRUQ/XGrnK6WAzRpgg6TJg59VBozIoI7MESrNU3TDZgwejATRg1Vt8GpAEUz7jZi2AD0h/bXAiBNIBo5rC+jh/ZozLD+2tLpJ2iYAEW9F6WO0+vPxBH9mTpqEFNHD+Tl0c/x0qj+TNJ/mpdG9WfaqP5MH9mP18b0Y+bYvrw7ZyQfLx7HqndeYsOHr2L6+Ux2GSzkF4t/YL3rU3wOr8Pn8DpOH12L79H1nDuxEX+rTQRZmxJkbUqwjQnBNiaE2loQZGtOoJ05AbamBNgac87OmJNH1nF8z8fsNFzI+g9e4eOFE5k74QWm6vbl9bFDmawvQNpY3b6M0eurnk0aMbyvEoiUTpFSmiUQ/640obI3EKlOzlVLZMeOHKiOcY0b86jGjh6k1phRA9VSAZFmJfjYkc+r2+0et8hVtcx14pghWt/jxxVlaC/d7Zk3U71WC5B1n9daZvxXInSay6A19SQnaOTQAepYnLC4t+c7+jgQenGEULE+YbRwoWHC6MFMGjmYKSOGMk1/MDP1B7Ns1GC+fWU4P/9jOmEbllP5/Wd0HPySe/ve5cGORdzdt5T6Yx9yyXkVpe7G5LuZku1kSpadEQpHI/LdzCn0MKfQ01QAI6XyvATleAvK9jIj19OCHHdzteSuRgIUOa5HYrcGsY0hmfZrkTluUM8apdsYPFaptgbCLJD1KpJOrCTh2NcknVhNqu0aRPYCDImc1iNyWo/YZR1il3XCffs1pNisJunESpJUhQuqFjoNwEqzNkRktwmxkzlS9+1knv6ROxUi6G4CHtJ9v4329ms0X6+gpiqHkiIRWeIokuL8iQzx4PxpO855HuWk48+4WX+P0/F96kIFx2O7cDy2Sw1CaiBqS4+AixmQFwHZAZB1BjLcuJdoRXfEQR76bwffLeC7jQd+O+g6v497kb9Cmj1k+dBVGMWdQmGH0L38OB7kxnBfLkBRZ0YYnbIYuhQJ3M1OoCM7CUqlPCjKoDM3lc6ceO5nR3NPFszdRG/uXLCm/exPdHjvpN1xPe3WX9Nx/DParL6i2daQBvsN3HS1pP3kTu64mXPL6ltaf3+fmz8sp3HfEq7uWkDV9rlUWs6g3GSa2h1Sw5DBJCUMTSdz/SyyjBeQZboQmfniPwVECiUQSVRAZDEPkeVcRFvmI965COkeYcZHtn25FhBlmy8i11wAogKL+eSazSbXeIYQlVs3jay105CsnU7GRqFRLtVCcIYy9qxQu0OyXT1AJN2mBKJtS5BvX6wFRMIc0XxkFsKi1QzTuaSZziHNfC5JprOJM51DtOksIs1mEW06izjTeT1AZLGMqO8/IvLgl8QcXkPUiY1E2ZgTZmepVozLNmJdtxN8wgSP775l/6qFGL03lQ9mD2XxS31ZMK0vc6f3Zdb0vzNDA4gWvvQ0b7w2kLdnPM8H83VZ/Y9JbPl2Pj+av8ehnZ9ydOdnHNn2CUe2fYTVzk9x2PsVznu/xmX3V7js/BKXnV/jsvNrXHd9g8vub3DZtRLHHd9gv+1zbLd/jtPub3DdvxqP7w1x2W/IyV+MOG+7mzPHtuB1yAyf41sIcNxPqPtPhHv/QpDrD1zwOEi49y9EnPyFaJ/fiDl9mIwwd6U8SQ1yJeGcE3G+DsT7OSpvnUkKcCMlxIu0UG+hzCDYnfhgd5LDTyKO8yM5/CQx55y5cMpGDT8pIV5aSgv1Ji3Um+KMMIpEFyhMDyUv+TyKpAByU4MoEIWSmxpEdnIgOSnnyUsLVbs8JZlRFIujKRQJUTZ5chA5qRcolSdQVyKhoUIOHfXQUU91UQaX89MoU8RTIovmaqmEqsI0yrMThPkg5XsWpIchTwik6VIWlTmJ1JaI6Gouo/tGBeXZCSjSQsgTh1NzUcK9livQfpWWq0V03qik69Zlakul1FdkUV2SSVNVAdWlUppqCrlWVciV0iwaaot50HmdB53NtDRdoe5KIVfKc2hvqaO74zo3Gyu5c6tWDUPXr1bQ2lwD9+/woPMmd2830HK9lpsN1dy50UjrjWt0d7QKrpASiB7cb+deZwtd7S10tt2k8/YN6ioucq+1SXjN/Q66rldzOU9MfZmMCkUsuWmByBP9kMb7IIs9RZn0AhclIeSn+iOP9UES4aHxnXAnI9wVaZQn0ihPRGEupF9wRBLhQlasJzmJp8hN8iEn3ht5tAfSSDekkW4oojzIjfUiN9aLvDhvtfOjAh8Bfk6Tl6xU0lnyks5SkOpHWWYwNbkxgtNTKqK5QqzWjUsSblZm0lIlpbVaxq3LEm5WimmqzKCpUnB7GsszaCgTca1CwrUKCQ2XMmm4lMn1yiyulUupLxdzvVLK7at5dDSXQHcdtF+h82YFHdcK6a6S0ZIZQq3vMRAF0nrqKMnmn+L1ziQ2v/wci8YNYfzIYYzWe0G5e0MVd3qBkcOG/D8JRLo6zzNyxFBGj9LVgqGRI4ZqnYBp6nGtcX8ERJrzQL2rq580oK5ZTND7+cfVbGsBUS8QmvyiDpNf1PlLQKRaltp7vkcLiB6nYf0YOexZtUYPfVYLhsYN7c+4Yf20oGiszgDGKzVRpz+T9fsxSfcpJukKrs+8yYNYMUOPD5dM4Is3pvLxwvGsfmc6W79dwgGjf2L7gyFOv6zF+9BGzhw1wu/ERs6dWE+AjaBzVob4Hzcg4MRqAk6sJtDagKATawix3kCI9QZCbTYSarORC3ZGhNoYEWxrRJDNBoJs1hFkt54Qxw0EO6wnwG4D/jZGuP28DvNPF7Jg/CDGDujDVN2nmazfj/G6TzNW7+lHoOi/A4ge5zRpzrKMHSkM+Y8ZMUALfP6U/iIQqau6ld/j/xSIxgwX5hQ12xz1dZ77t92ifxuIhj2r5Wr+WSBSt/+NEoBo0sjBvKw/lJl6OszXG8I7E3UxWTAB168XkGb5LnX7P+HeD5/AnuV07l5A/Y9vcNnqcy65rKfYzYRcZxMUjiZk2W9E7rCJfDfTR4BIBUWaQJTdC4hyPEyROm1A6rSBDLs1QtzNxgCJw1rETuvJcFirdnvUjo9SIuXz6XaGasBJPC4oxc5A+/VOhqQ5CM5Rqq2BGqKSlOULKqna6dKsV6uBSOJojsx9K2Lv/TQXxkBHHdDNve47dLY3cLO5kqu1BZSVSsiWxZKSEEhUqBdBZ+3x9zrGKadf/jwQ3Uk9D8XJkB0Gmb4g9oIUe4j+lftBu3lw1gJ8zHlw2pzuM5bcPbeTzrAfIfEYD8UedOWE0p4fTVdBHPcL4qEgCfISuS+PoVsWRZc8mi5FHF2KOO7lJnA/N4UH2Ul0ymLozgznvjiIu4netIXZ0Ob/C3dO7qTdxYQ2q2+4ffhj2g5/yO2jn3D9xDc0WBtw3dGY226WtDoZ0XTkC67/+BaN+xZxdfc8arbPptLyNcpMp3Fx4xSK1k+iYM0kcgwnIDeYSJbBFKRrXyZzwwxkxnORmy9GZr4UmflSdZmCAERzURjPQWEySw1Gqgid1HSe4LpYzCdj80KlM7QI6Z5lZO17E/met9RAlLVlaS8gWkCO2XyyjWeRteF1ZOumqZW54TVEG14j3Wwu4m1LEe9+k4xdb6gjcrJdwmJVVRxPunWxckfSIjIt55NhOpt045mIjGaSodxjpGqrSzOdQ7LZHBLMZhNjNoco8zlEWgi38SbC/FCM6SLCzZcRv+8T4n74mvjf1xB/3IRox81EOm9TK8l7P9EuO/D+ZQ3fr13MZ/N0eHNaP5a9/AyLX3qa+S89zbyXn2bOS08x56WnWDpjIG/OfoEPFunz1Zvj+OrNcWz67DX2bXyDIzs+5diuz7HZ+zVWu77k+LZPhfkhJRC57PsG1/0rcd+/Evd9qwV9Z6DUGlz3G+K8fyWu3xvg9dMGTv5ixJkjFpw+bEaA7S6ivH8h5tQhwjx/JtrnEImB1sSfsyby9BHiz1kTdeYokacPEXXmMPH+J0gIsCElyJG0EDfSQtxI8Hcg+owtcb4OpJx3RRTqRUa4D5Kos2RG+yKOOEPKBW8SgtxJj/BBFu9PZqwfqWE9QJQe4aNWRrgP4ogzamVG+yKL90Oe6I8s3g9pnC/FknCaLkm5U5dHQ5mYypx4KhRCxXWROEI9/1OUEUVRRhQF4ghy00O5mBXP1VIpbdcu0lpbCO1XuXfzMpW5KULZgTRKPQNULBX29lQVpnFRGs21ixKuV8iozEnk1pUcLkqjyU0P5XJ+ChezYpEnB5GZFEhZTgINlQoe3K6G9qvcrC2go6mcu80VVJeIqS2VUpGXRuPlXGrL5VyvLqCyREpRTiolBSKu1RTRUHuRm42VtDRdobGulKb6ctpb6mhuuERH61U6Wq9xs+EK9VUX6Wi9JtjjXbd5cLeF+x23uN/RCl1tdLa18LCr4xEg6u68zd2OFtrv3OLu7Vs8aLsD3XfhQTfc64LbN2m4VEDHdeHfplASSYEkjMLMcIrEoVy9mEpVfgIl0jCyE8+RGeOjlqr576IkhIuSEOTxpxFHeSGL9SY76Qz5aX4UZQRSIgokP8VXDTZFKX6UpAWoVZoeSLk4iLLMYMoyg6mQhnBJdoFLinCu5EZSlRuj1s1KMS1XsrhTo+BWlaCW6mwNyWmtUdBSLefGFRnNlzO5XinheqWEhssSGq/IBFXLaayW01StoKlawY2abG7UZHOzLodbV3O53VBIW2MRD9su095UTOMVGddL0rmWcZ66SDcaAx0hxY+iA2uIMVzG4fkj+GLE33h9+EDGjhgqzHmoTx4GKfXCozMz/8tApAlAKvjR1Xkefd0X/hCGRo3UQV/3BfWV6N4g1DP4PVCrPOBxQKQqUujdLPdHA+oTxuk8suvlrwCRCoTUmjBULWFw/o+BSLUwdbT+oEfiQgIQCT/bx0Gj3rD+6iH0EcMGaF1tH6Uz8BGXaNywfkzQ6cuLw/oyaejTTBn6d14d+QxTdfswc/TfeHvGYEw/n8nutYv5xfI9Dm/9kBO7PsXuuy9xP7gaz9/W4nV4PV5H1nL66Hr8jm0gwHojQTabCLRaR8CJtZy3XkuIzTpCbNYQYrOGYGtDQqwMCbVeR6j1OsJs1hNms55w241qOFK9PtTBkAjXtYS7CMfnbQw5b7sJp31fsvPbxbz7qg7TdPswVffvTB7+FON1/84YvacZo/f0Iy12fxaIxvXSny1nUNd5jxigBUSa7s+YUQMfcYX+FRCN1hdcI00I0lRvIHpc/PNJ0mylUx2rgGi03gvCRRiNeN1w3UHqub6/CkSqRdE9v8MEqcG/V8RTa2ZIX7PYQijS6AEiIXI4UVm4MWnU80wdMZgZ+jrM1Hme+cP788XLw/h++SR8v51Pwdb36fhFmCXq+u4NbuxfQfXBd7jkuIoSj00UuJqS62hMjoMRcruNyB02kO9uTKGXhZY0gSjH25xsTwtteZkJ7XOum8hwWNsDJvaGiJUxN5HLBtJcBWW4bVRL7L4JietGRE5CDC7FTmiLU9Vpp9oqCxXsDUm3X02KTY8jlGproAYjTQgS2RqSYbcGicNaMuzWkWqzjnTbjYidTEn32E5dViAPb5UBbdy/d5v73Te401pD47ViLl+SU5CTREZqKPGRPoT5uxB4yupPAZH9kW3YH9lGH8qSuC/xB6m/ct+QFYT/zAP/nXSfNuOe90YeeG/knrcRnSdNaD+zmc6gfdyP+ZXuVDu6ZIG0yyO4mxNFd040lKRCUTL3cuPoyo7hbnYMnYpIQVkRdGaE0Z4SzO14P9rjTtMV40FnqA13/X+l7dQu7jgb02a7kttHPuT2r+9w+9e3afn9fRoPf86146tosttAi7MJN2wMafztI+r3L1PDUNXWmZSbTafEaColGyZTuGEKuWsmCjBkOAnp2qlkbnyFTJPZyMwXk7V5OXLLN8iyWKEuVPgjIMoym0umEogklgsRb1mEZMcSJDuXItv7hgBEu95EsWMF8q3LkG9eKsTllECUYzYfhfEcZJtmkbnuFcRrpiFZ+zKZG19BajQDielsMrcsInPHcsQ7ViDZvkJd0iDfrloSK4CWfKuwMDZry0INIJpN+qZZpG8S6r/TjWcrq7tnk2g+h1jzuUSZzyHccg5hlgIUqYAozmQRkWY9QJTw2xrijhkR57aDKI9dGtrDOStTDhq/yVdLh/PW9GdZPPlvLJwiaMGUp1gw5SnmTRX0xZvjWPXPKZh8MRPLlfPZu/ENftvyEcd2fc6JPV9hu+8bHL5bid2er5VA9AlWOz7HYc83athxO2ColvsPa3D/aT3uP63H7cd1eBzcgMcvm/D+3QTfE1sItNvJWattnLXaRqDzPkQhDiT5W5EaYo88zovUYEeizx5DFOZCQoAN0WePqBV/zpq0EBdSg1xJDHAk+ow1kaesifN1QBTqRVb0WeRx/lpSze5kRJ4hLfwUScGeJAS5qyWJ8SVDKUmML5mxflpSJAVQIAqlQhFLdUEyzZUyuFsLD6/z4GY5jeUS6orTqMxJpEwWq26BK89KoCovjVJ5Ahez4qktFtN27SLtDaVcLZVytVRKcWYMZYpESqSx5GeEq8sQFKnBZCWdR5rgjyzen7piEdcrZJRnxVFblC4000kiaaiQcbVUQn1ZJrVlEurKM6m5KKG6RKxWZWE69eUKynNTqbko5VpFNu2NldSUKrhUKKG6PJuqshxqKvNpbrhEV1sDdLdw93YDtZeLuFZdSmtzDbeuV9F+q56O1ms0X6uiqf4yHS2N0HVbgKL77YLoBrq539kO9+4qo3Jd8LCThw/uCleN7rbS3naDrvYWHnbe4WHHbeVr70H7bR7cbqbr1jWarpRQqkimPDeZK0UiqorTabwip7oonWJpFPLkIKQJ/loqkUWr3ZYSWSR5olAUqQHIkvyQJZwlNy2QIkkwZVnhXM6Ooio3hur8OGoK4qnOj6MqN4YrOdFqtVRJuVUlpaVGRmttFneu5nDnWi5tDfm0NxbQ3ljEnfoCbtXkcaMqhxtVObRU5dJSlcvNmmxu1mTTWpfNrVoFN2vkNFfJaLqSyfVqGU01WTRWy7leo6C5Lofmuhxu1Ody62ouLfV5tNTnQVct91rLuFWr4FqF4CZdzoujMCOEvNhTlIU4cunMUUjxp8njZ2JXLeD8p6+z/ZUhvKHzN17WH6h2hx4FokdnarRgaOjAR0DofxOI9HVfYMTwIYwaqaOOyo0epauGIZ1hg9QRuf8KIOq9gLW3NOeKNBvcVM/3BqY/A0RTJulqaepEHaZO1PmXQKQ+EdaIy/VugXsSEGm6RJowJACRhkM0rJ9SzzB+6DO8OOQppgztw8tD+jBdqZnD+/CaXh/ee30AFp9P57v1C/jNbBk2u97B+fuPcPvxC7x++Zozhw3wO76Os9brOXNiHb7H1nD2sAGnf1vFmd9X43tkNQEnBBgKtV1PqO1aAXKs1yiBSDgOs1mrlABGodbrCLEyJMRqNcFW3xJi8xVBJ74Qbq2/xf/ot/gdWoXjno/Z/OnrvDXteQGK9PowecTfBCjSeYoxen2VelZL/91ANG74gB4YGjGA0cqdS6NHDmD0yCcDkhqUHrMjaczw57S+M5pu0SPROeUskcol6u0K/SdAJMwcCWUnf9Yp+p8AIgGKhNmtSb2A6LXhQ3ld93lm6D7DW+P7s+F1XY68PZWodctp/NmQ9p+/5N5PH9Lx/T+4/t2bVJ34nDKXNVx0NSHfxUyAIseNZDmsJdt5AwXuZn8IRAovCy1pzhSpgCjJehXJDoaIXDaQ4bGJDI9NiLyMEHkZIfYUJPEyRuJljNTTmEy3TT1QpGyKSzz+jToSl2S9ihSblSRbf0uClfCYqnRBZGuodIMEZ0oFQ6q4XrKVgVDF7bCJZFdLKjNO0nk9F2jl4YN2Ht67SdvtWpoay7lyWUFxfiqZonCSYs4RGeSuBUSOx/Y8FohUMGR3eCt9ujNOcz/9pFCSEHOch6E/QcAO8DHlodd68DAED0MeeK7lnrcRd8+YcTdwB/cjDtAVf5z2tDN0ySPpkkdyU3QeChO4XxBPV0Ecd/Oiac+OpCM7nM6sMDrFwdyIPsmdyFN0RflwP8Kd7vNWtJ/6njuuW2j9/5g7z6goD3Zdu5OYxBJ7FGwxxpJYYwMRRGOaMcUUe0OlV0EsMZoYNXZAREERxd57x0LvvXeQ3usUhmEo1/nxzgxFzZfvnH2+vX9cCxYqoCtkvdfcz3M/zgZCMrTvOyS75iDaPhPJn7Op/esrKvb+SPn+JVQ5r6XKeS2lexdRvP0bcu20KbSdQr7dNPJsp5JmPp5ko49JMhxNwuqRRK76iLBVwwkzGEmo4RjCzCYTYqEtpCw2s4iwbhWiKEs9oi1mEGkmiEuE8RSizaYJImOuo94fCrHQJtRWV9gZsp9J6IbZhG2cQ8TGOUTYzxbuBdnOFA66Wum2S4hUQhSyZhzBq8cSbDiOMJMJhJlNJtJah6j1+kTYzyZ03Sz1DaNw6xlEWLUn3FKHMAttwi11BEkznUagsUCA4VQCjJW12mZaPLfQ4pmlFl5WWty30ua2tRY3bbS4a6XFU3Ntnpnp8Mh8JvcsP+PBhu94/McifByM8HOz5dmpjTz03MSDUxu5f3IDnnvXsNlAhwWzNPny067MGP0G+mPfZs6k7nw9tSdfT+3NjzMHsfzLUZj8+Cmb1s7hN9Ov2W4+j79s5rPH9if2r/+FQ5uW4PzrUg5vWYbrtlVquTm5w4iTO4zw+HMtJ7av4dROY87tNeeK4zquOtly4aA1Z/Zacm6/Nef2W3NmvzVnD1pxzsGacw7WnHVcxwXnDVw58iu33P/A+4ojkY88iH9+lshHHkQ99iTsvgeBt1zxuerM08tCaiSkQy4k+F4h8I4HgbdPEff8GmEPzhH+8DyRTy8R4XWRoHtn8b3jKewO3TpFrO8dop7fJPTxFUIfXyHs6TVCn1zF7945nt3yJOzZFYKeXCLQ6yJBTy4R9uwKcYF31cUEGdHPKM0MpyY/jooXkZSmhSLKj6MiK4LcOF8KkwPJT/AnN86X7JjnZEQ8Q5yfiLw0naKUEJJDH5MQ/Jjk0CfkxAfxIi6Q9CgfEkO8iPG7R4T3TXWhQPjzaySGPCA96inJYQ+Fh/wnl4l6fr1d41xi4D0yop9RmRNNVX4suckB5CQFUpQdSXZyIMUvoijMiiAl5jm1JWmkxQrHUuU1+YAcZJVU5qeRnRxBVXEGFcVZVBRnUV6ShaS2GGiguqKAsqJsivIzEFUVIaktRVJbCsiprSxGVFUifK7mOmiRCVAPzXKgkcZ6KS0NMmGHSClDKpqb6pDXi6iXVat3ihR11dAk/FmaG6BeQrO4EkVtKYraYhSiQhSiQmSVOYiKMyjLjic/JYLE0GdkxARQmB5NRW6SML+sqABZKQ3VuZTnxFKQFkZGrA/JEU/JjvOmJCOMmvw4xEUJyIqTqS9JQV6WSn1JCrLiZKRFSa2UJCMrS6WhMh15RRqyijTqylPVSMvSkJalIS5NRVScQm1REuLCJEQFidQWJyAqSaC2OK71bWEsNQVC6lNTFIu4PAlJRTKSykTqKhKR16QgKYkVxuLKEsmJ8SIn5hG50Y/Ii3xIZshtEp5eJOK+BxGXnYg+vh3xbTd4cILYzct48MunOE3vzw/9O6Gj2ZWR/Xu8Jh16mY4y9O8IkXrU7f9ShNSfr81Y3ID3e74kQ6q9IRUDNfug0b+XeqTu72Wo/Y2dVwlR/75d2h1hVaEWIY0er0QlIqr3PxzUhw8H9WH4kL4MH9KXj4b246Oh/RjxwftKVA+grUI08qN+rSI0sr9aiF6XEHWUIeFBuIc6HWq7VK6ibQKklp82Y3KDendGs9ebDOzZCc33OjHwvU580KsTI/p1ZvT7bzGq35uM6f8mEzU7M23Q28z84B3mftyDnz/tw+Ip/Vg9UxOreR/y66IxbFs+ngPmOhy1n82pbfM4u+MHLv61gIt7FnJp7xIu7l/K+YMruOCwissOBlx1MOCGw1olq7nhsFqZ9rQmRCoR6ohKhm47reaOw0ruOC7njuNSbh1cyG3HBWpuHVzMtb0LOf3HD+wy1MH029F8M6kX+mO6M2vi+4wZ1JkP+7/J0P5vMfT9t9s14v3f8bIkvQq1HJLLSroAACAASURBVKkKKDS68oFGV/XB2tbkp5t6z6jtrpFaktoIkUqKVGNzbcsWOgqRClV5h6qUo+2R344lHW2lSD1SpxSh1wlRxxr8fypEKhHqKERtCz0G9e/+L4VzuEaPdrQKkYBqXE7YI+rFWI3ejBvQnfGaXZis8SZfDn0Ly6manPxZh9jNyyj5fQmNuxbD9h+o2aBH7u+fkXNoEZnHTUjzsBaSIte1RB9ZTczRNcQeMyapjRDFe1oTd1ogxtOKaE8rIjwtifBslaKIkxaEe5gTcsxYKDlwMSDwmBFBx40JOWlO8Clzgj1NCPY0IdTTrB3hpywI9TAl8JgR/kdW4+e8SpkSLVIfXPVRCpHAcnwPLSfQZRXBrmuE3aUjBmoxak2IVhLgvIznDgvxdlxEwOGV+LiZkPDYCVF+IDSWAjJaGquFW4RlGeRkx5CeFEJkiBf+T6/hdduT62edOOu2S50QHdlvr8Zl3/p2MnR47zo61T0/SqOfG3gfgke7abq8nqbTJoIInVgO7kvhxFJBijzX0HDelIarNjTd3ULDoz0Qdg2J33XE/tdpiHxAY/wTGhKeIEt4iDThAZLYO0iibyMLu4Es4BKShyepv+tBw81jNF89ROPpP5C72SB1WoN43y/U7pqLaMdspL/PQLxNG8l2XcS7vqBqz49UHFxKpeNqyg+upHjHTxRu/bKdEOXbTROEyOQTkgxHE7dmNOEGHyll6GPCzCcQbqNFuK2esvhgNpE2c4i0mqXeIfpXQqQalwu21SXEfma7SmzV/tDfCVG02TQijKcQunYCQWvHEWw8nlDzyYRbahNtp0/M+jlE2s0i3EqfUEtdwiy0ibQQvnaEefv3w8y0lDKkTYipNkEmWq1SZDwNH9NpPLfQ4olShh5YT+eOjTY3bbS4YSNI0UNLbR5a6nDPaiY3bT7j7tb53Nu5VChTOGrJLVdLLh0248xBQ07tM8Bu5VSWfT2MuVo9mDejD19r9WDejH7M19dkwWeDlUuruvxpPJfdFt+xw0wQof3rf+HQr0tx2bYSl20rcfvdgGN/rFZz+i8Tzu0159IBa644ruPaofVcdbLlsoMNFx1suOq8nisu9lw9somrRzZxxWUjl9tw8fAGLrts5Irbb9w+tUNIfK444HfDmZC7bkQ8PEHwHVf8bxzF99phvK8c4ulFR6KfniHO+wLJAVdJC75FZug9Ir3OE/7wPMn+t0kNvEuC/02inl0h9NF5gh4IhCgTn/Cn14j2vkVi4ANSQh6TGPKI+KAHRAfcJdLvNjFBd0mLfkpGvDeJEY/IjPcmPeYZWQm+5KcFUZASSHVeLOKiBMqzI5AWJVGZHUlBUgAvYr1JD/ciO+Y5hcmBlKWHUZMTR0NZBtKiFPITAon0uUNiiBfpUT5kx/qTGu5DSthzEoJVovSYlDAvdTtcXlIAJRlhFKQEkhL+iKjn14n1u0VyyAN141xbIcpO9CMp4hGJEV5kJwdSVZRIfXU2LXWFNEsLaagtoKowFVllDrSIQFaJolY4tlpRkNZOhspLssjJSkJUVYS4pgRJbSklhVlIakupl1QgrimhqUGCuLqMOnGlMvmRtdIsVwpRAwqZhCZ5Hc1Nde1kSCVIUK/8H2YtdRKhkrtFLhKSoiYFtDRBc6OQOjVKWlGIaJJWIqnIp6ooi6qiLCRleShqS6GuAhqqBRQ1IK+gWVJMfVUetcUZVBUmIypNp74ym4bqXORVOTRU59JUm0+zuICm2nwaa/LUv6aivjoHWVW2GqmKiiwk5ZmIyzIQl2UgKk1HVJpObUkKotJUxKWpiEuTEZUkIS1LQVqWhLQkUY2kOAFxURzSkkTkFUkoqlOoyA4hK+Yh+QlPyY14QPKzS6Q9uUDGkwukeZ0l8c4JIi47E3R6PyEndpJ47E94dg75mT8JXPsZF78azqZP3uUrzbeZPKQXH/Tvppadv5OhtkLUv3eXVv4XCpEKTY3e7WTov1OIXvvKeIc7O6rSAtXbgf26MXjAewwb2PvfFqK/G5lT3Zx5nRC1JgLC99Hx/orqBkt7+XmHQb07M6jXfzGo138xpKcgP8N7d2JUn06M7teJMf06MXHAG0wd2JkZw7rw+ahezBvXjx8/7c+iSQMw++wjbOeOYsv8sWz5cTR/LPyYXcvHsm/1BPavncghi6m4b5jFma1fcXH7d1zZ9TNX/lrI5T2LuLxvKRcPLOOSwwquOqzkqsNKpQi1CtFNJwMlK7nptPK1QtQqQwZKBCm67bCE2w6LBCFyWMTtAwu5uW8BF3f+hIvdZ9gvGssSPQ2+GNcN/U96MGN0L8YOfpfh73dWli28+x8VIvWfUwpR626RUmhUd5NeI0Qda7dfx+uSov+EEGn274Vm/17/SIr+54SoD6M0ezFGsyefaHZnzKAujB/YGd3B77B0fH92fjmJO2vn8WLrSuS7VsKf85Fv0KNsky5Fe77lxTEjUk9ZkXLSnAR3E6Ld1hLluoZoNyN1ShTvaamWobjT1kR7WhF5ulWI2kpR2Elzgt1NCDpuTOAxI/X7wR6mBHuYtkuE2hLqYUzQcWP8Xdfi52Kgbop7dmART/YvVAuRn7NAwOGV+DkLu0RBRwzU+0sdhSjIZQUBzsvwcVqCt+MCYdzuyBoib+6iPO0xivo8QAxNNcglJVRVZJGfG0dWWjgxEc8I8rnFs3vnuX3hCBdO7FVXbwupUHshUsnQoT02dGrwOUrDE0daHu2G+39Qf3ItzceWgdtSOLoYji2C40vgxHJaPA1QnDNGcdWKlrubaXy4B0KvIfO5jsRPKUQJj5EnPkaS9BBx4j1EcbeQRN9EGnIFifdpGh6dQn7rGLLzjsg8dtB41JbGg2uo+2sBou1zqf19NqLftBFvmYzktymI/5hOza7PqdojJETlB1dSsmcxBdvmkbfxM/LWaVFoO+0lIUow/ISYtaMJXzOKUMOPCTcdT4T1VKLs9Yiw1yfcbhZhtrOJtJndXoisdIXyBNOphJtMaidEYSoZsplBiP1MgjfqE7xRX2iA26iv3vOJtJtJlO1Mom30iLbWUTbMCaUK0WZTiDCZRIjRRIKMxhFoMpFgi8mErdMh0m4m0XbCuF24hS4RZjqEmWmp95ciTKcSYapFuMk0QpWoZch4OkHG0wk00ibAWBs/E228TbV5ZjEdL6vpPLCezt1107m5Tofrtjpcs9Pmuq02t210uLlOl2u2s7ho9zk3d/7CtT1LuXpgFZccDfDYu4x9m+Zhu2oyq74fxuKvNFn13XAM5o/EYP5IVv84CsOfx2Cx+FPWLdNil+U8DtrMx9l2AU62v+BgJ6RBR35fhdv21XjsNOLkLmNO7jLm1F8mnN5rhuduU87tNeeygw3Xne2567aFx547eX5+L76XDuB9+QDPLuzl4Zld3Dn5B7c9fue2x+/c9Pidmx7b2/HsqiO+N1wIuO1G4N1jBN51xfeGM8+vOeF9/RDeVwR8rx3G77oLsc8vkuB7heSA6yQHXCfBXyAp8I668CAp+C4ZkY/JiHxMYuA9Yv1uqROV1AihbjonIYCC5GDSIp+RHuMttLElBlCeH0Ny9BOyk/1pkeVRX5NJ8YsICjNCEZUkUV0QR1258GBbmhmOuChBGFFLCSQ30V8tL1mxz0mN8CI3MVBojYv1JTn0MVkxPlTnxVOTn0BOfJByBMyPrPhAcpKE3ysQQF5SAMXpoVTmRFOSEUZG9DPiAm+TGHqPtKjHZMU+JTH0HvHBd8iIfkZ5bjSJYQ+JDr5LYoQXL9KCqSlLpSgnipz0EHLShDrtktxEKgpTKCtIVlZlv6BBVEyzvPIlISrISaW8+AU0SmhqELUTIqmoDKmogtrKYuTSarX80CJvgwJoRF4vobHh1UIkUAfIgDrk8gpkslIa5dW0KIRkicZGYa+oWQ7NMoGWeoEGMfWicupqSpGLK2iR1UK9iJb6ahol5TRJK0FeA00iaKimWVZBU105TXWlNNWV0iItpVnSmjo1iotolhTTKC5CIRIksqG2AHlNPrI2SKtyEFe3Iql8gbgim9ryLMQV2UoylaQjaUNdeTp15anIygQaylNoLEuhsTwJaV4UJUm+5EQ9JC34FpFPThP99AxhN9yIOudM4mknEk87Ee95kNiT+4k49hcRR/8k8ugfFF48DP6XKdy+BK/5IzmiN4BlAzuhP7grozSEheJ/kg79bxEilQxp9O/VDk2N3u2ESFOjN+/369FOhl4lRKqF7lZeLUSq91Xjcm1TodcJUdtRtFcdLR2i0aOdDAlC1GZno01hgkBPRn7Yqx1tf/2jD3qpq7c7HmpVPbyq/n4D+rUKkbADpBx96/M2Q/q8JYy89X2bke+/zagBnRk74E0maLzBlIGd0B3yJnNGdGXe2J78MqkfS6dpsGrGIAxnDsX8sw+x+WI49l+PYut3Y9jx8wR2L5mAw4pJOBlMwnntRA4bTsTZSOCo+RQ818/i7OYvubzte67t/JnruxZydfcSruxdypV9K7hyYFUHIVKxSi1EHROi1lE5gXtOa7jruJq7joIU3T1owN2DK7ntsIzbDsu4c7CV2weWcmPPQs7+/gN7zfQw+moo34zrhv7It9H/pBczRvVj7KDujOj/Lh/2f4fhA95lmIbAvxIg1aHZtgdn/wltq8nbC5EyKVKmQh3ruFVipGqfU0nOq/aF/hHKinfVf1cv17m3HxvtKEhDNHqpCxU6CtFgjV7qO2GqpOhfpUXquvy+PRjQt4dQBtOv50ttdv+vQqSiY0L08cCefKxsTBwzqAtTBr7Dt6P7YqY9ksPfTSfKZiGyXWtgx8+0bJyJyHoKlb9/zoujq0k7s46005YknTIn9oQZka6GRLkaEnfchERPc6UQCcScEYg8rZSiM8LbyDMWRJ6xIMLTnFBPM8JOmqsTH1VKFOphKgjQCWNC3U0IOWZMyHFDQo4bEnxsLQFHDfA9vEK5G6Qam1vKk/0L1aUJKiEKOryq3VhcuJuhWogCDq1QC1Ggi7KpzmU5Ps5L8XZcxBPHpfh52pMXfR2ZKI0WqgAxzfJKxLV5FBcmk5cVQ2KMH+EB9/B7fIUHV49z9fRBzrrtwuPw7+pxudcKEQHHaXy8H8Wt32g4Z4ncfQVNrovAZQG4/AJHF8GxJeC+jCaPFbRcMKbxsgUtd7bA04MofM/SHP6AxogH1AZcVwuRLOkx8qSHiKOvIY24hDTwHKLHbjQ/Pk7jDSdkp3ZSd3Qj8gNrke9agPT3eYh+/YyaX7Wp/XUK4l8nUvvrJKq36lK5Yy7lu3+h4sByivcuoWDnTxRsmUuenT4vrKeqhSjXbhqpFuNJNBlLrPEnRBp+QpjRJ4SaCTIUaTv9JSEKXzebCOtZRFgpW+YsZxBhPo1wk0mEGU8mwngKEaZT1WlMsKU2QeteFqLwDfpE2Au7PpHr9AQZaiNE0ZZaaiEKN5lEsPFEAown4G82mQDLqQSvm06orVCUEGE1Q50AhZtMUcrZFMKMJxNiOIVgoykEG00jyERIh4JMddT4m07Hz2w6vhY6PLfU4anNDB7Z6HLPVpeb63S4ZqvL5fW6XF6vw0V7XS6un8m5DbM4vfEzPDZ9zl8mk/nDZBq/mWix2WQahgtGsOL7ISz84n1+0OuF8YLRrF89lfVrp2G6ZCzrVk9h41odfjObzQ7Lr9lj+S37rYTa6wOW8zm6ZTnuO9bivssI911GnNpjyum9Zpzea8a5/ZZcclrH5UO2QgrkZKuWIf8rDupjl95XDuJ1YQ/3zuzk3pmd3D+7m/tnd/Pg3B68Lu7n+TVnfG+44HfzKP63XAm47UbQveME3TtO+KNTPL3iwMPze3l29RDe1w/jf8uV0AceRD89R3LAdVKDbpIadJPEgJsk+F8nOeg2GZGPeRH7TE1mlBcZEU/IjHpKdsxz8hP8KUoLoTwritLMSApThArqpHAv0mO8eZESREFGOKU5keSkBlJREAuNJdBSTkVBLCVZ4dRXpSOrSKOxNhtpWQrFmWGUZkdQlBZCUVoIeUkBvIj35UW8L7mJ/uQlBZCTEMCLeH8KU4SvLS/PgMYKqCtS1l/7k5sUQklWJBV5cS8JUVbsc/KSAsiO8xZuDIXeIzXiEVmxT8lJ9FELUXqMIERJUV5CspUcSEVhAhlJAcSFPyEh6jm5GREUZsdSUZhC0Ys40hOCyU6OoKIgjWZ5JdDUXoiKX9CiECMVlQFNNMprqSjNRVxTQr2kQilGVdSJK2moq4XGun8kRK9MiZQyBBKamqppbKyiqbGW5ibhzzU21NGkkAlfQ0VTvfD1Gutavx9ROQ3KsTvh/XIUdZU0yapollfTLK+kpaEKFNXQWKMWpEZpKQ2iYhpExSjEJTRKS1GIS2gQFVNfW0R9bRGymkLqagupqymmrqYYcVUBomqB2qp8aivyqK3Ioab8BbXlWdSWZyGqEpBWZyKpykBamaEWIlmZ0ArYXJ0BlRlQmUZZwnOKIh+RG3STDJ/LpDw7R9jNo4TeOIyv+07CXHcS7SIQ6/Knkj+IdfmDOJdtyO+fpP78XkKXT+bWl4PYOrYXPw7pitaQnmj26swg5d7I30lQxyKF/6QQtd4b+mdCpEqFXiVDrxOitlL0uh2iVwnRq14J79jc9iohar3H06NdUtROiF4hQyOG9eSjD3p0oFc72gqR6lX7gRrdBBka0LXd302zb1ehYUu5/zOsT2c+7C0kQCN6dWJkr07ojXgP/RHvMmvE28z56C2+Gf0OCya8xyqd/hjPHIjpTE3MZ2liM2cwdl8NZdPcD9n67Uj+/GEUu34axd5fRrN/4SccWj6eI2vGc8xoIsdNPuW42SSOm03ihMVUTtvN5PyGL7j6+w/c3LmQ67sWcu2vJVzbs5Rr+1Zw9ZVCtOrfEqK7h9oLkYrbB1eouXNA4PaBpdzcu4iLO3/B1f5L7H76mMU6ffl81DvMGtmdmaN7ozW8D59odmVE/3cZPuBdtRT9/xKijgwb8M+ESC1GQ3sybGjPl4oSRg7r91raVm53FKKO967+lRCp9+06CJHqZ+9VQtTxgPL/OiEa2IPRg3oyetB7jBzSjdGDuzBxaFdmjejDz+MGsVFvPHeWzaNqhxktOxbDxjk0WE5FvFmfQsclZJ00IeucNSlnrYn3FNrjol1NiHYzIu6kKfGnzYk7bd5OilQpkRqVECnfqkbg/F3XEnB0LYGuhoSdMBVk6JghIW5rCXZdoybo6Er8XJbj47xc2BVyWomv00p8nJap94ieH1yM76GlBLgsV5YltAqRitcJUWtZw1IeHVjKYxczsoJOU1cZC03FgAQU1UKxQnEq+S9iSY4PICLwPgFPruF18xQ3zx1qc49IuEV0ZL89h/fYcWiPDU67rdV0ItCdpkf7UVzdiMxjDYpjS2k+8rPA4Z/AZREcXQbHl9J4YilN5wypP2+O4uZm8D0KCXcg2x+y/WlK9EIUfB1RyFXEwVeRBl2mNuA0Er8TSJ4cpfrWHmovbkN8ahOio9ZIHNci3b0IyR/zqN3yOTWbdanZpEXN5k8RbZpA9eaplP76JY0uJrScsqHKyYCcHfPJ2fYNeRs/J9dahxyLqWSYTCDddAKpZhNINp9ArOkYIkzHEmL8CSGm4wiznETEOm2i7PWItp9N1Hp9YSxtnT6RNq1CJNRvq4RoCiFGkwgzmtqayJhpEWjVXog6ypBQfKBH9LoZwk6Q1XQlWkRZTCPSfIqwx2Q2hQDzaQRYauFnpUWgjY7wea10hMOvZlMJMZlMiNFEwgwnEmI0iWDDT/FfMxH/tZMJNJlOkKkOAWY6BJjpEmChh5+FHn5W+njb6PNsnT7P7GbhZT+L+/azuWGnx2VbPU5ba+NhrYW79XRcbbQ5YDGFLatGYv7zQJZ/9R6rfujP8vkDWT5/MMvnD+aHOb34YdZ7/DCzOz/O6oXBt0MwX/gxdqs+Zd3yCfxqOp1tFvrstP6CPTbf4rRhAc72CziyaSkn/zDk5C5TTu0xx3OvBZ4HrDlz0IaLTnZcPbKJm25buOhkh/flA4TdPYrPxf089twppEKXHHh8bi9PLu7n2VVHNU8uH+TpZSeeXHLk6WUnfG4dJeCuOyGPPAn3OkPQ3RM8v+rCs2sueN84yrNrzjy9egifW0fxueWG7+1jBD88RbT3RVJD7lDzIpyCBG9yYrzIT/SlKCWAkrQgStODKUoLojg9lKK0EEoywpSiEkZ5VhTSklQaal5QXZBA2Yto8lNDyEoMIC3Wj7RYP8RlaUgq0qkqSlQST0VBLGW5sZTnxVFTnERNcRIVBbGU58dQkhVOYUYoeSnBpEU/JzPOl/KcWPJSgsmIFRb/81KCyYzzRVScAvXFiEtTob4Y5CVU5ceTHPGU1Khn6ttAhRnhJIQ+IDnSi8x4b7IT/chK8CYj7ikZcU9Jj31CbpKvWoKy456RGPaQ3OQACjNCyU72Jzs5kPREf/IywynOjyU7PYy0xGAKcuJISwwmJyOKsqIUCnLiyEwNo+BFApLqIppkVdAooraykKryfCpKc6muKKBRLlajkIkQVZVQW1mMuLqMpgaJkOAopDQ1SmluqhMEqEVBC61AI/VyCfKG1t/3shjVAVJaWkRqIVIoKlE0VNPUKEYhF9OokNCokNDU2Pp5mhokNNTVIhVVIKkpRyoqo15SgbyuHHldeyFqklWhqKtsj6wchaycBmkpckmJWoZUyCVl1ItL1chEJer9KUltKeKaEmqqi6itKRF2q6pLkFQXIakpQFKTh6w2l3pRHvWSXBrEuTTU5gjV5xWZwo5SUQLSvCiqU/ypiH1CcchtXjy7QMrt40SfdyTs5F8Eu+/A98hW/J1/I9h5K6GHBMKcthB+6Deij2wjwW07+Wf2gt9ZivabEGYwHQ8dDVYPfY+vBr/P+AG90ejxNoP6/n0i1HFvSFVK0Mrfz/j/P9dstxGitg8+qrGajg9PbR+gOh6R7d/nvZfG5TqOzLUVoVfRUWhUOzkdU6FXJUKqg6eD+ndtt7uhGlFq9+CpFJyRQ1X0YOTQHspq7VY6PviqHko7LrW3Tb403m8VsyF9lQ/n/d5mRN83GKf5Broj3mHupz35WasPS3V6s0K7JwbTe7BapxeGM3pjpNsLU93emM3sg5X++9h+PoCNXw1iy7zBbPt+GDt//Ijdv4zmwKKPcVryMc7Lx3Jk+RhcV43h+JqxeBhN4LTZZDwtpnDGUouz63S5sOlzrv7+HTd3/sKNvxZxY/dSru9dwfX9q7h20IBrjqvbcd1pDded1rQRotVtChZejbBH1H6UTihYUDbTHVzBbYdl3DqwVMlyzm//mT9XTcFwtia/TOnLl2O689noXuh+1JNxGu8y8v23GTmgCx9pdGkjRe8wdIDAB/0F1AdnOwjRsAFd2zG8/z9n2ICu6hG51oOtvRgx+OX67Ne1xv2dELWVolaEkU5VoqnahVMxbGBvNaq9OdXPhrA/14ehmn3URS4D+nVHs38PBmv0YsjAPgzW6PO3UtTxIHRHIVLR8YUOzVe8UKH6OVbRtnb7pcOsmt0YrtGNjzTfY4Sabowa2J1RA7szYlBXRg3qyseDujBpWE/0P+7PsqkjOfLtZ8RYr0L+pxH89hNs/BLZBn3Kt39FnuMvZJ8zJ+nSOuLP2xHnuY64Y5bEHjUh+oQRMadNiD+tEiNVWmRNzJlWojpyypKwE6YEuhrif2Q1QUfWEnrMmPDjJoQeE9Kc0KMGBLmsIMhlBYFHVhDgshw/52Xq/SDVfSLVW1VKFKS6d3TE4CVUQqRKkAJdVhPoshr/I6vxVaZOzxxW4uNqQfj13dTlBoPkBTRXQVMVdZJCKsoyKMiJIz0phJjQxwQ/v4H3vbPcu+KqTolOOP+mFqJDu23byZAgRL5uNN7fS8MFO+rcVyI/8guNLvNRHP6RhkM/0ey0CFyW03JsCQr3JUjclyE6ZYjsykYanzgjDb1AXeJ95An3EYdeo9b/ImK/i9T5XKTe5yyS58eRPjuC9MEBRFd+R3zGHvEJC0TOaxDvW4zoz++p/u1zqn/Vp2azLtWbtKjeOInqTeOp2DSN8q3zkTmYUu9qTqXjKrK2zSX71y/IsZvJC6vpZJtNVgtRsvkE4k3HEmUylhDTMQSajiXIfKJyb2gGUev1ibafTbSdPlG2s4QmOHU9th7hljqEW2qrZSTI8FNCDKcQYjyVEGPhpk+glTYBtjMI2jCznQwJkjVT2fymS6S1DpHWOkSohWi68rDrNOE+kIUWARbT8bOcjq/VdPysdQiw1ibIYiohZpMINZ1EkJGwZxS4ZiyBq8fjZzAB39Wf4ms4TS1Bvua6+Fjo4m2lx3NrPZ7a6uNlp88jO33u28/mzobZ3Ngwmwt2epxZp8txK20OW0zjoMkkdhqNw/zngSye+x7zZr7B13pv8rnem3yu15nP9d5hzoy3mTO9M1/qvM083a78MLM7Cz7vw5Iv+rHmh6FYLB6N/dop/Goygz9tvmCf/Xc4bliAy+alnPjDkNN7LISdH9fNXD+2hRvHt/Lo7F88ubgX32uHCLx1hAen/iTo5mEiHxwn8IYzT87t5o77dm6f2M7jc3sJfehO6EN3gh+6E3j/ON7XD/PkkiPPrh7C/9YxZe3xGaK9LxL9/DKRTy8Q43OFGJ8rhDzyJOCuO0H3PQh9fJrwZ+eI9b9CVU44SLJQVCZDbQY1uREUJvurZagkLYjijGCK00PVlGSEUZoZSVV+POLSVORV2TTW5lBfnY24LI3akhSqihKpKU6hPC+BRkke9dXZ7YSoqiievLQQCrMi1GJUmBVGTmogOUn+5CT5kxz1jBcpQYLsKMooz4klPcab9BhvynNiyUkNRlSairzmhfLrJVGQEU5S5FPC/G4R7nOT7MQA6srTQVrYTohykvyJCrhBatRjCjOCqSkSlutLMsJIDHlAfMh9shJ8SY56Rka8L8UvoqgsTqSsIJ7a6qkpnwAAIABJREFUynRk4jxqK7PJSgsnJyOKxBg/0hKDSYrzJynOn4zkcEoL0qmtyKOuphhJdRHVFQWIa0qoE5cjl1aikInaSVGduJKKknyKC7KpKMkXUpqmtvtA/1qIXo2YpkYxjYoa5PIK6uvLkclKkcnKUTRUo2ioRdFQ206oWprrobGORrkYubSaOnEldeJytRCpZKitEL0kRm2EqEGZCv2dEElFZWoZkorKkIgqkIgqqJNWIaurVv970SAGRTUt9eU015fQJCumsS6fhtocpCXJVL2IpjIthLJEX0pjHpMXeJ2c5+dJue1G1Pl9BB/7g8DDWwhw3kTQoU0EOm0kyLE9IQ4bCXG0x3+3FYnH/wDfc3BtD/F23/LolwnsmtiH7zV6MF2zPx/368UHfd5jYJ+/T4c6JkL/aSFq++AzoG8P9RjN64RI9eCk4p8IUVsp+jsZ6ihErxuP+1uUQtRRitqKkYAgOKpX/FWv+gsjUD1fbo9TFyf0eOn7eFVRgmbfrmj07szgXu8w8v13mTSsJ7qj+jBvigYLZgzA4DNNTL7QxGbuQNbP1WTD15qs/7I/6754n3Vz+qmx/6I/m78eyLZ5g9j+wwfs+mk4exaO4uCS0e1FyOATjht8gvvqsZwymsA5symctZjKGcupnF2nw6WNn3F923fc2tEqRNf2/fcK0W3nNeokSU0bIbrpsIybjku44bBYLUWXdy3gkOVnbJg/hhW6mnwz7j2+/KQHuh92ZaJmZ+Wdoi6MHNBFnRT9p4RoeP+uDNd4tRC9ToD+u4RIJUWqHTgVbeVoqGavl8pEhg3sqxYizb7CcWSN999TC9EQzX5qVHLU9me97W5RW/6JEL1Kijr+HP8rIWorQ68SolGaXRg75D2mjOrLNxOGsmWODrdW/ET+JgMat62ALfNR2OtTu2kmJX/NJdfTkNTLNiRdsiPh7HoSTlgT7WpCpLsh0Z7GSiEybZMUWbejrRTFnBH2jMI9zAl1NyHg6FoCDhsQcNiAEFcjQo8ZK4VmZTshUkmRIEYr1A1yqhtFKjFS7Qy1laKgw6sIdF7ZQYhWE+iylgDnNfgdXoOvs1DW4Ou8Gp8jJvid2kxZzD2aK4UXhmmqQiEvQ1STQ3FeIjkZUSTF+BDudxe/hxd5dP041886cd59Dx6Ht+J6cBMu+9ZzaLctjrss29Gp5ckRGu/sRnbaGvGRJTQc/pkm5x9QHP6RRqdfaHJcCM5LaHFbhsx1EaJjy5Cds0BxYysNDx2QBJxGFnOLhqhbSPwvUvPEE5GXJ9JHnsgenUD8wBnJ/f1Ibuyk9uxGRMctEbmspXb/Ymp2fE/N1i+p/nU2tW2EqGLTFMq3TKb0Nx0q//yR2r0rqdq/nLI9i8ja/DlZ9rpkW2upZUgQok9JMp1InOl4IkzGE2wylhCziYRYTSLMtjUdilk/h2i72cSsm0W0jUqIdNXNbeqDpiaTCTD6lGAjQYiCTASJCbTRIXi9HsEb9QnbNJuIjfpE2OsRZa9HlJ0uketmEGGj00aIXm6GUxUzBFrpEGCli5+1Ln7WOvhZaRFgPoUg008JNh5PoOEYAlZ/jO/Kj/Fe8QnPVo7l6eqJPDeahq+5SoL0eWqtj5eNPg/WzeSujR431+ly3VaXq+v1uLRBn7P2enjYzsDNWpvDVlpsNxiN+bf9WaTXme913+Bb3f/iyxmdmDOjE7N0/wt9nTfQ13mLmdPfRF/7TT7TfouvdbvwvX53fpj1Ht/pduV7vW4s/up9Vs0fiumST9horMuf1l9xaMtijv25hpP7hETotsfv3Pbczt3Tf3Lbczu3Pbdz78xOHl3Yx5OL+/G6sIenl/bjfcWR55cdeHrpIPc993Dfc486BXpyyZHHlx15fPkQXlecuXNmH48vHyLc6xzxftdICLxJSthdUsMekBH5mLwEH/ISfEiPeEBS8G1Swu6SGfWI7PgnlGeHQH0+UAOKIsRFcRSlBZGT6ENBir96XK04PZTCjFAKM8IpzAinODOC0uwoqvIE6RGVpiMuE8aVpJUZyGte0FCbA/WlSCuyaJTkCSlQYWI78lNDKM6MoDwnlqr8eKHmOUWofM5LCSQnNZii7EiKX0SRnx5GWW4sCnEuCnEuZbmxxIc/Ji3Oh7Q4H1JinpMU+5SEKC9iwu4T5neDUJ+bJEU+Vf+ehNBHJEc8VQtRaXaEMokKJDvRj7yUQNKinwvE+VCQEU5mcjB5mZFUl6Yhq81FXJ2Nor4QmitoqC8lMz2c7MwosjIiyM+NIz01jBdZ0dRW5VIvLaO6Mo/aqnzqpWUo6mtoahBBo4QWhZimBsk/FqKmRmk7EWpCQQvCXpG8QUyDQoKiSaqmQSFBIRcjrxchl9cgl9dQX1+JTFZOXV0JUmkxUokgRY2KGhoVIrU4NTdJhFSpWQ5N9TQ1iNQNdQ3SciWlNNWV0yyreAlhh6iVV31cJURtpahOXN4epQjJG6Q0KOpobmygpalRqAxvloGilqa6cupqchCVplKZE01xkj8vIh+RGXSLlKcXSLznTszVQ0Sc3UPwia34uqzH19EGPwcbApzWEei4jiAnW0Ic2xPmYEvwARuC9lqRffoviLxOnes6vJdNwfPbkaz5sDNavTszpl8PRvd+j+G9ujGkz7+3M/SfEqKOr/6qHopeJUL/CSFSJSuveoj6d4WooxSpxKhd+5dm95c+JhQjvPrrDlIevRzY7z0h9evTXYmyIrtNWULbw6of9H6b8QO7M+uTAXw/ZTBL9Ydh8NlQjL4chNXcwWz4biibv/uALd9+wOZ5Q9n87WA2fTOIX78ZxOavB7J5rgZb5g3kj++HsvPHD9m94CP2LxmF07IxHFk5lmMG4zm+Zjzua8dxfM1YThiOx8NoAmfMBSE6Z63FeVtdLm+a006IhHG5ZVzfv4JrB1dyzXFVO647tb1B1CpCdw4bvpa29dytd4uWq7nhuIwbToIQqaTo2p7FnNv2M/uM9DCeM5T5n/Zk7vhezB71HlMGdWbsgM58rNGFUZrC0Vl1SqTiXwmRxrvtUElVRz7SEFKojwZ0a8dwzS4M0+zCh4O6CTdyBvdm5JA+rxWe/1chGjlsACOHDWgnRm0To78TJIF+6kPQmn27t0uIhg7qy9CB76vpKEYd06MBfXu8XL//PyREo5RCNHLAO4we2JUJHwop0Yppo3H6YRYRtkuQ7jSC7UtptP8KiY0eFVvmkH9kGdkXLEi9tJ7ECxtI8rQl+pjyttDJ1pRIJUTxZ6zaEXvWph0xypQo4qQFwW5GBBwWihICDhsQfNSw9VirUoSCji5XspKgoyvVvx7suoYQt7XqMbtAl1UEHF5J6NE1RBwzIsx17UtCpC5UUAqR3+E1+B02bCNEq/B1NeHRYXOyfM7SWBovPHM1VUCzkBKVF6dSkBNHRlIQsSGPCfS6jNetE9w8d4jz7nvU5Qoueze8WogaHx1Cdv1P5GdskLkuUwrRjzS6/ESz80I4tBicl8Dx5TS5L0d20gCu28P9XeDlRHPwWYi7DbG3aQ66SO09VyR3XZHecUV25zDS2/uQ3dyB7NJWRB7WiI8YInVYjmjXj4h+/xrRr59Ru0mX2k26VG+aTuXm6ZT+Oo2S37Qo/G0GtX/9TNWuhVTs+JHS7d+RY6fLCxttXlhMIsN0nFqIUk0/Jcl0ErEmEwg3nkCIyQTCraYRsU67XTr0shDptROiUCsdgs21CDCZgq/hp+qbPoGmghAFWesIddvKcTmVDEXa6b5CiHQJt56hJtRSlxALHYItdQi00iHQUpcAK30CrPTxtdDB32IagaaTCTSZqJShUfiuGsXzFR/htWwkj1Z8zMPV43liMo0nljMEEbKdzQPb2dy2m8UNW32u2M3koq0eZ+10Ob1el5P2urjb63JknTaHrLUwmduLlZ9356eZbzFveifm6nTiyxmd+Fy3E5/N6ISebidmzPgvZui8yQztN9DTfgN97Tf5fMbbzNXvxjd6XflS521mT32Dz7Xe4ttZ3Vk8byBmy8ezwWQmLrsMcD9ghoeDNScOWnLFfQtXT2zlisdWrnls45bndh6c+0t5CNURr4v7uXfmL+567uTBuX34XHUm5O4J9ejbo/MOPDx3kAfnBR5fPsQNj908uniIGN/rpITeJz3ikbqJrTwznMLUIApTgyjNDKc4M4zizDDKcyOpKYpFVpmCoioTRVUm8oo0RIXxlGdHUJMfR2N1ljAelxWupjgzgsKMcArSwijKjqQoK5ri7BgKM6MozIyiNCeWqsJkJOWZyGtyobFC3QiWkxr8t0Kk+lhFXhxV+fFU5cdTU5xEfXUOkvJMirKiyUkJpTg7huLsGHJSg0mL8yE+/DExwQ9IinxKQtRT0hP9SU/0Jy7isVqYMhOEcTe1EMX5kpPkj6gkifLcaPLTgsiM86UoO5KsxCAy4v3JSgwiJy2MyqJUxBXZwtvqHGors6mvK6CpsQypuICUxFDycxKorswh90U8aSnhvMiKpboyB5BTLy2jTlIqVGZTL9Aig+a6dkKkkImQS6sRVZUgqSmnqUEi7PA0y2lqlKKQi2lqqlenQtBIC3JakL8kRCoZqpfVUi+rRVZXiayukjppmUAbIVJJkVxe9ZIUqZrsWhRiFPU1bWTo/68QyaWV1EsqqJfVCkLXIEXeIKWxoZ7Ghnpa5HW0yGppFJUhK39BVU4CJakh5EZ7kRl0i8Qn54i5fYzQiwcIOrUD36MbeX7IBu+DFvg6mBPgYEGAgwXBjpYEO1oS5mjVjnAHgShHG9KOb6Hi6kF47kHe7wu4/f1H7Js9hK81OzHqvU4M69OFj3p1Y0Tv7q8Uoo57Q/9TQqRKhF43GteRtkvY/64QtfLvC9E/lqE2QtRRjNrK0eAB3V76NTVtDqEO6tcNzd5d0Oj1Dpq9uzCwT3cG925Dn64M7tNV2RYnMLiPIEJDer/L8H5dGKPRnekf9uGrsZr8OHkgi6cPYIXe+xjO6ofFFxqs/2Ywm74dypZvP+C37z5k2/wP+f3H4fz5ywi2/zicP+Z/wPYfh7Hrp+HsXjCSA0tH47jyE1wMxuFmOAF3o4mcMBSEyH3tuA5CpNVeiH6fx62dP3HjrwVc27NYLUTX969Q7wy9vDv0r4Xo7xKiG47L1FxzWMo1h8VcPbiI6wcWcWP/Em7sWcy1v5bgtn4udj+M5pepPfnu0x588Uk3pg15m3Gab/HJgHf4WOMdRmp0ZviAt9tL0X9AiIZrduGjgUohGtJTLUVtE6LXJz5/nx51lKbRH2q0E6K2IvSy/PR5SZCGD36fYQP7MkSj1ytH5lQS9CoxaitIqv8PqETo/78Q9eggRO/9rRCNHdoNrRF9+Xb8UDZ+OYVrq78h67eVNP21lsbN31NnrU+1/UwK935PvochGefXkXR+PclnNxJzwoZQdxNCPQyJPtV2l8j8tUIUf0ZAlRJFnbIk1N2E4KOG7aRItdvTXohUMmRAiNtatQiFHjMk/LgREe7C/pGfs7AjFOa6lnA3Q0KPrnlJiASEVMrXeTU+LqqEaAW+h1cQ4GqMl4sZSQ+PUpPhj6wijZYGQYgU8jJqyrMozI0nJy2MxGhv/J8IQnTrvDPn3fco94gEIXL6yw6HnVY47LRQ04noi+DrQssFOxrdDVC4/CLsDh1ZAK5LwGU5HF0B7ivBczVNZ4zg+ga49yd4OUDASQi/BIFnkT08iui6A9JrDsiuOiC/uo/6qztouPwbDWfskbqaUHdwObI9v1D/5zzqt8xBulEHkf00ajdMo2qjNqWbtSn+bQYFW2dQ9Ls+NbvmU/XH95Rv+YpS+9kUWE0j3+JTsk3HkmUyhkzjMaQbjyfFZCLxJhOJMp5IuMkkIiymCFKyrs2oXBshirVVSZEekda6RFoLUhRioU2QmTZ+JtPwMZqMj9Fk/EymEWCuTbClDqE2Mwiz0yPMTo/w9TNbixSU+0MRNrrtCLfSI9RahT4hVjMFEbKYQYCFHv7mugKm0wkwnkbg2gkErhlLwKrR+K8cwfMVH/JkxXAeLB/J3ZWjubtqHPeMpvDAYjoPbfV5sPELbm78gkv2szm3Xp/T9vp4bJiJm50OjpaT2Wc2EQcbLbauHs3qr3uwUP9t5s98k7kzhFToS71OzNHrhN70TkzX6oT29E5o63RCW+cNtHXeYPr0N9DVeVNIjLTeQHtyJz7Te4cvZnVl/rz3+eGbfiz6aShrV4zDwmg6ZqtnsMlmHo67DTnvsZUzx37lvMdWrp3+g5vndnL3wh4eXtzHs+tO+N89SuB9NwLuHiPwvlCCEHT3BKH3TxN6/zRBd0/ic8sN7xtH8b7hxrObbnhdPcLT68cIf3qJnAQ/0qOekpMQQGlmJDX5CdSVZCAuSac6P4mK/EQqi5KpLk1Tj7XVlgi3XMpzYtulP8WZEZRkhVOeG01pTiTleXFUFMRTnhdHUXYkeWkhpCf6k5MWRl5mJApJAQpJAS3yUlrqy4VRJlkZClEhkvJsaorSKMuNJycllGZpIbRUIa95QX56BC+SQ8hMCCQnJZSirGhEpekoRPnQUI60IotmSTHisixyUsJ5kRxGRlwgBRnRxIc/ISsxiOykYPLTIyjLjaeuJofq0jQKs6PJTg2iKDuS/PQwspMDyYj3JTHCi5SY52QlBlD8Ioqi7EgyE/wJ979NWW484rIMmiXFZCeFIi7LoqwgGVlNIQ3SUiQ1BdTVFiITFVEvLUFeV4pUXERxQTpF+WmIqgvIyUqgMC+V8pIsqivzkIpKqCrPp05cLsiNMvGhUZAhlRApZCLh/Xop9eIa5NJaoAlogWYFCrmUepkYmbQWhVxKU3MdzS2to3Rtd39UNCokNMiq1dRLy9RyVicpVlJKnaSUemkZDbJKGuW1NDWIaGoQ0aIQC/tLDRIa5bUo6mtQ1FXTIG3dEWqWVXXgZTn6OxR1lWrBkkvKhDHC+hpaFGKlOMqVu1PKQ7P1UuTiKuRVpUgKX1CdGU9xQhA5IV6kPLtK3N2ThF91JvDsLvxObMPbdSPeztb4Olng52RGkLMZoc4WhB+yIszJgjAHc0IPmBF2wIzQfaaE7DUh7IAZcYdsSHSxI/HQOtJcN0LUTcpPbCTWXI+7P43CYMTbTO3biRF93uKDPl0Y3qsbH/XpztB+PRjSr4c6XXhViUK7u0N92/PvCtH7PdvzOiHq30e4Wv86Eeo4Ovd3MiR8L+0PsnbknwiRZpv67NftC3UUlpfp0o6XjnL2f5dB/d5hYN+30ej9pnDsU7U4//67DOknSM2g3u8wbEB3Bvd5F42eb6HZqzNDer/LB326KenCkN6C+Azu1VnZHicwrM87fNj3XUb0e4fxmt2YPqwnn4/qw/fj+rJ4Sh9WzeiD2Zz+2H87hN9/Hs32BWPYsXgMu5eNZ9+qSexbNYndy8ayd9lYdi8dw94lY9i75GP2Lf0Ex1XjOGI4EVfjibibTuSk2ad4mI7nhMk43I3G4m40Fg/T8ZyxFNKhc9ZaXLDT4/KmOVzb+g03ts9XC9GVva1SdOPgcm4cXM5Nh1XccjQQDqz+jQjddTHqIEMGbVKhldxwXKGkVYauHlzC1YOLuHJgAdf2L+D6vgXc2LOQa7sXcGbb9+xao4WB/gB+mPQeX43txowPOzNpcGc+0ejMxxrvMErzHT7SeIfhA95+SXSGabzqYy/zkgB1pIMQtX1A/0hTOBw6cnBP9e7ZqA96t6N1J+3vUZd5KIVo9PD+Sika0G5crq0MCQUh/f6WYQP7qsfmhmj0Uv8MD9bo85L4tEUlRh2TI9UI3X/byJzyQKv6UKtGLwFNoWRhhEZPAeW/eUchGqXZhdEDhV2iMYO6MGusBga6o3FaMAs/m4VU7zKmZecKGjfNRbxen+Jtcyg+tITMU+Ykn7Uj6fwmYjztCTlpSbCHKREnzYjxtHhJhBLOWpNw1lotQmpO2xLnuY7ok9ZEeVgRfsyMoCNGeDutwNtJKSVHDQh0E2ibDIW4CaITcUyQoPDjRmohCnFbi5/zCvydVhJ0eDVhrkaEuKwV0iBnA0GCDq1Sv1UnQs5CqYKf8zJ8Dy8jwM2Qpy5GhFzaTmWyF/VV6TTVl9HSWIlCXoa4OofSgmTyMiNJi/cnxPsGXndOcuvSUS54HOCU6w7cnH7j0F57HHatw2GnFQd3mOOwwxSHHaZ0IvA4PD5AywU7WtzXgtsyOLoQ3BbBkcXgslQoVTixHE4a0HTGiObLtnBzG833dtP89Aj4ecBTN2Q39iO9uBvZhd00nN9N4/kdyE5vQua5DtlxM6QOyxHvmE/d1q+RbNJHaj8dsd1URLafUmU3mYoNUyndrE3hbzPI26ZH4fbPKN/+FZW/fUWZ3SyKLadRYDKBPKMxZBmPItP4Y6UQTSTFZBLxJpOIMp1M5P9h7r7Cor7Xdo+bYu9dVBCxYKdKlaJJTGJJ7IXe69AtiYkaY2yIvcYSNYnGkt6jsQJWFCkK0sswTGEYZoaO8N0H/2EEU1bWftfe7zq4L2UpiNc68ZPn99xPmO2fYuifgcieG6G2XA205pK/Bb8HWnItxIZEkT03RY7cjhKa4FrrtVtLFPSTpkgn7oiEn9+OdOJWxDSSI52FRLiSJHLhRtg0PYauBTtwLdCeG4G2JPpact1jAtfdx3DdfRRX3Udy0d2Yn91H8oPHGL71HM+XXhP50mcKXwVN5ctwR05HO3M8yoEDIhv2RtqwO9qW+AhLNgRNZI3vGELmDSJyqSH+bw9gvstLzHV6iTnTO/L2zB7Mm9WLOTO78qrrizhP64CdfQdsHTow1aEDUx1eZKrDi9g5vISD/Us46jLN4WVef7UXb77el4ULh7Nw4XCWLxuNr88UggJs8fawJjRoOhs/8ODjAyvYviWI3fEhHNgVwZG90Xzz+WZ+vbCDGz8d4t7lk2Qkn+fx7a/Ivv0Vj5K/IvX3L7j900lufHOE38/t59L5/Vz9+mNu/fop934/y/0r50m/8R15qb9TlJFI6aNkxE/uoSzOQCnOQl6cibQgg4qSbCrL82hpUNJYK6VBI0ajyKWqPJuK0kxkBalIclIoeXKXkie3Kc2+TUnWTf2Oj6I0jaryx6gkmciKUinOvUNB1i0Ksm6R//gmKtkTVLIn1KlL20VVlo2sMIPSnPsUZ91FWpiquy+Ti7Twvh5C4twUZEVpaOW51CrzqVcVoZXnIsl/iDj3ASXZKRRn3SU79QY5DxORFqSRm5ZM5r3fKc25h0aWQ72qiKZqMdXKfGSlGZTkpSApSKE05w4Fj5PITb+u3wcqzr6NvDgdRWka4twUCh/folpRALUyWqrlFGeloCjOQlaShTgvg/LibLSVZdBYRUuDisZ6BQ21ckqLHlFeliMcWG2ppkpZgkZVRrW6XMCHRo62Sph8NNap2uGnpbFa/3FbENWoK6lRVwo3gmiG5kbq67TUaFWolDLUVRXU1FZS36Bph5/nUdTUqBUQU6eisU5JfY38DyCqq5Y9K0ioraChtlL/OU8b1PrvTf91dCBq3RX6KxC11FX8LYRa6iqgvrWZ7llamqqgpVrXitegQ+FToBGoo1Ejo0qcgzjzDsV3rpJ35Xse/fAZqecOk/L5Lm6e2ETikbVcO7CKK3sjubwrjKsJwdzYEUTSjgCSEwK4tT2A2wmB3Nrmz82tftza7Mutzb7c2exHyrYA7mz2I/lDT268v4ysPRGozm6Cq8coSPAn0WsSx2b0Z57Ry0zq+wKj+nfCaEA3jAb0wGhADwz/BER/BqH/nyAa1K/nvyxN+DMAPZ9/B0TPYPSvJ0R/BqHWvZz/GxAJ/39000FHOHw6vP/LGA7oyIgBLzFiwEsYD3wZ4/4vYTKwI+MNujFpeE8mG/Vi3JCujOz7IiP7vsio/i8zqn+ndjHp1xETXYV2a0YP6MzYQV2ZMLAzkwd0xMagMzNG9mTOhN7Mm9gFH/t+xL5pxAeLxwsYWjJJj6F4b0tdzIn3NifBx4IEHwt2epuxy3cK+wLNORhiwceh5hwLs+STMAs+CbPgeOgUjgRN4OPA8RwNnsjJcMtnIIp14IvVrpxb8wYX1s3lwsaF7UB0fqvbn4Lom53/DERtD7e2Yuh8gjvnE9x1CBJyNl7A0NmtCzm7dSHntyzky81CPt/wNrsjpxP6pjGLbfvqa7itjDoxeegzFAnP5v4KRP8aRf8TEI3WgWh066TI8K9h1JrW3/d89M2Fz+0itX0W93yRQuuO0F+lFUFt7xANG9hLD6K2+TsQGQ0dyIhhgxgxbBCGBgP+9Kns/xaIBAx114PIdmx/3rYaweqZ1pz1mU3BOn9qPvShae3b1K5wpmKVM5KP5pB3yJ9HJ6LJ/GwVqadWcetEFMlHQ7lzNJT7x/84GforEKWfiiXtRDQPjkfy4HgkKUdF3DoYzNXdXlxMWM7lnW4CiA746kHUdjJ056A/9w4Hcu9IkB5Ftw75k7TPm2u7PbiWICRxt/efgujGLi+utzbV7fLk6h4Pru5x49qeZVzbs4wb+725uNeHKyfiyEv6DK0kk7qqMhrrZTTUSalVl1IhzaGs4AG5j5JJSfyOq798xvfnDnP2xA4+OfhhOxDFfxBG/AchbF8fxPb1QXRo+mUbdV+tpf6TcJoO+dCyb5kAor2LaN61gJaEhbBrMexfSvMhNxqOeNP0qYims6tp/OoD6r/ZzNOfdtH49VaqTrxH9Yn3qf3kfRqOr6Hp2Dto9wej3edLdcJyVBtmU/nODDQrndBE26GNtkYdaYY62hxVnCXKlVMpf9eO0vccKFnrROk6Z6TvuVIe56THUIn/BAr9x5LrP4YnAaY8CZxAlg5EGcFWPAidyv0Ie+5FTSMl1pkHK6frMZQS68z9GFdSol14EOXSBkT2fwDR5SBrLgVacjXMlhsie5KjnYSq7tbpUPQ0/USoFVT3IoSJUNupUJLIicQIF5IiXUmKdCVRNJ0b4a5cDXVlVuBGAAAgAElEQVTiSogDlwPtuOI/las+llz1mMSVpaO4stiYK0uMuLTUiN/cRvKjxyi+8zTla6/xXPCeyDnvyXzhZ87pUFs+iXZkX4wdOyOt2SKy4IPgiaz2H0O0hxERHoaELTdE5GZEyPLh+C4ejNcSA7yXD8PPy4QAv7F4ug1jzhvdmDH9RZycO+Dg8iJ2ri9j59IJB+dOODh3YZpTF5ymCXnttT7Me3sYC+Yb4uE1Hg+fcXj5TcI70AKfIGu8A2wJDn+FFe/M46PNvqxcMY81q+fzwXtL2LTWnX3bQ/ni+Ptc+XEfd6+e4t7lT4X8/rm+GOH+7+e4d/EMd389zf3fz5GZ+C25KUILnDT3jv7ujqwgFVlBKkpxFnXKYhrUEmpVYjTyYuq1MprrK2mqFy4Zq+QFKCXZyEofIS/O1EdWmIG0MFUfWVEa8uJ0KkozqSjNRF6cLkBCnIlCnEl5UQaF2XeRFKZRnHMfaXGmPuVFGYhzH1CcdZeCR7cpeCQgRCV5jEryGFlRGmV595EVpem/viT/gX5ilJ16jbyMm2Q9uE5JdgoVpY+pUxajlefTrJWgKHmka7DLgXoZLTUS/YSorOCBgLXMZHLSrvMo5TJpd34j68FV8jKSkOQ/QFaURl5GEtmp15DkP6Si9DEtdRXUVZWjLMtDIy+mQpyLuDALWWketepyeKrlaa0SrVqMUlFAfs5DKiuKoVkLNFGlLEEpL0IhLUAmydVPPOqrK1Ary1DKxWgqZTTWquFp3TNw6MoCGmo0aCoVaCoVNNZqBRQ11dHUUENtdRXqKjnqKnkbEGn0hQhCKYKmTYGC+t8CkYCiyjafo/oDiJ7WtkYAUUtdZbs011f8bVrqhOgPujaphTzVPkuTipYGJU8bVDxtEnagqtUytIoiSrJuk3v3NzJ+PUPmtye4ezKBux9v4tb+ddw6sIbEfau4vjeWa3siubozhBs7griR4E/Sdl+S4r24uc2L5C3eQjZ5kvSRB8kfupP8oTs3NwhJXLeMy+8s4NKKt3iyNwIST9D4XQJJsa/zs5sRG606MHt4R8b36cTofl0w1lVHDxks7J0YDujFsP7Pdk8M+v7/A9Hzv7d1X+jvpkJ/h6B/F0T/9MncwIGtP2//+9tO1Az69/gDgAz7P5+uGA7orI/RwC4YD+jCyIHdGTmwO6MHCVXOow26MmZIR8YOfomxg19i/JCXmDD0RayMuuA8vg9vWhsx02IoDmN6Y2bwEpMGv8CEQS8wcbDwj/PxQzoybvBLjBskLP4L6cS4QZ0ZP7gr4wd3ZeLAjkzp/xJWA17AZXgn3hzThaVm3Qh2Hsi7b5mwxcNcPxna4mGuA5E5230s2O5jQYKfObv8LNjtb8Uefyv2B1pxMMSCw+GWHA234ni4BSfDLTkpMuekyJxjIZP0IDoVYcWnkdZ8Hm3L6ThHvljtypl3ZnL2/dlc2LBAeKq2eSkXti7jwtZl/zaI2k6H2oKodTLUCqIL8cu4EC88kTu/TZgMnd26kPNb53N+63y+2rqAr7Yu4tzmRXyydi5rPS3wdBnMHPMevDahGw4m3TAb3rkdiEYN6ax/yvafAlHrzsofAPQPQDR2RF9MjfthatzvTydGbSHUtsCjfaOh7uCvHkCtyBGKE4wNBDyMNOj7j9IKDaFwoc+zOm5d/gxEbSFkbDgYY8PB7VCkx9CA3v9rIBIwJGTCsK6YDe/K66aDCLQbz54F00mOXo5ikz9NmxdR9+4MVDEOlL/7Crl7PXl0MoK0T1eSevod7pyKIVnXGJfSZkqUfiqCjM+i9Ek/Ff1cYvUoaoXRvSPh3Njvx+WdHlza4c71fT4kHvDlxn5vHYZ89NOge4cD9SBqRVEriG7s8eT6Ts92KGqbvwfREq7tWcL1fR5c2u/NrweDSPlxJ/LcW2gU+dRVl9PUUEFddbkwJSpJpyjnLpn3LnLzynl++fo4X53ex4lDmzi0ay27tqz8cxDVnVtP/eerqf84mOaDXrTsWQK759O04y0at83l6da3ad6+gOY9C2nYv4S6w57Unwil/nQcjWffo/78Bzz9ZgsNZz5AdSQW7cdx1ByKpv5gJE8Pi1AnuKHZupCqjXNQvuuKMtaBqhg71FHWaKIs24FIsUoAkXiNA6XvTUO8ZhrilXaURlhREmJGif8Eiv3GUeg/lryAceQGjntWqBBkRVrwVO6H23Evwp77MbqdoTYguh/jrN8fEuKkr8du3fdJDrfneqgtlwIt+T3YmmvhdiRFTeNWrAu3Yl24E+ukB9G9KGG6dF8kJCXcgbuiadwKd9RPhhIjXLge6cKNKFd9romchWa4YHuu+Fpx2duMyx6TubTMlN8WGfPrwuH8tng4vywz5Ad3E77zNOVL7/Gc9Z3I536TORUwmU8Czfg41JK17ibEuRkRuWwY4UuHInIbjsjLCJGXEeEehoS6GRK4xICg5cMJ8xlNVNB4IoLHE+w/hgBfE2JFk/BebsCsmV2YMf1FXF/tiP30jjjO6IrjjK5Mc+3ONNfuOOsye85gFi81Yeny0fgFmeMXaolviAVewZZ4BlrhG+KAKO4NIla8SUTMm4SFv0pU5BusjJ3DmpXzWBU5h/gNPnx65B1++XoXN345StJPx0n66TjJP5/k/u/neJT0HYX3L1L++AaV+XdQFtwXWrQK70O1GBpkUFOOWpKNVp5Po1oMjRXQpKKmSoxKXkSltBCFtECIJA+ZOJvyksdIix8Lx0MleajKcqgsz6GiLAulOAuNLI86ZTHVijwUJRmU5tyjOPs2kvwHVEqzqZLnoFHkU1bwEElhGgVZdyh6kqJPYfZdCh/f0T91K3h0m5IndynLu09VeTaN6hI9ulSSx1SUZur3hHLTEyl4dFP/ufLiTN3fS0mdshiNLI+sB9eRFaVBvQxaVFQr8pCWpOvHw2l3L5Jx9yKpN3/h7o3vuXXlG3LSruunQ8XZtynJTqEkO4VmrYBHraIEraJEODbapEWtENNSr4bmWprrqmiolqOuKEFc/Ii8JymIi7NoqK0Qnnc1a6FZS1N9JfU1ctSVpfoChfrqCuSSAsqK86iqkAggaqqhvrqShpoqYV+oqYb66iqUMglqpYwadSUNNRqa6qppaW6guenZ07jmljqan9bQ1PisMKG+vn0xwtMmDU31Vbrnbv9ZED0/2WmbpoYKnjYqaWqooKmhQl/v3VRfqf9+aNA8g1BzNbRooVlDS52cBk0Jtcp8NLIclOIspAVpFGYkk5tykbRLX/Dwu2PcO7OTW0c3krhnNUk747i5I46bO6JJ2hlJ4m4RibvDuJ4QSGK8H0nbfLgV782tLe4kb3Yn6SM3kj5yI/HDJdzYsJjE9YtIXL+IpHWL+DHiFX6NeZPLq+Zz/d0lFBxcCUknEe8O4ifPKXwxbzjhJh2YbdybSX276UE0ZHAPBg3p9V8Dola8PL8z9N8Comc3idp8br/uDO7bk8F9hcna0H492kFoeL9uGPbtxoh+XZ+lf2dG9O+oz8gBL+szok8HRvbpwCSDl3Ga0J+5diNY4mLCMteRLHMdiburMe7OI1g+bQQLbQyYZzmIWVP64zqmG3YjXsJ62AtYD38Zi+EdsRjWmclDOzLZoDOThnRi4uDOjBvwMhMGdtSnFUTmfTvgOKQDr498EV+HgcTMHM57b5nw4WJTNi4brwdRvLdlOwztDLASMBRorcOQFYfCLDkisuJYhCXHIiz5RGQpoCjckmMhkzgSNKEdiE7H2PFFrCNnV7ly9p1XObfmDc6tn8u5jxbqQfTltn9/QvSnINrhyVcJwvO7C/FuXIhfpkfQ+W2LOL9FmAqd27yAc5sXcHbTfM5vWsCXmxdyfstiPtswn+0iJ0JmGbPIvh+vTezCtDHdsDLqot8lGju4FUX/nSB6Pn8HouePu7ZrNjR4BoX2tdStN3t6tsuY4b0Za9gHU6O++ow1FP7skUN7Y2zQS1cm8sd9or8D0fMo0k+P/xdA9Gw6JGSiQXfMB3dl+sj+LDEbyXuvWXIhYA45H3ij2eTG0w/nUR3rjGLFdPK2LebRx8ECZs6s5v7pldw9Gcmdo6F6ED08Ef6PQdSKotbnc7c+DuLKLk9+276MK7s8SdSVJwj7Qr7/FojaphVB/xhE+924uM+DXw8FkHRhAwX3f0IpfkSVsoC6Ojl11eVo1WL9lCgr9TJ3b3zLlZ+EKdGnH2/l0K732LUlju0fRBD/QUh7EHF6PRyPo+lwIE8PeNK8ezFNCfNo2DqL+k2zaNwsoKhp50Lq9y6l9pAH1UcDqT0ZTeOZNTSd+4CWcxuoO7maqgPhqPcEod3ljybBW6jV/ugtqta9RsU7Tshj7ZBFWaOIskQZaY4iwgxl1BQqo81QxllTsdqOinccKX/XgdLVDohX2lEcbUlh2GSKgiZS6D+OwoAJFAZMID9QKFRonQ5lhliTFmojHEGNFKZDKSunk7pqhoCiGGceRDnpkxrlxINIB2GapEsriK6F2PB7kA2/h9pxLcKR5FhX7sTportfdDfSiXsRTqSGC7kfNo37YcIto1vhjtwUOZEkcuJ6pAtXI124GuXE9Whnrkc7czXKiUthdlwOtOGatznX3AQM/bzYhB8WG/Hd0uF8u2woX7sZ8bWXKWe9x/Gpjykf+5qybbkRaxYMJHJOb3xndsHzzR64z+mJ51u98V3QH5GnMeFexoR5jiDEw4gwdyPCPUYQ7jGSMHdjwtxMCHYbIcTdEN+lQ/BdbsDCt3oxa2YXZr7ejWnTO+Pg3IlXXu+Ho0tXXF7pySuvD2Dmm4N4c64Bc+cZsmjpaBZ7mOLmI0yHAiLsCI1xxjNwKu5+1viFOiKKnskyNws8PKzw87EjLMCVd2Lnsf7d5SRsCuTEwXe5cGITt3//nMe3vyPv/i8UpV5Cknmdyrx7qItS0YrTqZcKFdI0Kagqy6ReWUi9spCq8myh0U1TSnNdOQ0aMVWyAirL85AUP6IkPw1xYQaK0mwqxE+oED+hSlZEraoVA0WopPlUluchKxGei6mk+VQrC/UR56eilGRTU1lMnboUcX4qBVl3KC/KQCnJRlqciTg/VZ/C7BSKnjxAKcmmqVpCQ1WpLsU0VBUjLUhDWpBGbUUhqrJsxLkP9CnJTqEk7wHS4kwqy3OokuehED+mJO8B2WmJPLxziZyMm5QXZSAtzqSs4CGZD66Rk3GT/Me3yX98m8Ls2xRk3SLr4TXSU35HUZJBVbnw/TdqyyjMTkEpyaGuqozqilK0ihJqlGXCP9SpE5rMGoSnbQ21lcjL88jPeYi09Am5j1OQl+XCUy2V0kJorKKxpoKWBhU0Vul2YOrgaQ0N1RVUSoupkpdSp5bTUq+muU6jO7qqgacN0NJEfXUVckkpaqUMtVKGplIh/Lqu3EB4RtZAS3ON0BrX5iZQK2ja7gE11VfSWKekobZChyFJu7TuFbXCqO3OkQAgNU9rhe9VSBXNdVV62LSm9c972qDSNdY9S31jJQ1NaqHoobmBppYmWlqeCs8B9c/htPC0Aq0kk8qS+yjybyLNvkbuzW9Iu/gp9745yM0zCSQd38j1A+9xfc8qbuxewc1dsdzeHaNLFLd2RZK8I5QbO0K4sT2QxK2+JG32JHmrJ7e3enBnqwe3Ni0n8cMlXFkzl59jX+PrEEc+8zDnkyUTOO1pwY/hr/JTxCyydsdQ8/1RSPyC8vXzSHKbRLzNYLxGdGf6kO5M6teFUf26YDRAeNolNJL1Zlh/4ZihQf9ef0jrP/hb83xJwb8C0V/l+a/Tdido6OC+7ep220Loz76ntnn2vf/VHlRXBvfr+ocK6mfFB0KxRNu7RK0Rfq/wNQ3692Jov7YRigxap0Aj+nXFuF9XTPp2xaRvZ8b274rpgC6M7d+R0f1fZOyAlxg74AXGDX6BKYYdsTLujMuE3ni9ZkrcEmu2BL1KfPB0EoKd2OZnw/rlk1mzcDwxc8YSPtMEf6fheNoOZollf+ab9WbOpF68Pr4HziadcTDuylTDLlgM64zl8C6YD+3CpEEdmTDgRSYO7MikQZ2ZNKgzUwZ2xrz/S1j27YD94A68YfIygU5DiHvDiDVzR7B2vjEblo4V9oW8LNjqY8k2Xwvi/SzZ4W/FniBb9gXbsD/Elv0hUzkUbsMR0dQ/gOhYmCXHQy05FjKFo8GTOR5qzqkIK2E6FGPH2bhpfLHShS9WzeDcmjc4u24O5z9cwPlNi/Qg+jrenW+2e/BVghdfJXjpQfTdLt+/yLOjrK03h75N8OTr+OV8uW0Z57cs5vyWhVzYKuwKndu8gPObFnDuo/n6nN24gLObFnJh6xK+jl/O2S1LOfXhQqLmj8Fz+hBmTuqMy9guWI8Q8DluUEfGDu7MWAMBMKOGdsfEoDPGQ/86rZOkv8qood3/rbSC6HmAjBs5gHEjB+inRK0/tt0b0mNIV+Hdts77+ZgM74GJQVdGDOqM8ZAujB7WA9NhPRln2IMJI3oxYUQvLEz7Yz1+EDYThzDNwghXm1FMtx2Ny9SRTLMwwnaSAWaj+zPWqAejhgr14UZDe2E4tA/DhvZj2NB+AoyG9vvD8zv9TpLhQIwNBzJi+ADhjpHuvlFr/nCg9bn8JYj+UalCT0wNerTLhKE99Zls0B3LQV1xHNaTN8cbEDBtHHuXOZP8jjuqbWGwxZ8a0QxUkS6UfPgWJYeDyD4ZRebpONLPrOThqVhdvXa4vmHu4afR7fJXIHqoS+rJaB6ciOLuMRE39gVwOcGdywnu+ta51oKEu4cCuHsogHuHg7n/cag+9w4Hc+dgIEn7/PTlDFd3eup/vL7TXX+QtbV6+8YuD+F5na5Ioe2TuWt73fl9rwe/HfLh8mcreZx0FkXxA2rURdTXSIUCJa0UtbIAWWkGeRlJpN76icRL5/jpq6OcO7WDo/vWsmdzDFvXB5PwQageQwKITqyBI9E0HvCnaa8bTTsX0rhtLvWb3qD+w5k0bHyTxs1zadw+n7pdi6k54Eb1MX9qT0XScGY1T8+uo/nMWuqPx6HeG0Dldg8qty1FtXkh6o/eQr32NSpWOSCPtUEWZYk8wgKZyBxZxBRkEVNQRJlTEW2BYoWNAKJVDshW2SOOsxUwJJpEfsh4CgLGku8/RjcZmkBuwGT97lBmkBXpoTakhdpxP8yBexGO+udyqatm8HDFdFJjnEnVQSg1ypHUKEc9iFpRdCvSgRthdvwebM3FYBuuihy4HunEzbjp3IlzFSZEbUB0XyRg6GGYE6mh00gJdeROmCPJ4fa6p3JOAobagOhKtBO/RzhwMdSW3wIsuOplxhX3yfy6dCw/LDbm26XGfLXciHPuw/nC05jT3qZ84mXKXjdjNi8dSvTcXgTP7ornG51wn90Nz3l98F06iCCPYQR7DifMcwRhngJ2gpYPbweicI+RRHqM1sWESA9jQt2GIfIZgfeyIcyb1YNZb/bA9ZWuzHitJ7PnDeWNOYOY/fZw5i0yZv5iE+YtMmbeQhMWLBnDkuXjWO45CTefKXj4mbPcezLuvhYEi1yIjJtJsGg6b883ZcmSyfh62yIKfYX3Vi7mh6928enRtRzfv4Yfz+4h/eY3iB9fpTj9CkWplyhNv44s6xYVOXdQFT5EK84UDk9W5FKryKFBVUCDqgCNNAuNNItaRQ7KsgxkRcL0RSnOQlKYijj/vv5pmFqai0aRT4NaAg2VNNcq0CqKqBA/QVr8mPKiR5TlpyPOSxOiA06duhQaFMIEqkFB0ZMUxPmpqKS5NFVLKC/KaBdJoZBqZSE0VlCvKkEjy0NenI44NwWlOIuK0sc0qsVUSXIofHyHkuwUFCWPqFYUUKsqQVb6SJg2Zd8lI+UqmQ+ukZ2WyJP0ZCrLc5CVPkJSmEbRkxRyH92iIOsOZQUPKSt4KPydC1NRSh6jrcjTP5WTlT6iQvyEktx0KiUFVCmKqZQWopEXU1dVTnN9JTzV0lKvprZKgVxShKQ0l9KiR+TnPKQoJ40nGXepKC+gTiNFIcmjub4SjbKUWnU5jTUVAoqaa6FJS0N1BbVVMuo1CmjQ0FKvprGmkjqtUnga19wILU001GiokJbpMaQHUVONsHPUqKWxoYpqrRxVZRkaVVm7soRqdTl1WoUONG0hJPzafwpEz8ClQ1Gjul1an+w1Naqpb6zSYaiOZpoBoPkpNDfpCiZUoBXTosyhKj+Zsoe/kpN4joxfj3HzTDyJJz7k+uE1JB5YTeLelSTujCNxRxSJOyL0LXHJO8K5mRBK8vYQErcFcWOrP4nbAkja5ic8j9vszs2PlnF9/SIurZrN91HT+SbUiQuBNnzha8ln7pP51G0ixxeP56yXLT9HzSFjRzRc/IKWL/dQHOPKzUVjeXdcf+Yb9MWhf2cm9O3IyP5dhN2hfj0x7PffBaK2e0P/TSBqW5gg1Fj3+EOjm2HfbkKpgW4CZNyvI6MHdGbCkB5MHtKTSQO7Mr7fS4zr24EJAzpgZvASlkYv4jKxJ8tfGc1KLwc2hs5gc4gz8SFO7Al1ZH+YHftDprI7wIytHuPYsGg0q+eMJPpVI0KmDcLHph9uln1YatGXhea9mDOhJ6+M7YrTyC7YGXXGalhHLAw6YT60C1MGd9KlC2ZDumI+uCuWg7piObATUwe8iNPQF5hr2gX/aYPbgWj94tF8tHwCW7ws2OZrRbyfJfF+luwKtGFfiD2HRY4cFjnycYQDR6LsOR5lx7GoqRwNt+JImCVHQsw5HDSFQ4GTORI4hWMh5sLtIR2Izq5w4MyKaZxZ5cLp1TM4/a7wbO7c+re5sHEhX235n4Go7dHVr+Pd+XLbMi5sXcT5TQKAhKmQUJzQNl9uXsyXm5fy5TY3vtvhxfd7fPlmpw9ntizjPXcz/F8bxluW3XEd1xmHUV2wGK6r4B6kq+EeIkx0/ttA1Iqi1h//CYiEsoYebdIN0+HdGT20M6MHv8xYg85MGtED89G9sZkwEFcrI2ZNG8O8GROZ/8oEFr46icWvT2HRzMm85WrKGw4jec3GiBnWw3A0G4LlmD6MM+zGqKFdMRraXaic16HoX4FoxPD2KGp79PU/C6Lna7f/OYhsh3bDaUw/Fk41ZO3bU/kq9C2K1ofSvE3E03fmURP7CtI1b1Acv4z8E6E8Oh1D1pkVZH62gvRT0e12h/5dELVFUcrxCJL3+3Mpfhm/bVtK4l4fPYT+KYjaoujKDo9/ACKhTOHabl10ILp00IdLRyN4+OshStIvopZmUVddJpzY0ErRqoqplGZTnH2bRymXuX3tay79cIrvzh3g1Mcfsj9+BfEfhJCwIfg5EB1bAQdF1O/xpm7XUhri36Zu8yxqPnyV6vUzqFv/GvUfvkHtlrnU7FhIzb7l1B71p/5kJA2fr6Tp9GqaPltJzeEwKhO8qNiymMot86na9BaaDa9T+e40KmKtUcRYoWgDovIIIdJICxQxVihX2lKx2g7FSnvKY6cijrSkKHwK+SHjyQ0aTa7/GHL9TcnyH0eW/wSy/SfzOMCMjEAz0oIsSA+1ITWsFUROPIgVJkPpq14hLc6Fh9HTeBjhoIudPqkiW+5H2OpBpH8uF2rH9WhnkmNdubViBnfiXLkZ48ztaGduRzpxN9KJlHABQa25F/asVvtauANXRQ76g6mXoxwFCIkc+TXUnp8CLPnZx5zfvKdwyWsKP7qb8vXSUVxYPoqz7sac9jDmlNcojvuNZ5e7Cevm9yd6Vle8XDrg+dqLeM3uis/83kT4jiTC34SowNFEBowi3MuYYHdDApcNI9jdUA8ikacJkV6jifYyJcZ7HHG+psT5jiHOdxSrgscR4W/Ckrd6M+eNHrz2Wg9mzx2Im4cpbu7j8fSehH+ANSGh9oSLphEW7kRIiCOBQXasWzcfUZQry9wnM2vuCOa+PYpFSybh7mnFMjcLPD1tCAmezsoVc1m7Zgm748P44atdnD21ias/HyUt+WsK0i4jyUmmJP06sie3kWbfQpp9B2n2HRS5KSgLUqksTkVV8pDmqgKoK4O6Mp6q8oWjlEUPkOQkU5adRHnObSoK76MofoCyJBVF8QPkRfepLE2nqvwx1cp8GrWl1FYVUSXPQ6PIF6Y/VWXUVJZSWZ6HojRbn7ZHNZuqpShKs9EqimhQS2hQS/RlCrWqEmpVJbTUVVAlK0BW+ojK8hyqFQWoyrKR5D+k8PEdaisKqVMW06QpQ1WWTVleKsVZd1GUPIJaGTRWUF6UQU7GTYqepJCRcpUn6ckUPUlBUphGo7ZMPzkS56ciLc5EUpimf8ZXXpSBSprL0xoptKhRirNQlDyivCiDsvx0yvIzUUkLkZflopDk6Y+o1mmkaKskVCpKUcpLUCvL0FZJ0ajKUFeWIhPnIC/LRSUvQibOQSbO4Wmtsh2Imusr9fhpfWrWUq9u93FTvUb/XK6lsZo6rRK1spwKaSlalZw6rZKmeqHtrb66Aq1GRlVVGZXKEiqVJagrS9FWSahWl1OtLkdbJdGntUGufVohVK5rypP/YcLU9tlcK4Ra6rW6qHXRfdxY3S401Qh/l4ZaWhpqedpYS1NDjT7QxNMGLXUqGbWyEpoUxVSXpCHPvIb47g/kXP6U9O/3c/vzLVz9eA0Xd8VyZVcM13dHc3NXLDd3RpKcIEAoKSGEpPhgErcFkbgtiKStASRu8efGZl+ub/IhcYs/iZu8uLphOZfem89PcbP4JtyVCwEOnPGx4qy3FWe8zDnna8k5X0vO+1lzfOkEPvOwJnmtJwUH3oU736M89C6ZgbZ8//owgoZ3Zuag7pj3fZGx/V7Wg2hEv54Y9uutB9GfYeg/CaK/OqT47xxaHdRP9z306a7P/xREeuz8TXW2vgChf1ddbXU3/XM4w77dGNFHuOczoq+u+KDfC4zq14ExfTswvv8LTOr/IuYDO2I5uCO2hp2YOak/y6ebEDp/Cmt8HdgQ4kJ81AwSIqaxS2THnrCp7Auz4pDImmPamnoAACAASURBVCOiqRwMsWCnz0S2upmyepYRsa8OJdRxAL5Te+Nu0ZPlFr1ZatGXeZN6MnNsN5xNugogMniZKYNewmxQJyyGdMNqaHemDu+lj+2wXtgO7YaDQSdmjOjEgok99SB6d46hHkSb3CbqpkMCiLb7W7E32I6DIieORjlzNMqZT2JdOLnChVNx0zgeZcfhcEsOBU/hQKAZ+wOmsM9/MocCzDgSYsnJSDtORQm7Q2dWTOPzldP4fIUzn6105dNVr/DFe7M4u/Ytzm9YpEfJl/Geegy1BdHzMHr2v3k99zzOjfNbl3Fh6xLOb1nMuc3CXtD5LYs5v3kp5zYt4fzmpXy91Y1vtgn4+jbBm5/2BPDbgRAuHRHx26Ewvt7pR3yYMyGzjFnuNJhXx3fGaWw3rEd0ZdKQTowbJJRemBoIT6lGDe3KyGHP8p8GUXuo9PhTEI0f0Y/xJgMZbzLwDyB6fpeoFUSjDHrqnsD9xdOw4Z0ZZ/ASY4e8wCSjjtiN64OL2UCWvTEZ77etCVxgT8ACG/znWeM7zwLvuWZ4zp7MspnjWPzKaOY5G/OW4whetzXExWwwVmN6Md6oOyOHdW+Hon8CorYoGjns30PR/0sQtT6ZMx/SGesR3Xl94kDCnMdy2G0G99/xp3p7DGwPpP7d2ShjX6NwzRsUHPPj0Wfh5H62gienVvDoVIy+QCH9VMT/FYhaUfTwVCz3j0WQuNePS9vcuLLDg5v7vJ8VKRwObIehtiBK3u9P4l4fEvf6tEPR8yDSw0h33PXaXiFtP75ywItLB3349WAQyec3kp14BmXxXWrURTTUCs/m6jRitBV5SAuEvekHyT9y4+JZfvvuOGdPbOfjXe+yY2M4Oz9sj6IOHI7h6b5gana6Ub19ITWb51CzYSbatdNRv+dC9XszqF73KtqPZqHd+jbaPUupOxZAw6komj6Lo/5kNI3Ho9Ds80cZvxTl5nkChja+QfUHrwnQibWmItoCeaQZMpE50nAzJCIhbUFUucoOeawN5VFWlIabURQyidzAsTwJGEOu/xiy/cfy2M+UDN8JpPtNJtN/CmlBFjwMsiIt1I7UUAfh6ZpIANHDFdNJX+FKeuw00qMdSIuw08VGn9SIqdyPsOWuyI7kcFuuh9pyOdiWaxGOJOow9GcguhUuTIPu6XI3xJ5bIXYkhdlxPdSeK+H2/B5uz0WRIxdFz2EoaCo/+Fnyo685P/lZ8KPfFL72Gs8597Gc8RzLKc8xnPQaw1GfMewLGM+G5cOJnN0dz+kdWODYgaWvvojPgp4EuQ0hNnRcu4R5jiBw2TCClg8nxMMIkacxIk8Twj1GIvI0YVXAZF0msCpwHO+HT+KdsHHEBY/Fe9kQ5r7Zk1lv9GHRIiMCgiwIDLYmPNSO6ChXVsS+Rmz0K0SEOxMUYIuvtzVeHha4LZvC0sUTWLRgHIsWTGDR/EksXTSF4ABn1qxayPp1bmzdEsjenVFc+HwLyVc+pSDrClXSVPLSL1OceQNxVhIVhfepLsukuiwTTUkGyoJUZE9uI3tym/Kc20ie3EJZ9IAaeRY1ikeoylJRlT6govAeioI7lGUnIc+/i6LgHpXiB1TLMtFIM1AUP6A87w7SwnsoStOokGSgEGciKUyloiwLlTSXmspSGtSSdvhprlXAUzU0a4T/qt9QydMaOTSpaKqW6uHTGqUkG428EKVE2EuqVhaikeWhKsvWRy3NpaVaDnVKlOInaGWFiHMeIi3IoFkrpaaylKInDyjLT6emshRZSRaK0myUkhyUkhyaaxVUK4tRlGYjzkujWlmMSpqPrCSLsoKHVCsLadCIhalWcxVNmjLqlMXCZKkkC0nBI2QlT5AUZVEpLaRGJUFbWaaHRttShDqtAoW0AHVlKcV56UhLn1ClKKbwyUPEhY9oqJY/ezKn241pqVfrWtlUNNdV0VKvpl6joE4t52mtChqEWuvWG0RalZwaTQVKuRitSk599bO9mzqtAm2VBLVauB/UWpfddgKkVYvbR4el/zSIaKh+LrVCGuv00aOovoan9TW01Gtp1CiokRWiyE9DkpmMNP0ahcnfkv7jMe5+kcD1o2u5cnAVl3dHcXF7OJe2hHB9q4jbOyK5szOSmwnCJOhmQihJ8YHc2NoGQJu89En6yIvEjZ5cXruYn1bO5suw6Xzhb8fnnlac9rTgtKcFn3uYc9rTjHO+lnwZYMM3QQ584WvDF37TyNodg/LzrfDrccq2hXDLbTKfOg9k+ZAOOPbrqGuYexnjAc9ANKJvbz2K/ltA9PzO0PO3hP5/gkgPIV0BgjD96Yxhv056BI3s04mRfV7GpM+LmPTpIECoXwdM+3ZgXN8OWBm8iLNJd942H8oyBxNiF9my2t2edX7ObAxxYXPoNLaF2bMzwo7dkXbsFVmyP8yMQ2FTOCqy4GiENYfDrdnlO4mtbqa8O2s4MdOHEOLQHx/Lniyb2IWlk7vjZtmPxRb9eN20O9NNumFv2BmLQS9jPrAjZoM6YTW0OzaGvbEx7I2tUR9sjfpgb9gH26HdmDasK6+O7MLCSb3wcxxE7OuGrJk7gg2LRvPBkjFs9pgg7A75W7EzyIZdwbbsD3PgcIQzx6Nd+CRmOifiZnBq5Qw+XeHCJzH2HA635kCwOQcCzTgUZM6hIEsOB1txNNyWE5EOnIpx5MwqF86scuGzlQKGTq6YzqmVr/L5mtmcXvs2X2wQ9oj+KYhaf/71Dm/9vlArhM5vXcbZLUJzXSuGzm1awtmPFnP2o6Wc37ycC1vc+Drek2/iffhuhx/f7/Tn1/2hXD8Ry/UTsVw6IuKbXf7sjX2D0DdN8Jw+lNnmvXA17Y7dyO6YDenMxMGd/+tA9HcToj8DUevej35PZojwD//xBt0Yb9CF8UM7MXHYS0wc9gKvWw9hnrMxvnPMCFtiR4ynC1FuTogW2xC60JrQhZYEzZuCz2xTvN8cg89sUzxfH8XyV0xY6jqSedNGMNtmGNOnDMRqTC8mGPdgtKGws2Q45BmK/hWIWlFkMnxgu+Ov/5sTookG3Zls0BWzIZ2xMOyCy+g+uFsZseVtR34MW0rRRxFwIJLmDxejiZxBSZQT+XuX8uRUMIWfriD35AoyT0b/LYgyPo0h49OYdi1zf4si3U5R8v5ALicIBQl3DwXw4GiIDkXB7XL3UNAfQJS41+cPIHoeRX8GotafX9vvxe8HfLh0IIDEU6tI/3UfJem/opE/pr66jPoaKXUaMTWqQhTixxQ+vkPmvd+5deUrfv/xJF9+vpvj+9axa1M0uzaGk7AhmPh1gWxbG0AHDopo3OVLTcJyqrctoPqjuVR/8Bqa913RrHER8v4M1Otnot48F+2uJTQcDaDp00jqjouoPhSM9oA/VTvdqdwyH9XGOag3vI5q7QzU77mgjLNBGWOJPNIMafhkJGGTkYab6adDrSCqiLVGHmeNNNqa0nAzikMnkx+oq9fWYSjLdwwZfmNJ85tAmv9k0oLMeBhsQWrIVFLD7EgNd+ShyJnUSBfSY1zJiJ3O4zhXHkVPIzPClgyRjZAIazIirEkPn8pD0VT9hOimSChUuCFyJDF6OjdjX9GD6Fasix5EyZHTSA6352aYPbfCnbgd6khikB1XA224HGjDxWAbLoba8muYLb+FO/BruIPwY6g9v4Q48FOQLT8E2PBDoDU/BU3lu0ALzvtO4rTPBD7zn8jJwIl87GtKgqcJq5cMwm92Nxa7duBtpw4sn90Jt7d74L24H37LBxLiZUhU4Gh9InxGEeVnSoz/OCG+psT4mhIXMJ4YX1PWiabqYsW6CAvWRZixLmoKayInIwoYg/fyYbz5ek9mzx6Aj/dE/HzN8fM1J9DXikDfqQT62hLsb09ogAOhAdMIDZhGsJ+jLk7ERrzByui5vLdyMevfXc6hPXFcuXiMH77ey93kC0gKb6KUpFKtfIyq/CHKklQkubdRl2bQoMgVrg7XiKkrf4yq8Nnkpyw7CUnuTcrzbyEpvK3DTSoa+WM0smw0iifUqQvRVuShkj2hUvqYKnk2amkW8uKHiPPuIilIeZb8B0gLU1GIH6NR5KORF1IlK0AlL0CjLKZeWy4giGpo0ejqu+XUaSTUqsvQqkqpkAq7R61P7mQlWSglOfrpkkZeSMHje0iLH1Mlz0MlzYWGSho1MiolBchKniAtzkZS8IgmrZzmWiXlhVlUiHOpriilUSNDUvAIjbyYWpUEraIEmquRFDwiN/MeFeJcGtRSqitKqZQUUK0splZVIjwN1IgBDTRWUKsqgRYt9VoZldJCJEVZSEuf0FRfSY1KCg0a1MoyGutUwFM9ECpkxTTXVVGnllNa8BhpSS4lOZmU5GQiKchCWpRDQ3UFGmUZT2tVaCvLUclKqFFJqdcoaKiugDo1tZVSapTl1Klk1Knl1KnlaJRlVMlLqa2S0VBdgbaynDq1vN3NH/0BU12DzNNGoba69ddq1eVoVaX6e0k1VWJqVBJq1eX6w6d1Ggl1Ggn12nLqteX6G0Ctf8azFjldecJzINIDqLHmWRp0eVr/7HZSS6PwcZ2WhqoKqspKkBdkCQdUHyVRknKRrMtn9cdTrx1dz5WDq/h9l4hLO0K4tD2Yq9uCSYoP5VZ8GLe3hXE7PoSb24K5tT2I2wnB3Iz358Zmb65v9OT6Rk8SN7pzZd0SfoiZxbeRrwoTobAZnAt04Iz3VE57W3LW24qz3hac97HkvI8lX/pac97Hkq/8pvJlgB1nvG35KWoOeYffgaufwM/7yIyby42lkzhg15c5AztgodtXMR74su7ezX8ORP9unkfQn2Go7RO55/HVFkN/BqK2Oz2t5RDCUdnODOrb+V8+mWtbj/0MQsITOOO2FdZ9X8Kkz4uM6fsCpv1fwLRvByYM7IDZ0A44jHqZVyf1ZIGtAW5OxgTNnMiqRfa8t9yR9V7T+MDHno3+9mwOdmR7mAO7RA7sjbBjf4QNh0SWHAk351jYFI6Hm3FUZMHhEAt2+U5h81JT3n3TiGjXwQTZ9cXLrDuLx3diwbjOLJ3Si+WWA5g7sQ8zRvfAwagLFgNeYnK/F7EY1IlXxg3Fakg37A37tIvdsB68PqY/86cMZKlFf/wcBxH3hhHrFoxi0/JxbHEbT7zXZHb4W7AneCr7Qm3ZH2bHx5EuHIly5Xj0dD6JeYUTcTM4Eecq3NGLduCQyJqDIRZC0UKoNYfDbDgisuVYhCPHoxw4HuXAZytd+XzVdD5dPZ1T70zn5KoZnFj9Op+//xan18/jiw2LObdpmXCHSP9szotvtnvxbYI33yZ46/Dj/RyGvPkqwYsv4z35Mt6TC9s89PXdrSg6u2UpX2xexhebl3F+qwdfbffhmx1+fLPDj5/2hXH1WBy3z6zlwYWNJJ9Zw9WTK/jlsIhvdvhx5J23Wb3UHN8Zhrw9tT/Tx/XAdkQ3pgzuxGSDrn8Bos66tAfSqKHP518ASFeuoJ/Y6GI6rGe7jDXspY/piN5MGNnvTzPeuA+mI3pjOqI3Y4b3ZMzw1mlQL0wNejHFeKBQ096/I5Yj+2A2vDM2o7vhMrEnC10MCV1oSZynPe/5u7LGz4XV3o6s8LBnpZsdscusiVlqSdRicyIXTSZi4SSC547Ff5YJPjNH4jHDmGWuI1jkaMgcGwNcJ/fHdlw/Jpv0ZqyhMKlqbbEzMuiHkcFfw8hkuIChUYaD9Bk5bACGQ/r8B3eIev0JiHq1SyuGxg3ryYShQtPcxKGdmTK8K3bGPZltOogoFzM+8VnI/Q3hNH68isYtbtSJXFGKHCiLn4f8MxGlp1aTdXQFjz9dQcbnsaR9FqNHkP4Y62cxZH4WqwfRwxMRpJ+IJvNkbDsYpbcBUWv7XMpREZcTPPl92zLuHAwk9Vg49z8OJeVgECkHg7h7KEiPodsHAkje70/SPj+S9vm1mxTd2PXHZ3OJuz2fHYDV5fq+Z7mx35urB725cjCAxKMR3D6zlvK076ksuUeNqpD6Gin11WXUqkqoLM+hJO8BWQ+vcTdJqOD++sxeTh78gL1bY9m5KYLtG4KJX+/P1vd96NC8L5C6nZ5Ub1+CZss8NB/OQr32NTTvz6D6Pdd2INJumkv17qU0Hgmg8ZNQtIcCqNztRdVOd1RbF6D8cDaqD2ZStXYGle9OQ7nSVrgvFGWONHwyZaETEIdMRBI2mbLwyUhE7WEkjbRALLLQYyjX35Rc/zHk+I0my3cMmb6jSfMbS1rAeNKCJ5MWYkFqqBWpYTakiux5GOFAepQzmTGvkBkznYwYZz2GHoms2yUj3Ir08Kmkhtnodogc9TXZN2NcBQzFvcqtFTO4GTedmzHO3IxxJjnaieTIadwIE6ZBSaEOXA8WqrMv+lnya8BUfgmy5ZdQG34KteHnMHt+DrPXYciOn4Pt+SnIlp+CbPkxxJ4fQuz5Mmgqn/ubc9JvCp8EmnHIfxIJHqN5Z8EgPN7sxKzpwgHVWdM7sOCNjiya2wW3Bb3wXNKPQPehiPxG6kA0ltjA8cQGjicuaAIrAyewKmgKq4PNeCdkCmtCprAxxl4XWzbGTOXDGEs+iDVnfawlq0STCQ0Yy/JFw1g4byjeXpOIEDkQGT6N6HAXosOnExf5GqtjZ/H+6nlsfG8pq6Nms27VArZ+4M2uLUGc//RDvj69le/P7eLHr/aSdvc7NIp0ZOL71GnyoV5MgzofjVy48VNVlomyRKjRrpU9oUGWQ3VZJqrCB8hzb1H25IY+pTk3KM9PRlF6n2rlY6grhRY5NMloqZcI7XPNSmhSoK3Io6zgASV5dxEX3ENaeF+/Y9Rara0oeYRC/JiKsix96YJMnE2FNA+tqpSGainN9RU01sqpqRKjURajriiiSlFIhTQPedkTKsvz0MgLqVYWU1NZikZeqC9o0MgLqRDn0qiR8bRGTq1KrMeLojSHSkkBFeJcFKU5NNcqqVGWISl4RIU4lxplGU1aOdUVpTRp5dRVlSPOy0BW8gSVtJAaZRk1yjJkJU8Q52UgzsugQpxLXVUZVbICtIoiWuoqqKkspUpWQK26HHVFif7JW4WsUJi+KMRUlBdRVpKDXFIAzTVUq4WDoRUyoRRBrRBTr1FQWvAYSUEWitI8VOXFaOSlVEqLkRQ9oUpeikJSQKW0WI+b2ioZWoWY5hoVT6srqZQUISvNQ1tZTmNNJTQJtdOtwGlpUNFQLdejplZdpgdNQ61cQFGtkjqNlBqVBI2yFI2yuB2IhM/7fwiiVgw1CUdUhftBGqhX0KyV0FBZgqY8F2neQ8SZt8i/8wuZv53mzoV9JJ3axvWj67l6aDVX9kdzZXc4lxOCuBjvz+X4QK5uC+TG1kCSNwdyc0sQN7cGkLzZn6RtfrrdIF+ub/Tkyrol/LzqLb6Leo0zAY4cW2bGsWWTOeM9lS98bTjjZckZL0vOels8ex73HIi+9LXmvK8NZ/2dSNkaRNbBlXD9FI0nVnM/yJGf5piwYdL/Ye49w6I82Pxt8sTeuyIgokjvTUCRbu+9oPReFey994IVey+JmkRjSWKJUWNiiRVsgHSYgZmBmaEq5nw/3MMtmGT32f3v7vF+OI9hhBk4Yj5w+ruu39UUz45amHTWomcXLfS6NEKnSwv0OrVBv31bUYj0OrSle4f/OyGqq9auzz+NyP0lafpfF6LmYjV2XROcMAb3Jb3aadGzjRYGrbXo01YLkw5aWHX7F076TenfpwXuRi0Y1bcL07x7Ej7ChNgxlswaY8u88Q4snurMsukurAx0Zm2oK+vDXdkU4cLmKGe2RfUlOcqRndGCROyNsGR/uLnQyhZhw54wG7b5W7J6ggkLhxuQ6K1LlEtn/G1bMcG0CWOMGzPBrCWTbDsyxqojvoat6a/XDNtOX2DUSgurjl/iadQNL2NtQYJ02wqPeq0ZYNCW4WbdmOSgwwzn7kR46jJ7hAHLJhqzdqop6/0s2OhvxZYQe7ZHOLEzypld0a7sjXNn/0xPUYgOzfTk0ExP9sf3Z2+sM7uj7NgRYcOOCLuGUhTtwt5YV/bGOnM4cQAn5nlxfMFAji0YyOEFAzmyYKgoQ2Jy828KUX0Z+lyI6jizfipfbfDTMINzmwL4ZksIF3dEcnVPHDcPzebuiQU8+HoZf5xfxaNzK7l7YgE/7ovj4o5wLmwN5sSKSawKcSXYV59xLl3wsWiNs0FzrLWFVj+zbi0w/f+REBnptcG0Z7t/pL4QGevUpR5tMO3WBpOurTHXbo1V91ZYazdmsG0XpvkaMWtqX+YH9md5hCfLIzxZFu7B4kA35vs5M9fPkTlTHUiabEfiJBsSJlgQP96c+PHmxIw2JmKEISGD9Qn01WeGZw+meugxvp8eI/p2x9u2K86mHbHuJfxchnptG0jRvyNEhvpd6dNTG0P9rv+pFP1vClHdPSIT3aaY6zbDXq8VPoZdCHQ2Y+2koVydE0zJzllUr5/Oh5leqCOdKVrgSclOfwoPz+fV/jm8Oj6b1JOJvDgxq4EQ1U+I6sblnh2J4/nhBIF/EKL67XP3doWJh1brEqFHu8N4uCuU+7tDRRn6JyG6sz2Au8kzxISojrvJM/4iRLd3+nN7pz93dwg3kG7vDuT27mDu7Arl/pHZpP9yCMnrG6ikr6lU5glCpMyjtDiDwpwXpKf9ytP7P3Ln2ld8f3YPJ/atZvemuWxdE8fG5eGsXxzC2oX+aL3f5i+mQ8pVwwWhWeSDapEXFYs9BSla5IV66UDK14ykctsk3qcEUL4ngJLNk5GuHYts3RhKVgxFusibkgUDBBlKdKIk3kYYk4s2Jy/chNwwY/LCzCiItKAg+pMU1YlRYYw1uVFWGhnqI8rQm8DevAww5EWQIc9CjHkWbs6zSGueRNryLMqBp9F9eRrrzPP4/rxM8OTVTB9eJniSFtefl7F9eRntoMGOl9F2pEXZ8jzSTnxtnRDdjx/A/Zme3E/04vfZA0Uh+nWWhyBCGu7GC0J0K8KJm+F9uR7iyJUAG74PsOZyiAOXIvpyKcKRSxGOXI504qqGK+EaCQrTENGPb6P68XWkM8fCHNgfYsOuIGs2+Jkwb1QX/L0a49tfC1dXLdzdtRg66AuG+moxckgjxo5oxqTRrZg+sRNh/nqiEM2JtGJOpBXzI22ZH2nLoig7FkXZsTjalsXRtqxLdBNI6sf62a5smO/KmnlOrJnvwoq5LiTFWBMeZEpYsA2xUS4kJfiQlDCQuQmDmJswhCVzR7NmyVSS14eyNzmer44u57vT67h+YRd3fjjAnauH+O2n4zy6dZbHd7+lIPM+1WUZVCmzqFJmQVUhNWVZlBW9pKzoNSrpW5SFr5HnvECZl4Y8+ymS9PsUvvlNSIZEIbpFwZtbSDLvIM+7T6UslVrVWz6qM6mUvUQlSaNMkoq65A3VpdmopG/Fe0Lq4nSqFFlUyoUGObXsnYiqJBNVSSZlxRmoZe+oVhdpbsgoqFZLUcpykRUJ1d2lxdliGUFxQTqSPEGIyuU5fCiXQLW8gRCVSd9RUVoojJR9KKVSWYCs6B1571IpLkjnfYWMSmURxQXp1JQXo5LnCe8pyaJKJeHPmlKqVBJ4X4ZKnsfbtIekPb2HJO8NpcXZ5L1LJSfjOekvH5GT8RyFJItqtRRZ0TuKC9JRynJRynKpVBZRWpyNSp6HUpGHTJqFqrSgwd5N3U5OhVqCUpFHTaUMpSKPwuxXSPPfUqWSIM1/S7ksj6qyIj6oi6ktl/G+oi5lKqdGrRATIGVJIRWlxaiK8+C9GqqUlOQJO0vvKzS13VTxvkJGSeFbpPmvRdlUSDMpLRbSurKSLJSybFSleZSrCqhUFqCS54g0lKECUYSq1VKq1VJx/LG2olh4LJdRWy77dFi1opSPFUpxvO/TiJxK2Id6L8AHtYYKDdXwoRyq8qkufYk85wEFb26TnXqDN39c4cmdszz86Ri/nNnCzYOr+Gn3fG7snMvP22dxc1s0P28N4+aWUG5sCuHaxmCubQzm+vpAbqz259Yqf35Z6S+Ow/2ycjrXl0zg2sJxogh9Fe7GcX8H9k00Z9dIQ1LGGnN8qjVn/O356rNEqI6/PA905mL8UDL3LyT3+Cq4dQjp+hn8Pt2ar711iO6uhXNHLXp10UKvqxY6XT8JkV6H/1sh+nxErv6u0N/tDP11JE9Tm/0Zn4/E1RUe/NtC1KkZ2p2a0b1zc7p3bo5Op6bCQdSOwlHUnh2/pGdHYSfIsJ0wCmfRUQt7ncb07dmMgTYdGenYlQluukx20yF6jCWJk2yY62fPvKl2LJxsx5Ip9iz368vqACfWhTizMdyZTZF92RzlzNZIJ5Kj+grJS0RfdobZsjvYij3BFuwLtWJvuDUpGiFaM8GIpSN6s3BwL2LdtAl16sB4oy+ZYNKM8abNmGzdjrFW7Rlo1Ir+es2w6/IvTNtoYdO5MX11WzHEqgcefTrj0qMNznqtcenRhv76rfE2bM8E++6EexuSOMyIReNNWD7JhNVTTFg/3YxNAZYkh9qxI9xBaJOLcmVfnJtmXM5bFKKDCe6kxLmyM9qB5AhrkiOs2RntQEpMX/bFu7A/wZVDs9w5mOTB4dmeHF8wkNOLh3ByyRBOLBnG0SVDObZ0BKdXjuer1ZPFMbZz6wSZqT82Vyc/nwvR+S3+nNs0g3ObZvD1xul8vXE6X23w4/wW4XPfbA3g680BnN0SyLmtIVzYEcmVlDh+OpDErWML+O2r5dw/u5Lfv17BvTNL+PnoXH48EM+V3VFc3h3Oha2BnNvgz7aEgYQN7skUN22GWrfHzagVdnpNsNRuirl2S8y6C3JhqNMCQ50W9NFrTh+95uLzOv4qRA35/OvFA6C6LRtgotcKE71Wnz2vE6J2wh7R3/DpPpGQypjotRHSDe22mGu3xaW3Dva6HfCy0CNwiAPzA7xYHuHNhoQhrIvxZlWkByvCBrA4yIWF0/syf5oj86cJ/+/PmWxD0kQrZo03Yz2IggAAIABJREFUY+Y4U5H4McZEDe9FxNBeBPrq4+clSNGE/j0Y4aKDj103UYpMewqjfHV3juqOwNYJ0V92iHp0waBHFwwNtAX+Eyn63xOiur+b5hjrCkdarXVaMqBXZ8bbGZI0wpPjsdPIXB9BzaZAmD+EmihnCiMdkK+eiPTgfNKPLuHVyXmknU4i7XTDpOjJ0TgeHxEOsz4+FMOzI3G8ODaTtKOJpB6ZxYtjiQ14dlzgxbHEBsdb7+8O5eeN07i3PYjfdgSLqVD9dOj+bqF6u+5466+7AkXu7vAXhCd5Ore2CSnR3eQZ4ufEr90TJLArUHgPzfM722dw/0Acj79ZS96Tb5Hn/oFakxLV3SQqKXpNTvpDXj75mfu/fMuPFw7y9ZENHNi+mOS18WxaEaURokC0qrZMoXz9eJRrRqBYPhj5Eh9RiNSLPYXRuUVeKJf5ULl2BDXbJlKzyw/VtolI146meNUw5KuGU7zYl+J57sjn9UOR1FeQoRgrJFGmFIQZkRtiRE6IkShE+VECdWKUH2VBboQ5WWHmpAcb8zbIUORlYC9eBvUhNbgPz0NNRCF6FmXHk2gHnsU68WJmf1JnuQkiFO9BWuwAXsb042W0Ey+jHXitkaEX0XUyJLxWKFVwEQ60znQXhehB0kDuzfLmXqIndxLcuTPTjTsz3fh11gBuJ/Tn5xhnbkQ48kOoPZeDbPkuwIrvgqy5GObA95F9+T7Ske8jBSm6ouH7cEe+i+jL+XBnzke6cC7aja9i3DkW0599kc7sCHdgzQwLksb2IMCjOcOctXB21MLZTQtvXy2GD2+Ml5cWg3y1GDGsMWNHNGPq2Hb1UiIj5kVZMz/ajsWxjiyOdRRH5JbGOrE01oH1SQPYMMedTXMHsGFOP3au9GXjIjfWLXRjzSJ3Fif2IynWmflJ3ixfPIZd28LZtS2SlG0xpGyL4ejeuZw9voJrF3fw6/WD/HbzGL/dPMH9Gye4f+MUz+99y8v7l3j7xzUynv1CQeZDSguFMoOS/FQ+ludTU5aDujgdpeQNSskbVNK3lBa+RJGbSnHWE4ozHlHy7iHFmb8jyfiNovS7SN/eRZp+G0nmHYrf3aUk6zdKsn5DnvMAWZawM6SSpFFR/IayIuEIqiTriXgYVSV9S1nRa+HuUL4gMmXFGdSo8vlQXsh7dQE1qnxqyiVUKgsoK8mhuCCdvHep5GeloZBkiYJRUpiBJO8N+VlpSHJeizXW71VF4n5PXUKkVhSIqUSdXGW/fUZRzmuhhIAKlLJcqtVSMb0RpaFWjVKWS5VKQllJDtlvnwlSo3mfwuxX5L1LJe9dKiWFGeL3KSnMoCjnNdL8t1SrpUAFakUBvC9DXpwtyk+dGKlKC+CjmjJ5LlXlUpSKPD5UK6hSSSjMfkV+Vho5Gc8FSat3lJTqUnFHiI/VfKxSibtDH6tUUFPOn5XCDZ7acoWQKBW+Q16QQZk0W7gXJc2kuEBI5qT5rykufIW04CXFha8oLnxFSeFbFNJMFLIsyuTZKGUC/10h+qAuFmWutlwhyFCFUpMKKcVSCGpUQmteHR+U8F756fG9Cj7IKM+/T/HrH0n/7Sse/3SAB5dTuPNNMj+cWMOlA4u5vGM2P2xP5KfkmdzYFsvNbdHc2hLGrS0h/Lw5mJubgrixMZAbGwO5tn4G11b7cXPFNH5ePo1bK/z4Zdk0biyewNXZw7iYMJCjfg4c9XPguJ8dR6fZcmiSJfvG9OHQRLMGIvR1gA3n/G04H9BQiBokRYHO3FwymfQDi6m5uh9+TCEjyZebY3pxYEB3/LpqYdNBix5d/oVO10Zod232t0L0fzEy909C9J/tDNUXos9l6H9CiLp2bIp2h6Z079gE7Q6N0e3YCL0O/0K/0xf07PgFvTp+2gsy6aCFjfYXuBo0xde0HcNtOuPvY0jwEEOiR5kQP86SxAmWJE2yYM5EC+ZMNGPhJEuWTrNhlb8j64Oc2Bjal80Rfdkc4cjWSCe2hjuyPcKJHeEaQuxIDrAQpSglzIaUUDshIRrfh6UjerNkuCFzvHsQ7dqFaWbNmGrenCkWLT8JkWFL+uk1xr7rFzh2a4R9tyZYdfwSb5NueJt0ayBFjt2a4NS1ESOtOhHh04e5Yy1YNslCuD80xYh1fkZsDDBjW4htAylKiemnkSJPDe7sjx/A7lgXdkTZkxxuy44oW/bP6seROR4cX+DDiYW+nF48hK+WDuOr5SM4u2oUX68cyVfLR3B6xShOLB/ByRVjhL2etVM4vWayMDK3duq/LUR1MlRfiL7eOJ1vtgYI94l2hPHdjjAu7Ijk4q4oLu2N46fDidw8voDbp5bw69fLuXNmKTeOzefqgZlcSYnh0p4orqYIXNgayPlNM9idNISZY0yY4dGdkbZt8TZuhZN+U6y1G2PevTlm3VtiotMao/9BITL6D4WoBSZ6LTS/gLfEVLcVprqCFJnotcG0R1vMenTAvGcnzHp0ENBvmBKZ6Amv+bT70hw3w06Mde5D0lRvts+ZxvY5Y9k2ayib431ZF+3ByrD+LA9xYUmAMwunO7LAz0EjRDbMmWxF4kRzZo4zJWGcETPHGzNzvDEJY02IHd2H6BF9CKsnRZM99Bg/QJ+RrrqiFNn16YB5z3biCF1P7TaiFPXQ6UgPvU700PurEPXW74qhgTZ9emr/h+Nz/5dCZNW9Ba4GHRhuZUDYQFe2B4/m8cowyrdGwLJxvI9xRRpkg2z+cIp2J/HuxPL/UIieHo7l0f4oHu6L5OnhWFKPz+LlsaR/S4jqpCj1SAK3NvlxY8MU7mzz5/7uT3tE/64Q1ZeiOiFqIEN/I0QiO6bz6GA0947NJfPXY0je/EJZ8WvU6gIqyqWoSvNQSNMpynkmpES/X+HWDyf47tR2ju5ZzvZ1s9i4PJJ1i0JYPT8IrcoN41CuGUHpiiEolvqiWOSNYpE3ZYu9KFvsRelCT5RLvFGvGEjNhlHUbh1P9eaxqDaMQL56MLLlg1GtHIxikSeyOa4oklwoTXBAFm2FJNyMghBj8oIMyQkyJFcjRPkR5n8hJ9yMrFATMoOMSQ80Ij3QiLcBfXgT2IdXgX14FWxEaqgRL8JNeRFhyfMoG55H2/M0xpEXcX1JS3Dl5Uw3Xs50JzW+P6mx/UiLduZltBOvoxxEGaoToT+inXgU4yRWbj9KcBOF6MEsLx4k+XA/0YvfZnny66wBghAlDuDOLA9+njmAn2JcuBxmz4VgGy4E2/BtiMCFCMcGQnQxzEbkfJgtZyOcOBPlzPEYVw7H9GNvbH9SErzYkziIbQleBA7qzFi35gxz+QJfVy083LRwc9fCfYAWA9yERy8vIS0aPawJk8e0JnhKN2IC9IkP7sPsCEvmRdmyOKYvS+NdWB7nwtJYZ5bGOrE8ri9rktzYMM+DzQt92LF8MDtXDGHLUh/Wzvdg2ewBrF86kh0bZ3Dm8Gyufb+ZS+fWcensBi6d3cSls5u4eHYLl79N5tqlvdy6epBHd86Q+uAiL+5f4P7NryhMv4ci7ykVxW+olGfysTyfj5r2NN7L+FgppUaVj6okE3mhUDJQXvKO6tJcPpbnI899hjz3mdAU9+4hJRm/U5z+G0Xp9z6J0dt7lLy7j6rgKcr8J6gKnlIpfcUHRQYfyrIol76mJPcFxTnPNaNxL5DlpVJa+JKS/FQkOamoZe/EAoL3amHetFyeJaYV0vzXSPKE4gG1ogC1ooiKUgkqeQHF+ZkU52ciK8pGlp8u7O/I8qgsLaRclifcOtKMbUEFZSU55Oe8okSSTZksn+zMNApy3zY4CFpTqRCLDCpUxSLSgkxhdE2Wj7pMgrpMQrlSilJegEyag7pMAh8r4GMF6jIJWRmp5Oe8QVqQiaIkD6W8AFVpEeVKKVXqEsrkuWI6lP3uBTJpFrlZqRTkvqZMnktNuQRQU1MujJuVy3PIz3hGbvpzVMU51JbLqJAXoCrOo0ySizQnnapSKeWyAjEJghoq5EUoCrOpKSvmg1pGjVJChbyAGqWEakU+Ksk75IVC0YOs4BUl+S8bFFRIC16KYlRS9BqFNF1MjFTyPNSKAipKC0XqRuVqlBLeq6SiHNYXoLqPheeCDNVWKvlYWc6fmhIEPmjuMVEJVAj8qRb2yaqkfCzLprIwjbKsBxSnXSf7zinSLu3m3snV3Ni/iOsp8/lh52wubZvJ5a1xXNkSx9VN0fy4OYprmyO4uTmcW1siuLMlnDtbwvllUzC/bAzg5lo/flk3nV/WTefnlVO5sVQYizsX5c2Z4H6cmO7I0Wm2HJ1my/GpdVhzbIolRyaYcGicEScmmfD1dCtBhALt+DZA4HygHd8EOgpy5G/H+QAH4XlIP96kzOb17nnw02E4vZbsBHfuTu5DknEz3NtpYdq+KXqdWzX4JaBOiOr4rwjRfxftjm3o3qktOp3bodO5Hd07tf3L8/rf8++Ep0v75nRr15yubZuJdGvXvAHa7VtqaK7h8+caOjQV0WnfGJ0O/0K7vRa6HbTo2UkLw85amHTVwky7EVY6jXDSb4qrQVMGW3ZgjENXpvXTI9DTgIghhkQNNyRupCHxo/owc6wRSWONmTPBmHnjjVkw0YylUyxZNcOG9YH2bAwW2Bxqz5YwB5LD7UkOt2d7mL0gG2G2JAdYsDdcSIpSwmzYE2JL8gxL1o03YsVIQ1aNMmHRoF7E99cmyLoV/lat8bNui59tByZYt2NQr2b002lEX+0vcdFrjpN2Uyw7amHRXgtPo06M6WuIq4EwMmffpTEeBi0ZbdOFqCGmzB1rwdIplqycYsyqyX1YPdWQTTNM2RZkTXKwrfhz7olyZW9sf/bHC8UKBxPc2RfnRkqcK7tjXUiJc2b/rH4cnefJiYW+nFk6mK+WDeHr5cM4u2I451eO4JtVIzm7ahRnV40S7v6s1tz+WTWBU6sncHLVeE6unMjpNcIe0flNMxokQOc0z+tzblMA5zYFfHq+NYjz24L5bkcIF3aGcnFXBJf2xnB5XyyX98VyZX8C147M5pdTC/jl1AKuHZnN1QMzuXpgJpf3xXJpTxTf7w7nyp4IrqZEaOq3Z3Bk6RjmT7IgzEeH8fZtGWTaAleDxkL9dvemohB9kpbmf4uRTrPPaPG3GOs2F8avNJjqtmiAeY+WmPdorqElFnr10G2NZY822PTsiF2vztj37oJFj3aY67XGokcbrAzaY2XQHtte7bDVa4GHeSfcjNowyKoDiRMdSFkwif2LJ7B3/ij2LxzL3vkj2Dl7CNsSfFgf6cbq0P6sCnFlZbALywL6smSGIwun2TJ/qg1zJpoxc6wR8WOMiR9jTNw4E2LHGhM7xpSY0cZEjuxD2FBDAgbqM91bXyNFehop6kJ/8444GbfHpnd7zPTb0EdXUwmu05YeOu1FIdLv0Rn9Hp1FMeqt3/Uv6OsKUlS/bOG/fJj1vyBEghQJf19mOk2x1G6Ko24bvE26M72/LaumDOXqoiCKdybBWj+U4U6UhThQnOCNJDkGyZkVvDk1l5dnZpN2OkkYnas3Ivf0cKxYfPDkQDSpRxJ4eXwWaUdnimULqcdnCXtGJ2ZphCpRLFl4cSyR1OOz+G1PKDc2TePmZj/ubPPn8b4oHu4L47c9wQ34OyH6u6TodrKwQ1QnRQ0E6G/4/UAkvx9L5OF3a8l9eoGSvD8oLc1BVS6hXFWAUv4OWUEaOekPefvsZ36/9Q1XzqZwav86dm6Yw8bl0axbGMaqecFoCTI0CMVSX+RLfJAv8dFIkSeKRZ6ULvZCtdyXijVDqd08hg+bxlKxbgTK1YNRLPdBsdQb5TIfFPP7U5LojHymA4pYO0oizJGEmAgyFNhbFKLcUFNyQ03JCzMTP84JMRFkKLiPKEJ1MlQnRGkhRqTWT4eibXgaY8/TGHtRiAT68yK2Hy9inEnTpEMvox1Ii7LneWR9GXLmQYwrD+L68TC+P49mefBolgcPZnnxMNGHh7N9eZDkI5Yp3Jnpxu1Zbtya5c7NBDd+iHHmYpidKELfhtkKhDvwXYQjFyIc+S7cjm9CrTgfYsnZUEvOhFlzKsKBY9F9ORjfn5SZAzgwbwiHloxma9JAYieZMWpAa7wdv8DNXgsPFy08+gsSVIenpxbe3kJKNGzgF0wa3YqgyV2J9O9JbJARs0LMmR1uy4IYJ5bEObM0vqEQrU7sz4Z5Hmxd5Mv2ZYPZsXIY25YNZfOSoWxYOJy9GwP46uAcbl3ayoNbB7l+MZlrF3dw7eIurl9M4ebV/dy+dozffznDo7tn+fXacX69dpLnv18k7809qssyeK/K5oMqjw+qAuE4qbKwwRFUeeFrcXdHXZxJdWmumNQUZj5GkvkISfpDit4KFdxFr++S/+o2+a9uI317D1nmQ9SFqXxQZEB5DlTkCVXcNRKoLuJPdb4wHleSQXlJBkrJGyRZT8h984CCd4+R5r3gz2oJfChBVZIp3vaR5KQiyXtFccEbZJIMTcFCnpA4qEpQK4pQSHIoKXyHSl5ATbnwi35laSE1Son4cVVZkdi+9rFagVohyEtx4TsUJXnivk79drM6ZNIckRJJNsWF75BJc0SxUZTkoSjJo0Qi3AlSl0nEpjR1mYQSSTby4lzKZPko5QXiY91eUN39HXVZIYV5b5BJsyguyhDSIk2ZxJ81ctSleZQWC9JSqDluW1laiCw/nTJpNpKc16S/+IOirDfUlisolxVQW66AKiU1ZcUUvnuFqjiPSoVQ+qAqzhF2m6RZqKVZlBVmUFogtPHVCVF9xISo6DUyyVtKizM043O5GkH994RIQBjtq60sFR/rROhDVbnYCldbXaHZa1LyZ42cj9XF8FFObVkupbnPKXp1j5yn13h19yxPrh3i8aWd/H5iNbf3zueHZI34bI3lx80x/LApUkM4P20M56dNoVzbGMrNjWHc2hjCrY0h3N4Yyi8bA/hl3XSuLZvIT4vHc3nuSM7F+3A63I2Twa4c93fi6DRbjk0R5Of4VGuOT7Xm5FRrTk61FDk2wYgj4/twfKIxX0+3EmWojm8CHbkQ0peLoc58G+QkPI9wJ+vQQnIOLIUfDlK5dz6vQu25NFQbf70vcGrfGMOOrdHr1AGdOjpr/pW0Y9v/Vu32/4QM1ReiOup/ry7tWv4PClFzdP4GoT67CXodmqDXoRH6nb5Ev5MWBp21MOqmhbnOF9j3bEo/ozZ4mXVgsHVnRtp3Y7KLDoHuPQnxNiDctwcRA/WIGqxL9CBd4obqMWukAYmjejN7lAGzRxkwd0xvFo03YvkUU1b5WbLW35oNAVZsCrJhc7AtW8Ps2BpmR3KosG+zK1xIiPZHO7InxFokeYY568YbsXJUH1aPMWPx4N4kuXcn2KY1wTatCbBtywzbjkyyaoevQRNcu2vh0r0Rbj1a4qzTAvsujbHp/CWu+q0ZZNGdAb3b46zXEofujRnQqyVjHboTPdSMpDHmLJlswfIpxqya0pu1U3qxYboRWwMt2BZkzY4QO3aG2rMn0klMiepL0aFZ7hxO9ODoHA+OzvPk2Hwvji/w4dSigZxaNJDTiweJcvTVsiF8tXyEmBCdXDmKU8tGcXq5kBKdXjORM2un8PW6Ty1z5z7jcyH6ZksQ32wJ4tttgWIidHFXBBd3hfH97nAh7dkXy1WNEF09GM9PhxO5fnTOJxnSfP7K3iiu7I3iUkoEV/aEcWVPGJd2BHNpRzBnVk1gXagT0YN08XPpwFCL5rj1EsTZWrcuIarPJ5kx1m0uJjp/pVUD6oSo/utNdJpjrttMQCNBFvotsNBvgWXPVlj3bIGdQSscDFrh2Ks1fQ3a4tyrHS692+PSuz3OvdrhaNAWe/3W2Ou31HxdS5x7t8BFvwlDLdsRO9KKPXPGcGjRGE6tnsSxJaM4smgEhxaM5MC8YexJHERyghebo93ZGDmAjZEebIjyYH2kO6tCXEUxmj/VSpAizahc7FhBiuLGmRE3zkyUopBhghRN8+4hStFol+4MduiCl3UX3Cy64GjaCaveHTDUaUVPndb00GmLvm6HvxWiz5MiQwNtetcbn9Pt0lYQoy6t/k+FyKprM/obdGSsgzGJI/rzVZI/bzbFUrshkOoEb5ShfSmJ8SBvjT+Fh+eSfnL2PwrRsyNx/LE3Ukx1nh6MIe3ozL8VotSTiZpdpKQGUlT3PvdTwrixaRrX1k3iwZ4w/jgYyYO9odxPCfm3hOjXXYENRuduJ0//D4Xo911BwnumBHN3Xxi3D0Rz5/hc0u+doODNLaTFrylTCQ2z6tIcSqVvKMx6QtarX3l2/yo3Lx3h/LGtpGxewOaV8axdEMrKuUFola4YhHyZN4qlAvIlPsgWeyNf4oVssSeKpb6oVg6ketMoajePoWbDCNSrBgtfv9gd2SI3She5I09yQRpvR0msLSWR1khCTCgIMhJkKLA32Rqygo3ICjbiXVCfBqQHGpIeaCjIkL8xbwIEXgUa8zLImNRQE1IjzMRRuToZehbrwIt4R9JmOpOW4EpqvFCvXSdEaTGCDKVF2fMiypHn0X15EuPCHzH9eBAnpEIPEj14mOTFo9nePEz04dFsXx7PGcij2b48mC00zP06awC/JPTnZoIbP8W5cjnSiW/DbPkmxEbkXKgN50LtOBfqwNkQW74OtuJMoCmnAkw4EWTOsVArDkU6sj/WmX0JA9g1y4u9C4axJdGXef72jHPvwGCXprjZa9HPQQv3fl/g7qYloBGiwYMbMcj3C3y9tfD20GLC6Jb4T+5CmL8+UUF9iA8xY1a4DXOjnVgU58qiOGeWxDmzJM6JpfF9WZXUn3XzPNi82Jdty4ayfflIkleOYdeaiexe48fxXfFcPbOWX39I4Y+fj/Hb9YP8du0wv14/zK/Xj/LbrdM8uPM1T+9fJPXRFR7dPc+T3y6Q8/ouVaXpUFnAh4pcKsuyUZVkUirJ1NztkfCxUo4k56VYI11fjiQ5qRRlC6mOPOcFJTlPkWU9oSTzD4ozHyBJv48k/T6yzIeUF7zkg+IdVBbCeyl8KBFk6EMJ/Cns6/xZLqGyNJey4reUSt9QUZpFlTKHitIsSqVvqFHlopZlUFL0Ekn+C/Kzn5H77glFuS+FUgVFQYPRq8oyKWXFeZRKc6lSFou7Ju8rZOKSv1KWS1lJjnibp1JzJ6dCLeF9VSlqlZRSRQGligLUKinV1aV/OfBZXJwjIpVkIyl6R3FxDqWKApRKCUqlRHwfuSwPhTwfuSwPuSwPpVLC+2oV1VVKKsrllKtlvMt4iVSSy/uaMqCW2ppSqFVSoZYg14ys1Y2fKaTp1KjyqVLmoSrJJDfjsSCJOalUyrKgooTaimKkua/ITHtAbvpzSvLeUlVWhKo4R0yAymV55KY/p1SShbxAuOskyRH+jkty05DlvUSe/4rSgtcaIUqjJD+VkvxUUZBkkrcopOmaZCgDlSJL83PmoZLn/UWExFE5VYnYcFddLhNksaKM99WqepRr7gRVUfu+WoTaGqBaSIVqSvhYnk+tMhtl7mOyn/xI2q3T/PrNTm6dXMePBxbwY8ocQYQ2R3JpYwhXNoRwdWMoP24I5adNdQQ32BG6vm4GN9ZM58aa6dxcPY1ryyZyee5wvo714kSIK4f9HTnkZ8vBadYcnW7HcT87UYKOT7NsIEEnp5pzqh7HJhhxbFwfTk404ayfFd/42/BdoD0Xghz4NljgSqQb3wQ68n2YC7fmjkR6ajny0+vgcgqFq0N4PN2Kk+6dGNdBC8eOzUQhqkOUEo0I6XRoj06H9mIZwf+rEH3++s+ToH9HiLq2b/23ddld2jelW7u/p05+hMOpn9Dt0ALddk0boNe+GfodmmPQsRkGnZrQq3NjDLv+CxPtL7HU/Rd2PRvhbNgEN6MWjHTQYayTDpNdezJjQC+CPA0I9epBqJcu4V7diPDpSqR3V6J8uhHl04Uony7E+HQh1rcrsb6dSRjcjdlDdZg/qieLxxmwfJIRa6cas2GGOZsCLNkWYiuyPcxeTIj2RTmwK9RaZJu/OesnG7FqtKFGiAyY7aFDqE1Lgm1aE2TTlhl27Zls2Y5BPRvh1v0L+uk0wrNXWwbot8JZpxn2Xb/EvuuX9NdvibthO5z1motCNMZem+jh5iSNMWfxlL8K0TZ/U5IDLNgRbM3OEBtSwu3ZF+2iaY3rz6EENw4luHF4pjtHZ3lwfLYgRcfmCi1yJ+f7cHK+D6cW+HJ6oSBGpxcP4tTSoZxaOpSTS4dzYskwTiwZwallo/hq9UTOb/IT2+PqRuA+F6JzWwM4tzWA88mBIt9uD+bCzlAu7Azl0q4wTbojjLxd2f2Jq/ti+fFAPD8eiOeqmAZFcmlXGJd3h3N5d6jIlT1hXEkJ4cruYH7YE8K3m6ayN9GXxBE9COzfgREWzRjQSwtXg6bY6TYTx+bqMNdtgXm9RMdCvxUW+q0w6ylgbtDmL5j2aCmOwYlpkF4zTPWaYaHXHAu95pj3aIp5j6ZY6jfDumcLbHu1ws6wJS5Greln1AYPo7Z4G7fB17QdvqbtGGjWnkHmHRlq1Zmhtl3xNGrJCLtOzPDsRdQwM7ZED+LIwnGcX+PHyUVjOLFoJAcSB3Js0UhOLBnF0YWjODR3GHsTB7EzwZvtsZ/YFufNlmhvNkZ+EqMVQc6CGE2zZc5kK5Im24gkTrIifoIVUWNMiRhpTMgwQ2YMMhClaIJbd0a5dGWofRd8bTozwEqQIstebeml2woD3TaiFPXU69gAA/1OGOh3alCy8HnRgkCbBogC9Dn/TSGqE9g6ITLr9C8cdVsx2FyXUHcr9keM5fHKMGo3RsCisajC+1Ec7UbWwlHk7Y3m3akkXn01R5SitJOJYrPci2MzeXowhocp4fy2I5g/9kby7FAsaUc/iVDayUQBzdhdnVg9Oz6TZ8c/VXY/PhTD7WR/rm2YzM9bpvPoQAQP94WJUvRgXzD39wZxf28Qv+0J5N7uAO7WWFQTAAAgAElEQVTtDvi0C7QrUChLSJ7Oz1un/SUh+lyqHuwJ4X5KCL/uDeP2/ghu74/g54OxPLq4kexnF5AUPKG0NIsKdT6VyjzUsgxkBWlIsv7g9dOb3Lt+hktf7SZl2yK2rJrJqnnBLE/yR0u+zBv5Mm9KNWmPdJEn0kWeyJZ6IVvqhXzlINTrR1CzdQxVG4dRuWoI5ct8BQla0J/iua7I5/VDOtNeqNOOsEAaak5hgCG5/r3I9u/VQIgyAw3JDDQkw793A9749+KNvyFv/Y1FIXoVaMzLQFNSg0x5EWZOaqSNRoYceRLryJPYT0KUmuDEi7i+vIhz0QiRULH9PFpIhl5EOfIiqi9Po114Et2Ph7FumhIFdx7M9hJI8vmUENXjkxAN4HqsKz/EOPN9pGM9IbLjXKgdZ0NsORtsz9dBdpwJsOaEvznHZ5hwZIYxB4PMORBqS0qUE7vj+rNrlhfbknxYH+dJ2GgDxnt0xNuhMd6uTRjg0ogB/b7Eza0R7m7/aiBEI4e1YOigRnh7aDGgvxZjR7Vg2uTOBPn3IDzQkJgQUxLCbEmKdmRenAsL411ZGO/MwgQnFs3sy4rZ/Vk734ONS3zZsmwI25aPZueqSexd78+hzRGcTpnD98fXcOPbndy9fJDHt09pOMOjO2d4eu8bnj24wKsnP5L+4gaZaT9TWvSU96p31Cgz+VCRS5UyB7XsnVAzrbnf87FSTm25DHnhW1TFWeLNH0FaMsRkQCV9K6Y7FdJ0yiVvURe+RF34ElV+KuWFb/ggz4byIvgghyopVBbxXplLlTyH8pJ3lJdka5KNZ0hyUimXZwlfW1tKhSIHWcErMRkqk2VSWpyBtOAlhTkvhDE5aSZVKgkfqxViq5laUYSyJJ8qZbGwX/KxkppymWaMLg+FJAtp/luKcl4jyXtDSWEGCkkWmW+fUibLByqpri6lrLSIqkoFf36sEPlYq+ZjrZraDyrK1cUNKCrMFIVIrZLysVYNVFL7QUVVpQKlUkJhQQaFBRkolRKhApoaaj+UU1mhoFwtQ60soay0SPNzVABVfKhWoJDlIJNkUKnMo6Isl+LCV1SWZVOSnypceU5/iCRX2MGqKcuD6hJ4XwoVJailWRRmvaBM+o4y6TsKMp+jKMpAUZTBe1WRRoI+HY0tePeYgow/xLpzWV6qiDTvxT8KUZkskzJZpihEn6dDf2mV05Q6VKlLqFKXUFkho6qyjOoaFdU1Kmreq3lfW05tbRW1tVW8/1BN7XvhftCf1Uo+qiVUFr8Tyj1e/8abexd4du04d88nc/P4an7cN58ruxK5vDWKCxuCubguiMvrA7m6Poir64P4aUMwP20IFCRoU6BmP8ifG+unc32dH9dWT+X6yklcXz6R68snci7ehxMhruyZYMGW4T1JGWfCvommHJ5myXE/G0742XB8mqUGc05ObUh9ITo52ZQTE4xFKTo33fovQnQx1JnzAQ78GONO6voAys6uper8Rri0nfR547gxujc77VszsoMWDh1bYNih7X8sRBr+p4Xoc+H5Jxn6x+/1/yBEuiLN0GvfDN12jemhQb9tYwzaNaF3h2YYdWyKcecmmHZtinn3xtj2aETf3o3pb9QEL9OWDLZsx2i7Lkx06o6fqz6Bbj0EGfLQIdyjK+GenYn06EikZ3uiPAQi3dsS6d6W6AFtiR7QmliPdiT4dGT2kG7MH67NotF6LJ9gwKrJfVg/3YwtgVZsDbZma7AwkrYzxIbkAAtSwu3Fg6Y7gi3Z5m/Khil9WDWmF6tGG7F4iD5zvLoTatOcMPvWBNu1IcC2PZMt2zCkZyPcu2vRX7cxA/u0w7NXW/rpNsdJuzF2Xf6FRTst+uu3FIXIzaAFo2y7EDnUlMTRZiyYaMayyUaiEG2c1ostM0waSNGuUFv2RjhwIMaZQ7H9OBTbjwPRrsJjjDMH4105lNCPwzPdOJw4QBSjE/O8ODlf2Cc6sdCXE4sHc3zRII4uGsKRhYM5umgYJ1eM4eyGqVzY6s/3ySFc3BbM+S3+YkFCnRid3+LPt9s+SdCnsbgwLqWEaUQmgsuakbcfdkdwZVe4yI97ovhhbzQ/7Ivk0q4QvksO5GI9vt8exKUdwVzeHSzIUEoIl3cG8cOuYL7f7Mfh+YNZNN6QUPd2jLduik9vrXopUVMsdVoIdG+FtV4rbHq0wbKHIEKWPdtg2bMN1obtsTZsj02fDtj06YC1YXusercTH80N2gjjdd2baUbjNImQXnMsejTFokdjLHo0xrpnM2wNmuNo2Aono5YMMG2Dp1lbBlm0Z6hlO0ZadWCUTXsmOHZlqqsuMzx7EezTm9hR5qwN9+LsuiB+PTSbm7si+GlbIBdXj+f0wqGcmDuY7eHOnFg0klOLx3J43nAOzhnKngQfdsf7sjOhHvGDSI4fyLY4XzbFeLMhyoO14QNYHdqfZUHOLPZ3ZMEMgfnTHZjrZ8+sKXbEjbf8JEVDjUQpmuTRnQn9tBnVt4soRW4WnT4lRZp7RQa67eil155eeh1FevfoJKCp4P5cinrpdqaHdof/uhB1a/vfFCKhftu44xfYdGuKp1EXpjr1IXnGEO4sCESxPIg/F0+hMs4bWaw72fMGkbXFj3cnZv5FiOqkKPX4LFKPJPB4X5RYiFCXEn0uRK9OJf1Fil6c+JQQPT4Uw4O94dxO9ufGJkFoHuwNFaXo3xGiX/cEcXeHvzgyVydFfydE91NC+G1vGHf3CTJ050A4v+yP4vbJBaTfO0He21vIpC+pUGaLN4lKpW+Q5T/n3cu7PL57gesXDnFg5zK2rJnFqgUhLJ7ph5ZiqSBDpct9kC/xQrLQA+kiT4qX+SBfOYiydcMp3zKGii2jKF83GPWKgagXe6Oc74Y8yYXiRAdKkpwoirUhP8Kc3GAT8gOMyJvRi5zpBmT7G5ITZEROkCGZgb008mMokj6jVz3qC5GpRobMeRFmSWqkHc+j7XkW68TjOGeBeOG46ouYOhnqKx5fbSBEmoptoY3OlcfxbjxKEJIhoUDh04jcw8SBPJrpwx+zBvLHrIE8mFW3R+TBz/Fu/BTTjytRLlyKcua7MAcxEToX6sDXIfacCbbjVIAtx6dbcHCqCfun9WHvdBP2BFmxO8Ke5Ki+JCd4sC7WjaQZ1kwZ2Jkhzs3xdmiMl3NTBrg0ws2tCZ4+LRg0tB3Dhrdj2PA2jBjeipEjWjNqpMDIkc0ZObI5Q4Z8ydChTZg2tRuzkxxZssCDFYt9ObwvlN3Jfuzd7seWtSNZNn8Ai+a4smqhB+uX+LB5xVCSV49mx5qJ7NscyMndCZw7uJDz+5dy9fRWfv5uH7//dJxHN0/y6OZJHmhIe3SJvLe3KZemUil7SXXZW6pKX1Mue011WQYg52NVER/KC4XjoH+Wa6iEPyspLXgrIst9jTQvTRSUKmUeHyul1FZIhJRCc9S0XPKWankWf6oKoVoGVSVQLuGjuhAqpWKiISsQ2t3qqqzz3j1Hmv9a3IuprSpBXZontpgpZdmoS/NQKnKQFr4hN+s5ClkWamU+76vk8EFNbU2pZsRMgqq0iCq1nPeVSlQKKYqSAhSSHBSSHGRF2RTnZyLJTUealyGOrpVIspHLCigrlVJVWUapoojaD+Wa+zUf+PNjFX9+rOJjbQUfayv48F6NWlmCQl5IsTSPosIsZMX5KMuKqSiXU1mhoKqyjNoP5eJrP7xXU66WIZcVAO811ADvqalUwJ+V1NYohURII265mS/IevOUksK3qOQ5lBZnkPvuCaWSdJSSdD6o8pDlpVJTloMiNxVF7ktqy/KhtgwqpFSVZCHLeymmPbmvH1GsSYBKctMoznlOYeZjCjIfkp/xgPyM38nP+J3C9AcUZTxE+u4PSnKeUpL3TECz5yUreIW88DWlknRKJeliC2D9hKi+FDVIh9TSBkJUoSqmolyQove1Ks1uULX43wbeU/tBRYWqmHJ5DtLMZ6Tfv8aTa2f59fw+rh3dxJV9y7m4cy7fbo3n2y0xXNwczuVNwVzdGMxPm4K5sSmEm1tCBTaFcH29UI5wY2MgtzYFcGXFRH5YMZ6fVk3iypIxXJw7hLNxnpwId+VIoAMHplpxYLIlByZbcnCSGfvGm3BgojFHpppzws+KE35WnwRomimn/Mw45WfG6Wl/z8nJpsLo3Hgjvp5mybcBNlwIstPgwPchzlwIcuJ6jBf5u+PISpkFvx2FMytITxrGzxMtWNz7X4zu1gTbji3p1bEtep3a/QVRhDoJF93rDpl+jjiu1vHv+c+Sob/bG/onIWogRv90ULV9878VoTp0O7RAr30L9Ds014zDNUG/fSPN8dRG9GnXmD7tGmPaoTFmHRtpjpY2xVGvGa4GTfHo0wwf0+YMtWzFKJu2jLPtxGSHrkzvq02gizZB/boQ0q8DIf3aEdqvFeFuLYno/4nwfi2IdG1BpGszIl2bEe3WgjiPNiT6tmPukE4sHNGNpWN0WTFen7VThP2cLQHmmpE0S7YHWpMcYMWuUFtBhgJN2RFoSnKgCZunG7NqTE9WjzJg6WA95nt1J3FAZ2Kd2xPp1JEQ+/ZMsWjNsJ6N8NDWwku/CYOM2uPdqw2uOk1w6vYvHDprCbtF2k3o270J9tqN6K/fnJE2nQn37UPiaDMWjjdh2cQ+rJzUSyNEhmz1M2bbdBOS/U3ZFWTJnhCh/W5vuC37IhxEDkQ6cSDSgf3RjhyK7SuK0ZEkd44kuXN0thcn5vlwbJ4PR+YLHFswkCMLB3Ns8VBOrxzLufWTubDVXxSTC1v9Ob9lOl9vmiaWK3yz2Z+L24L5LjmQCzuCuLgzmIs7g8U052pKFFf2RHBlV6jI1R0hXN0RwpXtwVxODuJychBXtgdyOTmAi1unc2GLHxe2+PHd5mnixxe3TufCtml8u3Uq32yZwg97QvhhVzCXtk7j2ILBbAqyId6nM372zRhiqIVnry/o37MxjnrNsNJpgqVOC6z1WuFo0B7H3h1w7N0Bhz4dcTDujJNpVxzNutLXQhtnq+70tdDG0ezTn7lY6+Jk3g3LXm0x0WuBZc82WPVqjXXPVtgYtMbGoCW2Bs2xNWiKrUFTHHs3F5OhfsatcDNqgY9Ja8b37c7kfrpMc9cjerg5s8bZsTbCl0u7E0i/tpPMa9tIv7yeRyeS+HVvGLe2T+fHjRO5uGoM360ax7erJnB66RhOLR7L0QVjODR3BHtnDWFPwkB2JQxmZ/wgkeS4wSTHDWZL3CA2xfiyIdKLteEerAwbwPLgfiwJdhUa6fz7Mn+6g1jPHT/OkpjRpoSPMCJoiAH+vj2E9rkB3Zno0pUxTl0Y5tCNgbbdcLfSxsWsC1a9hbKFXjp1tMNQt309OtJHrxN99Dph1KMzxvpdMenZHVMDHYz1tenVvVO9Sm+Bz0XIQLu9SG/t9oIQ1eM/FyIBQYiaY9zxSyw7Naa/QUcm2fVm+ej+XIqZQMWWJNgURe280ZTFe1Aw15OcdaPIOh7Hq6/miFL06lSSKDevTwvPnx6O5cHecO6nCLtEaUdn8vL4rAaISVE9oaobv6sTorr3ubFpGtc3TuLe7iAe7gsTebA39K9jdCkCdWJUN1JXt1NUX4ru7Q7i/u66naRQ7u0J5e6+CA1CUnT3SCLPLm8l9+kFinPuUy57S5UyR/OP9BmUFqaSn/GAV49+5NefTnP+ZDI7N81j7eIoFiZMR6u+DJUs8qRogTuShR4UL/OhdO0wVJtHUb5lFKXrBlG60hvlEm9UCzwpm9MP2UwnpPF2SOPtyI+yEMbhAgzJmtGbbL+eohBlB/YhK1hIht4G9PlPhehNgCmvAk15GWhOWqg1aZGOpMU78yLOhaczXXkS78LjBBeexH9Kg57F1iEIUWpsnSA58DTOSSDWmT/iXXmU4CaOydUXooeJggg9mukj8mCWF/dmenA7fgA3YoXjqpci+go7QmEO/yBDVhycasaeSYbsmGTI9ukmJAdbszXckW3x7iwJcSBolD4j+rVmoFNT+llp4WqjhYuDFq4uX+Lu1YzBIzowclw3xk/SYeJEbSZO6sqkiV2ZOKETEyd1ZvLUzkz160pQqB4hkQZEJ5gxe44Tq1YPYfv2KSxePJBVq0awa8dUdm6fxK4dE9mxdRy7toxj747JHErx4/j+UL4+PJPzxxZw4cQKLp9cxw9ntnHn4gEeXj/Di7vf8eLuN6T/cYm8VzcozrxHYcZdJO/uIc/9A0X+Y0qLnqIuSdPsDr3jgzqHGlU2H8qFsoL3ZYXUlBZQrSikWlFIQcYzZLmvqZLn8Wd5MUXZL4RRqvyXyAtfNxihq0t4hF/QC4R04qNaeKyU8aFcwntVkXhrR1GUQakkS9hZ0bSxVakKhRG6GjnV6iLxnpBKniNUPGvay1SleVSoC3lfXQK1SkHiPlbwobqM6nKZ8EuzUkq5sgSVQoq8OJ+SolyhWKEepdJc4Q6PuoTqchmVFQoqKxS8r1ZRWaGgolyuESJBhmo/lItyAzV8rK2golwuClGdDFVVllFdpRSF6MN7NR9rK4RbOH9Wi+/1sbZCFKU/P1ahlBcIUlSrpLamVKwNLynM0FSHv0KS94r87Ge8fXEPadYLqktzkeenIc9PQ5GbSlH6HxSl/0Fp3ivKJRkoC99SnPWC/DcPyXv7EHl+GnlvH1KY+VhAc/y2IPM++Rm/k5f+K/kZ98jPuEdRxv3/j7g7j8s5//u/3wwiu1LaS/siJKHSorKUNSrtmxZbVEK2lKVF2Rk7YzD2XXYzY993ibSoaN9XZXlcf3yOjmRmvud5Xuf1+11/PG9HGDNubvOHu9fr/XxRkHGfwswHFL8XbkMV5zz7L0FUVZZFVVnW36ZEP4KosbZUfNy1sb6Upk8lwv2iL+V8+VLK169lfPtcypemEj43FlNRnEHOm3u8vHOe59eOcvfYdv7ak8yFTdGcWzufM6vDOZM8i9NJUzmbFMz5VQFcWOXH5SRfrq7y5VqikD9X+fNXUgA3kqdwI3kKf63y5c9Eb1IWT+B45CgOhlpzYMZQ9k8dwt4AE3b59GOXlxE73Q3Z7SaKqwE7nXXY46zLPnd9fvfqw+9efcQY+u+A6HcPQ/a56rLPWYdD7oac8O37NxCdDRzCH7OGU7JrLh93zoUbO2DPHN7OsuPcBB0iev+Eo7wUfaX/OyDq8n8dRP/2Xuk/gUhBpqMYPf8GIqUeUqj06CisxMm0R126PeqiQ6o6Mu3QlREg1EemLX1l22MsJ8mAXu0YrCjJUJUOWKlLYqvZlhG6kow2aM94w45MMuqMW7/u+Jj0xNdUBt9B3fAf1ImAwR0JHNyBwMGSBA1uy1Sz9uJMG9Ke6eaSTDeXJHRoB2ZbdSLSvgvzR/Zg0Vh5oicoETtJlTg3TVZ56bHa14A1foas8TNkvV9f1vkascHfiPX+Bqz31WW9rzbr/LRZ661NnJMqK8apstRBiYX2Cswd1os5Vr0INe/JtMFyuBt0FIPITlWSEZpdsO3dBQtFAUSD5H8Wg8hMQRJT+baYq3ZgtJEMgXaaRIzXZ+EkXZa6aLHSVYtENy1WeWiyxlNHjKKN/oYCigL6siWgL9sC+7EtsB/bg/qzI9iYHcHGbJ86gO3TB7Jz5iB2zjJjd5gFu8It2B1hza+Rw9g73449UXbsnm/LbwtHcHDZeI4nOHN6jRdn1/lydkMAp9f6cnKNDydWe3N8jTfHVrfG0LmNQZzZNIXTGwPEKGrGT8ovQaRsCiRlUyDnN/gL8Fnry7k13pxL9uJskidnk9w5s8rtbzmV5MbpZHdOJru1ZK0Hp9d5cnXHNK5tD+bKJn9OxU1k01RTFk9QI2hIZ5z0fmK4hgRWvdsyRLU9/RWFGm5j5c4MVO/OEE0ZhujKYabXC3NDBcyNFDHvr8JQY1WsTNSxMlHHcoAa1qa9sRuizYihetib6WDeX4WB+nIM0JbGRKs7JlrdMdXsjqlWVwZpdWwVMy1hOmTbtwejjHsyYbAC7sM0CB5nxEI/GzbMd+HmoTiq356Dwht8zjpL9bMD5P21jsyU5TzdF8rdbQH8tcGTS0munI1z5eQKFw7HTOJwjAuHYt04GDOZ/UsmsSdqHNsix4hRtGHmSNbOHMGaGcNJnjlcDKLEqcOInzaMuKk2xAYNZUmAGQt9TJnvZcI8j4HM9zIVo2i6kz7BY7QJcOiN/3A1/G1V8LJUZLK5ApOGyDN2sCKjTBSx6S+PmYEc/TV7CG+txPeYuqGt3A1tJQFF/wYi/d5KaKvIfVfjLcr/BRAZyLRlkEo3xhoqsWSMOWdCJ1O3cRFsiOTbYleqI2zJjxhMxhIbsvfOaAWiNweFvD40V/xtccHC9mk82T6dF3tm/bdB9PzXWWIQNf977mwO5I81HtxY7y2st30/KRKBqDl3t7XkztYp4h///l3RX+u8xKtz93+ZIkKRAKLb2wQQ3d4WzK3twdzeFcqDI9Gk39hNQdplqgpetHouUVWYRnHOMzJTb/L49mkuntrJni3LSY6dRfQcPyTKY0dQutSe4mhhXa5g4TDyF9tSEjOSivixVCWPozzRgZLlthRHW1O+yJKK+SIMzexP/nQj8qcbkROowztfdd55q5HppUaWpxrvvdR576tFtp8WWQHa/zMQ+RmSOqUPqVMHkDZrCGkRVryeY8WLcCuehg/lSZgFT2db8HKWGa9CW/JyVnNEIJo9mKdhg8WIehwxlEcRVjyMFNbkHs0dLs7DOQKCHobZiXM/fBh3wm24PsuSy9MGkxJsypnggZwMMuFkkInwXmiKgKGDAf3Z592XPe592OaiwwZnDZKdNVnlrssqv74kBJkQE2RK8EQNxlp2xdq0LaOsumBnIYWVWVvMzdpgYyeFnWM3xkySZ8JkZbz8tfD218DbXx1fP3X8AtSYMlWDGWEGhM/rz+IVFqxItmNF0nAWL7dmyw4vTp2dT0KSExs3+xCf7ETy2kms3+TCuvVOrF/nxKaNk9i6xY2d2/05/Nt8zhxcweWTa7iRso27F3/j2fWTpD+4xPtnf/L++RUK396kIu8R9cWpFGXfpyj7PiU5jyjLfUxJ7gNKch5R8fEplfkvqClJo7EyW3QLKKNlIvQhg4oPGZTkpFFdmMXXmkJoqqCyOIOKwneU5b9pKTb4DkjVxdnUV3zgS10xfKrga30ZTdVF1JV9pLY0T5zq4hzxjZyGSmGNqqlOuCfUfIjzS30ZX+rL+FRTRF1FPhXF7ykrfk91xUca60v59rmyZaL1pYqmhgrRpKGUT7XCW5TGukoaasqoLi+isjSf6oqCVu1vjfXlwt0aUfPb95OfZtQ046f5rU/Tp2rR1AL49omG+koxiJox9Lmphvq6cmqqSsTAEkPqmzD1aJ4Wff9ephlyjfWl4vrt+qoCPtUU0VQnrDB+zHpGVtp90l/d4mPGY2pLMih5/4Li7Kd8SL/Pl6r3fKl6z4e3D8lPf0Temwfkpt0j5/Vtsl7foqowjfysR+S+vUde+n3y3t0V5bY4YhBl3qUg8y5F2Q8pyn5Icc4zMYjKPqRSXihgqLI4g8qirL+BqLYsm7ryPOrK86iv+CAGkYChYvGNoW8NpcKaJJVAGd8+5VNflUFp/nMKsx+Sm36LrNd/8eivw9w+t4drB9ZxfV8Slzcu5nLyXC7Ez+JC/ExS4qdxNjGEs4khwhuhxACuJPhxKd6bK/HeXIvzFN4CrfTg2goPbq7y49oKD1IWT+T0PEeOzLZjf4g5O30HsMOrnxhCu7yM2ONpxB73Pux1E8XVkN2TdPh1ki77J+vxu1cfDnobiWBk0Cr/BqLDXkYccNP/jyA6H2zB7bljqDsUQ8m+aLi8iaa1/qQGm/P7CHWCFCWw69WJvrLS9O75fxZEf6/V7oF8z5abQooyPYSIIPTfAZGQ1r8ORemO/1iQ8OOqnJq0FGrSUmj0FKIt2wFdWUkMZNtjKNtODCFjOUkGyLbFVK4d5gqSWKlIYqvWFju1n7FX/4nR2m2ZoNseJz0pXAykcO/XFW/jrviYdMJ7QAf8TNrjZ9KOAJM2BJj8RLBpG0IGtWXqYEmmDWnPTDNJZppJMmuoJOFWHYiw7UykfRcWOfYkepw8y5xUiHPVINlLj9Xe+qz2NWC1rwHrfA1Z4yN8rvPVZ52PDut8tETRIX6iCivHqxHjqET0KEUWDFdgnq0i4VYKzLRQwN2gI45qPzNMSQJblXbYqnbAVrUjViodsFCUxFyhLWbybYSvlVpA5NhHmim2Gv8KomQPLdZ46rDBW4+NPvps9jNks58hW3yFbPUXsi2gT6sbSs0w2hE6hO0zB7Mt1Jwds4fy6zwBQr9Fj+LgsrGcSHTl9BoP8YTmeLIXJ1Z7c3KNT6s0YyhlUzDnNwvvfJqnQ+c2B4pLD85tnMLZDX6krPcjZZ0359Z6cm61h4CehMmcinPmVNxETq50EudU3ETOJLpwJsmV06sncyrJlVOr3UnZ4MPl7UH8uXsat/aGcmfvLO7sns71rQHsDrNglbsuoRZdmaz/M6O122Kn3g5LNSlMlTrQT06Svr0kGaDcmUEa0ljoy2PVRxnrfqpYGathZaKOtWlvhg3WYthgLTGERln3xdG2P2Ps+jHKpg82ptoM0u/FIF0ZhuhKY64jjblud8x1u2Ku1xlzvc5Y6HfBuk93bPv3ZMRAWRxM5Zkyvh8RPlYc2hRJxr1D1OfegOoXUPucuveXqc88S136SWpeHqDy8Q7enlvK4/2h3NoRyLWNvpyOd+X4SgFEB2NdOLLCgyNxnhyIncy+pc7sinJiy5zRbA5zZMPMkayeNpxVIXYkThUSH2JD4tRhJEy3/RuI5nkOEINIjKLmN0VjdAh21CJoZG/8bVXwtlbAzUKRieYKjB+ixKiB8tj2k2eooSwDNLuhr9wRXcUO6Cp2RFepixhF2irSaKtIo6MqK0KRAvq9lTDQUEZPXRENFRl6K0m35DsA/XLqvCsAACAASURBVJj/L0BkINsOQ9l2GMt3ZLimDLOs+3AgYCyla+bDhnmw3JfacBvyZxrxeo4JOXunCSA6tIDXB+eTfjiK9MNRpB2OJO1wJG8PzSPt90he7Yvg2Z5QnmyfztOdM/4jiMTrdvsixAUNzZOiZhzd+SWAa8nu3Nzgw5Pd08Vvih7tnCoG0qOdU3mwcyr3dwTzQPR18483T5G+L1q4tdGX+79MEb0fCubutmDubp/G7R3TuLsjRISiqdz6NZzn51fz8elxyrKFKVFjZTaNldnUlGZQlv+aD5mPefn4Crf+OMaRvevYEB/J8qggJEqjR1AUPZyi6OEULrEjf5E9RdEjKV0+mor4sZQnjKZkuT1FMZYULzanLMqMsjmDKA41Jn+6EXnBBuQFG5AVoEmGjzoZnipkeKqQ6aVClre6MDFqBpGfzj+AqCVvfbXEGHrtb8jrYGPSZg7mTbgFbyKtSYu05kW4Fc/ChvJ0tgXPZ/07iF6EDeFF2BCehQ/habg5T8PNxRhqng41Fyg05/F3ILofLuT76dD5kMGcDjThZJApJ4NMOR5s2oKhwAHs8+vPbu9+bHHTZ4OLNgmTehPr0ptoT12iA/qyJGgAgc7qTBrZkzHDZZg4RhG3ieo4jVfA0VGG4SO7Yje6CyPGdWW0izTj3HviE6KGb7AQ/2AVZkUYELloADHxVsStG0HC+pFs+dWVnb97sWm3Kxt2uPLb0als3u3Nlt3+JG9yZnmSAwtjrIhabEbEPBPmLxjE4mgLlsbYsXqVK3u2ziDlxEruXt3By9tHyHh8gQ+pNylIu0Pxu7sUv7tLYYaQio9PqS58yafyN3ypzuBrzTtRMvlak0lD2Vsayt5SnveCovfPqSp8R1VBpjhNlfnifK0pFK/IfX8ctb4ily91hUJV9+cKGmuF0oKa8o/io6j579OEdzr5WVQX51BTkktDpdAyVlOSS0Xxe/Ef/uurCvhSXya+L/OlvoKGKuEQam1VAQ21RTQ1lPGlsYIvjRU0NZTRUFtEdUUB1eVF1FWX0lRfJRzkpBG+fuJbUy1fGmv40ljV+nDn1zrx0VEQVuG+nw59aqgST3U+NVRRU1UiAlGTACKaaPpUTWVFEcVFedTVlomRI7wFKhID6XNTjfjf1Zzm/07zeh000lBTQk1lvvgQbPONI6ijrjxHBKK75Ly5J57yVBemkffmHgUZD/mQfl+c96m3yHx5g/ept3ifeouMlzeoL3tLYfZDstNukpt+h9z0O+S9u01u+i1y02+R8/aGCEZ3xROioqzHFGU9FoHoxd9AVF2cLdxxKmm5O9QMooayHBrKcvhUkUtDZUv5RVNdqeg+Uhk0lsOnIr5WZ1NX9IrCjNtkPbvEi5tHuX/lN66f3crVY+u58Fs8KTtjOLt5EWfXRHIuUYDQpfjpXIqfysW4EM7HB3E+PoiL8VO4kuDHlThfrsR7i24GuXM11o2rsW5ciXHl0uJJnJ4zmgNTLdnlZ8rBqRb8NmUQO7z6sd2tDzvcDQUIeRrxq4eRGEO/TRZAtGfidyDyMOSgt5EIRf99EB307MMBVz0OuRtyzMfoH0BkyYOFE/hyIpGqw3Fwfh11cZN5FTCQHdbKePSSwFK2K/qyMvTu2eP/HIj+8c7Q/wZEP/73hVtBitIdUerZCaUe7VHq0R7l7lIod/+xNU54M6QmLYW6dDOGOqInK4WhnBR9e3Wgn1wHEYQkMe7ZBhOZNgyWbYNFrzZYKbVjmHJbbJUlsFeRwEH9Z8ZqtGG8dhsm6rXHzbAD7kbtcTdqh7tRGzz7/ox3/5/wNRYSYNKGQJO2hAySZOpgSaabdRBAZNGB2UOlCB/WhQjbzsKUyLEnS8bIs3yiKoluWiR56JDsoy+sz/kYsNpb+Fzjo8dab+1WEUCkIgbRopFKLByuylxbZcKsVFqBaJhyW6yVJbFRkcJGrSPWqlIMVWqPhaKk8KncHpNebTBX7cAYQxGIxuoSNVGHaGcNlrtoEj9Zk0Q3DZLcBRSt89Rlg7cem3wN2OTbh80+fdjsYyDEV48tfvpCphiwLdBImB4Fm7B9+iB+mWrCpqmm/BJqxp4oOw5EO3BylQsnV7lwImkyx1a5cizRTUhSC4q+h1HzuyIBREGc2xwonhCd3hjA2Q0BolU7X86u8xVD6GzyZE4nOAv4WT6B47HjOLpMyPHl4zmxYgInVzpxOsGZM4kunE1y5+xqDy5unsJfe0K5f2geT44v4MnR+Tw6GMGD/TN5sHsaB+bbst7HiIX2Cvj3aY+zdjtGqbbBRqU9ZgrC/2t9ZdvRX6EjA5Q7Y22giHVfFWyM1bA11cRuiDb2ZjoMN9cVIGRlyJhhfRlrb8L4EaY4OQxmkuMQRlkZYdFXmSG6PRmqL42VnjRW+t2x0u/KUIOWjBwoj/tIfSID7ImLnMT5AyvIe3ECap9BYyo0vIS651D1iK/F12nKu0RT9mm+ZB7jS8Zhiu+t523KEh4dCOXGjmBOJbhxfOVkDsa68PtSFw7ETuZA7GT2Lp7Ir4sm8euiSeyKcmLbnHFsDnNkzYyRrAqxIyFoGPEhtsQFWwuZaiMG0WL/ISzwHshcD2PmeQxshaII9wGEufQl1MmQmeP0mD5Gi5ARagTYqeJjo4i7lTIulsqMH6KAo4k89v3ksDSQwVSjC31V2gvlFSpd0FPpirZyN3REIGqeFDWDSL+3Enrqimiq9myNov8tiBS6iUDU5W8gMlCSEt4r9mpPP3kpzFW64makzHpnG97GhVGTPBsSplA/147imX14G2rIxz0hvD00jzfHFvH68ALeHFnYAqIjEbw9JKDo7aF5pB6Yw4s9s8TlCs013Gn7/z4d+jcQPdsjHHt9tHOquEL70c6pPN41jUci8DSv0D3eNY1Hu4U83jNd+Nw1rVUZQ/OUqDm3N/tzd0uQgCExiEK4uyOIuzuCRFOiGTw8sph313dS9PoyNfkv+FT+jsbKbOoqsoW7RLmveJd2hyd3L3D2+HZ2blxGQvQMJEpiHCiMGUXhUkeKYkZTGjuGyhUTqEmYRHX8BMqWj6Q42prixeYULxxMSeRAisL6UzjDiLwQPaFKO1CH9/6aZPmqkenVjCFVsv00yPYTVuUy/XTE74P+LW/9dMXvhlKD+vF6xkDehlnwNmIobyKteRVhyctwKwFCoS159X1mm/MizFxYrRNDyJzHkVY8nGvFw8gWDD2e0/JWqHlV7mGYHffCbLkTZsvtcFtuhg3jepgNl2dacDZEBKGgwRwPGsyRQFMOThnIgcCB7J1izA5fI1ZP1CDOSZXYcSrMHaeEt0N33CbI4uWiiJebKhPGyTFxohJubr3x8NLGy0cXL19tPH008PTrjVeQBm6ByrgESOMWLE3ALHmCwhQJmaPCzLkaLI03IzbJirh19iRsHsXGPRNbZcPuSWzY5SL+3Lbfi19+8yBp01iWxlkzd/Eglq6wYuFSMyIi+xERaURMjAW/bHTlxO9zuXl5A8/vHCLjSQp5r/4i/+1dIem3yU+/TW3BSz6VvOZrVQZUZ/K54g11RS+o/viM0uyHfHxzh7zXN8l/e58Pbx9SmPmE4uyXlOWkUpaTyrfaQj5XfxQXIFBfRFPVByrz0/lUkSv8rX5zGkvEa26VJTlUluRQU15AfWVL61tlSU6rtanmyU9pgagyu0qoXf7SWCVCSx3fmmqFaY+orvrzp0o+fyrnS2MFnz8J319b1QKihpoyPjfUilrIGsUrat++NsDXT0LE71IaxWleY/vUUEV9QyX1DZV8bqzj29dG+NbE188NfGqo4UtTPXxrAr4KTXBN9dTVVFBeWkhtdTnfvjbypameqspSqipLaaiv5ktTPV8/t7w/+txUQ12tMLmqKiugquwjNZWF4ttGNeUfBQCW5olu7NRSW5ZNdUkmHzIfk/NGmO6U5T6nOPsp+e8ekPfmHh9e3xGSdoucVzd4//I62S/+Ej5fXSfj1V9kpv5J3rvbZL3+i+y0m+S8aYFQ7psb5L65xYf0u3xIv8/HzIfig7nNt6KEUgWhhl08HSrJprIkR2juK8ulqjyPmoo8asuyqS/LpLH8PY2VecIdqeoCGmsLaaovFn7vm8qpLsshP/MJVZn3KXx+iczbx3l56VfuHNvIHwcSSdkZw+lfFnFyw1xOrg3nRPIsTibP5EzyTM4lTyclaTopCUFcjA/i4spALq4M4OJKPy6t8ObySi9xS9yfse5cWeREytyxHJtpT/JYDTY667Pby4Tf/Abym99A9vqasNfXmL3e/dnr3Z9fPQQM/eZuxF43A377Pi56/DpJl32uumIQCZMiQw56G3LY68cYcdjLiCOeP8aQwx4GHPXuI9xKE4EoJciMCyFWZK0JoWDHfBpOb4Cz66mInsAz7/5sMJfHWb4NA6W7otWzJ2o9ewh3h/4lSjJd/jHNUOrVs3OryPbs+kO6t0ov2R70ku3RcoC1GULSzenc+njqPwBIQaYjSj2lxFGRkUKlZ3vUZNqjIi2Jarf2qHXvIG6LU5OWordsJ3rLdkJLtjM6sl3Rl++KQa+uGMl3ob9CZ0wUO2Ei3xETufYM7CmJqVw7hshJMkSuLRa92mCt0BYbpTbYKv2MrbIEI1QlcFSXYFzvn3DSaoOzXjsm6bRhoo4Ek3QlcDdsi3e/dvgYt8N3QFv8TNoxZaAkwYM7MtVMimnmHZlu1oEZFlLMsuzEbKsuhNl0JnxYF+YN70HUqJ4sHt2L5RNViXPVYJW7LkkeeiR56JHsaUCylx7JXnqs9dIVVtU8hSRM6s3K8SrEjlFmqYMS0SOVWThcWQCRtRJu+lI4qktgqyCBtaIE1sqS2KlLYd+7I3bqUtiqdsBGTZgYDVXpiKlcGyyU2+No0AN/S1VmjdIkarwWi500iJ2kzkqX3iS4qJPoqsmqyVoke+iwxlOPdd4GbPDqI4oBG70NRUjSY5OfDlv9BRht8jVgo78Rv0wZwOZAE9YF9GNHuCWHY8dyfr0XKeu8OZXkxtEEZw7GT+RogoCi48keHE/24FSyN6dXCxA6vdaXs+v8xe9/zm4IaIWhUyIINWMoZZ23gKFVrpyKm8jx2DEcixnN0SWjOLrEkUOLHTi02IHDSxw5scyJlEQ3LiV7cmG1JxfX+XF16zTuH4ri0fElPDsdQ+qFFaSeW8qL41E8OxzB4/0zuJA4kS2BxkQPV2K2SQ98NNrjpNSW4UrtsVTowCC5DgyQk8JYviPGip0YqiePpaEiwwaoM3yIDiMtDYRYG+IwzIixdv0YP3wAkxyH4DLGEqdRFriMsWbiiCFY91PF0kAWW6Ne2BvJYNenB7Z9e2Cp1wk7Yxlc7LSY6WbBL8sCeHptF19L70PNU6h5DDX3oPouXytv8KXiOp/L/+Br6RW+5p3lc/oRmt4epOnNfhrTfqXk/gbeXYjl0cFIrm0N4dwaX04n+XI6yZ9jK7w5vMyTQ7Ee/B7twW9LJrN3sSu7FzizY94Efgkfx6ZZo1kX6sDamaNYHTqCpBl2JMywIW6qFcsCh7LU34xF3qZEeQwQpkSizPcyEU+KIpz7MNtJn5njdJjqqEHwcFUBRbZKuFsLZQtOg+QYPUCOkUY9sdbryhDNjphqdGFAb6GwQl+1G3rK3dFRkUZHuacQVVn01OXR11BAX0MBPXV5dFRl0VKWQUNJ+j9GS1EaHYXu/xpdhe7f4agzugqdW4FIX6EDBgod6CPfASMFKYwVOjDOSJ4FowdydbE/5dsXwa45fFsxkZpQY4pmDyBz1WRyDi/k3ellvDi2mLQji0k/vJA3R+bx5mgkbw9Fkn5knnhy9OZAJM92zeTRjuniNbgf1+X+6R1RM4ie7hXy5NdQ7m4L5ubmKdz+JZB724NapkAiBD35dYb47dGT3TN5vHMGj3fO4OH2aTzcPo37W4O5vzWY25umcGtjADc3+HFrYwB3tgRxb9s07m0TTYZ2hHBvZzD3dgZza0cgN3eGcH9fBKkpyeQ9PEJl5k0aCgUU1VcKf8FaUphB3vuXvE29xb3rp/l9dzIx84ORKFnhRPHy8RQvH0/JCicq4iZRv8qNhqTJ1KwcT/lSO0oWmVO6YDDFcwdSGN6f/JlGfJiqS26wNrmBQmFCzhQNsv3VyfBRJcNHlfcBvckK0BRj6J2/3n+EkNAq14KhtJmmYgylRViRFmHFy/ChvJg9tBWC/oaiZhDNGcoTUR5HWvFonjWP5g4TN8r9VyC6HW7LzQhb/ooYxp9hNlwKteDsVDOOBw3mWPBgDgWZciBwIPuDBvJroDFbfQ3Z4KlLgosGC8coMN2mG5PN2mAzWIKh1hLY2LfDfmRHRo7pwegJcji5KjNxsgoTXBQZ79wLp8nyTPSUIyhcn4DZanjPkMUtpDOhCxUJW6JKZKwmkTHaLE0azPI1liRssCNxoz0r1w1j+RpLcZK3jBInacsokreOJnqVJYvjzElYZ8/C2CEsj7dm1Vp7Vq2zIWndUBKSzYiLt2D1KgeO/x7OzStreHlnPxlPzpL5/BKZz64IeX6JgnfCUdTmg6hlOY8oeHeHD2nCH5ab8+H1HT6+uUfBu8cUZT0VqrTfv6I45xWlea+pKnxHTXEmNBTzrbaQqsJ3UF8E1MKXCj7X5lNbli0+xtlcZ11XUSgGUV1FIY21xcIf8L/UiNveyguzqa8qgKZK+FInKkeoEqY334Goqb6Kz58q+dJYJQJRFV8aq8SHUpvX5YSVuUoa64RK66ZP1XxuqhFW1ppqhcnRl+9w9PXT34oSxO1mTfViEPGtiW9fG8Vp/r5mKNVWl1NfWyn+8drqcmqqymj6VMvXzw18bqyjob6S2ppSKsoLKCv9SFnxB1FyxcdcqysKxEgs+5hBU3URn6sLqPj4hsLcF+S+fUDu23vkvr1H9qubZL+6KWAo/T4fm1H0I4he/cn7V3+Snfonmal/kvVagFFmaguSsl4LGMp7e0dcppCf+YSi98/FBQyFOa8oykttBaKK4izKS3MoL8mjtCSX0uIPwmdRNuUFGdQUZ/KlMhdq8/lWl8/n6jwaK3P4VPEePhVRXZROzpt7vH10maw7J0i7tIdHRzdw+0Ail3cs5tzm+ZxaE87J1WGcTJ7JyeTpnFo1jdOJ0zi1KoTTq4I4mxjE2fhALsUFcXlFAFdW+HFlhQ9XVnpxebknV5a5cXmpCynzx3Bspi37/MzY7WXKqlFqJDsIbXF7vQewz3cg+71N2O9jzD6v/uzz6s9eT+Gm0G/uRq0x5GbAATdD9rnqs89VmBId8DD8H4PoqFdfjnr34bCHAUe89Dnh20cMogshQ7k41ZrCreF83DqXrxd38PVoMuULx/J4siHL+nZhbK92GHXvjFqPHv+/gEiYEn1XniDCj3IPUUTrbeJ6bJkOP0QSpZ7tUenZDpWe7VCTaSeux9aUkURTRhKtnu2FyHVAS64DOvKd0FXojKFSV/oqdaOfcneMlbtirNgFE8VODFSQYpC8FGYKHTDr1R4z+XaYybdjqHxbLBXbYqPYDhulNgxT/IlhSgKIHFQlGCtG0U+M15RgvKYEE3UkcDNog3e/9vgad8BvgBT+AzsSYCpF8ODOTB3SiWlmnZlm3pEZ5p0IHdpRjKLZVl2ItOvGvOE9WOAgS/Q4RWImKLPSWZNENx0S3XREMNIhSYSPNZ56rPUQ8k8gWjRcmXm2iiIQtReDyEZBWJuz792R4RqdxSiyU5fCWlUKS9VODJZvh4WiJCO1O+NuKsf04WpEjlYnapwaSyeosnyiKisnqRDv3JsEF40WFHkYsNbLkHWehi0o8tFno48uG3212eSjzQZPbdZ66LHO05DN/sbsnGHOkUUOnFgx4bu1NDeOxU0SjrKudOJIvAvHEt04tdpTKDdY7cPp1T6cWevLmbUCdL7P6bW+nFrvz6n1/pxc1xpDKWs8W2HocPQojiweKWSRA4cWjGR/lD0HokZxbOl4zqx0JiXRjZRVnlzcEMifu2Zz40AU944v5dn5OF5diBNQdCaa16cXkXpiPre3+LF3tgXxY9SZN1iGQK2OTFbpgKOSJMMUpLCQk2KQfCdMFDthrNgJM21ZLA0VGW6qxSgLYSLkaN0HR9u+jBsxgIkjB+I0woSx9iY42vbH13Uk4cGT8RpnhVU/Jez6K2DfT2hdGz9EifEWKvg4GrFwqiMbYv14fGkb1dlX4Ws61D2FigdQeQ8qb0LlX3ytuMaX8qt8Kb8KpZeh+CJfMg5T/mQH+XfWU/5kG/Wv91L9fBfFdzfy+EgU17fP4uKGqaSsCeLc6iBOJvhzbIUvh5d5czDWi/1LBRj9utCFXVEu7Jw/id0LXNk+fxJbIsexIcKR1aH2xE+zZnmwgKJmGInfEn0HornuJsxxMSJsogGh43WZNlqTkBFqTBmugr+tCp42CrgNlcN5SE+cBsowfoA0o4y6Y6vfBUu9bpjrSDNAsxtG6t0xVO6BnrK0GEXN74maUWSgqYieujzaKj3/1yDS+S9AZKAkhYEIRUYKUvSTb89Iw15MtzNkf5gzOdsWwO5Ivqx0pjFsCOWzTXm3dAw5v80h89QyXp2I4c3haNIPLSb96ALSj81vBaKMYwvJOrqQt7/P5fHOGTzYFsKjHdP/FUU/gujF3jCe/daSJ7+Gcn/HNK5v9OP6Rh8xih7vmc7TvTN5unemGETP9oTyeOcMHu2YLgbRg20hYhg1o+j6Rj8BWP8Coju7goWJ0Z5Qnh5dSvof28l/doqqrFvUFrykviyTusoPVJXnUVqcSXb6I148usrFk7vZuCoKidJEN0riJ1MSP5myBFdqEt1oSHKnJmESVbEOlC6ypizKjJLIFgzlTtMnZ6oe2VO0xMkJ0iJrSm8y/AQIZU9peTeU4av9HYD0W+Wtn/53JQr6pAYZiTGUPseS9DnWIhDZkBpmRWqYFa9mDyV1lpBXs4W8nm3F69lWwhRpjiXP5lryZK4lT+fZ8GS+DU/m2/Jovi2P5tvzcJ6duFL7ewzdD7fjTpgwFboRPow/I4Zxbc4wrkbYcH6WBSenm3EkZDC/B5myP2ggvwUPZHegMVt8DVnrpcsqD03mjZZl2rAuTDb9iZFGEgzqL4HJYAmGDJXA3EoCO4eOjBzTjdFOPRnv3IvhY7sw2rkHk7x64eYvT/AcLYLmqBEUqUBAeA9Co5UIjVYgLFqZWYtUCZ2vxqwoTeYs1mdudF+ilhoxf0kfFizRZ/5iPeYt1GfuAj3mLtBjzkI9IhYa4DlFBoeJP+E46WdcPLsSOF2JJbH9WZFoysqkASSuGcT6TdZs/cWBrZsncvzgDG5fiePlvZ1kvjhN5vMLZD6/QNaLS+Sk/kF++m1Ksx9S/fEFdcVp1Ba9pjL/BSU5TyjKekxh5qOWlajsp5TkPBNNHp63ql2uLHhDQ7nw3qiy4A00FMK3Kmgsob4il5pS4RF9Q3W+0CAmqlVuBlF12UcqinKpKvlAU105fBVg1FhbzKeaIr41VrSssjWvs31p4FtTLZ8/VdNUXyXCUCXfmqpFqRWl5dufG2ppqq+hsa6ahvrKViD6pyKDZgi1+n4+CfkBPz9+u/n7vn5u4EtTvRhQ37428qmhhvralilT06daMYZKiz9QWPCeoo/ZomRSnJ8lPu5akPOGD9mp5GelUpT7lpKcNAqznvPh3SNy3ghgKcwUUpT9kIrcZ5TnPKUg/R4f0m4JIEptgZA4r/8iS5TvQZT1+gY5b27xIf2+uFVOWJF70aqNrrluvSz/DeUF6VQUZlJR/J7K0g+Ul+VTWlZIaVkh5eVFVJQXUFWaS61oXe5zZTafSt5Qm/+C0sz7wgHf13+S/jCFp9cP8fTqPu4fXc/tfQlc3bqIS5vncWZNKKdXz+TUqmkCglaFcHpViOidkAChlMQpnE+YwoW4AC4t9+dKrA9XY7y4GuvBpSWunFswnpPhozg8cxi/TRnCLm8TtroasdXViHXjtEkcqcz6sb3Z692f/T7GHPAWsr+5Rrv5rtAPx1UPeBjxu7uQ70F00NuIQz59OOTThyPeP6YvR7z7Cgjy6ssx735CfIQp0REvfY546YtBdGm6FZdnDKPhYAx5WyLhzwPU7ImhaI4DtyZoM0ejLaPk2qHXvSPKPbqjKtsDVbluf8t/BaR/A1GryHQVT4Lke3YTf/tHCInX2rpLodKjgzjNx1FbRaYtyjJtUenZBrWebejdsy2aMm3Rkm2Drmxb9OTaod+rPQYKwq0XQ8X24iOVfZWl6KssRT9lKYxVOjJAuQOmKh0ZrNwBMxUpUXFCR2zUOmCj0h5rZUksFX/CUvEnbJTaYKP0EzZKAoiGK0swUlmCUaoSOKhJMEaUcRoCiFwN2uHZTwrvAR3xMemE38DOBAzsQtDgrgSbdSHEvCvTzDozY2hXZgztLM5sqy5E2HZnrr0080fIssChF0vGKBEzQZWVzprET9YW3qy6a7PKXZtkDx2S3fVY4yYk0VmLuAnqLBurQoyjCktHqbBkhApRdsKEyMNQmBDZKbaAaLh6R0b27sxw9Y7Yqwkgalmhk8JcoS126u2Z0KcLQTZKhI1UZo6DIgvHKBA9TpHYcQosG6/M8gkqrJykJoZRkps2az0MRCgyYIO3Huu8tFnrqcV6Dy3We+iw3l2PX/yN2R9my+kYJ86unCggJcGZYysncGTlRI6snMjhuIkciZ/E8XhXTq5yF7e8nVvjy7k1vqSs9efsOv//EYjOrXbjdIIzR5cJGDq4aAQHF43g0JKRHFrswMFFozi4yJFD0WM4FefK+SQvLq/z549fgrn16xzuH17CwzNxPD6fzPMra3hxKYnUi4mkXYzn3eV43l+JI+1YJGejHdnoqscSy17MNOqOj0YnxqpIYq/QAUu5jpjJd8ZUsTMDlDtjodsL2/5qjByig8NQAxyt+wgrcsONcXIwxXWMGe7jLPCcZIW3yzAWzPZi2dwpOA83xtZYARsjqYZG7gAAIABJREFUGWz6dMfVWoM5XpZsiPYhZW8smQ+PUvfhJtQ+hy9voCkVKu/ztfgmX4uv8634T74VX4PSP4QUX4HiS1B1HfLPUv16P8VPtlP4aCsN7w5C/hnIOsrHGxt5diyG27vncnXzTC5umMr5tVPFMDoe58OR5V4civVi/+LJ7Jk/id3znPh1oQu7FzizPcqJX+aMZUPEKFaH2pM0w65V0cKyYCuip5iLq7gX+gxmvpcp89z6E+Hch7CJBswYq81URw2CRgoo8h2mgJeVHJPNZHAZ3ANnU2kmGHfHsV8P7Pp0w9qgB0N0pRmg2QNDleYpUffv1uek0VGTQa+3HAaa8hhoyqPXWw5tlf8LIBK9JTJUlMJIoT022jL4WerwS6AD2dsW8nnXPBrjXPkcaUlZ6EBeRdrwfmsIWceW8PZELBlHlpFxJIb0o4tIPzafjGNRZByL4t2RBWQcW0j2sUVkHllA6oE5Yow83jnjbyj6fm2uOS9/C+fl/ghxnu8L/w5FPtzc7M+DnVN5uncmz/fNFj5Fa3b/CUTNv45bGwO4sSmAm5uncG97iJCd07i3cxr3d03nwe4Z3Nk5Tbw2d/+3eTw+Hkfmzb2Upl6kKuc+VYVpVJcLTcJV5XkU5qWR/eYBD26c4dCe1UiUrvajOMmb4kQPyhPdqUl0oybehcrlY6iMHk5plIV4Ta4ZQ++DdckK1OJdgAZZgVpkB+mQHaRDVqAWmVO0yQrUIStQh8wAXd7564iPrf4NQ76GvPU1FL8ZSg0yEq/JvYu0In2ujfB2KMLmvwRR84+9jLDmeaQlT+dZ8WS+FU+jhvE0ahiPo+x4HGXXCkQPImx5EGHPgwh77s+x5264HbfDRVMhEYauRA7jUqQNZ8IsODp9ML+HDGL/1EH8GjKQ3cED2BxgRLKPLvGemsR6aOIxRIJJphKMM5HAfoAE5oMlMLOUwMpWAhv7n7AZ0RY7hw6MGteZ0RO74zipKxM9e+ITokJwmAZhS/SZsVCd4HlyBM7txpTIzgTM6cSU8C4ERXRnxlwFZi/QYN4SPaKWGrIoxoCFS/VZFK3LwiXaLFqkw4IF2kQtFBI2tzcR8zSZFqaMd2B3XD2kcHZvh19QNxYu0SZmuT5xiUasXjeI5OQhbFhvy7bNYzl5MIjbV1eQn3mW/IxL5L+7Qv67axRm3qT0/X2qP76gvuQNjRVZNJRnUlPylqrCNGpK3lJbmk5lwWvKPr6k8uMryvNeUJb7nPK8F9QWvaGqMI2K/FcUvX9OYfZTSnJfkp/5hIbybBqq8mioalmFaqjOF6/C1VXkU19ZJEZR8/rct09VQp3ytwbhzk5TpYChLzXChOiLUHDAt3oxiJrqq2isq+RL43dgEk2PxG+FaBLd9fkirMt9bvgbfr5veWtG0I9Qai49ENbtmv6Gnx/z4z8jrNN95ktTPQ311XxurOPr5waaPtXS9ElAWk1VCaWFeRR8yKLgQxZ52Wl8zE3nY246+e/TyMl4wfu3T8hJf0r264dkv75PXvpDct8+aAWi4vePyX97l49v7pDz6gZ5r2+KPq//I4iyU4XkpF0n+8110brcHT5k3ONj5n0xjktynglFDTmvWoGoKFdUlf4xjdIPbyn7mEFF8Xuqyj5SVVlMTW0F9fXVNDYJv6/fGiv4XF1AbWE6le+fUpZ+k4IXl8i8c5RX1/bx+MJ2Hpzdwu2T67h9ZBXXdkRz7ZcoLqwPI2X1DE6vCmqZACUGcTYhgLMJAZxPmCKKPxfj/bkU78vllT5cXebN1Rgv/ojx4K+lbpycPZJD06zY7TOQ7ZP7ssWljxhDW12N2OJiQKK9AkkjFdnr2e//NYgOuOkL+Q5Ef8fQfwbRUe8+HPU24LCnnqhcQQDRtdARcCqRj79Ewo2DlG2az8dZI/jDoTeham2wk5NEu3t7lHt0/UcM/W9B1KrsoGeXVmn++SoynUQV2B1Q7i6suKl2b4daD0lUu/8sjop0W9RE+FGR/lmIjATqMj+hISOBlih6shIYyP1En15t6KfQjv6KkhgrtcdYVZIBah0YoNYBE3UpHAaq4jBQmdEDlRlrooivnQG+dnr42eoRYKuDxxAVJhhJM0JLCnv1NgxTEVbLbJREUZYQQKQiZKQIRo4qEoxW/QcQGXfGx6QLfgO7toBoSDdCzLsSYt5VBKKurUAUbtNNjKK59tJEjZT7G4riJ2uT6Cpk1WQdkly0SXLRJt6pNyvHqxE7RpkYRyWWOiixZIQSUXbKhFsp4GnUkbHfgchOVZKRvTszSqOLGEXD1Ttir96FYeqdsFLuiIWiJDaq7XDUkSLAQo4Ztr0Is5dl/ih5FjvIsWiULEsce7F0jDyx45RY4aRKoqsmya5arHZrngLps9ZDhzXuWqx21RBne4AJh8KGcWWlG/c3h3B0iaP4/c6R5eM4utyJYysmcixuEscTnDmR4MapJA+hDW6NNylr/UlZ68/5dQEiFP0dRK2yzpszaz05t9adM0munFgxjkNLR/H7wuHiw7DNIDoU7ciJFRM5m+TO1U2BXN82jft7w3l+dAmvz8Xz5spa3vy5mdeipF5bS9qVJNKvJJF7fQ0lt9by8WI0f6yawHZvI5YPUyTSRBo/bSkmqLUX1uZ6dcBcBKKBSp2x1FfAfkBvRpnp4jDUgNE2RoyzN2bCqIFMchyE6xgzprgPZ+4MF5bND2BN7HSWzHJlaJ8ejBwoj6u9Hj6ORiREuvLHkVVCSULFU6h+TlPBbSh/QFPBTb6V3IL6Z3wt+gsK/4LCP6DwausUX4XyP6HqLyi5DPnn+ZxzmvqMY3z7cA4+pNCYdoSi21tJO7WC+79FcXPnHK79EiqG0dmkQE7E+3FshTcHY9z5bZEze+ZPYu9iVwFFi1zYHjWezXPHsCFiFOtmC1kzaySrQ0eIyxaWBQ4lJsCcmIChRPuat6zUufUnfJIhoeN1mTFWm2mjNQUY2Snja9ULLzNp3Ad3x8W0OxOMuzO6f3fsjXpgbdCDwTo96KfWFX3lzuipdBWhqDvaqkJ+RJGues//uDr3vwKRYusYKnTCSEEKSx1ZPCz0SPYZybM1EdRun0ddnDuf5g6jYvYQnk8fSM56H/IOLSTjWCxZh1eQdXgZ6UeWkH50Ae+OLSTj2MK/gai5fa55UtSMoubbRP8Eolf7IlqB6OX+iO8mRcHc3hLAve1BPN07SzxF+r6M4UcQ/Zi7W4K4/UsgNzaJ1ua2h3B/13Qxhh7snsHd3dO5s3Mat3fN4PaecG7tmUvqhfXk3DtIcdo1ynIeUVmcTk1FHjVVHygvyqTg/UvSnv3FlbN7kSheN5XC1QEUJHhSEu9O+QpnKmJHU77YjtIoC/GaXEFoXxGG9MkO0uPdFG3eBmqTEaJH5lR9ISGGZAYZkBGox7spuqT764nW4USTIBGAWiBkxGt/I14FGJEaaEzqNNFkaK4Nb+cP481cW17PseF1hC1pEba8DhvWAiIRgFLDrHgZbsWrCGteRljzItKGp/NsxBBqiR1Po+x4HDWcR/NH8CDSnrsRw7gbbsedCDtuzRFyPcKePyLtuTbXnivz7Lk4146zc2w4PtuCgzMGcWqeHQdCLdgZMpAN/kasC+xHgr8BCyar4m8vxThTCRwGSTB8kAR2QyQYOaItoxzbMWpse+xH/cywUT9h6/Azdo5tcXTqxGiXTrhP6cX0uTpELu3D7CVaTF+gRNC8HviESeI16ye8Z/+M32xJ/GdLMXO+HKFRSsyep0JYlCpzolSJXKDG3AUqRC1SY/ESTZZEa7MkWpvopTrELDckZrkhi6J1iVqkSViECiHTZfH264CvryQr4wzZvMWCXXvs2L3Tnu1bh7NprRVb1o9g3043rp2P4eXD3eSkn6ai4CYfMq5Rmf+E2qLX5Gc9Ii/9IUV5qXzMekZNaRafa/PFne/lhW8oFk2HynOeUpH7jOrCVD6Vv6O6MJX8dw+oyH9FRf4rqgrTqC3JoLpEqFoWyhU+iDFUVfKByuI8qss+UlNeQE15AXUVhXyqLhEw861BNCGqaz0R+i7fvrZufGsuJ/geOGKUICCk+V0PfG6FE3H+bbIjOvz59Wsj3/jh5/zLz/8RQP+Ep8+NdXxurGtZvfv6Cb408PlTtYC7r58oL8wjL+s1mW+eUJKfQe47oUUuJ/0xeemPyU9/RH76Iz68fUhu2j1y0+6JV+TyUm+Tl3pbvPqY+0JI3qu/yH35p3htLufVDeFrEYzyXl8n980NPqTfJf/dPXGL3PdTwv8EopK8N5R+eEtpQRalBVnUVBbS9KlaDM1vTdXUVxVQU5TNh9f3SLt3kbRbJ3l5cTtPTq7hzsE4/tgTzcUt8zm3MYyTa2ZyYvVUTidN/Q5AU0hJ9Ccl0Z/zCf6kxPtxMcGXiwm+XIr35cJKb86v8CAldjLnlzpzIdqZCwucBAQFDWWXp7GoGMGIHe7C7aAdk/u0yi73vmybpMOakUqsGakkHFf1MWa/Tz8hzbeFvPtxwLsfv3v2bZWDHn353V1UjCBC0UFPAT9HfY3E0DnmI3wtBtCP8THihG9fjnoLa3NHvftwyt+ElCALHi9xpWZfNBW7ouHKXoqTZvE+xJYLIzWYrimFjbwkOjJSKMl0QV2ua6uoyXZpFVU5ISqynVtFSU6IvGwn5GU7odizJUo9O/3tn1eR7Yxqz86o9+yIurQUvWU60FumA5rSQrSkJdGSlkSzRxu0pNuiJd0WHZl2aMm2QVuurTg6vdqgLfczunIS6MhIoNtDgn4KbTBRaoORrAT95SQwV5cSbgbpdGGUsRy+owyZ72/PilAn4mdNJHmOM5sWuLNtsTc7l3ixY7EnOxe5s3uhO78u8WTXAjcSAu2YNUqXCQYdGasryTi99jhotsFBsw1jtNoyRutnHDWEd0QOahKM7i1gaLymBJO0JXAzaIe7oSQefdrhaSSJT39hbW6aWXdmWvYg1EqGWdY9mWnZTZQuzLTswizLLoRZdyfcpoc4kbYyRI2UZ8kYFZaP7y0cX3XSYIWTOnETWrJyvBorx6qyfLQyyxyVWOaoROwoYW1ugb0SYVZy+PfvjJOGBPaKEgzrJcEI1fatQNSc4RpdsVfvgrVKJywUJbFSasdI9ba4G3cjxEKGaUO7M92sI7MsOjLPpisL7HqyaIQcSx0UWDZWhTgnVeInqpHs0pt1bqJpkIcOq101WDWxN5s9DTgaZsuV2IlcjnXm0nJnTi4ezZEFwvudw0tHcyR2LEdjJ3B8mRMnV07iRLwzpxLcOLPKg3PJXpxL9iJltbeQtb6kiFbmzqz1/sc0T5VOJ7sL63gJzhyOceDoUgdOxo0nJcmF86tdOb/alZSkyZxJcuXmzmm8PLGIt2eX8/DAXDIuxfP+z7Xk393Kx3s7+PBoN7n3d/H+9laybmwg448kMi6tJD0lhvTTUeSdj+LGWid2BRiRMEKJSJOuBOi1Z4J6G+wVf8ZaviMWCl0ZotQZU+XO2BgoMmKgFmMt+zJ+mLEYQ24ThuLnZo+fmz0LZnuwNm4W29fOZUfSbLwc9RlnqYCHgw6hXhb8ui6cd4+OQ80rqH4upPIJlD+C0ntQfIdvRTeh8KaAoYK/oOAPyL8K+Vf59vGK8HXBZSi6JsCo4rqQ0mtQdJlPuWdpyj5N1dN91D3fT/WTvRTc/IWsy2t4cSKWv3bO5sKGqZxNDuDUKj+Ox3lxeLk7vy91Ye/CSexeOJG9i53ZF+PG3hhndi4cx5a5Y9g4x5GNcxwFHIWNEL8xig+xYWWQFcsDLFgeYEGMnxnRPoNZ6DWw1bQodLwu08doMXWUKkF2igRYyuI9pDueg7ozeWAziqSxN+rB0P+Ht7uM6jpf3z3OnnGssROwmxCwmxQQUcRCUunu7pYQxG4BRcdGwo5Rx3HGFhQVUFpCEOwAAXmfB1/4CXtm77X3Of//eXAtWYrg0ie+1n1/rltGqCaXG9kDqWHdhXruYb3apQ/jR/RFatQAZMYOQnr0YCaMGPwvUfR3IJowpG+HSEn2FjJEKFaQHtqrQ2SHfI+cZA/kJXswX0ocX53Z/BHtQvUWd5o22dISqkud62zy7KfyLHQRr474U3osjLJjUZQcj6IwLYLn6WEUngym8GSgCEZtOGorWWir476/14GH+5w7HGv9WxQd8uyQ9pOiW7ttuLnTmqx9rjw62PGwa1s7XRuK2tIeRHd32wpV2zusOoCoDUN3kx25vU9A0a0kJ27tc+V2ijcPjkeSd2k3xbeO87b4Du8qn/CxrpjP717w7lUhtRW5lBXcI/v2BcRebrKncr0lVetWUx2lR134YuqCNKjxmU2N+1SqXRV46TKRCgeZ1snQeAqtx1NoK8VzWyme28pQYCcrSqHNRJ5ZSpNvIUWeufAuSBSz7xMhEYbMFXhsPZVchznkuynz3EuNZz7zeeqtyhOv7xjK81Aj301VWItrPxFybwWRlwo5Xio89BXgkxWgTlaAOg9aIZTtN59sXw0RiO54CveF/vRQ4Q/P+dzwms917/kiDF30UeeCryZnvNVJ81DmiMtcUhxmcMxLlf3Oc9huPZl4Mxki14zHW38EZgt6oaf8A/qaXdDT6sqKRd1YrtuDFct7sWxFL3RX9kBneXdWrR6Aqc0w7Nwm4OQlhaXLKBy8x+MZIkNAtBx+MdJ4rR2NW7gETiH9sPL9CUvvTlh4dMLCvTPWnj2w8+qPrYcQO/c+Qlx7Y+/WB2fPAXj4ieMTLAApOGQMYeFSRMXKExs/Gf+AMfj6jsLXdxQ+vsOJiJDmwkUzch4GcPWKLVcuWHPprCXHD+mxfaM6G9ctJPWQCzn39/C66grvqm/yufYRrysfUZJ7i6qSR3xuffBOywfgIy1fa/nyQeh9r39TxJfa57x98ZDa4nvUlt3n/csc3lY84vWLbD68yuXbpxfwpZKmj2V8el3E66p8qstyqSh8xNdPr6j/UC1akXv3qpy3NS9Eq3L171/R/OUt3+rf0fzlLY2f3wh3aOrfit4HtTR+oOXbZ5qbPogmKg3171vfA/31XY8Akua/Rw8d8z8GItHPNX9PSyPNjV9obPgkKlL46+d+heZ6mr9+5Ovnd/Ctgc9vq4UGvuoS6t9VCn+fL4QSg5ribAFDra1x5fkChl7k3aQs9wbluTcob8NOK4jKHgkYag+i8rbPzb1Oee51KvP/EMo3Cm4LLXIl39fkOk6IckTvyOrKcwUEVTzjdZWwLvflbZWoIv1bwxtofEfTp2o+1BTyuuwxL3Ju8Pj3dO6cS+HB6T3cOhzNjSQ/Lm5z4exGB86st+V0vE3rJMiS0+ssRRA6F2vOuXWmIgRdjjUT3RL6NXYNFyOMOBW0jHQ/HTL8FnHKdxGHbeZx0HQGKaunsM9IgSSjiSQayoqyV19GlERDWfYbyZFsIMv2JaOJUx9Mkr7MfwSiIyYK/08gSjOdRJrppH8C0URSTaU5sVooV0gzncQpi9nkx1jwNjmIxsMxcHo3dVF2FFoocWr+aEyH/sjcwT8xbmBXhg3s/v8Mon+GkKjoYGB3hg8QMnJAV0YN7MboQd0ZO6g74wZ2ZfygbkgN6oLUoC5C5fWgbkwcJFRfTxz0E/KDhRstchJdkB/SGYWhXZg8rCtThncXTXxmjOrKzJFdmT60E7NHdEZdqieq439m2VQJbLXlCLZQZ737MnaHmHA43p5jGx1I2+ZKxjY3zuzy4MIeD9I32pK5wZrMDdacSrDmwlZHLmx1JCPekkPhhgTrT8FWdShmcwZiNL03y6R/Ypl0F5bLdGXFxC6smtgVffkuGCh0xUi+K8ZyXVkt3w3TyT0wm/IzFtN6YjWjBzazemM3tzcuygPw0pAkcPEowpaNwUmxN85KfXFW6o2zUm9cFHviqtQbV6XeuCn3wU25Dx6q/fDVHEyQ9hAilowkUncUkbqjiFgykrVLhhOhM4wIHeHdkIAgCcK1JEQgCl0gSYC6BB6KA7Cc9DMrx/wDTQkx1AaLoT70J9RHdBOty7VNiDRG9mT+iJ9RHvYzihKdURT/AbUhP7BMqhtrpvbEZnZP7Gd1w3lONzwUf8ZXtS/+8wcQoiVO+GLJVhANI37lcDYYjGKL8Ti2GE9gg/44DjrN4VLYMu5ttuTX8FWc9tfmqJsqR9xVOe6jyckgbY4Fa3MidBGpobqcDF9KWsQy0iOXk7FWj8wYA06vM+JUnFHrvSBjTieYcDrB5F9i6NRGYaJ0OsGI0wlGnEkw4Nx6Ay5vNOL6dlNuJgnvE27stuT6Lgt+32vDjURb8k+H8vxsBMW/xvLiWjyVf27i5a1tVN7cStWtHVTe2UnF7R28+GMzZVfjKLoQRuHpQJ6leZF3wonnqQ7c3q7HcdcZbFw6At/ZfbGT/5kV435Ac9gPqEh0Y55kb2YP7cmsYT1RlR2K9qwJLFObysqFs1i5eBbGK5SwMtHCy8mAqCA7dm/0Z/+2YHbFO2O+RBojzWGYLRrN7mhTCrOO8678OjTkQ0M+LW+z4E0WvL0PdXdaMfSngKGXvwsYqrwGlb9CxWWouExL+SVaKi/TUnmZbxUXaKm8KEyMaq/C69/g9TUh1Zeou7+ft3f38yErhQ9ZKby6uZvCC/E8OBYkoGizNafXm5G+bjWpUYYci9TnSJg++wOXkRK0nF8i9PklQp/9IStIDFjCLr8lbG+F0RYPLTY5LyDBYT5xtqrEWCmx1moea63miWAUaj6bAJNp+BpOxmuVvACjpdK4LB6Do+Zw7FTFsVTsj+msXhjP6PUXFCnK9mXa+N7tUNSd8cO/w2jc8F7fUTRGHJkxkv8SRf/TIGrLvDGDsVWdRJqXCRVbPWnY7Ehj2ApqnedQYDuZfB8VqpNdKD8cTMWRKEqOx1CYtpbn6RE8Twul8GQwRWkhFJ4MpDA14HvBwhFvHh9wFxUdZCU78fiA+38EoqdHvERpmxTdT3Lk1i477iY68TDFg0cHPf9rEN3abSNal7uz1/5vQXR7nyO3kpy4nezKnRRP7h4M4FFGPM+v7aPmyWVel9zjfVUuH+uKefeqkDcvn1Nd9oRnj28gVrm5DUTGvIxYSk2QJjU+c6l2m0KNszw1jrK8tJfiReuaXJHlOAqtx/PcVoZndjI8t5elwGEiBQ7yFNjJ8cxahjxLKXJb3wQJKJrQEUdmsh0w9NRhHvluquR7q5Pnq8FTr/nkeKnxxFNNBKJn7mo8c1Xlmasyua5K5Lspk+uuLJoMPfFRJcdHlUcBGmQHLCA7aCFZgQvI8tcky1+Th37fk+Wjzl1PFW55KPOHlzI3vFS55qPKVZ/5XPb5jqHTvhqkealz1E2ZA85zSLSfQYq7IrscZrDRfCIRxmNx1h2M0fyfWaHalRXqXTDVG8Bqg/4YGvXH0GQAq03FWWM5BDProZjZjcDUdgg2bmNx8ZuIW4A83mEK+EYo4LdWHp9IKTwiRuG5dgRe0ZL4rhPHLbI3jiHdsfT5gdWuYph7dMbCvTvmrj9j7vozZi7dMXPpjqlzZ9Y4/YSJQ2fMXLpj7dkLO6++uHkOxstbAt+A4QQEjyEwcDQREbLEx08ndt00oqOnsGHDPHZsVWfnNg22JiizZ5s6OzarEh81k7Vhs9mSoMPZDH+K8o5T/OwMdZV3+Vibx+uqXD69LoGG10KVc2t7WXOjAKJPr4v4VPecD9V51BQ/EP6zXHSLisKbVBXf5W1VDg1vi+FLJTTUQEMNTZ8q+PL2BW9qiqitei40y72r4vOHV3z+8EpUEvDh7Us+va+h4VNduwKEtuOpNdR/rBU1yLWBqKnxvQhD31fa2iZCbdOgtrR8//hbsygtLf8+3741dUhLS3O7r9fyT9/j27+eEP1TuUJjw6d2f852mGr6TPPXj6I2uS/vakSNfI1fXsHXNzR+rOTz2xKaPpRTVXCXqoK7HUH07CYv8v+gLO+6aDWu/XpcyeOroolRee4NKvNvUpl/k6pnt0QTIQFC96guui+k5AHVJdmiCBDKER1gfVuVy7uq57yres776gI+1BTysaYE6t9Cy2eaP9VRW55PbWkOFU9vUHD3PPl/ZnD/zD5+O5zA5X1ruX4gkovb3ITVi3WWf8nZ1rRfhWs/Eboca8blmNVcjDDidPByMnx12G+ryH5bRQ7YziXFagbJJpNJNJBjn6E8+42Eu0GiQ6oGsiQaSouSZCTDfiNZ9hnKsHvFWLYsHsaWxcM4uFpeBKI2CLXl6OpJHdJWktBWn33EeCLHTOQ4YSok1Uxe9GOqmTzpZpM6JM1UnjTT1p83lyfdXFibO24sS+pqBU5ZzKZ6pyfVO70hLQHSt1AXakG+6RyOqwxDb5AY0wZ0Qkq8GyMlfmaMRG/GSvYRZYxEb8ZI9Ga0uACk4YN6MnRQb4YO7snQwe1h1J1hA/+m7a218W34wK7fITSwC+MGd2Pc4G5IDf4ZaYnuoj35SRLdmSTRnclDujFVshvT2t71jOjBzFE9mTnqZ2aN6cHssT2ZO74PyjJ9UZHth8rEPqjJ9kFdtjdacv3QmzMMW21ZQszViHPUITFoDb/EWJOx3YUzu9w4n+jOxWQPIYmunN/jzJntNmRuNBc9zG97j5IWa0RqlCFpcas5ulafDU6qeK+QwkFjGJZKg7BUEsdSSRxrxUFYzx2I9dyB2CoNxFFFHDe1IXhpjsB34Wj8F40iUGcsQUvGEbx0LCHLxxC+fCwRK8YTuXIC0frSrRj6HpfWKZFLu2nR34EoYslIwnVGtK7FSRCiJS5gpBVDbSCKXDSUiIXDCNQQx0OpHzZTf0ZvrBgLW0GkJv4P1IZ0Rn1oF9SGdBZFdUhXVIYJ5QpKQ7qgKP4DKhJiaI0Qw2BiZ6xmdMduZlecZnfFfV43fFV6EaDWhxDNgURoixOtO4R1y4ewXm8Em41Gt94hkiPReiqHXRRJ9ZhPqrsGx11VOeKszBFXJY56qHDUR41j/hqiprfUkEWkhizsa7IZAAAgAElEQVQiPWwJ6WFLyQhbIUJRZowBmesMhaw3FtI6BRIhaKMxZzYaCyUKm1ZzYdMaLmwy4eKW1VzcZMTljUZc2WLC9V0WXN9lwbVd5lzfY8ntFCfuHXan6EIEpZejKb8eR+WNBCr/3EDlnxsovxFP+fU4yq5FU3wxnMKzQTxL8+LpYUdyUix4mLya7D363N+zkuw9epwLVGan4ThC1QbiPLMXhrKd0R7VCdUh3VEa0od5Q3sxe3gvNBVGskRxIqu0ZmGkq4SFoRZ2FksJ9DRnQ5QXiVtCObZvHXs2+OJnr42eUj+8V8tw/UQQn8vP0/LuNnx5KLwTaimkofYOjbV3aHp1i281t/j26k9aav7kW/XvtFRdp6X8Vyi7DGUX+fbivCjN5RdpLr9IU+WF1lyi6eVlvtVcpaXuN3jzO9Rdoz4/lU85R3jzYB91d5N4c3cvNX/u4MXVjTzJCOfaXifObbEkM2ENaXHGHI/W51iUAYfC9TgYupyD4Sv4JUKPfSFLSQxYwm5/XXb767LLbwnbvBaxxW0BGxznE2+vwjpbJaJtFImynkeU9TzWWs0hzKLj+pynnhzuy2Rw1RmLy8IROGkMwUF1ENbz+raiqA960/qhO6UPCyf1Q02+P/Mm9mXa+J7IjeqO9PCfhUlRK4rGDe/FuOF9GDuiPxNGD0J6rCTSYyUZN3Iwo4f1/x8H0T9n4vB+zBg+AJNZ0uyx0KV8qy+ft7hSH65HrfM8Sm0nkWM/hRfbzKk85E/lsWjKUuMoTIumICOaoowIitOFFKWFUHIyhMITQSIUtU2JHiQ6iiq121DUflokSiuC2g6/5h71FqEoO8WF+0nO3NnjSPZ+N7L3u4m+ZhuI2rfNtcfR3UQHAUB77Tu8G2oPonv7nEQgurfPibvJztzb786tZE/uHQ7h6bmtFPx5mOr836grucfbqlzh3EutUMVdUfoIsZebbKlab0p1jAFVIYuo8lWkyn0K1Y5yVDtIU20nRaXVOErNx1BkPvr7dMheth2GJvLcXsBQvpU0uRYT/gWIJvDETIonZjLkWMjx2Hoqj+3n8tRVjXwvTfJ8FvDUR50cLzURiNow9NztO4jyXZSEH92UeewuHGt95N06HQpYQFbgAh4ELyIrcCFZ/lpk+Wvx0E+TbF8Nsn01yPJW5b6HEnc8FLnpqcgfXspc91Hmmo+qsCbnq8lZP01O+S0g1UuNX1yVSXacwy6HWex2ncsm+2lEmcniZzSOJbP/geYsMRar/sRSrW4YruqPvn5fVhr2ZqVhbxxcJ+DsJYtX4BR8QqbjFTwN79CpBEXPITx+HhEJcwleNxWfCBncQ0Zh7d0fh8D+uEcOwCd2MH7xg3GL7I2V74+YuIix2lWM1a4/sNqlE2tcu2Lu3h1Lrx5YenXH0qs7+nb/YJWtGKtsxTBx6IyVQw8srH9mtVlnDFf/iKurBIGBY4mOnkJ09DRiY2ewNnIaMZEz2RCnxPaNaqxbO4OYiClsiJ3Lzq0L2bx+IYk7DPj1fAS1lZd4X3uPty8fUlZwT7gV9O0DH16X8eV9Jc31tXz6UC50vZfnUFZwTzjY2TqJKC+4RdHT65Q/v8OHmnw+1T3ny+simj6Uw5eXVL/IEQ60ludRXZ5HVfkzXr0s5F1dhQhAjfVvRY1w7WuyP76rFsGpDUptE6LmpnbNcN/qW1fivn2HxT9D5f8XiFpx01at3fT1c+vbICFt63HtkdTY8IFvzZ87YOjTe2GCVl3+jOryZ9RVF9L44SVvqwuoLM6i9PldKovuUVF4l6qC26012LdaMSTUYwsgukbZ06uUPb1K6ZMrlDy+SvGja61rcn9QkXuTqmd3qHp2h5fP73ZA0KuSR6JUl2RTXfyI6uLvjXIdQfSE91W5fKp+zueaAr7UFlJfVwSfqqC5jq+1BRRl/crDK0e5dy6JG8c3cfVgDOf3BHNygxupcQ5CQUKcbbt1uL/mXKwlF2IsW98FCW+DLsaYcjnalEtRJpwLXUW6zxIOOamSZDGL7YaT2GIwkW36Muw2kiPZZDL7TSaTbCBLkr4MSfoy/xJE+wy/gyhx1QR2LR/DJu0h7NEbz2Gzyf9XIBK1yLV7N/QfgchcXgSiNNOJrRMjYUL04UAw5Vvc4Mw2OBrLm2ATck1mcVhpGEsHizF5UCfGS3RjlGRPxkr2EQ4UtqYNRqPFezFicC+GDurNkIG9RFOg9hgaPrArwwZ0EWVE/y6M6C+0vo0c0FnU/DZ64E+ME/8JKfEuyAzphtyQ7igM7y5MfIZ2ZdrQrswY/jMzR3RnzugezBvbG6XxfVGW6oOyVB9UpfuiJtMPDfkBLJwymEXTxFk0TRydaYNYrTaOADMVdgcZczjOhkuJfvx2IIgryf6c3u7M+T3OnN/jyPk99lxIdOBikiMX9tiTudWC9I0mpCV8/0/06YQ13D/sx6Vt1mTGr+bcFkvObbHk1GZzdvkuxF9PimiLmURbzCTWag7xVnPZaKPIJlsltjmqsN1BiV2Oyn+bnQ7z2Okwj23WM0lYI0/EirEELh72FxA5zvlZaJ6b2wNXpd6itTkfjUF/AVHY4uGEaIkTvGAwgZqDCNQcRIjmYEIXiHcAUZj2EAI0BuI6rye2U7uxaqwYCyXFUB8khvJAMZQH/4CKeKcOUZbojIpkF5SHdkV5aGeUJTqhLC6G+hAxlo39B8bynbCc8iOO0zvjNrsL3oo98FPtTZB6f0K1BrBWR4K4FcPYZDiaravHsttiInut5DnprcZhF0UO2M7mkOM8DjspcthpLkfc5nHEQ5Hj3iqc8NPgROACTgZpkRa8iLTgRaSH6LRGV4Si9LV6ZESvIi16FZnrDMmINyIj3ojM9cbCG6ONxq3TICPObjDm/MbVXNyymktb13B522p+3WLC1a2rub7dlD/3WHFjtyXXdpjy+14r7hxw5uExL3IzA3n5ewK1NzdRdDmCihsxVNyIoer3GKp+j+JRqjM5Rx3JPmhFdrI593cYcmfzcm4l6PBH3AIuxyjz5+bFXIlU56DdZNZqS+I+pzemk7uydHwn1CU7oyrZA+UhPZgzrAeLpoxmuYoChovnYbJCDSebFQR6W7B5nS8pOyLZkxDILzsjWOttiq7iCByXjubiXjvqHu2B6jNQc4nmmt9oqLlNfc19vtTc4svLGzS8vMHXqus0vrxB88sbfKv+Hap/o7HwDC3FZ2ksyuBbyWmay87QVHqW5vLzojRWnBfuEbWiqLHmV5pfXYVXv8HLK1B6luaCk3x6fIiG3MN8zDnA6/uJ1NzaycP00H+BolUcXavH4Sg9DkfpczB8BclBuiQGLGGPny6J/svY7buE7R7abHLRIMFBlTg7ZdbZKxPTDkbhlnMJMZvVcUq0QhpX3XE4aY/ARWsozuoS2KsMxFKxP2vm9MNoVl9WTu/Dkmn90JosoEiYFPVEYUwPJo4QYCSgqA/jhvVjzPB+AopGiTNhrCQTxkoydtRg4U7R/xaIhvRBfuRgpo0YhN7UcaxfpU7ptkDeb/HkU4QxNa6qlNlNJctcluL1q6g+5M3LY2GUp0ZTnBZNUfpaEYYEEIVRcjKE4tRgCk8EUdD6lujxAXcRVB7td+nwjug/AVEbip4e8eLRQU/uJjpxN9GJ+0nOopa5/xREbRhqA9E/w+j2vu84urfPifv7Xbmb5Mqd/d5knYgi58J2XmRlUJn/KzUld3hTnc+H12V8eF3Gq8pniFUnrKEqdhVVETqU+6lS6T6Nl87yvLKX5pXteKotx1FuNopS09GUWI6n2F6GIueJFDnJU+SiQJGTvIAiOznRqtxfYjmePEspnphJkWMmzUMzWR5aTSHbbjaPnJXJ8VLnid8CnvovJNdPgxwvFWFdzlOFZ+4qPHdT4bmbGoWuahS4qFLg8n1SlOM6j4ceSjz0nS9Mh4IW8iB4EQ+CdMgO0iE7YBFZftpk+y7goY+AoYdeysKRVve53Pecx11PJW55qXDDS5WrPhqtINIizWcBh12UOe6jxUEvdbY5zSHWdiqhlgrYLpVEa9YPqM39ATXVTizQ6MpCrW5oL+7CwiWd0VneFV39nzG2kMAndBZbE/VIPmJK/DYdwuNUCIlVImK9Cn5RU/EMl8UtdAwOARLoWYth4vwjNn7dcQ7rjVfMIHzXieMXJ4F7ZD/cIwdg6v4Tq+zEWO3SCXP37lh598Q+oB9OwYMwd+/OGqefMLT9B0Z2nVi15keMzbtiZt0TB6fBODgNxtquP/7+E9iwYR7xsbOJi5lFbNQMYiKnExM+jeiwKUSFTiYqdCrro5RYF6FCXJQa+3Yb8zhrN29eXqXoya9Ul2Tzsa6Yt9UF1FbkChXKlbnUVOZSUfqIF8XZlBXc4331MxrelvLldRFfXheJmuUa3pbysa6Qz2/K+PymjMaPlaJDrfUfqnhfVypULdeW8/59NZ8/1dLQ8Jamxvc0NwlTn5bGD6KabGE6VMun97V8/vS6wwHT5qZPojKC72tnf4Me0eSG/z7fWuBbCy3N30Qf/+Vz/oKuFvjWzLemrzR9rRehqO3PKpoKtb4Vamn8RP3H1ndTXz/w9VOd8Maq7oVQOV5VTG15Pq+rnlNXmcersidUFWW1Yug2FYW3OxxMFTD0G2V51yjNvdqaXynNFf6NCx5dpuDRFUqe3OBF3m0qnt2j4tk9XhY84GXBA6qLsqguyqKmOJva0ie8Lc/jbbnwfauLH/Oy9KnojVBbq1110X3eVjzic3Uun6tz+fTyKfXVT6grvkX544s8u3WCR5eSuZ2+md8OxXI5KZyzu/w5tdWL9AQX0lqrsjPjHTgd58DpeDsh62zJjLEkM8aSs7HWnI+35mKcNeeiTMkINiDVdykZ/stJ9dbhuPtCUuyUSLSaTaLZTHatnsoek6nsNp7EjlUT2bJiPDtWSpFoKMuBNZNJMprIXgMpkvSlRPBpw0/7HDCSJcVAhn360uzTl2an7ih2LBnJMfMpHF4zicOm8h1yzFRBlKNr5Dm6Rr71GKtQs93WLnd0jVC9fWy1NMfXyJBqNpGT5vJkmE/ukO8Q6pgM88mkm07jurs2Xw6F82KzK1zcCftDeR2wiqcm09ks2w1dyR+RH/gT4yW6MXpILyYM74/0sI4ZN0Q4MjhicB+GDOyF+MCeDB7QncH9ujGo14+I9/6BYQME9Iwc2InRgzszYWg3pId2/55hQrOb3PDuTB7dixkT+jNbaiBzZQYwV+b78cj5soPQVJBAZ8pwdKYORWfqUJZMG8by2aPQVxrL6vkyWGgpYKMzFcflM3DTn4uXiSJ+pqoEW6ixJ2w1+yJN+SXWnGMbrMnYYkfmFhtSE0w4vt6QkxsNSd8s5ORGfY6v1+dkggGZm4w5s9WcO0d9ePHbJhqfHaPhyREoTKfhyRHq7uyh4vpmii7F8vx8FLmnI3icEUL2sQAeHAnk/uEAru1w5OImay5utOB8wmrOxhqRHrGS1GBdjgVoc9BLnSQXJfY6zRNlnZEM0frjCF8xktClIwlePIxovfE4zumJ1dTOOMzuge30rjjM7oGbUj/clPrhrtIfH3Vx/LWGELZ4JOE6owhbPJzQRcOE46sa4h1AFKI5mBAtccK0h4jKFfznD8BtTndsp3bBcLwYS4aKoTFYDJX+YqgO+gEV8c4oD+6Einhn4WOJTihLdEJpyE8oDflJqB2X+AcaQ/+BzkgxVo0Xw0xODLspYrjM/BGvOV3wV+5BqEY/IrQGEqMjyUa90Ww3Hs9uM1kSLeTYbzuFA3bTOWA3nYP2szhoP4tfHGZyyHEWh5xnc9hlrghFqf7qpAVqkR68UEjQou8J0SUjdCmZEctJj1xOetQKMqJXkhmzilOx+pxeZ8C59UacW28gyvkEQ84nGHJhozEXNxlxabMxlzYb8+tmQ65uNebGLjNu7bXkTrINt/fZk33YjZxjHpT/GkXFlWgqr8ZQdiWSksshPDvjzaNUR7KP2nD/oDn3Ek24vdOA29v1ub1pGTfXL+HGOi2uRc/nt3UaXIvX5GyIEoecp5CwajReqn2wmt6FVRN+ZNGQH9CW7IrG0O6oDO+FkdpknI21Cfe0JNTHlh0bQ9mREMKO9YHs2xLGvs0BRHoYoa8uy7K5Qwg1n0v1H9t5fSue+uyNtOQlQ9FJmgp/o6H4FvXlN/hceY36imt8Lb9CU9U1mqqu0VJ1XXgn9PoSLS/S+PLsKHUPk/lanEZjSTpNpaeFvDhD04tzNJef52v5uQ4wann5K1RfgZeXoeoClJ3mTXYyb7KTefcohTfZydQ92EPBpRjuHPXhWrIjZzebkRZnyPF1qzgaq8fxGD2OR+tzJHoVhyJXsT90GUn+S0jyXyKs0PksYpuHJptc5pPgqEy8vYowLWoHI2FSNIvANVPxN5qEz6qJAop0RuOkNRRnTUns1AZhqdwPC8X+mCr2w2hOH/Rm9kV3en8WitbnejNLqhdTxvRk0qieTBzeiwnD+7aCaICQkQMZM0ac8eMkGT9GgrEjvt8o+q9A1BrpIX2E/AsQyQ0fxJShA9CbMoE4g4U8SfDl7bYAPkRZU+O9mBcOc8izn0pRtC7vjnlSczKQ8rRAyjJCKckMpyQjUpSitDCKU0MpPCFMiYRJUQB5h3zISXET4aX92lxb8g57kXfYi9wjvv82Tw55k7XPlTt7HLmzR7hD1DYhan+P6H6SkLuJDqKIJkRtDXN/0zLXhqEH+xzI2u9M1n5nHiS7cG+/O3d/8ePeySieXtlF6cPjVDy7ILxdryvn89sqPrwuR6wqdiUV4Ysp9VelzGMWFS5TqHKQ5ZWtFNWW46g0HcUL09GUmo8TChWcJlLsNlmUUtfJFNlPpNBm4t9jyEKKPEshTywEDGVbTibbYRZZzkpkeaiT46vF00BtcoMX8sR/fiuGhNtD7UH0fUqkSr6bsugNUY6XGo/9NcgJ1iY7aNF3EAXqku2vw0M/bXJ8tcjyms8DdyUeeMzjgccc7rvP7gCi697z+dVnAed8tcjwW8hRb00OeM5nt6sicdaT8TMah+PKESxV7YriZDGmKYgxbZoYM2YLldqKKmKoaIihuehHFq3ozjLD3ixa2RNnHwU279Fj/zEr9h+zYOd+Q5KPrCb9ojMBsTPwDJfFwX8Ylp79MLDvhKl7FxyCeuIeOYDAhBEEbxxJyKZRhG0ZQ/QuWdzCB2Lh2Q1rz+6YuXTF0r0ndj79sPftj41Xb8ycumJi24nVdl1w8R6Ks8dQdidrsX2nOrFxMwkKnEhIsDzxcXNZFzVbSPRMAUXhM4gOm05U6FSiQqYTFTKbiMDZrItQYuuGxVw8G8jzx0epKf2Tr2+Lob6a11X51Fbk8vVDRStmKvj4tox3dUVUFmfx+W0JfH0Fja/hax3Uv4bPtXx9W8m7mmLevCzk0+sy0e//9qWGxi+v+Prp1fdpUNMHURoa3vLlcx0NDd8nRTR9pLH+LfUfX1P/8bWoGrstbW97RCty7aY+HfL/E0St3/Nb01e+NX2lubGBb0313yHUvomurf2u6SOfP7yi+ctrGj7WiDBU97KYmop8Yc2sXPj3eFn6mPLn9yjLv0l5wS0qCm9TXvBnK4h+p+zZbyIMdQSRkKLHVynMuUbR4994kXeTimf3RIUM1YUPhbSBqOgRtaVPeFeRz7uKfF5XPONVaS4vS/KoLhPehL0qe8K7yid8rs6lsTaPb2/y+ViZRWXebxTcO03ujeM8OL+LP0+u40pKML/u9ePCTm/ObnPn1GZXUWV2Znw7DLXL2XgHLm505tIGRy6st+dinDWZYUacCTfmXIQRFyOMOO6+kIO2Suw1ncHuNdPbQWiKEEMF9hhPYqeeDNtXTGDPKmn2myiw30SOJCMZkg2k/xZEbR+3gagtSXoT2LFkJAeMZDm8ZhJHzRQ65N+B6OiaiRwzlRNh6LCJDEdMpEQgSrNU+I9AlGGhQKbFFDLMp4tAVL7FDS7shL0+1Pkt54nxFNZLd2bpsM5MHPQTYyW6MW5oT2SG90Nm+IAOkRraTwQiyQE9ER/YE0nxngwT78EYiZ5MGNIT2ZF9kB/VG7nhPZAb3p1JY3szU6ofc+UGoSgvjqK8OMqTxdGcNYLFiuNYrirNSvWJ6GnIoa8ui6G6LEYaEzFbOBlrnek4LpuD2ypFvE3UCLTQIsxGh0iHJcS6riDBy4BNvsZsDTBmW+BqdoSsJjHCgqRIc/avNeNgjBmH4yw4usGMo/EmHInV51DMMg5GL+HY+pWkbzbk/B4LruyzJedMCKW/r+fT0wNQngYfL0BdBlSdhKKDNOcm05K3H57th8IDQvL30fg4kYZHiZRciOLxMX9u7LLn181WXFy/mvPxJpxdZ8DptSs5Gaor3K/xmU+KhwpJrvM6ZI/jbHbYTWer1RQ2msuzaY0CWy2mEqY7Gi+1gTjO6YnNtC7YzeiOq2JfEYq85w/Cb4EkwQuHCdEeQtBCSYIXSBCoIUyJghcM/pcg8pvfB9fZXXCc2Y010mIsGymGtqQY8weIoTbwB9QGdxZh6F+BSFXyRzSG/oNFw8VYOVYMU1kxrCeJ4TRFDPeZnfCa04XwBQOIXixB/PIRbDEcz841Uuw1n0iSlTwH7KaKQCRkKgftp4mS4jCNQy4zOeIxlxO+KqT5q5MeoEG6/wIyArXICNAmI0CbtEBtMoN1yAhdSnpYayKXk7F2Gaeil3M6ZiWnY1ZyJlaPc3H6nIvT53y8AecSVnF+gz4XNhoK63KbDAQM7TDl9h5L7ibZkLXfnoeHnHl81IP8VF+eZfiTnxlA/ik/8jK9eXzShaxjdtz7xZy7+025nWjMrd2G3N5pwK1tetzespKbG3T5PW4R12I0uRanxfX4RZwNVeOQy3Q2GU8geMFAHGZ0xlj6Hywf9gO6w7uiPaIX80f3wddEm2h3czZFerI+0pMdCSHs2RzOvi1hHNgcQriLPkvnjkFnxlDsdWS5cyQI8lJ4ez2I2kuuNNwMgyfJ8OwC3wp+o77kV75WXKaxXEhTxa80V16hufKKUJrw8hQtL1KpLzjCx2e/8LngGF9LUmkqy6SpLJOvZaf5WnaaphfnaHpxjq8vLggoal2no/I8VF6A6otQfZGPeYd49/gA758e5EPuL9Q/O0zdgz08uxzDrWM+XEly4OxmM1LjDTkRZ0DqOiHHY4UcXatPSvBSkvwXk+S/mMSAxez202a7pwabXFTZ4KQqTIscVIhz+A6jKFtFIqznEGo6Q4Qi92VSOGmPwEFTAtv5AoisVPpjpdIfM6X+GM/tx6pZ/Vg6tR+LJvVBQ6EPqnJ9mS3dl+lj+jB5dB9kR/ZjwvD+IhSNGjGAUaNaUTRGggmjhBtF44b0/18DkcLQfiyRG0XYMlWyYr15vyec+g0evA4w4IWzEk/tpvA8dAG1+22pSfWkMs2X8oxgyjJCKctoh6KTfwVRG4raWufapjj/XMP934Do0UFP0epcW1nD/y2Ibu0V0h5F30EkTLSy9juTleLG3QNe3DkSxKNzCTy/nciLJxm8fvGIdzWlfKor52PtC8Qqw7UoDVCm2GsWZW7TKHdU4KWdDJVWEyg3G0O52RjKzMbxwlqaYjthMvTcZRKFblMpdp1KqctUih0UKLKVo8BSmgILWVGeWcoKUyMraXKthVrth9aTeGQ/ixxXJR55zhcwFKxDfvgS8sMX8zRAgydeSiIQPfdQ5bmHqvCGyF1omst1U+WJe2s81Xjip0Fu0CKehC7mUYgOD4MX8zB4CdlBOjzyX0SOrzbZ3po8cFfpCCLPOdz1VuKmrwq/+6hxxU/AUKa/Nsf8FpLooUqC00x810zASX8U5sskWKndE5XZYkxWEENeQYwpM76DSEntH6hr/YDOsh4YmA3Cwn4krn6TWb99CUdPO3L6mi8X/wzmlww7Tpx35vbTWELiZ+MRJo2V52DWuPRijWt3rH174hY+EN/YoYRtGUfIxjEErx9DSMJY1m6ZiFfEEJwC+uPg3Q8nvwG4BkriFTocn4hReIeNwj1gKE5eErj4SBIVP4XwqEkcO2HAvhRd4tbNJjJiOpFhU4mPnUtczBzioucRFzOHdVFziY2YTWzEbGLCZxETNoe1ATMJ9pxCROBMNq9fyKk0L3Lu7ed1udDW0fShnNcVT3lX9RwaauHbO2is49uXGpo+VdH8uRqaXtNS/4rGDy9pqa+Dhrd8fV/Nh1dlvK4s5F1NKY0famj+/Irmz69o+lRNc30tLU3vgHqgXoBQ4zu+Nr2nsfkDjc0CjBoa3tL49V3rSpxwNLXtfZBoPa61GlvIv36z831y9M9rbf9F/gKsv1mT+9ZMS3MTzY0NoolQc+MXYXrVluavrfleE962HvimtpyPbyr5+KaSd7Ul1FUXUluez8vSx6LUlDympvQRNaWPqKvI4WNtHg3vCqkovEl5wZ8iGJU9+52SfKEyu7jdTaG2u0Jt94Qqi+5RVXyfqqKsDqkpzu6QtinRu6pC3r8sgobXvHlZyLuqQqiv4dPLp7wruU913u9UPb3Ckz9SuXdxHzfStnIjdRMXkkM4u9ubM1tdOLvFhTObnTm9yYlTGx05leDAqYR2E6F4O87EtY8NV7e4cCnellORa0gPMeD8WlMyg/Q44rqQ/bbK7DabwW5TYRLUPnuMJ7HbUIFdBvLsNpIj0UieHXrj2aE3niQTOVLMFNhnLEuSkQxJRjLsM5Zln7GsCEYpJnKkmMhx0FiOA0ayoqQYyLBn2Rh26o7i8JpJHDPvmFTzKaSaT+G42SSOm03imKmcKMfN5Um1mMRxc3mOrpnIIWNp0YTopLk8aZYKoqRbTSLdahIZFgpkWMiRaSnfmklkWk7ijOVUzlhM54a7FvW/tAPRTk9eeS0me5UcMePF0B3emYninZkw9GcmjOiN/OhByI0a2CEywwcwVrIPIwa3rsqJ92TMcKFpaYbsUOYpDENt6ggWzBjD4rnjWOw0UmIAACAASURBVKYiw0oNBfQXTmKNznRMl8wQojsNU91pWCyfha3+POwNlXEyUsLJSAkXQyGeJqr4mGoQaLWQIOuFhNkuIsJehxiX5axzX06C1yo2+hiIILQ7ZA17w9ewP8qSlBgrfomx5HCcFSc22pC21YZTu6w5t8eGC4l2XEyy50KiHVmnQnibkwKvLsD7a0I+/gYfLkDZDngczvsbbtRecaTqgg11V134+Kc3n+8E8PFmEK+vBVBzOZCqc4E8PujM/UQ7ft9sypX1xlxYp8+5GD3ORK/kdNRyMiOWkhqykGOBmhzyVeOAl7IoB71VOOSrxkFvFfa5K5LoPJd9zkrssZ/DVvPphCweibtKf+xmdMdmWjccZ/fGVbE/bkoD8J4vjp/mUAI0JVsjToCmuDAd+jcgitAZQvhiSfzm98FtTlfc5nTHXO4frBojhu6wH9qBqBNq/3ZC1AVViZ/QGPoj2kOFCZHVpB9wnt4J95md8J3bmSCVn4lc0I9YHXG2rBrFLpMJ7DKVZa+5PMlWk9lvO40DNlM4aDuVg7ZTOWA7iQO2k0ixlmefjZAD9pM56DyNox6zSfVW4qSPCie91UjznU+aj4YQP00yg4SpkQCjJWSG6ZIRoUNm5BJOrdXldNRSzsWs4Py6lVyI0+Ni/CrOr1/JxQQ9Lm1YJWBokz43dqzm9l5zHiRb8yjFjseHnHh6xI3nqd48T/clN82bp6leQk568PiEM4+O2fPgkDX3f7Hi/gFLslIsub/PnPtJZmQnm/Ng7xru7DLm1lZ97uww4N5OQ67F65IeqMp2c2nW6kriPKszptJiGIzuxIoxPdAd2wft8QNY727K7ihv9iQEs2N9IDvWB5K0NYK96/0Isl/JstmjWDFzKFaa0mxz1+b93c00Zsfw+rIt1ZmrqT1jTeOfYfDkABRk0vg8jcaS07SUX6Cl/ALfKi7RVHmJ5qrLwtug8lM0lp6kofgEX1rTUHaSr2WZrTlNw4vvIGqf5vLztFSco6XiHFSehapzNBSf4HPBMT4+O8yn/MM0Fh/ny/PDvMoSUHTvhB9Xkhw4vUVAUUaCMenrjVqBZMSJWAOOrtUjJXgJSQHaJAZ0RNEWNw1hWuSiRryjMvGOAo5i7JWJtlNirdUcQtZMx99oEl4rZXBeNBI7zSFYzxfHXHkAVir9sVYd2A5FAzCY2Y9lU/qxeHJfNCf1R01uIHOl+jN9TB8URvdrRZEwKRo1op8IReNGSyI1WoLxwwcyfuiA/xUQyY8WR06yD+rjJfDUnMkfkW58SYmDxDA+RphS5aJGrpUCT3yUKdtqQuUhFypP+lORHkx5eijl6eGUpUdSlh5JaVoEpalhFB/vCCIRig778viAJ1lJLmQlufD4QEcMtQdR3lF/8o76/wVETw/78OSQN9n73bib6CQqa2i7RSRCUWtEMGqd/rStx7Vfnfvntbl7+5zI2u/YCiInslNcWkHkwR/7Pbl3MpKn17ZQknWC8ie/U1uSy7uqQj5UFyNWFjCXYq8ZlLhNo9RZgRcO8pTbyPDCUooyi/GUWUhRbClFiY2cAB+XyRS4TKPYfQaFbtMpdp5Gif1kSmwUWiEk1xoBRPlWsuRay5Jro8Bj26lk283kofM8HnnO57GPFk8CFpEbsoT8yKUdQeQ1j1xPJfI9VVszn3zP+Tz2UOWxhyqPPFXJ8VLnqY8meQHa5AUvJi9UhyehS3gUokNO0GJyAhaR46vFIy8BQ/fdFLnvpsg997nc8ZjLLU9F/vRV43c/dX71V+ecnyaZ/tqcCFjEAT8ttngo42Y8ltW6gzBaNohVugPQWtAV7UU/ozb/RyZNE2OeshjK839AfUFnFizqylK9vpiYD8HRQxaf4Jms37GY/cfNOHnJlfTLbhw9Y0/0lgVEbFQj+YQJYQlzcQuZgLnbAFY798DCQ1h/81w7hID4UQQmjME/bjR+0aPxWTsSlyBJrN16Y+nSEyvXXoRESxEeN5HYDZOJ3zyN+M0ziF4/lchoBaJjpxIbP5118bOJj5tNTMxMYiJnsi5qNuvXKbIhVplNcapsiFFlfZQS8WsViQ3/nrgwRaIC5xDoPokQ3ymsX6vG/j3mXDgVTe2L2zS9K+HjqwLq35Tw7WMV1L+ipf4VTZ+q+PL2BZ9el/Dl7Qv4WgsNr/n2pRa+voPG9zR+qOFTXTmf6sqpf/eSpo+vaPxQQ+OHlzR9quZbQx20fAIaaG76wMfPtbx7X83nL3V8bXpP87ePNDa3IujrOxq/vmtdpfvU4SaQcAOosTX/VErwd7XXHX79fwFE7aZQbQ1yDfUfv4OoDULfGkXtcW0FEZ8/VvP+TTmvKgt4V1smrBS2Yqi67AmVxQ+pLH4owkpl4QMqi+5RXfKA9zVP/wsQ/U5J3o12N4XuUl3ygFdlD3lVliM6rvt3IKopzuZ12WPeVxeIyhIa31fQ/O4FHyqeUHD3PHl/pJPz62FuZu7i6rENXP5lHeeTIzi1y4+MzS6c2ujI6Q32nN5oy9kNtpxJsOZ0vA2n4204G2/LmTgbUc7FWYlyfp0VF9dZkBlmxBGvxex3VCfJRolE63nstZjF7jXT/4Kg9tlrKMceg4mt1dqy7DGQYecqKfYYyJC8Wk4EorYChbYShX8HorZs1xlBioGMsCbXiqHjFlP+KxAdNpHpsDLXBqH/BkR/ei6i/pfWlbkLO2nZ5MBLt4U8WClL5BgxdIZ1EoFIemSfDiCSHTkA2ZEDkB4mvCUaPuhnJAd2Y7hkLyaOG8wUaUk0Zo1He54Uy1Rk0FOTwUBzIkZa8qzRmYrZ0umYL5uGue7U71k6GesV03EwmI2T0TycTebibDIXV2MhbkZz8VqjhJ/FfAIs1QmxVifMbgGRjtpEO+sQ66ZDnIcuG3xWsDVQn92hRiStNSUlxoKD66w5tM6SI+stSd1sTdpWG07vtuHiPgeuHnLjz2Oe3D3uSf6FcF4/2EFTwWGaCg7z9dkBPj9Npv7RJupvefPxqjXVpwwpPb6MktTllKQu50WaPuXpRpSeNKXomCnPfjHjcfIa7uww4s9NhvwWv4pLMcs5t3YpZ9cu5eza5ZyLWsm5mBWcjlpKRoQOJ4K1+MVHmYPeShz0VuGgtwqH/dT5xUeVFA8lklznccBdjZ3WM9hlM5uQxSPxUhuI3YweWEzqjN2MXjjO7our4kC8VCXwni+Ot+pgvFUH4qM2CD/1Qf8FiHrhNrcz7vO6YTPpJ4zG/ciKET+iMVAM9YFizB/cCdVBP6A6qBPKgzv9SxCpS/7AouFi6E8Qw2ZKJ3xVehGs2otwzb6s1epPzKLBJCwbxnbDcewymcCeNbIkmsmTbDGJFOsppFhPIsX6O4T2W8uSbCVDspUMSVYypNhM5KCdAoecp3DEZSbH3GZxwm0uqe7zSPVUJNVTkZOeKqT7qZPhr0FGoCaZQQvIDFlIRpg2meGLyAzX4VTEEk5HL+FMzFLOr1vOxfiVXErQ4/KGVVzZaMCVjau4tsWAm7tNuZtkxeODjuQdcSHvuBvPUz0pSvejONOfokx/Ck758zzTj8Iz/hSc9uV5pg9PT3rw9KQHzzK8yU/34kmqG0+Pu5KX6kHuCTdyjjjz8KC9AKzDjtzbY8qV2GVsN5cmbsUw/JS6YT1RDJPxndEf34flUgPQkRZnk48lOyI82BHty66EIPZtCSNlSwhB9ivRVBiM7jQJLNTG4qA5geJzsXy5G8W7q/Z8uWzBp7PGvDqux9tT1jT+sRaeJkP+Qb49PwpFJ6HstFCaUHFJNOX5UpRJfUkGDaXpHdIeQw1lZ/8WRAKKzvKt/CwtFWf4Vn6aprJ0msrSaSw9KUyaSk6IUNS2PtceRWc3m3Fq42rS2mC0zkhYoYtcSUrwEpIDlnRA0U5vbbZ7arHFTYMNrvNJcFZnvdN81jm1wsi2I4raQGSjLoGl6kCsVQdiO38QtvMHYaUyUKjlniOgaMXU/uhM6YfW5AEiFM0Y1xeF0X2QHdmnw/rcqOGDGDtKgnEjhSruCcMGMm5I//8VEMkO6YPS6IHYKylwLdSFr0c3w5H1fImx4ZWrBs8sFMhxm8Xz+GUU77Wh9IgXlScDKT8ZSkVaJOXpQv4diNqj6MlBLx7tcyMnRTjG2vaW6D8B0T9PidoqvdveDP3PgciZrP2OZKd8B9H9Ax78kezBzSOBZJ+Pp+DmAYrvX+TlsyzRdotYufdkStwnUeyiQImTPCUOcpTaTaTUWo5SazkKreUpsptCkeM0il1mUuw2iyKP2RS6z6LAZQaFDlMptp1CifVkCi0VRCmwEpJnrUCuzWSe2E3jkf0sHjkqkeOmzmMfbZ746/A0YAlPg3V4HLKIx0FarStzSuR5K5LnpUyelyp5XkIDXa63Jjk+GuT4aba+OVrE08DF5AbpkBuyhLxQXXLDl/AkdDGPg7SENTovNXLcVXjopkS2uxL33BW5467MLQ9l/vRV53rAAn4NWsiZgAWk+y9ku80sEj012eymhpvBBPQXDWD5kn4sW9qfpcv6smx5P5Yt78fyFf3R0e3J4qU/o7uyFyv0+6JnOIiA0LmERqoRt0mXpIOmrN+hTfJRQw6dsiT5hAlO/jJYuo3E0m0kTgFSuIfK4BgwElOX/hg7dMfY/ifMXbvh4N8H77VDcAuRxCVIEid/Cex9BmPm+H9Yu8+oLO9tXePZa2fFNI0l9l4BEXsXFZVepCiI9F4UpPdeFEGRKkURBJSqIoi9RKMx1ljoXUBRsIuignqdDw+8SpK19trnHMe4R17AMfIt5uf8z3v2w8jmR4ysfsDUti96xn3w8JpAdJw0SbtliYtbLiRmGbFRy4iOlCZq+1J2REgTFb6MHVsFCO3Yupy4CFnit8mRHKXandVsD17BtiAZtgWtZFvQSrZ4LSLUexGBXvMI9llE/r6NnCjaQmvTZXjbQntbDS8fVfH8QSVPmstpbS7jyYMKXrQJu0Edz+/z7GEtrU0VPHtYK0x83r+gq72Nty8e0vG8hfcvH4lA1NXexseOp9D5Aj62A2/p6nxJ+5vHvOl4wrvOF6IJUQ+IevLxQ3t3YcJ7EYp6HUXlPb3qtOn6y2HVD12v6epsp/PdK1Gxwee6608Ivz70OpLa86vnTtDnRrjuo67/5hjrh84OEYY+fezGUOdb6HzDp3cvedv+mJfPmnnX3sqrp408b6sX2vda63naUsmTBxW0NpfR1lgqmgo9ahCqrh/V3eguPbhGa8N1HtULldi9ChWqL9NYeYnGykufEVR1hfu113pNhXqa4h43CxOnB3XXBWzV3fh8Z6jxtqhmu63hFs+a7/Ks+S73q69Se+sMJb8WcP1EJr/mxXIidTOHE304nOhFQbw7BbEuFETbU7jDmiPbLCjeZsaRCGOOhvfElCNbTSjeYkzxFmOOhplwbKspv0RZcTLchCMheuR7abLPQZ49NstJNJ1PnN5MYnSmEqMzlYT109ml3zsper2zZ/100W2hnlrtXevESNaeIkyFDCRI0xMndb0YaXripOmJi0CUaThdBKI/Z7/hDHavmcAe7clk6EmQZTydPLPZ5JvPEYFIhCLT6SIMfQkiEZIMp5FrIEme4TQOms6kwHx2r/QAqMhiVq8ctZjLcfP5/OGlxet0P5pjneF4Au8iLHi4SYEbOtMIGP8VKqP/m2nDvkF85A9IjhvI9AlDhL+FHDcUybFDRE/mpozox8ThfRn9cx+mjO7PPImRrJo/Cc3l09BZNQ0DhekYKklhoDgVfQUJ9JSmoqc0FQNlCUxUp2G2ejrm6jOw0JyOpdZMrNfMwlZ7Dpv05uNgsABHw4U4GS3C1WgxbsZL8DBbhofZMrzNl+JruZxAm1UEbZAleOMqQuxk2eKgQJijIttdlIhyVyPOS4sEPx1Sg/VI32JI1jYTcnaYcCDaiIMxxhxJNOf0bgt+TzHkZpohZdmWNBW70nLcg5YTbjw87kLrcQceFlnQlKtLdboGpbuVKU9RoTxFhcq01VSlaVKepkXJbg1uJapzI06dyzvUObdVjdOhKhwPVqE4UIUjgWocCRT+J7woVJ3CkNUcDFAhx0uOTDcZ0p2Xkea0lDSnpeyyW0DShvkk2grZaTGPaKMZhOmIEawxEcdlA7GY/S3G077BdPp3WM/tx4YFA3GQHorjsiE4SQ/GSXoQrjI/47mqB0PD8Vccgb/iCAIUhPgrjiBAaTiBaiMIUB2G56p+OEn3wWnxt9jN+QZj8a9ZN+6fqA7/LxGIVg7+B8sG/YOlP/+D5cO/ZsVI4SCrzOg+rBz1HbIjv0Nx1Desmfgt1nP74bliCEEKQ9iiPIwI1WFsUxtOpPpI4rTHk6wvxi4DcfYYSbHHSIo0Uyn2mk0n3XyGEAsp0i2k2Gs+lb3mU9ljJsEeczH2mouTYTmVfdbdMNo4i5wNc8m1m0fupgXkOSzkgJM0h11lKPRYSaHHSg57raLQR5YifwWKAhU5EqjCkUAVikKUObpZlRPhGpyNXMu5HTr8EqPHxQRjbqRYcDfTmorsTVTnOVNzwIX6Q27UF3rQVOxD81F/7h8LoPGYP40nAmg6GUjTyWDunQrm3slQ7p0MpeFUT4JpOBVM/ckg6k8GUXcikLoTwdSdCKbpZDAPTgVTe8CdP1IsyHJYwA7tkQTJfofdzK8wnPwNumID0BIfiP7CSaQEObA71I2ELR4cSIskNcoHO305NBaOQ3n6IOQn9UFr2g/EbpDnyflI2s878OqkHi8PqPEkQ46HKfI82b+Wl8Ubef2LL51Xt/PxVhIf7qbSWZHFx/oCOhuO8PbeMd7eO8GbhmLe3usBTvEXT+SE3aH3zb2fyYlyv7ts4f5RPjQf5cP9I3Q1F/HhfiEfHxTx8UERnx4U8bYmmxele/nYeJD20nTeVezj/sUYbh3y5eyeDfySsoEzSdacTLDgaIwJhyMMOLBlHXmhOuwP0CDdT4NU79WiJ3S7PVRJdv0CRZvkRCjatlEoXthqtZQQ04X46c/GVUtMeDanOAor2eFYyw/DRmE4G+SHYyM7FKvlgzGTHojhQuFOkebsgQKKZgxipWR/logPYP7kn5g1oR9SIhT9zJQxQ5k0dihiY4cLGS1Mif4Moi8bPKcM78+UEf16RWzkT73yJZbERv6EWPdfUi2eOBTjhVNJNFTmVVY05EXzMcaBFy5K3LOYwxWzaVRtVqMx2YqGvQ40ZXvQlOfHgwPBIhQ1HhRA1JAf8AWE/EVP6KpzvUXIuZ3uzK29jiIQfTkh6sFQr+S6U5Hr/pfWuZsp9tzYbSfKzRR7IambeuV62iaupdpzLdWeqyl2f5uen19Ltf+iVMGeG3vtuZ7uwPW9Tlze68ylDA9+zw3izrF4ys7nUnv9FA8rrvCk/g5fNTlO494mSRrsplFnO416m2k02M6gwXYWdTazqbaeQ63dfOodF1PvIk2d8xJqXRZR5bSAyk1zqd0whzqbudRZzaHOYjZ1FrOpNZ9FreVsqi1nU2E9mzLruZTYLuL2xiXcdZTlrpsSd73VKfHRoMx7NaXeKtz1UaLES44yj5V/C6IqTwUqPJUo9Vbiro8SZX5q3ZBSo8RPnVJ/DUoDBAyV+StR6iNHqfsKYcfIQZrbjtLcclrGTZeVXHOV5bK7LJe8FTnnp8wxfzUKfFXI9lYlwWEV2zYux91wBsYaY1GU/R5VtZ9YpzsMI+OxGJuMw8hwDPp6w1i7bgCaa35E32QYdk6SePkvpPCoM2fPB3PyXBC5BfbEpmiQmLGayN3y+ITPw9ZjAsb2wzG2H46txwRsPcZh6ToSM6fB6Nl+x3rr/8bI7p+YO3+HjXt/bD0GY+UyCHPHQZjYDcTIph9GNv0xth2Ame0g9A2/xcNjIrHR0uxKUiAhZgUJMSvYGS3DzkgZ4rYtIzZiKTFblxGzdRnRYcuJ2SpDzFYZYsNXEReuSEK4CgnhKuzcqkxMqBI7guTYEajAjiA5wrylCfNezGbfhYT6LiYmQpP0XQ6U/XGEFw/Lhds29+7QUnebloY7PG2p5PXTBt6+bOZjx2M+vX3Cm2fNvGpr4O2Lh91ToFYRht6+eCj6fg+GPr57xqeuF3zqetFdlf2M910v+UQHHz+9EU2Hep7J9RQsQMdnAH16J5oSfXl4VfRsjq4vkPQWeNf9zw6hrOHjGz5+aO9G1pvun/f8/nfd6fj876WDjx/aRTtOXZ0vRc/9RPko7AB96nzVnZ69oM+NcR/fvuJDx0vev35Cx4tW4Vnc0yY6Xj7g1VNhL+tZaw3PHlbz+L4A0NbmMlGLW1vjbVrv3aKtQYjoQGqDAKOHtVdFNdktNddorr7aKw9qhbrsnud2ArBuib7XUn+DpqorNFT8Rkv9DV603OXVozJePizlRcvd7r2js1TfPkXVrZOUXTnC1TM5XChI4Zf8BM7sj+T4nlAO7/TgYLQTB6OdOBTj2D0ZsqVohznF20w4ts2IY+GGHAs35HiYQXeMOBlmzIktRhwLNeBoiC5H/LXJc1MlbeMKdlktJtF0PjsNZxKrJ0XMOnFi1k4hds0UEtdJCvDRnyakB0F603olRVc4uNpzb2i3rji71omxW1ecNAMJ9upLiBDUazL0JxD9+d5Qhp4EqeumkKYrxn4jKWE6ZDmXg1+g6N+B6IDZTA6azyLfWIpcA0my9aeSbyzFIbNZfwuiI5azRTlqMZsTFvM4abmIEn8dXu724mGcKxxN4O0WC1odlLilO53AiV+hPOofIhBJjR/M9AnDRCCSGD1IwFD3H9yThvdl7KA+TB3bn8VSI5CbPwHNZWKsXzkVI4VpGCtKYqQgjr6CGAaK4hgoTcFQWQwT1amYrZ6GuYYkFprTsNSajvWaGdjqzMJObzab9OfiaDgfJ6MFuBovxM1kER5m0niYSeNtvgQfC2kCbGQItF1BoO1ygjbIEGy3ghD7lWx1lGW7iwJR7mrEeqmz00uDRJ81pARqkxasTcZmHbK3ruNApB6FUTqcjdbgcoI611O0uZ26ntIMA8rTDShP16MiXZeyPdrcSlTjRqwi16LkuRYlz/UYOW7GKXArXpkb8UpciVbkt+3yXNgqx5nNcpwIVuBYoAJF/goU+ipwyEdRiJ8SB/yVyPNVIMtTlgzX5aQ5LSXVcQl7HBaTsmlRLxAl2Mwj3nwukQZShK6ZhL/qOByWDsJs5rcYSHyNidR3mM/si9WcvmxYMBD7xT+zadFAHJYMwlVmCF5yw3th6K8gGkmg6igRiFyW9MFpwTdsmvMtVtO+Y/3Ef6I+6msUhwooWvHzf7FskDAlkh3Vh1VjvmXVuD6sGtcH2TE/ID/mB9Qn9sV4xs84LRuOv8IowtRGsU19FFEao4lUH0m01hjidSaQpDeFZH0xEYhSTaaJULTXbPpfQLTXXFzAkJk4meYSZJpLsM9yKvutppFlPYMcm5nkbZhN/sY5HNg0nwLnRRx2WUyB62IOuy3jsMdyCrxkKPRbxZEARYoDlTgSpMTREBXObF/Dr9G6XIrV4/ckY26mWlKyz5bKHHtqD7rSUOBOY6EXzcU+PDjqy4MT/jw44U9LN2bunwnh/unNtJzZSvPpcBrPbKPp7Haafomk+fwOmn+NpOlSFE2Xomj+LVqUB79F03o5lqeXY2g5EUpVtgOFPjLsMpxAuMJ3uM37CnPJ71gvPpB1UkPYoDCHvSFOZGz3JiHMjcSt7tgbyKMyfzRLx3+Dgth3aM/oh9nCnzmy1QT+SKD9lAVvjmjyKkuBJ8kreBQnw6NkFVr3raMt35yXJ9z4cCWCT7fi+XA3hc6qXDpqDvOm/hgdjad513iSd43H6Wo8Icr7e8LXfwuhv4BIQFHn/aN0PjgiwlBPaDvKq/IMXpVn0F6aDk2H6azKpvVKHOVHg/gj34vfMhw5m2zDiZ3motr7vFAdckO02Re45k8oWs1uD1XRpCjGSaE3inrquc0XE2Q8H29dKZw1JotQtFFpFHbKo9mkPBp7+RGiSm6TRf3Rn98PnTk/oTGrP6oz+iMv9RMy0/qxRPynbhT1R3Lcz934GcLk0ULExg5HYsxQpoz6GbGRA/4liCaN+N+DaMLoAUhMGMz8SYPRnDmO7ToracvcBrk7+BjnTLurMs2Ws7lhMpXaEDXuJVhQu9uOur0uNGX7cD9XQFEPiHrS0zT3ZxBV5gkpz/agZJ9rr+nQfwqi8hw3Sve7cCfTiTtpjtzYbcf1XRu5lmTL9V0b/1cg6o2gTX8B0fV0++44cDXdiavpLlxJ9+BShg+/54RRcnIvNb8Vcu/mKR6WXeKre3bi3LObSp2NBHXWktTYSFG/YRa1GwQIVdvNp9ZRmjpXIdXOi6lyXESlw0IqN8yl2loAUb11N4qs5lBnOY96q/nU2MynwnYeZbYLKNkoLTTKuShS6qVOWcAaIb7qlHqrUOqtRImHLOXuKwUIuS2l0nU5lW4rhe95KVDhoyhgJ0CVskA1SoPUuROowZ1ALUoCtCgJ0KDEX41SbwVK3VdQ6ryUUofFlDospsRpGbedZbjhtoprHvJc8VLhot9qTgdpUBSsQW6AOul+q4lzU8LVaBbGGuPRWzMWFdX+aK0ZjKHRGCwtJmNlMg5L47FYmYzDynwstrYT8PCeTWSsMinp+pw578u5CyEUHvNiT6YpkUlKBGybh63HOMydRmDhPAp924Ho2w7EwnkUpg7DMHUYgpnTYEwd+2NsJ9wUMnX8J1ZuP2DjNgRrl+FYOg3B1H4wxhsHYbxhMCZ2QzDfMIT1un3wcB5PTPhidsWtIilaSGLUShIjZdgZIUN8+HJit0oTu3UZMVuWfpEVxG5WJj50NfGhq4kLViM2SJXoQGUhQYqEey9lq+8StvgtYrPfEmIi1pCV5kp9xRk+vm6i48U9Xj+t49XjOp631fO8rb5XBffHd8+6d10aaX/2gI4XrXS8aOXdq8e8f/2Ety/ben3dc2T1U9cLPrx//gUuQzouNgAAIABJREFU3gBv+PSpnY8fX/Lx40s+dKOJDy+F53Uf3wj51CHCB13tn78v+tk7IZ86hClUr7wU5VPXM7ret/Gh8zF8eg68EPLp+eevPz3nU9cTPnU9AV4CL/nQ+ZjOd63Q9QS6nvDxXRsf3z3h4zvh4OiX+fj2Ra986HhOV/sT3r54yJunD3j1tJmOlw94+eQe7c8befVM6MzvKbJobS6htbmEx00l/wGIboimRsIE6fMuUE9NdmtDidAQ11gq2kdqabgl5J7wBK+5+iot9Td4UHeV1oarPKq/QlPleepKz3DzYj5Xf8nm4sl0zhXt5kRuHMWZkRTu2cqR1K0U7w7iyE4vDkc7c3DHJmEqFGPHkegNHImypjjSlOLtRt0g0ufkVn1OhOlxIkyPk6H6HA1aR4GPJjmuyux3kCWlG0Gx+jOJ059O/Hop4tdLEqs7lZi1k4hdM4l4rUkkrZMgRX8aafpSvSJAaOqfvv4CSOsl2aUjQbL2FNL0JYXqbOPZomOrmYbT/3JnqAdCWUYzyTKaKXxtJEWarhh7tCeTqS9JvvkcDlrNo8ByHocs5nLIQsDRQfNZHDCb+ZccNJ/FQfNZHDKbxQGT6X+ZEhVazKHQYg5FFrMEBFnNEeWY1RxOWs3jrPUiygN1eJzgxNNkbyiKpzPcisfOKtzRm0nIZAFEUsP7IDHqR6ZPGMKMicOFZxljhyAxepDoD/RJw/syaXhfxv38DVITBiA9cyQK88ezZtlkdFdMwUhODGOFKRgpTsFQYTIGSlMwUJqEofJkTNTEMVOfipm6OBZaU7FcI4n1WilsdWZ0g2g2DgZzcDSai4vRPFyN5+Nuugh300V4mS3G23wRvlZL8LVaQoDNMgJspAncsJTADUvZbCcjQtEOd2Vi3NWIcVdjp4caid5q7PZdzd4AdfaFaJK7RYPCcBWORapwOnY1F3ZqcTFJm0sJa7i8U5PLcRpcilLjwnYFzofLcT5cjgsR8lyIkOVipDyXdihycbsi58PlOLN5FceDZSkOkuNIgCJF3e1nh3wUyfdRENVE5/spkuerINofSnVc8i9BtNNqLjHGMwlfJ06g+jh8lEbhsHQQ5rO+w0DiG4wlv8dE6jvMZvyI1eyfsJ0/APuFA/4CogClkZ/zb0DkKv0tTgu+wWn+99jN/hFjse9ZO/YbVEZ8jezgz+UKciO+Q3HcjyhO6IvC5B9RmPwjShP7oTKxH+ulhmC7eBQecqMJVh1LhMZYdmiNI1prDFEao4nTHk+S3hR2GYizy0Cc3YYS7DaUYI+RJKkm00g3kSTDbFp3pn4RAUMZ5lPINJvCPnOxLyJBtuU0cqykyLWeTt6GmRzcNPeLzOeg4wIOuSzisMdSin1WcdRfnuJABU5sUeHXaB0ux6/nWpIRd9IsKcu0pTp3E/UHnGk87Mb9Ik9air15eMyHhyd8aT0VwJMzQTw+F0rruS20ng/j4YVw2n6N5tnlJJ5dSeHZVeHuzpMbqTy+tYfHd1J4fCeF1ruf8/hOCq/upNNxZy/PL0Zzv8ibS9u12GcpTpTyD/gu/geb5g5AX3IgxvPGEmioRN4Ob5KDndgV4YXh6sXIzhrBcvF+yIn/wJqZ/Vk343vclSfQVBQOf+yk/YgRbw6o8nKPHE9iZGjdvooHUfI07lSmPkmNB5kGtB934cPVrXy8lcCbO3t5XXVIwNCD83Q2nxYBqKvxFO+bTvGu8STvm07xtvkU7++f7lXK8GcYdT049cWtomN0tRTT1VJE18PDfGw5zMf7BXQ15NNesZ835fuhoQAaDtJZncmTGztpPBdBWVEgV7Pc+CVlAydiLXqhKDtE508oEpLcjaI4F+VeKOqp595qtZRQs0UEGs3Bfa0E9irjsFMei73qGDapjcVRdTQOSiOxkx2C1dKBWCzpj/HCfqyf0w/tWf3QmtUPlel9u1HUMykawIwJPyM5dhhio4cyZdQQUcRGD0Zs9GDERw3shaL/VxCNG/kTEhMGM3fyYGQn/4y/2iIad2/mQ3YknxJc6XBV5aHFHG6aSVIbokbLLlvqd9lRk+LIvQwPmrO8aMrzEyBUsPlzDgbTkO9H/YEAUWry/KjM9RWlIsfrb0sVKnK8RHD6M4j+PCUqyXDhdqoDVxNtuLzTiquJNtxOdfgLiG7sdeDGXgeup23qlS8x9GU+T4bsuZphz7VMYYfoWoYr19I9uZrhzaV0P0qOJVNxNou63wpovFrMV022EjRYiwn3haymUWM9gxrb2dRsmEfNpoVUO0lT57qMGjdpqpylqXRaQsWmhZTZzqPUag5VVnOpsZonTIks51FnOU/42no+NTYLqbBZQIntIkrsl1LivIoyTzUqAjSpDF5LWYAmZb7qlPmoUualRJm7LJVuK4WdIdflVLoup9p1JZVuAojKfBWpCFShNEiFsuDVlIRocCdYkzvBa7gbtIaSAA1hb8hdjlJXGcocpSnbtJiyTQKI7rit5A8vRa77qnHFT4NLgWs4HbKWwmAtsgM0SfPXIMJhJZZrJ6OjOhJdnXHo6Y9FT380BvojMdQbibnhaDaYTWST7RScHCQIC1tGXJwy6fv0yD9sw67U9UTGaLBlmyrbYlfjs2Ue5g7D0bPqh6nDEIw3DUbXuh+61v0x3jQUgw0DMHMcioXLUGw8hmPjNgRLl35YufbF1mMQdp6jsfMci63baKydhmNuNxSzjUMw2zgES9sh6Gp/jYfjOGLCFpEctYLkqFWiJEXKdmNIgFDclqXEhi77nJCVxAYrExe4mrjA1cQGqP4pymzzWcE23+WE+y1li/8KIkJWk77LSQDRu2ZetFXz5FE1bQ+qeNRcQduDqu6Dqg20P3sgakF71FzFs0cNdLxo5ePbF/DhDXx4Q+ebZ38F0btn0CmASChW6JnCtAOvBLB8eA5d3fn4UkBR13Poegkf2qHzJR9eP+HV02aet90T5cVj4dnZk0e1PG6ppq2lQqgKby4TENB8l4fNd2ltLuFh4x2a6q/TVH+dlqZbtD28w+NHd3n04BZNDVdparhKS9Mtmhtu8KDhBs8elfOsrYKWpls01V6jtfkOL9oqef2shjfPG+h4cY/3r+7T2f6Artct3aUTbaJ87Pi8a9X1+hFvXzyg/Xkj79+08Ky1RgSi5496QFT6JxDd/nsQ1X9+Qid87t73qRNuBAkV2XdobSijtaGMlrq7fwXRvZu03rvF0wclvG4t5/n9OzyovETtzeNUXD7EjTMZ/H58D78d3c2Fwwkcz46iIHULB5IDOZAYwKHEAAoT/SlO8OZonBtHohwpjBTKEo5Eb+BotA1Hd1hyNNKUY9uMOL7NgBPh+pwOW8/pzbqc3qzH6c165DkrkLlRhmST+cSun0GMzlTi10sRozNVdD8oQWcqCevEideZws61k4laPZZEHfFuEEl2pwdAU/8WRF9+3r1uKrvWiZG2fir7jGaRZTJHlB4I/d3h1R4Q7TecwX4jqV5TolzTmRy2WfB/BaIeFOUbS/3l2dy/A9E5m8VUh+jREmPHiz3+UBjLu62WIhAFT/r3IOqZDk0a9pOQ4X0ZN/hrpk/sz9JZo1BYMBatpZPQXTHpCxBNwlBhIkaKkwQQqUzERG0KZurifwuijetnYac389+AaCFeZgvxsVyMj+ViEYz8raXxt15MkK2AojCHVUQ4ybHdSZEdzgrEuakQ76ZEgqsCuz0USfVRJsNfkewgOfI3K3B4qyJHI9U4GaUuJFKVk9tUOBWuzKkwBU5ukeNUqKwoZ8LkOLtVnnPhSpzeLMfxYFmK/FdS6C/sqxT6q1Dgp8RBX2XyfZQEFPl9BlGWpyyZbjL/AkQLu0E0nx2G09miPQV/tTF4yA/FcdlAEYgMJL7FQOJbDKf2wXT6D1jN/omN8wawadFAXGWG4C0/An+FUf8WRAEqI/FVGoLHyr64yvyA0+JvcV7wA/Zz+mEm8T26E/uIpkRyQ/4L+eHfoDj6B1Qm9kN58k8oi/VDRaIvqyUGsFqsLxaLRuEgMwZfpfFsVh9PpNYEdmiNI2bNWGLWjCVeZwKJ6yeTrC9Gsr7YvwHR1L8FUabZlL/NPnMxsizEybaUIMdakgM2UhywkSLfehr51tPJs5khQMlxHoXuSyn2XcGxQDnORazmYqw2VxL1+CPFhLJMa6pyNlJ/0JF7Bc40F3qIQNR2wp+204E8+yWEl7+G8fLSVp7+upWnl7bx9GIkTy7FQmUenyoP8LHqAF3VB3hXm0dHbR5v6nN4VZfNq7psXtZm8bI2i1c1WXTW5EF1Lu9vJvP09GZuxetT6DibXWsGErr0n3gsHIzptEFYLplEtJ0uWeFu7NnsgK2mNKskBqI8fRAaswaiM3sQ62Z8z4blg0mxX8r7S9F8vBBAe4Eur7KUeJIkx8OolTzYLktjxCpqtq+kfPsKamKVeJhhQPtxNz5c2c6b6zvpKNvPh+bj8Pgi7+8dp7PhyOfpUNMpOppO8rbpDG+bzvzPILp/phtF3TD6AkSfHhzi+a0keFTEp3sHeVudz+uyLDorsqAqg66y3by4mczDi7HUn46gpCCQ83vsRSg6EK5H7maheW5f4Boy/DXZ6yPUcu/yUiPZQ5Wdbqq9UPTlEdcwC2mCTebhqzcDF80pbFIdj5P6eJw1JuKsPhYnldE4KozAVmYQltIDMFvYH4N5/Vg3uy9rZn3P6hk/ojzjJ2SlhGPQS8QGM3fSUGaMH8bUMUP/hCJhcvT/e0I0flR/xMf/zNzJg1k1aRDucrOoSgigMycSEt1FIPrDVADRg72bqEl1oirZgbo9TjRkONOU7UFDfgD3DoXSWBBGY0GYMDE6FCDsFXWn9mAA1Xl+VOT4iFKZ5UFFliuV2W7/KxD1oKhnH+nGbjt+T7Dm8k4robQhzYE/0hz+RxB9BlDvn/dgSACRgwhEN9JduZbhzrVMb37P8KXyWALVp1KpPLWXqrMZfNVsNVWo07aSpM5aijqb2dRumEe13XxqHJZQ57qMWrflVLsspcpZmnIHacrtFlFqM58y67lU2syjxkaYBtVZz6feZhG1touo27CYmg2LqNi4hDL7ZZQ7rqDCXYFqfzVqgrSEfR//1cIOkZcKFZ5KVLnLiUBU47qSGteVVDsLT+bKPFZS7qdAWZAKZSGq3A1W406wughEdwK1uOurwV0PZUpdFSh3lqXMQYZyh2WUOkhT4rycEg95bvmqcd1fi98DdbgYpMtJ/7WcDTfmeIQRKZ4qBFnNx05/KhZ6YpgaTGa97mgMDcZiZjoeC/PxODtMx2mTFD6ecwnbvJz4eBX2Z+mzP8eAmAQVAjcvxdFNCmev2WyJlMXOdRJG1gNZb9kXA5v+rLfsyzrz71ln/j3rLfti7jAUS6dhWDkPx9Z9JHaeI7H3HiXEawwbXEZhbjcUQ6sB6Jn+iL7Jjxia9sPIpB8mxv0wWNcHT6fxxEYsISl6BbujZYXskGP3Djnit8iIkrB5JfGhq4gPkeuOAvHBKiQEqZEQpEa8vyrx/qrE+akR56dCnJ8KkT7ybPeVJcJXnjA/ZSKCtImNsKD8dhFPWu5QW/k79xvLePakgVfPm3n2pJGnbfd49qSR9hctvHnVxqvnD3n3po2ud89EU5tP715239B5RMeLVj50PBeQRAd8egOdz/j47gmdHW10drSJ6rg/vWmh61UzHU/reP24lpePqmi9d4eG8t+puXuRmrsXqS25JEr5zXPcuHiE384c4Or5Qv747Ri3fj/KjQuHufbLIX4/d1CUK+eFr8+f2MepolROHN7FmaOp/Ho6gysXcrjxWy7XLuZw4VQapwsTOVEQz4nDSZw7toeLZzL57ew+LpxK58zRFE4cSuDEoQTOHtnDxZOZ/H42h5sXC7j7ezGl144JuXqCkmsnKP/jDDV3L1BXdpHXj2t5/bhWBKi3Lxt5/6qJrtf3+fj2IXS2QcdD3j5r4OWjCp63CEdOnz4oEdJ0h8eNt2m7d5PWhusiGH15NLWtoYS2hhKeNVXyrKmSp40VtNaViNJcdYuast+pr7hKfcXvNNVe48WjUt4+r4G39+loK6O1+hK1V4soP7Of20W7+C0nkjOpoZxKCeVoYgAFcd4ciPPiwE5vDsZ7UxDnSUGsG4XRjhyJtOdo5EaObLPi4BYjDmzW5/AWI45sNeJohCHHIwQQnQ43oNhfkwMu8mTaSJNmsZBdhrPYZThLVIyQpDeDnbqSJKyfRuI6SRJ0ppKo/bkMIUF7CpEqo4nTnMju9ZKkGs5gj4GUKJ+B1NMaJ9UraeuniY6ypupKss9gJrkmc8k1mUuO8ZzP4PkzhLrvDOWYzBB9ztSXJH39FPboTGS/kSQF1nM5bDX/TyASntD1fP5zekB00HQmB0ym/wVERyznCrGexxHreRyzXsBxqwUiEDVsNaZ5hy3P9/jD4RjebbX8/GRu8lcojPwvpg7/hqkjfmD6hCHMnDQCyfGfn3xMGiFUbk8Y1o8Jw35gzJCvmTFpAMtmj0Z+4Vg0lk5incxEDGWnYCQ/GSP5iUIUJ2GsNBkTFTFMVcWxWD0VS3VJLLSmYqE1Feu1UthoT8dedxab1s/GQW8ujvrzcDKYj4vRAtxMhLibLsLDfDGeFkvwtBCez/lYSONruRR/a2kCbZcTuGEpwXbL2Wwnwxb7FWxzlCPKWYEYJzlinVax03klu9xkSfNcRYaPLFmB8uSFKlIYrsbRbas5um01x8LVKAqVpyBwJQX+yynwX05RgIwoxUFyHA9R4ORmJY6HKFAcqCDCUIG/CgX+wsHQg77K5PkokeejRI6vErl+yuT4KrHfS550t5WkuSwjzWUZqc5L2e24mN12i4X9IZuFxFvOI9JoJiHak/FRHY2r3JDuHaLvMZD4Fn2x79AT/w6dyf+N/tRvsJjVT5gSLR6I26ph+CiM7lXD3QtGSkItt4/iULwVfsZT7ie8ZH/CQ6Yfrov6Yj/nRyym/YDB5G/RGv01SsP+gfzQ/0ZhRB+UxnyP6qSfUJnSH1WJAahJ9kdr+gD0Zv2M7bKxuMqNJ0BtImGa49m+diJRa8YTtXYsMdrjiF83jiS9SSTrT2aX4RTRlGiPkSR7jCRJN5HsRtGfIGT6JYYmsd/075NlPplsiynkmgvJM5tCnpk4uebiZJuLk79hOkUuCznms5xTwXL8FqXF7/Ha3EjS426qCRX7rKjLs6PhkBONh11oPOzC/SJ3Hhzz5NFJX56eDeb5r1t49Vs4r69G8v6PGDpv7aTzViLvbiVD9X54fBxaj/GhNpvOxlzeNObwpjGH9sZs2huzeXUvi1f3snhTnwPNh6HxMJ/upvHqlwjuJBhwzGUeadpDiVzxA14z+mI3fTDeqvM4tM2V/CgvXHSXY7JoNObzh2Axrz8mc/uhP/cn7GVHEm44leZCN7gRzOsiM55kr+F+qiL3EmWpiVlJdbQMNTGyVMUKqY1cRVOsGq0ZxrQfdePN+TDeXIvl7d00PtYe4HVZFm+r83lff5h3jUfpaDrOm6aTvGk6zZum07xtPtWdE7xtPsH7+yd5f/8knQ/OdOccnQ/O0dVylq6Hp6H9Ejw9yfv7h3hXk8mr38L5cDMGGg7RWXeYzupDtN9M4cO1WChJgaps3lfm8PRGCk3no7lbGMKlvS6c3GlDUbQ5BTtMyA83IHuLLvtDdEgPXEuanxapvpqkeH8xKXJVJMZJKFrYbr+CiA3LCLORJtRiIQEms/FcL4nr2im4rZ2Cu7YYrpqTcFUbj7PSKOxkh2C9fBAWS/pjsqAfhnN/QGfWd2jO/AHVmf1QmN6fVdMGIC3xMwsmD2fG+GFIjh2GxKi/gqjnv6Gf8zd7RP+mdOHPmTymPxLj+jN/0mDkpgzGZeV07kR70pUfS3ukPW/d1GiznMsf5tM4ZzeH5gOeVOf7ULnHmbo9TtRl2HMv25X6PF/qDobSUBAuAlFzQVA3hoQDrnWHg6k+FEBlvh8Veb7dKPKiLMtdFFGpwhcA6oWhv2mdK9nnyq29jlxJtuVyorVwn6gbRLf2OoryJZJ6Pv8ZRCIYpQu5keHIjYye6ZAzNzLduZHpybVMb25lB1J1JJqGM7uoObWLihOJfNVsNV0oULCZJlRnd0+Hah2lqXaSptZ5qQhDlU5LqHRcSoX9Yio2LqJi4yKq7RZSu3EhdXaLuyNN7cbF1NhLU2knTeUmGaqcVlLjJketjzL1ARrUBmpQ5adKhbdq93RIhSpPJarcFah2laXSZRU1LrLUOctS7byKCtdVQrV2gDJlIaqUhKz+AkOa3A1awx1/TW55qXHXTYlSVyUqXD6jqNRpBWXustz1VuGWnwZXg7T5LXg9F0L1OR2oy+kwQ3J9tdhsOhdb9bGYaoxGX3MU2ppDMTedhLWVGI4OUri5zSEwYCkREfJERMgSEDCfLWFL2B69gm1RMviFzMHOeTIbnSbhFTSHqEQlvENmYrlpOLrm/dA2/QEN/X+KomnQB23TH9C3HoCJ3RBM7YditmlId4Zhaj8UI+uBrDPpi5buN2hqf82atV+jrf1PtLX/ybq1/8RQ93t8XKYQv305yTHdGIqWZ/cOOXZtlyd5myyJ4XIkhcmTFCZP4mYlEjcrkRSqQlKoConBqiQGq5IcrEpCgCo7/VSJ91Uh3k+JOD8lonzliPRTYJufEhF+6sSFmbA3yZ37dZdof1rNy6f1vGl/RFfXU/jwnK53n9vQnrQ28LTtHu3PHvD+9SM+vX/aPcVpF+3d8PE1n94+4/3LR7x51szrp428elzH05ZyHt8vpa78MnUVl6gvv0RdyXkqb56i/OoxSi4Xc/e3I9y+WMivRzMpzt5JQUY0xdk7RTmSFUfR/lgOZ8VSnBvPyYJdnD68m5MHEjmaG0/R/mgOZURyKD1KlOxdWzmSFUPhvkjSd/qTvTuYnLRQ8tK3kJceStaeQPYl+ZKZ6MO+JF/2JweQvTuYvNRQ8tM2c2DvFvLTNpOXEkL+nlAOpIaRv2cLOckh7EsI4GRegijH8nZyLG8nJ/KTOFOwh3PFe7n7ezG3rxyj5NoJSm6epuLOOapKLlBf+RsNVZdpqroi7Pp0t8c9uX+bF49KedVWzsvWMp7fL+FZ811etNwV9noelPL8fonw/aZSnjaW8PheKW0NJTxuKOdpYwVPGytoqy/jcUM5jxvKeVgjPJ97+aiK9sdVPG+5y9Ommzy5d5Xn967ReOckt8/u40ZRMr9nR3IhJZiT8d4UR7lxNMad4igPiqI9KIzxoCDGg0NxbhyOc6coxomjUXYcjbTleKQ1JyItORFpyfHtphwLN+ZomBEnw40oCl5Hnudq9jvJkWq5mBRToR1ul+EsdhsI6WmGS9aTIllPiqT1Qjtc0jrJXiBK1BFn59rJRCiNJGmdxH8MonT9GaJ8iaJ03WlkGc0mx3hOd2aRYzzrX4Loy+wzmEaGnhip6yaRoSfGAcvZfzMh+s9A1DMl+hJFhRZzOGo171+C6BfbJTRGmNIUac2zFD84HMPbLUKpws11UgRM7A2iGeN7g2jyyEEChob2Z9zwfowbLoBo+pSBLJs7BvmFY1GXnoj2ionoy/2HINKchoXmNKzXzMBGeyZ2OrOxXzcHB735fwLRIhGI3E0X/QVE/lbL/rJXFLRxGSEblhG2UYYI+1XscFhFjONKEhxXkOy0gt0uK0j1WMk+P3myg5TID1WjYIsahzerURCqTEGwPPn+K8n3XcFBv5Uc8pPhkJ8Mh31XciRAnuJgRY5tVuZoiApHgpR6YajAX41Dfirk+ymLMPQliLJ9FNnnKUuGxwoyPFaQ7i5DmsuyvwfRWjF8V4/BVW4ITjKDRCBaP7kPeuLfoT3xa/TE+2A+u7tgYelgPORG4qs8lkDVcSIQfYminjtFPopDCVAZSYDqMPwVh+AnNwSvZQNxmN8P2xk/Yir+A9rj+6A66r9RHvk1ymO+RXVCP9TFBqEu8TOrpw1Ca/og1s8egtG8wditHIeH0iSCNSYTpjmJSJ1J7Fg7npi1E4jVGS+aEPXsEP0nIPpPMJTVE/OJ5JhNJNdUSL7JZPJNJpNrKkauuTgHbadT7LaI0/4ruBCmxJVoTa7t1ObmrvXcTjWkLMOU6mwr6vPtqT/oKJoUPSj2oOW4F49O+vPkTBDPfw3l1eUwXl+JoOPqNjquRgq5HsO72zt5fyeB17fjaC9Ppr0mhY76vbypS6O9OlWU11V76azNgpocPtzeTfuFcMqTTDjttoR9uiOJle1H8NwBeM4ZwTb9lRRsd2WXvyVW8pKYzR3Ahnn9cJYegJP0AHxWTyDHR40HR33hbiT86sTTbE2aUlWpTlSgPF6W0pgVlETLiFK+Q4a67auo26ZAfZwmLZnmPC1ypf3Xzby5Fs37u7tpv7OH12UZvK3O5W3DYd40HukGkZCO+/9LELWd5n1zES+rs3h5J5kXF0J5d3k7nRVZdNUfob08n1c39vD+cgzcTICK/XRV59FZlUt7aSYtvydRXhzG5X3unNxlx9EEaw5FmZC3zZDsrevJ3qzH/hBdMoO02eu/hj0+GsKkyP1foWgxoZbzCTSdg4++FN66knitm4q71mRc1CfipDKaTfLDRLtE5gv7YTTve9bP/u6LKdEAZKUGsVxiMAunDGP2+OFIjRFA9HlK9LPo2VzPTaL/FxCJjxooPL8bMwCJMT8xd+xAVk0YiLOMFNcj3Og8EMv7BDc63NV4ZPUZRE9OhnL/VDh12d6UJ9tRu9eOuiwH6nJ9qD8QxL2DW2k8FE7zoc3dzXOh1BeEUnc4WJTeKPLqhSLRDtF/CKIvUXQzdRNXkm35PcmGG3vs+SPNgdvpzqICh78DUQ+A/kh3FJrk/kMQ3cz04WZWAJWHt9N8LommX5KoO5XAV/csZ9Bg1X1HyHoGtXZzRQUKPftCPal0WEyV41KqHJdS4yCk1nEZ9Q7LqHeUpt5RmtpNS6nZtJwqh+VUO8otZ64oAAAgAElEQVRQ4yJLjZsCdV4qNPioUe+3mhpfVSo8VajwVBGmQ96qVHspU+3RgyJ5alyEVDvLUeYqR5mPMmXBqynfvIaSzVqUhK7lbogWdwI1KAnQ4I6/unCA1V2VcncVyt1VKHWW566rLCUe8pT4qnLLV41rAVr8FqTDhdD1nNusz7kwIwoD1hFvuxwvbXGsVEdgunoEempD0FIdgLH+WDbYSuDhPpfAgKVsDlvJ1gg5gkIX4+wmgaunGC4ek9jkPBbbTSOwdRyFi/cUtkQtJiFNmYCtc9jgMgZ96wHoWQ5EQ7+PKKv1vmG13jdo6PdBy/B7tE37om3al7UmP7LW5EfWGP2Apl4fVut8g6rWP1DT/Acaml+jpfk1azSEGOj+iJeLOHGRK0iOkSc5Rp7dUYrdUSY5UoXd29W6o86ubavZtVWdXVvVSQ5TI2mLqghHCUEqxAcoEuevQLyfAnH+ckT7r2RHgCyR/sps89NiT8wmjubH8P5FAx87WoU2uK52PnW94H3HEzpePqTj5UPhjtD7p8L+TEcrvG8VphudbfCuFToe8vH1fVrq/qCh/HdKr5/hj9+KuXqhgN/PHeTi6WzOHUvjeEESxQfjOXYgnmMHY8nZI0DjYNoWjuzfzom8GIqzIslLCWF/oj/7433ZH+9L5k5f0mO9SY32IC3Om5w9IRxM38rB9Ajy92whKymIjDg/0mK8SY3yESU7IZjjWXGcyI0jf88W9iUEkL7Tn7Q4b3ZFubEz3IGErQ4khjuSssON1GgP9kS5szvSlV3bXNgV7krKNnfSdniSHu1NZqwf6dHepEZ6kBrpwf64QHISQ8hJDGHfziAy4gLIjA8kKzGEA3vCOZwVTVHOTo7kJ3L0YDInDqdwqiiVM8fSOXMsnV+OZ/LL8UzOn9jHr6eyuHrhILevFlFx6yS1pedprrzCo7obPL9/h1ePykTpwdFnFN0VTYraGkp42lgmOqraWn+Lh7XXedZ8m+fNf9BSfZGam8WU/ZrLjeMp/H4olrPpWziTGsrxnd4UR7tQuN2Rwu2OFEU6URTpQlG0G0XRbhTGuFEY40JxrDPFMQ4ci9rAiUhLTm035/Q2c87tsORkmDGFAevI99Ik312dfQ6KpFhKs9NgLrHrphOvO4OE9dNJWD+d5PUzSNGb+UWEcoTd66WErJsmpLtCO2mdJEnrJIlQGUXsmkmk6E0n1WAWqYYzuiMlVGobTSfdaDqZBjNF2Wc0i0yDmb1QlK47jX0GM78A0RzRtKhnYvSvQJRlPJ19hlPJ0BMjQ0+MHBMpDlnMpcByHoet5lNg2Xun6O/y5TSoZ5co31iKIqu5HLVdyDHrBQKK/gSiM1bz+XXDYpojjGne/q9BpDjqH0iO6PMXEPX8QT5haH8mDBVuEI0d9iNjhvZhlsRgZOaPR27xONSWTmStzAT0ZCdjKDfpb0FkpiYhApFQrCA0zdmsnY2dzlzs181jk+7cbhQtwMlgIa7GC/9SsOBpvhRv86X4WCzDx2IZ/lYy3e1zKwUQbZAhZMMyQm2XscVWmogNy9hht5w4+xUkbJIh0WE5u11WkOa5in1+imQHqpAfvJr8YFVyA5XI8ZNjv7cM+z2XkeUlQ673cvJ9V3DIbyVFgYqilrLiUDWKglU5HKgqAtHBADUO+Asgyu1Ojr+yCEW5fspk+yiy30uWfZ4r2ee5kr2uy0mxX9ILRNsNZhC8ZopoQuQkMwirOT9gIPEtelO+R3fK9yIQWcz5CfvFP+MsMwxf5bEEqE0kSG08AcpjCVAZLeQLEPkoDMdPeThhayYStnY8AcpCJXeA7DBcF/2E3ex+mEv+yPoJfdAY/Q2qY75BbdwPqE/qj5bEUDSnDUFz+lC0Zw5Df+4wTBaMwEl+Mr6rJQjVnMpWLTEitcWJWjtF2OfTmUi8ziQSdcVIWi/eC0Q9KEo3kSTDRJJM06ndETCUZSYmxHwyWeaTyTHryURRskwniD7/FUTC7y90nM1J7yWcD1nFb9uUuRqrwfWEtdzctY5be/QoTTOkMtOcmhxbanM3UJu7gbo8O5oKHGkudKO50I0HxR48OuHJ07M+vDznx6vzvrw678vL8768vhTM0198eXTKkxeXgnh8KZiX18J4cyeSt3d38OZuNK/vRPH6Tgyvb8fx/GY8b0t28/5mIu2/bKUm1ZILPivIM5xIovLPREgPJVB6DOlOOhRGuZLgY4S57EQ2yYzEc9UIApVHE2UgycnwdTw/GwZlu+BKCG+LrXi4V4OaBAXK4+QpjVnF3R0ruLV9OX9sW8rtiKXcjVhBZYQc1duVqIhUo3KnNnWZljwqduflr5t5fT2aFzdieXU7mdfle3lTk8ube90oaj7eC0afIXSKzgenBAC1nKWr5Re6Wn7hw8Nf+PDoDJ/azvK+uZj2yjye39nDk8vbeXU9lreVedByDh79wofqAt5c38njX8LoKtvH+4o8OqsP0FGVR0dVHq3XUqg8GcHlXG/OprlwJMGWA1Fm5G0zJj/ciJwt+iIY9aAoyfNfoGijtAhFASaz8e1GUQ+IXNXG46g8BrtVw7BePgjLxf0xWfgj+vO+mBLN6I/C9IGskhyCtPgIFkwaycwJI0W7RAKKfv4XU6L/+wmR+KiBSIwegOTon5gzqj8rxv6E43IpLgbb0ZETDRkhdHip02q7gDsWkvyycQ5Pjofw4nICz09Eci/Lk8o0W6oz7anN8aQ+z597+aE0Hwzn/sEwmg9t/gyiglBqDof+BUWf94l8KM/2+h9B9LeFC92g6qni/i3BSjQl6gFRD4p6YNTz+c8g+rvcyHDkxj5Xbuxz5Y9MD/7I9OJmpg9/7Pel/FAYTWd30nwugeZzSXxVZzWLOqtZ3btDM6l1WES9izS1Lkuodl4slCeIIoCo2mkZdU7Le6XeWYZaZwFBVQ7LqXRcLkx63BSo8VSm3luVem9Van1UqfZUpcJdiTJ3xc8g8lSl2l2FKjclKl0VqXYRUumqKMApUJ3yzWsoC9OhdLM2JaFrKQnWEmHoru9q/vBU5o6nGqVe6pR6qVHiqUKJpxJ3vVW47beaa36a/Bakw/kQXc5t1ud0mCGFQbqkOioQbjIPTx1xnLQnsnHteCw0R6CvMQR11b4YGY7BxXkWAf7SbA5biav7DGw2jsfWfgy29qOwsBmMkXlfDM2+R9/sR6w3DcXFbzI+oTNwD5TExmks5g4jsXYej675QHTNfkbX7GfWmw9m9frvUV33Lcprv0FFuw/Ka79Bac3XKK35GmUtIapaX6Om+TXqGl+jqS5Ea7UQA91+eLhOJT5SlsQYRZKjlUmOViYlWk1IlDopUZqkRq1lz441pGxfy+5ta9gVocWurZokh6mTtGU1iaFqxAf/H+buKrrqO9/7eOfMmZnalAqlSHEpmuBECBoISYi7u+uOu8uO7ri7GzFcixQnWEIgCVBKW1xqFKm8n4t/spNUZs6c57l4Lj5r////sLM3iwvWa33lp05WlACioWRGbiIzUgVJhBapEUbU5Afz2Z5qYanAL98Jsz4/Ph2E0Nf8/OwBvz5/xM/P7vHTD3d49e1tvn/Yx/0vurjdf4J7N09xo/sQF4+3c3x/LW21EporU6krTqC6MJbaglhq8mOoyAmnLCuIsqwgynOElGT4UZDiRUGKF2WZ/lRmB1GVFURFhj/lEj/KJX7UZAZRmxVMdbaQrDhn8pM9Kc8JorYgjJq8cMozgyhO8yM/yZv8hOEUin2oSg+lPieapsI4Worjqc2PojIrjMK0APLEInLivchN8KYoxZ+yjGAqJMGUpASQn+BNZpQr6SGOSEKdyI32oCDem9Ikf8pTA6nJCKMuO4KqzAgqM8KpzAinLDWYQrEPhWIfytICKc8MoTI3isr8aKoLY6kujqe2NJG6cjGNlck0VaXSWJlMTYmY4uxI8tKDKMoKpbowltaadDobstnVXMCBjjJOHGjg4vFOrp7bS9+FwZzfL12PPbQi++6AMFP05HYP393t4+XTm9y7cY7+Cwfo69pD9/EWzh2o4lhHLgcbUugsDKUzJ5D2DD9aU71pS/GkLcXzNyAS0SHxoUPiw44METsyROzO9GZ3hht70x3Zn2LHwRQbPk22Yl+sGZ2hetR7qVLmtJ4CS3khVqsotFxFhsECsvQXkGO0kHyjRRQZyVBsIivNn4FIOEtIeJZvMJ8svVmkaU0lT38uZeZLKLdcTJmFLOWWMgKGrGVHgUhYmrBEej+EonKjBX9QJVr2PwZRreUC6qwWUmMxnxqL+bTYLKXdcaUURCNh9Ec4GgmikRvnOuyXsddDkd3Ocr8HkdMKDjgt55ibIl+lWPNVmgtPi8OhVcKzOBvueqpIW+Z+CyKZ2cMgmjXxfaaNe4dp494ZBaKl88exftWMUSAy2TgLsw0zMFeejrnydCxUZkpniUaiyF5zIXbai7DXkRFWb+stxdVgGR5Gy0ahyNdSyBCKAmwUCbRdTbDNaimKwhzWEum0gUinDUS5rCfaeS3RLkrEOiuR4LKaROfVJDsrkeGiRJbrWnLd1w6iaCPlgSrUhmvQGKlBQ8RWqkM2Uxm0ngp/JSr8lagKXEtt0DqaI5RpjlCmLXoLHbFbhbNsYrXojNGUgmhb5DCIRmHoNyBqCFOlLkSF2uDN1AQpU+G3XqgQOctJQZRsJkO07gxCtk7AV3ksPuvH4rjsn5jPfROTWW9gOvctDGb+HaM5/8B28Ri8Vn9EwMaPidSYSYz27N+BKEpNSJjqRMJUJxKpPolUk7lIzBcQrvIhMWqTiN48kZC1H+Kz8j0c5r+B+ezX0Z/+D3Snv4X2rHfQnTsW/YUT0JOZiK7MRIyWfIzFyqnYyk/BT3U+EdqLiNNZSJLuQlL1FiDRn0+W/jyyDD4hW/8T8ozmUmAyn0KzeYMRZonKLAUM/W9A1Gg3a9R1i/1sWuxn02Q7R4qhOrvZbPdfwb6INRwRq3BSosnpHB3O5RtIQXSpREBRb7UdV2scuVrjSH+dMzebPbjV4smtFm++2Cbiqw5f7u304/Eef57s9efJPl+e7PPl2dFwHu715f5uEd8dDePBXn8eHAzi8achfPtZJN98Fs3TozE8PRrH46MJ3DoQw8PP0vjmaAqP9kTzeZULxyOVabWZQ7HGeCTrPyJu4zTaYmzozPYhM0AfH30ZxKZLSDL4hGLHZZzKseCXk+lwrZhXhyJ42ubK/WoT7pTpci1rCz0ZKnRLNnMxTZlz4rWcTVzDuYQ1nI9fxyXxZrpT1elJ1+JShg6X8wzpr3Xgzi4/vjkWzzenkvnmXBbfXxJQ9OrWNp5/0cGPtwfb5wZh9DsQ3d0/AkUHpSDi+1Pw6FN+ur2L5/3NPDqXz6uBBn65vRsefcaLz/fA13vhqw640cgv11t41d/Kk+46vu1t4Jcvd/LiRhsPLlTSfzCDs9uiR6FoW5oNLcnDMPr3KForRVGs/QoiLWQJMV5AoN4caducSH0qnoMb55wUh6pEb2O07C30Fr+Npuw7qMu8x+aFH7J+7gQUZk9kxfSJyEydwLzJH44C0VCGqu0zJ4z5lyD6MyANVYjmTX6PhR+/x9JJ77Bh8ruIlBZyKNyVZ/USaErhx1Bd7rus4rLdAg45y3K7PpBnp4rgbDnfHZBwrdKDvip3Bup8udkQyq3GKG43x/HVtkS+ahPzeVsiN9sTud4Rz/WOeCmIrrdF0d8aSV9LBP2DyxYEFI2o/gzOCvU2+P9bEA2h6EKFNycLnDlZ4MyZEncuVHj/SxANoedClQ8Xqnz+FEVd1QKIuqoChNQIKLrcHMOtvRmDIMrjtQGnZfQ7L2HAbRkDniu54aPIgN+a4RY5LwVp+rwV6RetoV+0hus+aweznus+67nhOzTzs3HwEFXh7KC+ABX6g9W4HrqVgRB1BoI1uBa8lb5ADfqDNLkWrElfiBYDwVr0B2nSH6RJX6AGfYEa9AaoczVEk95wbXrjDbiSZMQVsQk9icb0xBvRHaNPT5QePRG69ETo0h2uw8VwTS6Ga3IpQkuaCxGanI3Q5XikHoeiDdkTbczOWGM640wpFG0iw0WJBNsVxNmtINRqESHWiwiyWYCv3QIcrKZjZjoRQ4Ox2NpMxsllFvaOU7GyHY+JxTvoG/8DXaO/omf8X+ib/gU9079iaPEGVs4fYO8xEXuPidi6TsTabSJWLpOwcpmMpfMkzJ0mYmo/HiObsehZvIeO2Rh0zMagZfQW6nqvs0X7v1HR/Cub1f/CJrXX2Kz6Gioqr6Gu+he0NP+GjsbfMNZ/m0DfhaSK15ObvoX8jOHzhEokWpRm6FKaoU+pxHAwxpRKjClJNxKSakhJijFl6aZUZ1lRm2tDfqIehWIDylKMKUsxpijRiMJ4UwoTrMgXO1KbH8G5w9t48fhz4Dt+/eEBP/1wD54/4MXTW/DTY54/usG9G+foOb2H80daOXOokc/2VHJ4ewn7WrLpqE6mqSSWuoJIqnJCqcwKoTpXwEpVTihlGYEUpw3jpyjVixKJiNIMH8oyfanM9KM6J5DqnEAqM/2oyPClXOJDWbqIslRvSpI8yIlzJivGgYxYB3ISXMhLchN+V/JwChK9yI33ID/Bk+IUXyokwVRLwqlIC6E4OZCSlCAqsyKozIqgJC2YguQACsV+FCcHUiEJHYEaP3LjRGTHeJEb7UVejPeoFCb4SmFUnh5EWVogJSkBlKQEUJzsT3GyP0VJfhQk+1GQ6i8kPYBCSSAFmUEUZQVTnB1CcWYwhZJA8lIDyU0JIDfVj9xUP/JTBpMcQHlWBC3lyYNtfxI6aiRsr5ewpzmHfa15HN5exqn9dVw+0UFf1x4e3jzL41vn+e7ryzy718v3d3r4svcIV87t4MKxRg53FrK/KYPOijia84NpyfZnR14Iu/ND2ZkdyHaJD9slPuzJDuRAQegwjNK96Ez3oiPFlR2pruxJd2WfxIlPJfbsTzRjV5QuLb6bqXFZS5mtIgXmcuSZriDPdAW5JsvJNVlKrtESco1kyTOUId9okRRERUYylJotodRsye/OEhpam11sskj6bKhKJNGYTqb2DErMFlJlvZRKqyVUWS6h2nop1dZLqRpE0B+l2nyx0EpnLKBoqEo0sjo0soWuwVr2d/ntXFG12QIarWTpcFpFh9Mq2h1XSq+H7kfiqM1hBW12y0el2VKWGqO5tFgtZp/HGva4KLLTcRU7nOXZ4SzPbmc59rms4pDTCo67yXMvzZo7aY7ClrnmNH6MteGBlyoXzBYTM+81Nk8WQLRg0tvITPuQRTMnMXfaRGZPHsf0CR8w9aN3ByOAaOq4YRCpyE9De+1s9NfNwHjDDEzWT8NswwzMNszAYtOswYrRbKy3fIKt6jzs1OZju3UB9poLcdSWwUlnMc66AoqGWueGUCQyF+JrIY+vhTz+Vor4WykSbDOMojCHtUQ4riPCcR3RzgKIYp0HQeS8hkSnNSQ5rSHVYTUSRyUyXZTI89hAgfcGSv1VqA7RoC5Cm9pwDcoDVSj330hVkDINEWpsi9WgM0GbtjhNWmPVaY/XoD1ei/Z4LTrjdOiI0aYtSpO2KE1aojSkaY5UH8bQb1IXtoWaUBWqgjZTGbiJMtF6Cj1Wk+eiQI6zPBLbZSSZLiJKZzrB6uMRbXgXD8V3sF/6Nhbz3sJi3hiM57yN9rS/oT/7b9jIvoPfusmEbplGjPZsYrRnE7V1mgCiwfa5KDWhShSyeTxhqhOJ0JhCsvE8Mi0XkWslS+LWKcRvmUzk+gn4K3yA48I3sJn7hlCNmjsGk/kfYrRwPIYyH2MgMwWDJdMwXT4TG7k5OK6eg7/KIiI1FhOnKYNYW5YUHRnSdReRqbuQLP0F5BkuFOb8jBaQbzyPIuP5FJvOo8RsPqXm86i0nD8KRDV284SFCYMgqrefQ739HJrsP6HJ/hMa7WbRaDeLJofZ0jQ7fkKby3zaXRfQ5rKQNpeFbHNdSLtoKYdiNnA0RZUTmVrSytD5EmMulZhyudSM7jJzesqF1rkrVTb0VjtIQfTFNi9ut/rwVYc/d7f7c2+nH/d3+PBgl4hHu715vFfE0/0BfHswiKf7A3iyP4An+4N4fDB4REJ5uC+Uu7uC+XJXCLf2RfHlgXgeHIjnm/1x3G0S0Z2myx63JVToTiRp9RiKTJeyO8WB43XRHKwOoyRCn7pgdVpDt3C9wRPOpMK5VJ7v9uNJox13K8y4la/H9WxNrqSr052uxsXULXSJlTmbsGEwypxNUOZcggoXkjS4mCaA6EKWHt1FhgzU23Jvpw+PD0XwzYlEXnbn88tAFc/7anhxs5mXX3Tw4vZ2aavc86/38vzrvby4s48Xd/bx8u5+Xt7by6v7+0bkAD/fE/Lr3QNw5wDc2Qd39/Hr3U/h0XF48BncPwL39sHXwqGuL25t5/nNTr7rb+Wbq8087W3iaW8T3/Y2cONoDmc7Yvm0yp8d+a505jrTnulAa7o9Lck2NCSYURNlQGWYLiUhmhQEqJPnp0qOz2YyvZRHtc8lOCkSZbOCUBMZggznEqA7G//BKpFoy2TcN47HZc3oKpHB4jfRkXkbjUVjUF3wARvmfojSrPGsnD6exVM/YtGUoQULgwez/gZE0ye8x4xJ7zNj0vv/crboz8A0b/IHLJr8Pss+fp/N0z/CTnYanSJLfqjN4Fl2IM8jDLjvJke3zXwOO8jwdV0gXG2Bi9X8cDSbZ0cl9Nd6013syo0af241hPJ1cxx3OlK5u0PCnV0ZfLVLwu3daXyxK4lbOxO4sT2O652xXO+MFapGbXFSHPU2htJdH8SVhkCuNAT+fqZoED/9zaHCLNPg8oWh6yt1QXSVeXOq0I3TRR6cK/HiQoUPFyv9pLlQ4SPNMIj8fpfzlT6cr/ThXIWIc1U+nKvyGQ2immAuNUVzc3catw9k8cW+TF675rxMmBnyWsVN39UM+K2h31eJK94K9HjJ0ev9r0C0nn6fjfT7CDM/QnvcJgb8N9EfqEJfwCb6glTpD1ZjIERdaIsLGqwGBWkyEKwlBdFQBkJ1uRaiw7UQHXpDdbgaoUdPrCG9Sab0pJrRk2pGd5IJPfFGXInW50qkAKIrkXr0ROlxMVKLi5FaXIgWNtCdj9HmbLQOJ6P0ORpryO4IfZqCtCkXbSHPYwNJDvKIHeVJclIg2W01Ke5KiN0VELvLEeslh5+7LI6Os7C0nIiR0Qfo6o/B0Pg9TC0+wMJ6LKaWYzA0fQN9k79haPoPlNVeQ1P/b5jbj8XRcxoGFmMwMH8PPYv30LP4AAOrjzCxnYSJ7SQMrD7CwOoj9C3HoWs2Fj3zD9E3HYu20btoGryDuu7bbFD5C5tV/xtV9b+zVf0fmBqNxcF6Ml6uc/H1XEBq4ibyJBrkZ2iSn6FJoUSbogwdAUJSDBlTKjGlVGJKmcSSMok1ZRJrStMtKUm1oiLTnvoCN1rKRJRl2lGV5URtrhuNeV405vqyqzKOE9vzuXy4jvvXjvHDncvw7Ev44St4cZcXj2/w9KtLPLx5lnsDp7lyYgdHOsvYUZtJe2UKbRViWsriaSmOprEwktqcEKqygqjMDJBWd6qygqjODqYyM4CyNF+Kkr3IE3uQl+RGfrI7RaleFKd5U5YuolziR2VmAJWZAZRL/ChL86Uk1YfiFBElSV4UJnqQn+BObrwbuYnuFKR4UZzmQ1GqiOIU0TCIxB7kxruNAFEg1ZIQKtKCpFApTg2gKMWf/CQf8sV+AoiSgqlID/+3IMqN9iA32oO8GE8KE0SUJIkoHmyr+7MUJAu4KUj1Jy/Nl4J0P/IkfhRK/IXrNF9yU/3ISfYhJ9mHXLGIXLGI7ERvshO9qciJZFtFKjsbs2irTqW+OI66oljqi2OEWafSBLZVJrOjIZN9rXkc6izm2O4qTu6r5cyhRq5f2MetnoPcvXGc+7eO83XfYQa6Ojm7v4wjbdnsroxje1EEbdlBdGQOtsVJ/OhM86Uj1WcwAoq2p3mxM82N3WlO7Eq2ZY/Ygh1RujT5KVPhLE+x9VJhQYLJMgqMlv8mS8k3XEL+n4Doty1zpWayow9XHQSRtHJksohcvU/I1plJkfF8Kq2WUG27jGrrpdTYLKPGRrgeXqn9+1SayUpBVGWyiFqLJf8rEI2cKWq0kqXNYYUUQdud5aX5QxT9BkSttsuoNZ5Ho/kidroosM9Nid3OCmwfRNFuZzn2u8oJIHKRk4LoUUEwNKbwIt6ah95b6LFcSqLM36QgWjRRANGC6ROYM+UjZkwcy7Tx7/8hiJbPG8fGQRDprJ+D/roZGK2bjvG6qZisn4bJ+mmYK8/EXHkmFptmYaUyRwoiG3UBRQ5ai0ahyNVgySgUeZutGJwpksPXYsSBrVbyBFkrEmStOAJFa4h0XE2k42qiHRWIcVpNvJMSCY5KJDmtIcVxGEU5rhvI99xEsUiViqCt1IRqUxehTXWIBuWBqjTH6vFpvhPHSlzYmW5Ca6Iu7Yna0rTF69Aep0NbrDatMVq0xmhJMdQUrUHjvwFRdfAWKgM3URGgTLFoLQVuSuQ4y5Npv5IUy8WITRYQqT2NINWP8FgzBqcVb2K/9G1sFr2H5YKxmM5/D8PZ/8R47lvYLvsA/03TiVCfQ4zWJ0RqzCRSbboURJFqU4V2OZUJBG8cR5DyOMLVJhGrNR2xwSzSjD4hWXs68VsmEbnhIwLk3sNjyTs4LHoH6wXvYiU7DuslE7FcNhXzZTMxXT4bs1VzsVZYgNMaGdzXy+KjLEuY2lJi1Bcj1pAhWUOGFK1FpGktIE1rHkWmS6Xzf9IDks0WUmoutK5WWS2i2mbhvwVRs8M8mh3mjUJQi9NcWpzm0u66gO2esuzyXsIu72XsEC1jd5A8B6LWcTZTm/N5BlwuNeNyuTk9lZb0VFpytcqKq1VWXKu24Vq1DVdr7LlaY09frRPXG135YpsXX3X4cnd7IPd2BHF/VyD3d/nzYNWs7+sAACAASURBVHcAD/b48XCvv1AN2uvP44OhPDkUxqP9ITzaH8bjA+E8PhDOo/1hPNwbzqP9ETw5GMPjw4ncP5oirOw+EM+TvTE83xfNV2X2nAhWotZ4Cnlq48nW/4SmSAN696bDdye4uj+FfelmfNkRzKuTSXAxlZ/2+/Kw2oSv8rT4PHMr11LV6E3dSneKBhdTttKVuIWz8ZtHZAunE7ZwOl6N04kanE3SpitdhwsZOlzI1qG7SJ8bddbcbnPn/v5gvj+dzPNLuby8Wsbzvhpe3mjmxa024WDWr/b+CxDtGcwgiO5+ys93j4zKq3tH+Pn+UX55cJxfH56AR8f55cERfrl/iJ/vHeDV18KM0osvdvPs8x08+7yT5zeFPLnSyM1jBVzYIeZ4fTj7Sn3ozHWlPcOJbWl2NInNqY81pCpCh7IRSxaGDm7N8B5GUZKLErF2qwg2HQZRgLZQJfJVE6pEbuuEKpGt/DtYLH8D4yVvoCfzOpqL3kJtwRg2zR3LmtkfIT/jI5ZOGze8YGFwKc3Q/NDsSR8ILciDGPo9igQAzZwwZlT+EEQfj2XZx2NRmTUBa5mptLiZ8n1NJj8VR/Esypi7bgr0WM/lmN1CvqzwgSvNcLmO5yeL+OlMAQ/3xDNQ4821cje+bg7jXls8j3Zn8Wh/EY8OFvLwYB73D+Vw/1Amdw9I+HJPKrd2ivl8R6I0N7YncKM9hmvN4XTXBw1meNmCtI3uT0A00BLGQEsY/U3hXKkL4ny5iNNFHpwq9OBcieh3KBqC0X8KonOVfkKqgzhXHSQF0Rf7Mvl8j4TX+txWMOAttMnd8Fs9CkNXvBWEKpFIkX6RsGShz2cNfT5r6PddS/8giITWOAFC1wNUGQhS40awKgMhqgyEqNMXKmQIRAOBW7kRJFSFBkK1uR6mQ3/4YCL1uRapz7VIQ3qjDOmNM+GK2IzedGuuZtpyRWJNT7I5VxJMuRJtSE+ELr1R+vRGCdWiy9F6XI7V52K8IecTDDkbq8uJWD2OxxpwJM6EZr+tVIq2kOu6gVSH1aS7ryfDW5kM381IfDaRKdpEhvcGMkTrSPFbQ7BoOd5ei3Bzm4OtzWSMTN7H1OJDrGwmYuswCV+/edg7TEBH/3W2qL/GepXX2KL5V3RMxmBkPQ5ljb8P5nWUNV5Hz3wCRlaTMbWbhrnDDMwdpmFmPxUT28mY2E7GyHIC+qbj0DH9EG2j99HVfw9Dg7GYm03Aznoq3h4LCfFbTkLEWhIj15GXrkW+RJtCiTaF6boUSfQozjAcDaF0c8ok1pRn2FGe6UhFlguV2a5UZrtTX+hDe1UYB1uTOb43h12NiRzdmUvP8TpuX9jJ/Z7P+Pb6BX653wfffQ7fDvDiwSWe3D7Nky9P8nn3PnrPtHP2cB0XjjSwf1sO7RViqrNDqZAEUp4uoGcIPNUZAVRJ/KmS+FOR7kdpsojSZBHlab6jnhUmeZKf4E6e2IP8ZE9pipK9KE7xpSTVj5JUP4qSRBSKvYerPXEeFMR7Uij2pihJRHGaH8VpfpSk+1Oc5vMnIHKnOEVERYY/1RkBVKT7UZwiEn6e6El2nDs5CR7kiUUUin1GVIiE2aBCsQ+5cV7kxHqSFzOYWHdyY9zIiXYhJ9qFvFhXChLcKRALFamCRKFCVSj2ln7XoiSRUCVK9qMg1ZeCNBEFEp9RyUsTkZfmS6HEn6LMAEozAynLCqIiJ5SKnHCq8yJpqRDTVp1KS4WYlooEtlWKaSqLo64omur8cGoKIqgtjKSmIGLwPoqGkniayxPZ15rHyX3VnDncwPGDNVw7v4sbPfu4O3CUp1+c4NnXZ7h+ppVPG9LZVRTJjrwwOrOC6JAE0JbsQ1uygKLOFB86Uz1pT7BlW7QRDUEaVPtsosxFnmLrxeSZzqfAZP4gcJZSZLh8dIyWUmCwhAJDWQoMF/0piErNZIWZoMFUmC+h3FSWUjNZKZKGcFRkvJB8w7nkGcyh1HwRNXbLqbdbSZ3tcupsl1NjI6zSrrVaKs0QhkbelxkvoNxk4eDzxdTbLJWmwWoJjTZLabRZ/KcZCaQGSxlabJZKEbTDVUGakTDqcF5Bh/MKOh2Xj8o2u2U0WslSb7GINrvl7HJVZJerItudVrDDeRW7neU44CLHEaeVnHBaxd1kS75Ktudhrj/UJfAq3panPmpctVlOkszfUZv6X8hM+jsyE99k8bQPmD9tHLMnj2X6hPcEBI3M+DeZMeENVsz/6P8jECn9DkTRjgrEOCgQ77AasaMSSQ5KpDqsIc1xLRku68nx2EyBSI1if3UqgrWpi9SjMdaIhhhDtqdac6zUi+PlInZlWrNNrE9roq402xJ0aIsfTmucNk3RGtI0RqoLiVIV5pJGgKg+XFVozQvcSEXABopFa8l3XS2tDsWbzCdadxZhapPx3zgWV/m3cVz5Dt5rJiNaMwvnVdOxXT4Zc5kPsVg8FmfFjwlUnUO0znyitD8hXG0m4apTpSgKV51M6KbxhG4Yh9+a9/BVepegDWOJVJ1EtPoUEjSnD1aIJhG9/iOCFN7HT+5DvJaPw235BFxWTsFZfhYOCnOxU5iPjeJCbJWW4bRuJZ7K8vhukSNYTY5YbUWSdOVJ15MnU1+eLAM5cgyWk2O4lAqr1VRYK1BhLUeF9UrKrVZQbrWCCpulVNkspspGhirbhdTYLqDGdgF1tvMECA1uiRuqDA2BaAhBLU5z2eY8bxhDvsvYG7CSA8GKHI5cz/EEFU6naXCl2IwrpeZcrbLiSrUVvTU29NbY0F9rNyoDdY4M1Dlyo96JW81ufNkuEqpCu0N4sCeMB3vCuLdXyJ19Qr7eP5h9Edw7GMv9T+O4dzB+MIk8/DSJJ0fTeHI0jUeHU7h3KJmvDydza28cN9pCuN7gzeP2QL4ud6ArSplWm1lUGc4gS28Wee5rOd0SCU+PcO1ACo+PpMLlXF6ejOXbvSLuVetzO3sTN5PXMZC0kR6xKj1JmlxK0qArUU3Az2BOxalyKk6dE3HqnIzX5ESCJicTtTidrE1XuhZdWVpcyNaiu0ifa1Vm3Nrmyp19ITw5IR6Nos9b+On2Dl5+vVsKoRf3DvLi3kFe3j/Aywf7ePVgl5D7e3h1/wCv7h3h1d1jvLp7nJf3jvPq/glePDjB8/vC/c8PT/HL01P8+s0pXj06xqsHh3n14DA/3z8sbb/79e4BaZ7f2sW319r46mwVfYdyOdUSy74SPzpz3AUUpZpTn6hPdbQO5RHC4a1FAarSKlGW9yZppSjFbS1x9nKEmsniry+0zAXqCFWiQM3p+KhMwnPjOFzWvIeD4jtYrXwL4yV/Q0/m72gvegO1Bf9ky7wP2Dh3PEpzJrBy5gQWz5iA7MwJzJ82njlTPmT25LGjAfTxB//XIFo4eSzLpnzIptkTsFo0jVo7A76pzIB6CS/jzXnkvZZrtvM5aSvDzQI3uNQEV1r46WI1r7pKeXEqhye7o+mrcONBezjf7Enhh0Ml/HCshh9OlPPtiRK+PVHEtyeKePRZHvcP5/L1gUy+3Cfh9t50bu1J4+YuMTe2J9DfFsOVpgguD6LoSl0QvfXDbXEjK0L9zaEMtET8Lv1NAqrOVYg4VezFqWKv31WKLlX7jpovulTtS3eNHxer/aUZCaOuqoDBhQoBw5vmaoK41BzJzd0p3NqXzud70nit31NOOi/U56NAr48i3Z6ruOz9RyASMNQnWjeIofWD7XEbBzEkLE+4GbKVG+HqXA9VYyBs6ygQDQQOgihYg4FgDQZCNekP16I/UpdrUbpcizbkWrQhvTHGdMcacznehO4kM65IrLmSZUt3uhUXxaZcijOmJ1ZIb4yxgKNIAy5FG3Ax1pDzYhO6kk05EWfIsTgDjsQbcSjBhGrPTZR5bqJEpEqhjyo5/qpk+6uTFbiVDH81xG7rSHZdQ5KLIrFucoR6LsPfWxY/Txm83Rbg6TIHV+dZONpNxc5mMtYW4zE3HYuBwTvo6L3NVu232KLxDzZvfZ2NW//BMsXXpFksJ7wqbfoHqtofoGc2ia36Y1HTfR8V7TGo632AtuE49E0mom/+MfomE3FynIeXmyxBfnJEBa8hIkiJuNB1pMSokCHWIC9Nj3yJPkUSgxExGoEhS0rTbChNs6M0zYHaPG9q83yozfOjNs+PvS3JHN9TwJVTDXzRvYufv73CqyeXefnwMi/u9sDjL3j55QCPr3Xx5eUjXD3dyeXPGjl1sIyjuwtpqYyhpTya5rIoGorCqc4JpFziJwVHgdiD4hQRlZl+VGUJ2ChL8aEsxYfSZBHFYk9KkrwoS/GhPM2XshQfocrzZyAahMMQhArF3uQneJIb70FOnDt5se7kx3lQKPamOMVXCqKhpQe/BVGB2I3CJHdK0rypyPClOsOPinQfilO8yE90JTteSG6iJ/lJAlxKUgKokARTmRFESaofhWLvUZ+fF+tKXqwruTHO5EQ7kRXlSE60A7kxjmTHOpMT5yqFWH6C5ygg5Sf5CLNNqV7S5KZ6DUJIRO7gs4JUXwrT/ChM86NI4k9pZiAlGQGUZYVQVxRLS4WYuqJYKXrKsgIozfSnIieU6vxwKvPCKMsKkr6/PDuEyrwwagqi2F4vYVdLDvs7CmmuSmZPax5nj9TT17WDr3oP8nXPPh5e+5Svzu2g/3AjZ7bls6sghs7MELalBQzGj45UbyoC9Cj2VCbTdhWpxovINltIrtlc8kyFOYICk4UUGMtQYLyYIqPRGcLQ/y2IRs4ZFRnPlx7UWm277D8GUa3VUuk8kTBrJEuD3XIa7Jb/xyBqsJal0UpWWiX6T0HUZrdUupShxWap0H5nv4J9HmvY5a7AdqcV7HFdxQEXOU44reKk4yruJFnwZZId97O9oTaWXxNt+d5PjWvWS8lY+gZbp/wXiyf+HdnxbyD78bvMnyL8Bz5t/LtSCE0b9w7TPnqbaR+9ycyJb7FywXg2rprBZrmpaK6Zha7SNPTXTMVwzWSM1k7BeN3UwXmiPwfRb9vm/hMQDaEo2GZ4BfcQiKLs5YmylyfaXp5YO3kS7BQQ268mxV6JFHsl0hzXku2+iTxPFQp91CkL1KAu0oDmRHPaU23YnunI9kx7OjPs6EizpD3FlNYkQymGtiXo0BynRXOclvS+KVaTxmgNIf8RiJTIc5FDYruMFMvFhGlMI1JzOgHK4/FSeg+nFW+SZi5HmacOlb5m5DrqEmu0AW/lhTgoTMVjw0yCNRYSrr2IMM15hKrPFlCkNpMwtamEbZlCiPIEAtaORaQwBm95YUtZ4LoPCd00kegtk4lTG26ZC1YaR8DqSfgqTMFLYToeq+fgvnYhLusW47R+KY7rl+O4URFXlTV4bd2In9YG4sw0SLfRJstOk3x7LYocNCl21KDUUZ0yR1VKHTZTbr+Zcntlyh02UGa/lnJ7Bcrt5ai0X0mF3TIq7ZZQbStLtd0iKYoa7BeOBpHjcKQocl5Ah8didvisZHeQIvtC13AsbgtnJTpcyDLgcoEJV0ot6a2wHtESZ0dvtR39tQ701zqMgtCNeiduNjjzRbMnd9p9ub8jgCd7wnm6P5Ine6N4tC+Kh3sjub8vknt7IwYjIOnBnggeHYjlwYF47h1I4u7BJL4+lAL9TTzrKuXugTQGOiIZ6Aymt9GDS8XWdGUa0JW4latpWlyO28hB7yXUmk6lwGQ6uQ6yNEZr0NMewsPP0vjhqJjHOwP4utWVgTID+rKUGUhdQ3+iEn0JAoguJm7lXII6p2NVhUpQvBrH47ZwPFaNE3HqHI/X4HiclpB4DU6KNTidspUuiQZdWRpcyNbicqEeVyvMudnsxp3dgTw9njAKRb982cGrr3by/Mtd/PjVHl7e3T8MovsHflchGgLRy3vHeX7vJM8fnOL5g1O8eHiaVw9P8tOjU7x8fIpfvjnHT0/P8OrJSX56dIKfH33GTw+PCW11j47Do2Pw8Ci/3DvKT3c+5dWX+3lytY3rx0o41RLP3tIAOnNdaZWY05SsS228NhVRGpSGqFEcqEa+/xYpiIYqRWmeG4i1WyUFka/WTAJ1ZhOsPZsgjen4q03Ge9N43NaNxWn1GKxWvYHp8tfRX/w3dGTeHATRe2ycN441nwjLFZbNmsTiWRNZOGMi82ZMYM6UD0chaGTL3BCIhmaL/ij/CkTKcyZhsnAaxZba3KuQQHsBLxOseeS9lj7reZy2ns9AliN01cHVVn7qaeDlpUp+uVTGyxOZfLktgAc7wvnhQBovPyvl5clKXp4t59mZYn48W8YP58r45kwZT06W8fhEKfeOFHDn0xy+PpTFF/sl3NqTxkBnIv1tMfQ0htPdGEx3/RCIQv/HIOprieBqUxjddSGcr/DjeIE7xwvc6SrzlqLoUrXvqHTX+NFd48elmoDfgWioVW40iAJ+B6Kbu1N4rc9bnmsiIb0+8vR4ydHtuYor3goCiLyVuDa4SKFftEZaFRrKn4HoZrgmN8I0GAhToy90uFp0I3g41wcx1BehRW+0Nr2x+vTEGgqJN+JSvCGXEo3oTjLhisSS3gwbLqdZcDbehHOxRlxOsqA3yZKeODO6o024FGnIpWgjLsabcj7FgrPp1pxMtaQr15GTmfbsjTeiwnMjZZ6bKPNWpVikSravGhl+W8nw20pmgAbpPqqke28h3VuNdB8VkvzWEe+rQLTXCiI9lhPpsZwwd1mCXBbi5zQfT/vZONlOxcZyMuZmE9i85XW2bH2LDVv+zvLVryG7SsiSlUKWrnqNZXLD1ysUX0N+zV9Q2vh31m9+AzXtD1DVfA9d40mI/OSIjdhEUowq6YnaZCTqkJGoQ3aiLvkphuQmG5CbrEdBqoCgkkxTKrLMqc6xpirbiuocW6oyXajJ9qZM4kZVtg/bysLYURPPoY5Mju8p4P71A3x/5xT8cIUf7nfx3Z0zPLh5lC+vHuTmxb3cvnSIy0e2cayjjP1NOeyoS6OlLJbagjCqcgIpy/SlROJFWboX5RJvKrN8qMjwpTjFi6JkD4qSPShO8ZJmJIZGgmjovjTZl+LBis/IKkpRiu+oSJHzmwrR0EzQyKqLUHkZTIoXRakioX0uzUf6/UrSvAfnkLwoTvWgMNmV/MRhuAzBrCDFi4JkEUUpvtKZJKHq405OnKuAnQQXchNcyIlzJifOmexYR+n10J+RJsGNnAShtS830ZM88eAWuxEIzEv2JD/Vi7xkT/KSvclP8iZP7CVsvBv6eYqIglRfSiUBlGcGSVOWESh812SRAK3B90o/J8mb4jQ/yjODqMkLF1aFVyTQWpVEW00y2+vT2NEgYU9LFnu3ZXOwNY9D7fkcaS/gaFsBvUeauXl6O1+c3Un3oVrO7S7j7K5SWgujkPiZIHFSptBNmWTTpUhMl5BrsZh8i4UUWC2gwGoBuZbzybGYR7bZfHLN5g9XjoznU2Q8vEq7wGQhBSYLR80GSTFkIStdklBhLis9ZHVkSswWCjGVIU9/Lrl6n1BmvoQ6m5WjUmO9QsiINjohi6m2XixFUoXpImHrnPkiGuyW0+ywUgqjP85SGuyW0mT7GywNgmib3TI6nFax001xMPLscJVju8swhjqcV9DuuHxURi5iaLJeTKXRJ+z2UGK/aC07nFex102OT13lOeUkxxlHBb5OtOTLJDvupLtDbSzE2/Cj31Z6zWXJXzUGjSmvsXj8X1k8/h/ITHybuR+/y/SJY5gxfghBbzNj3FDeZM7Et1m1cALKcjPZLDcVDaWZaK+eip7SFPSUpkhRZLZhFmYbZmGuPHPUHNFv13A7ai/ESVcGF/3Fo1DkZbpSuorb22yFdMmCv6UcgVarCLKRJ9hWgTBbRcJsFQm3VyDcXoEIOyFRtnLE2MoRZ7uKRDs5UhxXk+qkRKrTWjLclcnxUiFPpEZJkAY1UQa0iK3pSHdgZ64bO3NdaM90YFuqJc1iY1oSDGiJGwbREH62JejQmqhLc5wWjTHqQqJUaYjc8oepD1ehOkSZyqD1lPuvpdBLkWyXVYgtZYkzWoDYeBGhqlMQrf4AN/kxeK+dQJmXFg0h1uxJCeJofgK704LZFutBTYgVSdYbCNVdSrjBCkK0ZfDfMhu/TdOFKE/De+0EPBTex2XVGJyWv43z8rdxXfE2HvJjEK3+gKD144lWmUqs2gxitswkYvMMQjd9QtDG+fgryyDasBjPjcvxVFHEXW0NPvpqiAy2EulgicTPg5xQEdWJYWyTxLArT8y+AjGd6ZHsyojkQHY0R/Ji6IjzojPOi844DzpjnGgNMaXWW51S57WUOStR4aRIjYside6KNHmuZpuHAs0uy2lyWEKzk4xw0KrzXLY5f0KL8yxanWbR4jSHTg8ZdvnLsztkPXsjVDgQq86nCZocTdbiRJoeZ7ON6Mox5nS2AaezDegqMqO73IYrNQ7SxQkDDS7cqHPjRp0bN+tcuFHrzPUaJwYqHPiizpW7Ld7cb/XlYXsgjzuDeNgeKM3jdn8et/rwuMWDR40uPGlw4mmLO7eq3Omt9OBaawjPeyrgdie3D2dxsT6C7QmGHEhVY3fESg74L+aQxwIOu87nuMciTvgu5UTwSuotJ1Ji9AGVttPZH6nE3WY37je58aDJhUeNTnxRbk5vliY9KZu5nLiOizFKnI9dS1fMJs7FqXEyWoVjkcocCVfmUNhGjkZt5kiMCkdiVDgco8qRWA2OxGpwNH4rR+PV+EysxqnUrZyVCJWiizm69BQa0l9hxe0mN+7tCeLpiTieX0zjxdVCvr9Szg/9Dfx4cxvPbrUL7XL3D/Dy/qeDOTLievD+3jGhMnT/1CCIzvDysZBXT87y6ptz/PTt+eE8PcerJ6f55ckZfnlyhl+/Ocev35yDp+f45fFJfr7/GS/vHOHHLw7y6Eob14+Wcaotmf0V/nTmWtEi0aVOrEl1rDoVYeqUhW6lMEhAUZ6fqtA+57OFDO/NJDqvJsJqmXT1dqDOTEJ0ZxGsOYNAjcmIVMbjtv59HJT+ia3Cm5ivfB3Dpf9AZ/FbqC34J8pz32PtJ+NQmjMBudkfs3z2ZBbP/BiZWR+zaPbHzJ85kU+mfiTF0EgQTZ/w3iCG/ii/BdH7zJnwPp9MEUC0ZMqHbJgzCe15k5BYbGWgPJlfWzJ5nmTHI++19FvN47TlPC4lmPHL2WpeXWvjx2utvOyt49XlCn45X8SzYyncaPbl6b5YXhzP4MWpHF6eLeD52SKed5XyrKuSZ+dr+a6rju+66vj+Qj3fdlXx8GQp944VcvdwPveOFHB7bzp9HQl0N4TS3RBKb4Owovtac7iwhKE1kuttUVxvixq1zntoWUNfayTXtkXR2xJJd0M4x4u8OJLvyplSL86Xi7hc6UN3lS/dVaLBV196agPprg6guzqASzVCztf4c77Gn65qv9/lfI0/XTWBXGoM5eYuMZ/vSRNA1OstR6+3HFdEcvR4r6THS06YHfJRpNdH8Q9b5IZmhvr9hnM9QIWBoC3cDNkqXa8tgGjrKBCNSqgmfRFawiGtsbr0xhvQE2/E5QQBQd1JJvQmmXI12Yw+iRW96dZcTBZAdCbBhK4UCy6lWXEx0ZLzsWacjzKmK8aE84lWnEuz5UymA+fynDmR6cjueBMagtQpE22izFuFUh81iny3kuuvSVagJtmBOmQFaJPpr0WGnzYZfsK1JFCV9MCNpPqtJ9lnLWLRahK85Il2X0mE+wpCPZcR4CaLp/N8XBzmoav3IVu2/hPF9X9BZrmAnqEsWylklfx/IafwV1av+Ttr1r3BeuU32aw6BtWt72NqPhMnF1mCQteTkKhJXropxZmWlGbbUpxpTbHEkqI0C+lrYao5RWkWlGQIPyuTWFORaU91tiPVWa6UpblTmx3IjppEzuwr5+7VAzz9/DNePrwIz/rgWR8/3D3L1/0HuXl5L6cOVHF4RxF7WrLY2ZjBjro0WkvjqcsNpzYnjKqcYCqzg6QpzfD5AxCJKE71+AMQiX4HopIkL2mKxZ4Ui70pTPD6HYhGVnqGWuBK0v0HZ3KGUfRnGUaAx6iq02+/owAhZ3ITnMhNcBms4rhL3yfAZUQG8TMSQLkJLuQnukqrT0OfUZjkKcVTbrwbufFu0grUMIw8B2HkMTrJnmSLR6MpN1F4li12F6CUIpJiceQq8CEMSiE1+BlDVa8hEFXnhtFQGD3iDKV42irEtFclSefAmorjaSiMpTY/ivq8KNorxBxozOKz7cUc31nKrQu7eTRwjEcDxxj4rImDxRFsT3GmNtQIsckK8u1XU2AvR4H9SgoclpNvv4RcW1myrBaSY7GAArMFI0A0/9+DaHB99v8ERGUWAqBKTGXI1fuEPP25VJgvod5O7j8CUa3VUumShQrTBdRZL6HZYSVN9it+B6Mm+xWjQNRst2w0igZB1GS9mHbHlexwVfgfg6jDeYV0zmjogNdqk3m0O65kn/cadnsoSkF0xlGOcw4KfBVnxr1UR26JHaEujl9jzPnRZwt9FjJUrv0QrcmvsXT8X5Ed93cWTXiLORPfEc4c+g2GZo17k1njXueTj99CYdFENq+ayeaVU9BUnI6W4lR0Faeiu3oyBkofY7hmMibrZ/xLENlqzPtfgmgl/pYrCbKRF1BkLSTERo4QGznCbeWJtJEnynoVUdariLVZSYK9HElOAojSnNdJQZTvqy4FUVOiJa3p9nTmutKZ60pHpjOtqTY0xhtTH61DU4w2TbGao6pBLfHatMRr0xitQX20KvXRv8dQfbiKkIhN1IUrUxW8jorANRT7KJLnIU+m0wrElrJE6c4hWH0qgZsmIVr7Ed5rxuGmMA4HuY9xVJiF6wZZvDYvJ8pYmSIfMzqSvTlcHElrsgdFASbEW64jRH8l/hqL8FdfgI/KXLw3zcJ93VScFCZgu+wD7Ja+i5vCeHzWT8VfeSahavOI0ZEh0XA5YpNViI0ViTdSIsZwHdGGGwg32ky6uyX5AR6UPYOacAAAIABJREFURAWSHxVEqTiSyvRE6nNSacyT0FKQSVtJNp0lOewsy2RfuYQD5WnsL0lif5GYT0vEHCtN5nipmOMlsRzODWBvmjO7k2zZEWdOa6ge9f5q1Hhtpt5bhXpPZWpc1lLloECNw0oaXOVo9lhFi8dStnkuH8xKmj1W0eihSLXbaio91lPju5ka381Ue62n2msttT5rqfNbQ0PABpoClWkK2UxruCo74jTYn6THZxJjTmeZcTbbjK4sEy5kGXEuVZczYk3Op+lxLceMvlxzTsdv5UqGMZfTDTgercq5BHXOJajTFa/KhThVLsWpcCFWmQtR6zgft5kzyQYM1Pny8+UyeH4MbrXy9GwJ3xzL54u2UPbGrKbVawZ1Ju/RbjKW7UZj2Wk2kZ22U9npPIN68w9ptp3EQX8ZBrLUuVNqzL0SY+6VmHKn1JTrWdpcTlLhfJwyZ2PWcSpSgVMRqzkRsYETEcocDdvAp6Hr2B+8lgMh6zgQvpHD0Zs5HKsiJEaVwzHqfBon5HCCGseT1DmVoslZiRYXMnS4lK1Pb74x/RVW3Gx24+7eAL49EcXzi2l8cz53FIp+vL1TmB8agZ+X944Nwmj4/sWDwVa5IRA9OcvLJ128fNLFT99cHJVXT8/z0xMBRr/NL0/O8cuj0wKw7h7j2eeHeNTTwcCxCk61x/FpjRu7Cs1pyzKiIVmXmlgtKiK1KAvTojR0eKYox0+dbF81Uj3WE2u3ijCzRdI5ohD92QRpjQTRuzgovYWV/OuYrnwDg6VvoCn7NpvmvsXa2e+weuYHyM/6iJUzJ7Bs1iQWzZzEotkfIzNnMjJzJjNvxgRpG/IfgWjoaIMZH737PwLR/CkCiNZ/MhmNeR+TbKHB1fIUftqWyYtkex57rWfAYi6nLOZyKcGMn05V8fxqOz9ca+f5tSZ+ulLDz5fL+OliAQ/2x3BnVyiP90fz/TExP57K5PnZAp53lfJDVyXfX6jluwv1fH+xiR8uNfOsu4lnF+v4tquKJ6fLeXCimHtHCvhqfxbXt4vp3RbDtW1R9LVGc70tipsdsXzemcCt7Ync2p7IFzvE0tzaKbTd9XXEca09jqutsfQ0R3GuOogTpd6cLvHmXIkXl8q9BzH0L0BUF8iF2oB/CaLzNf6jQHRjVzKvXREJGOr1ESpEV7yFtrlrfkpc81Oi33/dcPw2cM13oxRBfQHC8oSBoC3cDFXjRrg6N8I0uBGmwa0IXa6Ha41qmesLVacvRGiTG2qVuxqpQ2+0Lj2x+lxJNKQ7yYSrqVZcSbHgarIF/clW9IstuJZgxuV4E87Hm9KVZMmZFEtOJltwWmLN2TRbziZYcjrGlNNxFpxLsuWMxJHTuS4czXZkR6IZ9SGaVAaoUyxSpcRnK8V+GhQHaFMQqE1+sA4FIQbkhxqQF2xAbpA+uUH6ZAfrkh2iSVawOpLgLaQHqZAWuIlk//WIfdcS77uGeP+1xPivJsJXngDvVRgZTGLT5jdRUPoLq+RfQ0Hprygo/Q0Fpb+hqPjfrFb8BxvW/5MtKh+goTEBa6sF2Nstwtl5Ce5uK4iL0yAz05SSQjsKs22oKXGlusiN6gJXynOcqchyojLblaocd6pzvajO9aI2z5v6Aj8aCv0pTnOhOseXbaURtFfEcayziJ5jrfzwZRc8uw0/3uaXJ9f45ouz3Os7Bt8N8ODGCS5+to2ju8ppLk+ktjCSsqwgYT5lxDk7AkR8KZX4SVMu8ZFueCuX+Ei3vg1XiAQIDWVo9qc4xVeKmd+C5rczNiNngf5fgWgINPmJg5Wg36BGipsRFaJ/B6KRGQaRp7RFrzDJU/r3G6pmja4QuY8AkdfoJHtLz0AS5pmE6o70ebJwPYSfoUqadCZpMPlJPuSJRdL8FkS1BWHUFYbTUBRJY+FwGgoEEFdmBFGeHiD9dyxPD6A6O5SG/Ei2VyVzaFsBl480c7f3MHe6D3Dv0l6eXT/KN1f2srcolPo4W4r9dUlzXEumgxL/h7j7DKv6TNf+P/vZz+y9J8nOTCYZS4wtsSsWpIoFu1jBRpFepfdepffeF733LigI9oYV6WBPojF2jYkt+T4vfqwFqJmZXf7H/8V5rMU6aIIv+BzXdZ93kskSkozlSTOUJ01XFtGexWRoSpOhsQDRiIrttKF8CETZugvJ1VskaY3L1VkoSY62gKTh91tMtq406RrzSNw+A5H6PEqMFd+bFI1coyswWEyRoTRFhtIUG8lInufpLZBc6FpkKE2ZmTyVZgpUmMpTbiIneSwzlqXMeDHlJjJUmMhQbrRYAqNKo8WU6QswqjKWGQUicRosFGiwkKPBQo56c3lJGiwUqLNUoNpMhpq9slSbyVCoK0WhrhT1Voq0Oq2g2UqRo+bynDdV4KKpErf9NXkQa8lVf10oDuCVjwY/O2zgpt4iylZPYMfEP7B47L+waMz/RWr8n5g2/mOmjP+YKWM/YsrYj/h6jBAxiOZO/E+U5n/FWrmv/38FkauevBBdGVx1ZXDTk8VNTxZPPXl89BUkIPI3lCPQWEFSwR1luYIY61XE260l2UmFdPct5O8TQFQZZURljBk18QKK9ieZ0xhvQk2EFmX+quR7qlDktYHKgG1UBapS7r+VUt9NFHurDMNnKCW+6yjyXkOB52ryPVYJ8VQm120Z2S7LSLVRIMZUmgjjRUQbyxKquwgftZnYrR6P05pJOK6ZgsWyiZgsmYy+3BQ0F05Cbe44ts76HOMVM7HeMB/vPcokOqiT62tMY6I7tTFCNX6hnykpDhpEm28jau8Wwk22EGa4iTA9FcJ1VYjS30SMyVaizVSJMlMl3EKNWAcNklx0KQ5zpDjUmaIwV4ojfSlPDKcqLZYqUQJlaQmUZyRRlZ1GVXYaNVlpVGemUp2ZSmVGCrUZcRwuiOd4YRSnS2I5WxpPb1MO/Y1Z9DeJ6G9K41xJIKfzvDiR7crhVEda4mypDzWnYp8hJR66FDhpkmO3i2xrNdL3qpBkuJJEg+UkGS0jxXg5qSYrSDNdSereNYisNpNtv4s8Fy2KPHUp9Tag2FuXQk9NCtx2ke+6nVznbWQ7biHDbhNp1utJNF1BivES0kzlyTGVo9BEmhLj+VQYzabWeA6NZlLsN51Ho5kUzRaLaTJbSJPJPGp0p1O8ewKt5lK0mkvRYiFFi8UCWiylOeO5kmvxmjwoduTtiSR+PpXGq0tZ0F/Ak9OxfH/Aj+eHgrhX5ciVtB0c9lckX+dvJK39A5kb/kjOpo/IV/szhbs+p2TP32i0nEa7zxKuxm2hP0qFgUgVBiI30Re5ka7Q9VzYp0y793JOeShxzF2OY24KHHVbylG3pbS5LaPFdakERC1eq2jxWU3bvnVCAlRoC1CRgEiMohNhW4ZQpMaFODUuJ+6kM02DvnwDrleY88MBF56eDOTh6YhRKHpxs4Y3dw/y+t6h0SAalZMSEL28f1aYDg1h6PXjy7x5coW3Tzt58+QKb55cEV57dPGD+fXRRX59dJ63D8/x+t4ZXn1/khc32rjfXcvgiXQ6DuzjRKklB7OMaEjWpSJag+JQdfICdpHtp0aGtxrpHltJddtKkvNm4uzXEma+bGhKNA+3nTPx2DETV7VvcN4yGbsN47BYJUyIdOU/Rl32E9QWfozKvI9ZOeNjlL75TxSm/hXZb75g8TfjWDjtS6SmC9OheTMnMn/WZObO+IrpU8Yy9Z2Vuf8RiKaMYeXMiWydM5Ew7U30ZIXztiqRtxGmPLFfzaDOLE5pzRgGUU8dLwZqedlfyev+Ut705PG6M4sX7fHcbwvkTqMnj9qCeHo8kp/OJPHLBRE/XcyWgOinzgohXWW86Czj565ynl0q5nF7Hg9PZfPgpIh7x9MYaAilvzaYq/XB3Nwfyu2mCL47GMPdQ3HcPRTHD63xktxpi+fb5hiuN0UxUB9Ob00wVyr8uFLhx6UiT85k2dMusuFyli3ducMg6shzpqvQlSsjU+w2GkWFo3OxyIULhc50lnkLIDoYwfUDYe+CSJgK9TouHQLRCgmG+lyU6XNeRa/Tavqc1zDgup4B9w0MuG9g0ENFwJDP1qGoct13u7AO57WVPs8to9LvpSrER41u3x30+O+mO1iD7lBNOiO06Y0xoifakK4wXToDtOjw3c0lr52c89zOWT91zofpczbakBPR+pyKM+VMvBmnIw05HazHySA9TkeYcirOglPJ1tSF6JDvsY0s100U+uwkzWET6c7byHBVI8N9ByLPnYi81Mnw0SDDW4s0b01SvTRI9tYg1UeTVJ9dJHvvJMFrG3GeW4nz3Eysxyai3VSIdFchymMDkZ4bCPNcT5D7GpxtFDDWn4WRwSwsLWQwNV2AqckizIwXYWK4ADPjRdhZKeHmtBo/r80E+6sRFryL6HAt4qJ1KMqxo7bck9pyT4qz7SjLdaIk0478VBtyk2zIS7QjP8me/ERH8hMdOVAaPpRIDpRG0lwaQ3tzNrc6DvL05jl+/q6L3x5c5df7gzy/dZm7vae4fqmVrpO1XGgr41CNiIMVKewvjae+OIai9AByk3xIj3GWrGDlxntI1q8yYwQUiZMVbS/JSBz9T0EkRtF/BUTij3s374JIjI/EYMtRGEoIMCXe34SEAFMJaiQ13UNrdumR9pI68JRwG1JDLUkNHf4874JKskY3NBFKDLQanXdAlBhsLQHPqNW2CHvJupwYTCOnPu+uwQ3HgZQwh/dAJH59JIjyEj3JS3QnL3H4HidxxK2AYgyJf385Ma4UJXlTlRlEc2kczaUJNBXF0VgYQ2tFMhcPl9N9qob+MzXcvNjAw56DdLeIaMnypi7Gknz3XWTabCTFeDlpBssQ6S4lc48SmVoKZGjKkaEpPaqZ6n8LRJl7FpC8cxZpu+aQp7uYUpMlEgwVGylIzhb9PRAVGCwiV3c+GZqzydNbQPleBaotlEaBaBhFAogqTWVHoUgMogoD4TxQrZn8EIr+eRDVWshLQFRtJkee1mxKDebT5qxMm50SbWaynDWS45LxEm75qPM8yYYBH00o8ueVz25e2K/nO30Z6jdMQn3CH5Ad8y9Ij/0j87/6mG/G/YnJ4z76AIj+QwKiJXPHs1p2KuvkJrFlyRS2Kk5CVfEr1JQmjAKRgKKvJeeI9DfMRH/jbAmIRq7N7d2xYBSKbDRkhiq4ZYbOEskJ9xLpyOKkIyuBkYvOYpy1pXHRWYyrrgyeevJDKJLDV09OWJsbAlGY+YdAtIn8fbsoCdWlItKQimhTKuPMqU+25ECaNVdqAziRY091uCZZLmvI91hHuf9WqgJVJY1y4jrtAs+172Q1ee7K5Lkrk+u2ghzXpWS7KJFur0CCxWJCdOcQrDuf2L1LEDmsJ8FsBcFai4k3X0383rUE71lKuME6vHctx2rNQvSWTENvyTR0lL7GeNVMLDctwF5NHoftCrhpLMdbaxXRVjuItd5JvO1uSdKcdCnw2kupryXlPkIqA2ypCranOtKFugRPDmYFcTg/gmOFMRwujKW1MJHmgiT25yRRnZVIhSiBMlEiFaIkKjOTqM54P3WiGBrTAzhRHE53Uzo3jxfB3XNCfjgLP5yEb1t5crmUG20pdNZF014UwvHsQFpT/dgf60FtmBNl/tbke5qS62qEyF6HZKtdxJmpEb93Oyl2muS6G1MSYE11uAsH4vbRkhLEYVE4R0WhHErZx4E4d6HkJcKO/dEO1EfZUxVsTck+E3JctUi12Uyc0XJitaVJVJ9Duvp0sndNJW/nZCp1ZpCr9iWNpgu4Hq1Om408hbsmkbHxM4p3T6DNWoo267kcspGi2WYBt9N1eVhqB4dD4Eo2XK/i5cVsHh+P5/nJWB62BHCzzJYfKmy4mqlLT/purqSoctR3Cek7/kLEij8Qu/JfSF77R9JV/p0K7S85ZDWHU86LOesuT8e+FUNZyWX/lVzwXcEZLyVOey7lpPsSjjjJcthJnsNOirQ6K9LsokSzixIt7ito9lSm2fvvg6gtSMjhEAFFpyK30h6jxvl4NS4k7eSKSEtAUbmwPvdDm+8oFP18tYxX3zbw+s4BXt1t5fUP76Lo5P8QRJeHMhJEAorePGgfjaKeSr67kE5ncwAnyp1oybakPsWImjgDyiL3UBSiQV6AOtm+OxB5bifVbSvxDhuIsFyJv6FQruC2ew7uu2bhpDYNh61TsdnwFearx2K47HO0FP7MDulP2TzvE9bM/hNLv/kTclM+YfHkP7No6hfM/3oMUtPGM2/aBObOGAbRvJkTmT3tS6ZN/tuo80MfAtEwjAQQTRsn5H0QjZOAKFRrM90ZEbytSuTXKDOe2q1mQHsmJzVn0hGkw5szebzqqePngQZ+6a/mZX85r/tLed1XwKsrmTw7Fc2Dw0E8PBLC/dZQnpyI48W5NJ5fyOLF5SKed5TwU2cFz7oqeNZdxk+dFbzoruT5lXKeXSrl6fkCnp4v4PmlQu4eS2VwfxiD+8O41hjOj0eTeXA8dSjpPDgpGpV7JzL4ti2Z64cSGDwQw8WKffTUBdNTHcCZHAfOZthwMduWK7kOXBm6m6gjz3kUhkZOiEaC6HyB03sg6ij15Nr+EG42R3LjYAR/ECNIgiGH5fQ6LBcANISgPudV9LqupsdlFd1Oq+lxXkevmwr9npu46r2Faz5bGfQVctVvO1d9dzLot5MB3+30+6jR6y3gp99HjX7vHfR776DXZwfdvruEQoRgLXrDdeiONKAnxoTuOFN6Y025HKLLZf89XPLV4KKPOu0+Gpz216Y90khAUJIlp9OEar7T8eacijLjXJwNJ2IsaAjWI9tlCyLnTaRLsoV0522ku+4gy1OdHF8t8oP0yA82lKQgxIQ0H23SfLTJCTMiK8SAjCAd0vy1SN2nSaq/Osm+u0jy2Umi9w4SvdVI9FYj3keNaN9tRO3bSqT/ViICVYkI2kF44HbCA3cSETAyuyVJjTEiPd6ErKS9ZCdbUCCyoyTbmcoCd2oKPKnM86Asy5WyDDfKRB5UZHhTmelDdbY/DQUhtJTFcqIhjYH2On7+/gK8vA2P+uHZdXh2i8fXLnDr0lF6TzbQebSWo3U5NBUnU5kVTmGyP2WikKEI61CZMW5kxgj4yYpzliQ73oWsOGdJTXZWlCNZUY4SBEnuAYq2JyPKbtSa3GgQOYzKSBiNLEgQr6qlhgqrZr/3eUZiamS5wsjzRCMnTuKih+FYSiK+uygxcC+poZakh1tLvs7Iau+RdxkJq3BWpIUNT5vEa3NJweYSCIn/Pe9+b2IIiSdQYhCJ0ZMSJkx9RoJsFMzCh8slPhQxON/F58hSCjFs8uI9JFXoIy+7Ff+uhZ+FkyRZUc7kJ7hTkupNVVYA1VnBVIgCKE0VUpIWREFGKEU5EVQURFNbHMPA+Vru9R7g2fU27pwr59aRHFpTXMhy3Em27XbSTTeSZbKJDN21pGkuRaQjT7aeLJk6ixFpLxrVHCfSlCJTW0qCITGIRmYkjnJ1FpKvJ0OujjS5OtJkay1ApD6PDA0pykyVhiCkQImxIiXG8qMKF4qN3k+RobBKl6k1h+w9cyk1laPaQkkyJRqZkSt1EiwZy0kmReVGi6kwEUBTZ7GEBusl1FspvhcBR8OpsxxGUa2FPI02yyjQnkee1kyabBQ5ZCXPMXN5LpjI0Wm+jFveO3mRYkOv527I9eD1Pg2e2a/jB0M5mlSmoj3pX1EY+39Y/OW/IzXpE7758uNRIJKgaKwAotlffYLinHGsWTyZtTJfsUlxMlsUJrJNYQKqil+yU2ki6sunoKE8VTIl0lkzA921M9FbPws9lWEUCSAS2ubeA5GmEPGkSHIvkbYcTjrDMHLRlsV5jwyu2otx15HBQ3d4SiSeFAUYKQoV3OYriLBcQZTNKuLs15LorEK6x1ZyR4CoMtaE6kRzGlNtaBHZcq7MixM59uyP0aMqZCdFvpspD1CjPECNYr8tFPlupsBrI3ke68jzWEe+13rhuecaIe6rhAtfXZeT6byUDEclkm1kiTZbyD7NmQRqLyDMUA6R8yYynbdSFqRHuusOEu02E2W2jgQrVeIt1Ig220Kwvgr+Omvx012Nh9ZynHYq4qquhK/OKoKMNhBhtplQIxW8NZdjv3E+xsu+RmvRGHRlxrNnwd+wXTkd1/XzCN2thMhKlVJ3XVpi7WlLduFEpi8ncgI4khVAa0YQLRlh1KeGUpYYSEliMLUZcezPSeJgXipVSWFkBTgT57IXdx1VzDYvx3r7Gsw3L8HPcC2N6W68HDwI35+Ap5fg4Xm4dxLuHIE7bUP30bTB90d40lFD9/40juaGcLIgilZRCC3poRxMDeJgUjAHEkNoiPGnPNSb8nBfquOCqUsMpy45goakCPYnR9IiiuF4fhKtogiOZUXSEO1JSYA1JQHWtKb6UxXhRGmwA9XR7lRHu1MR6URxkDlF3rqUuO6g0GYdeSZLKDSWo9hYmnyDebR6rOPbXCtuZppzzHcjRQZzyd4zhdOBypyLXMlA5k6+KzHi5RFfXp0K4WGrP/Tn8fayiMfHY7lT78e3lS5cyzNnMNuAvvQ99KTupi9Di55MLXrSNbgUt40c3QlErv2/xCj/H5JX/18aDb6h2XgGbZbzOGazgBP2CzntvJjz7ku44LWUC15LOeu5hDPuSpxxV+Kogwxt9rK0OipwyEmBg85LOOAqgOigxwoOeilz0EuZFp/VtPisptlvHc1+62j130Cr/wZaAoS0BanQGrKRw+EbOR69lVNx22hPUKM9QY1Lqbvpydbheslevq1z5IcWX56ei+FlTyZvrhXz6kYFL2/W8ur2AV7eOfQOioab5V7fPy1g6MF5Xj+8IADn8RV+fdwlwdBwxCt0w2//+uSyBERvH57j7cNzvPnxLG9/OMPruyd5e/coL2818cPlXLoORXGsxI22Aiea0s2pjNOjJEKbghAtsvbtJN1rOwnOW4i220CoxSp8DRRx01qIy+55uOyci8O2mVhumMLedZMxXjmRPUvGsEPmMzZKfcLqWf/B8un/htzUf0N60kdITfqU+VM+Z943Y5g3bTxSM76UrMstmDmZBTMnM3/GRGZNGcf0iWP4+ssvJJk6/nOmjBNKbKaMG4GicZ/y9bhPJSCaNu4zAUVffcHcyeOQnjqeFTO+QnXuJEI0N9ElCufX6iR+i7Lkqd1aBrRnc0JjOoedNvGkNZWXXbX8cr2RF1fr+HmwhpeDVbwdLOdtTxG/XBLx/HQ8D49Gcqc5SAKiZ+cz+bmjmBedZcMgGsrz7mpedFULU6OOcp53lPD4QgGPL+Zxuy2BawdjuHoginsn03ncnsPj9hyenMvn0fl84f0uFPH4QhEPzxfy6GIRDy4Wcf9CId+eFDF4KJYrtQF01QRwKtOOczn2QqV2ti2X8x2F4oZST3rLhDKGnlJPuso86Szz5HKJG5eKXblY5MK5QmfOF7twocSVCyWunCt05lKpB311gdxqieJmc+SHQdTntIJ+15VCXAQI9bitptt1FT1ua+l2V6HfezODvlu5vk+Nq/5qDO5TZXDfdgb9dtK/byd9ftslj32+O+nft1uInwZ9+7To999Db8AeuoO06Q0zpD/ahL54M/oTrehJtKY73pIrUWZciTClO8KM7ggzOiPNuBRtzsV4ay4k29Ke7kB7lhPtWU6cSbXlTIINp+NsaYsyp9RXk0Tb9WS4biPdTU2SDPddZHtpkOunTVGQIWUReymNshxOjBU5QSZkBZtQHGtFcawV+RF7yQo2IjPIkMwgfUQBuqT77SHNV4s0Xw1SfdRJ8NxBnLca8X47iQ3YRWywOvEhGsQGqxMbrE5CsAaJIVqkhOmSFqGPKNqIjBhjsmJNJFXYQizJTbKhMM2JonRnitJdKUp3pUzkRUWGN41FYbRWxnO0Jpm2qkRudRzkl7uX4Pkgb+938+RGO4+vn+VuzxH6zzRwtqmA47VZtFak0lqRSm1eNKXpweQleJMd50FWrPuoCCByGYWhD4FoOKNBNBpD/zyIRBGOo2AjBktamI0ERCOnTe+C6EPFCu9OmtJC7d4DkRgzaWFWpIZaSiAjQc7QeR8xaEYiTViHe784QlzSIIqwHYUoceX2yO9rJIaE2L6PoQhHoTJ8KJkxTmTFCTXiI4sjRubdCdzI5+++LQZRbqzb34GQw3sgyoh0oiYnmMpM/6GVOg9yY92G4kFWnDdpCb6kpfqTkxlEUXYwjeUxnGxKp/NEIbcv1vDyxlEedzVy53Q5PbVpnM+LpMx7L/EGW0g32kSOsTJZBnJk6iwmU2cxWUMokjTI7Zn33oRIfNnqh1CUrydDnu5iyWOm5nxSd8yiQF92FIhKTRRGoehdDJWYyFJsJEOBwSJytKUka3NVexXfQ1GlmcIoEI2C0tCkSJwKExlqzRXfA1GDtYCk4YnR+yBqsF5CvaUSZYbS5GvPptJgIScdlDlvt4Ju6+UM2K3hppcqL5Ks6fPYARnOvA7W5rnTBn40VqBF5WtMvv4TSmP/lYVf/htzJ338QRBNGTsMorkTPkFh1lhWLZzImsUTUJGbyCa5CWyWG89mubFsXzKB3csmo6E8VYIi7dXTJSDS3TADPZWZI6ZE8zDZJoXZ9tEostYQMnJSZKslg6MERcMgctGWxV1HRgIiD11ZvPXk8daTl4AoyGQpIWbL/yGIquPMqEmyoCHFgtZMe47lOnJYZEVjnD5VYbslGCrzV6V03zaK/bZQ6L1pGEIe68hxX0OOxypyPIYw5KJMhqMSIgdF0u0VSLKSI8pkEX4aMwjUXYj/nkX4aiwiz1ud0lBjUj3UibHbQpztNqLMVQgzWk+w3mpC9NcTaqRCgP5afPVWs89oPWHmW4i320mKkyZprnuIs9pOmPFGPHYrYr95IWbK09CU/gJtmTHsWfA5u2Z9hI7UXzCVGYeV0gScVk/Da9M8QtXliTVYSbzxBmKNNxNjspVQw21Wbk2MAAAgAElEQVT46W3GR28rAUa7CDLdhdOOldhuUsB05VwMFKehLTOZPYsnYbFKCvvN0iS57OJOewE8PC3k0Rm4fwLuHOG3b5v57dsDIM7tZnh8Fr4/xsv+A9w5XcrZ0miOZIdyIMWfg6lBtKZH0ZwezcHUGOqSo9gvSuRATioHc9NpyU3ldHkW5yuzyPOzI8R4O17qK7HfJIP1hoU4bFmM/WZpXNQUCTLcSKKjNoVB1lREOtCY7MH+OAcOJ9jRGKRHhetWCu2Uyd67kELrhRwJVeFmqQV9uQacjlHleOhGjoau52qhHleLdPi2ei93aq14ezaY58f2cbvBie8b3bjX7Mv39e58V2rH7TwLbueYcSvHmMFsA/qzdenJ1KY7U5vOLOGxPXorZaazSdv8Z0QbPqZW8ysatSfTbDidNtNZHDGfzTHreZy2X8xZZznaXRU446rAaRcFTjjLc8xRlsN2srTZy9PiIM8BJ0WhbMJ5KftdlrLfbRn73ZbR5LFCiNcqmrxWccB7DQe813DQbx3N+9bTEqRCS9B6WkI3cjhyE8ejt3I6Zivtsdu4EKfGleTd9GXpMFBows1qO+62+vHgVLikfe6ngRJeXK3i59tNvLp7+HdAdJZXD86PANFlfn3c9d8G0ZsH7bz58Syv753h7Q+neH33OL/+cIznVxv49nweXS0xtFf7cyjPgZoUY0qidSkI0SLTbxcp7mrEOmwkwm49QRYr8TJQwEljIXbb52CrNhu77XOw3jYbvZWT0FAcj5r0F2yU+gurZ37C0m/+HZkpf0R68n8gNekj5k36lLlT/srcr//2HohGwkhq+lfMnDyeaRP+9gEUCSCaMkZo9RSD6JuxQj4IoumTUJ0zhWCNjVxJD+PX6iSIseKp3Vr6tGZxbPc0Djtt4nGbAKKXNw7w/GoDz6/W8fJqLa+uVvNmoIy3PUW8vJzFoxOx3GsN5+HxOH5qT+XFhWwJiMQQetot5Hl3tYCi7sqhlPNTVxlPL+Vz77SI64fiuNYSy7dHk7l/NksCoUcXi3h8qYTHF8t4fLmcx5fLedgxnAeXS7hzLofbJ1MZPBRNb30IZ3MdOSWy5WKBM71lXgxU+XK9NogbdcHcqAvkRl2gcHlsQyB9NX50V3rTUe7J5TJ3yeOFElcBR8XudFb6cuNgBLcPRfMHca12r+NSeh2XMuCszKDLSgbd19DvvpoB93X0uq+ly301Xe6r6ffeSK/PRgb3beVaoCo3gndyfSjXgnZxNWA3/QG76A9Qpz9AnYFADQYCtBgM3MNgoA6DgToMBOkxGKxPf4g+/aGGDEaaMRhvyfUUW66mOdCbbE9nki1dyXb0JtvTl+JAX4oD3Sn2XEl24HKyIxeS7Dmf5kR7lgvtWS6cSbXnVIINhyPNqfbTJctJlWT7zeR67SbXU0OSHG9N8n11KQoypDTUlIYkZ+qTXalNEVKX6kZptB3FMXbUprpRk+JKRaIjRbE25EVZkhNuTk6oGVnBJmQGGJHhr0+WvxhIGiTv0yA5UIvkYG2Sg7VJCtIiKUh4OyVEh7QwPTIiDciKNiU7xozsGDNyYveSF2cpJNaavEQ7ilNdKBN5UZrhRWWOP40lUbRUxXOkLoWB8/Xcv3aCe4PHePPoCr896ebnO+e4091Kx5ESrhwr5uyBLFor42kojqAmL4SKrADKMvZRlOZNfoonWfEuZMW7kD2UrDhnyVqcGEAfinh6MDxF+N8D0chVLPH7jpzGjJwUiT/+701F3n3tH4FoJIyGJ0ZmxPubjarLFmNoJIgyouwkTXU5sY7kxArTs5GTJVHE+3ARr9+J83tteiPXFEed4Yp2kWT0z+/DeRc0YhBlR7sI54NGYFeYAA7DSIizJH8PRNlxbmTGuSNK8ECU7E2eyJfirH2UZfpSleVLTa4frVXRnGpK5eT+NG5cauD59TP8NHCSO2f3c6E8jfowO/ItN1BkupRis2WUW66k1EyJPH0ZSTmCuCwhT1+aPEkBgvSoQoQ83UXk6S0gT2+B8JqeDPl6cuTryZGlvYhU9bmI1OdRZCBHmamSELNhFJUYy1NiIjsqpaZylJrKUWIiS77+QrL3zCVXdz7lJnLUWS2j2kKJqr2KVJopSPLuxKjCVJ6avfJUm8lJVunEUyIxgBqsl9Boo0ST7VLh0VqJRqslkrw3RbJUos5iCSX6UuTvns5hqyVcdFhFj60yV21XcdtTlV+SLCUgehulz8/uW3hktpSjW2ZiOeNTlo3/N+aN+ze+GffvfD3+T38XRPO++k/kZ45BecFXrJb+kg2yX40Ckar8eHYtnfRBEOmunSkBkeQskaSCe94oFFmpC7FWXzx0pmg0iBy1ZXDUlsF5j5APgchHXwFfA3n8DBUIMBUua/1HIKqJ3ysBUYvIlpZ0Kw4kmlAXo0NVqAYVgduFgoURICry3fy7IBIwtAyRg+IHQeSvLYWP5gLcd84jxWkrSS47iHfeSYTtFkLNNxBkvIZA/ZUE6Srjp7mMMOONeO9Rxkd3FWGW2wizVCPCegfRdruItttFboAl+YFW5PhbUBRqR4a3Cf7GG3HYLoflpgXsWjwGrcVj0ZH+G7rzP0N/9qeYzfsLttJ/w1l2HA4y47Ff/CXWMl9hLjMRE+mJGCz8Cv1Fk9BfMAED6S8wkv4LptKfYbboM2wVx+O8YjIBW6TItNlMd10kr683wo9H4U2n8HinDW4d5M31Rt5cr+fXa+LUwp0DvOgp5pe+Mn67Uctv1/fz8HwxAwfTOF0YzpHMENoywmnNiqIlM5bWglQOl4g4VprO8dJkyiNdCDPdQoDuGrx3KxCsuxx/LXmC9ZYQY7aKaGNlQnWX4LVzIXYq03DaPJMwwyVku22lyHsnRxMsOJawlxPxpjSFbONovAqH45ZzOmUtl3O20Z6yjsuZmxks1+RWjREvT/rztM2b72usuVZkTH+2NjeLDXjWZMujeit+qDbndrEhtzN0uJWmw610fa5mGtKZbURHjgG92Yb0ZOlxOVuXy9m69BcY0x6lSpXRXDJVPqN021+p2v4F9erj2L/nK5p0JnHQ8GvaTGdx1FKKE/bSnHRYzEkHWY7Zy3DMXoY228UctpOn2VaGBjtZau1kqLOXF+KoQI2jArWuStS6LKPOVZk6V2Xq3VZS77aSRo/VNPmso2nfOg74r+dgsICioxGbOB65mTORmzkftZVLsQKKujL20F9kwo0aO75v9uHZxTh+6hbxtCeTZ335PLtazYvbLbwcQtEv94bW5YYa5sQYev3w0gdB9Prx5aFc/PsgenCBN/fP8+beOQmKXt89KeS7Izy71sCdy4X0H4nnTKU3TVmWVCUa/y6IPAwUcNBciLXabKxUZ2O1bS6mKrPYLjuGTfM/Y+3sT1k561OUvvkYmcn/jvTk/2DBpI+YN/kT5kz+lDlT3wHRzAlC3kHRnK+/+l0QTR25PvdPgkht3lQC1VXoSAvht9pkiLHmmf06+rRmcXTXN7Q5b+JxWzovu6t5dfMgL6438uJ6I79cb+DV9TreDFbzZqCC170Ciu4djuJuawQPj8fx4kImL68U8aKzZAhDVTzrqeZZT7UERM+7K4X0lA+hqIRHF/O4eSSRgZYYbh5J5M6pdB5eyOfRRQFEDy+X8PBS2RCGKrl/pZKHnVU87KzgYWcZD68U86Ajnx/as7h7KpWumgDOFbpyucSDq3UB3NwfzPcHIrnbHM0PLVH80BLF3UNRfN8axXeHIrl5IJSB/YH01fnTU+NLZ5UApEulblwodudSqQeD+0P4ri1mNIj6nFYw6LKSAbfVDHisoddjNX0e6+j2WEuX51q6vTbQ77uJAb/NXAtU5VrQDm6E7uJaqDrXQtUZDN7FQOBuegPU6QvSoC9Qi4GgPQwE6XA1RI+rIYZCgo0ZDDVhIMyE/ghTBqItuBpvw/U0B66lu9CT5EBnoj3daU70pDvTneZEV6ojV1IduZBgJ2QIROcyBRCdTrPnZKId1d7a5DiqkumsSqbbDvK8NMn30aLAV5tCXz0K9+lTEmRCWZg5ZREWHMzw4mCGF00ZXjRl+HAg04/qRBcqk1xoyvLnQHYA9eleVKW6U57oTEm8I0WxduSHW5EXZkleiBm5QUZk+xuQ4a+PKECftEBdSVIDtEkN0CYtUJf0ID0yQwzIjDAiJ8qU3GhzcqPNyYm1IC/WmoIEO0pSXKjM8KQmV1iJaygOo7U6kTPNuVw+Vsrz78/Dq5vwy3Ue3jjFL/cucqvzAJcPF3L+UB6nGjM4UBpJfX4wTSVhVOb4UyryIT/ZjdwEF3KSXMlNdiMnyZXsRBdyE1zIjneStMaNnAj9b4Po3fNEQhwl61cjI/5DfCSKRkNk6LUR4HkXVh+alvw9EA23wVkNr74NTYdGTqxGf/+jJ0Li55KzVe9MWN79d767Bic+GyVcJDvi/qSh6ZAYROLf0/BERig7EEPl3bNa/wyIcmJc/0sgyopypjjFi9I0XypE+6jM9B/RRuhJdoIHGQlu5CR7USDypSzbj4IUVwqTXMhPdqEw1Y264lDqiyNoKInhYHkiHUfK6DtZw73Ow3x7ooIbdXG0J9lR4bqddJOV5FiuIct8FZl7V5JmqEi6zgLS98wjW38ROQbSwgWP+tLkGy4WkGSwkDw9KfL0pMjVF8NJjlxd2eHoLSZRdTq5OtL/JRCVmQmvj5wSFeotpNZyKbWWSyUoEsPo3TW6kSAaiaJKU1lqLeSpt1KUYEiSfwAiYd1uKdVmMuTvnk6F5izarZbSY7mMHvOl3HDfzC8Je+lzUwWRE8Sb8cJ7G0+tlDipNg3HOZ+wcvwfmTPmX5k65o8fBNHIlTkxiFbMn8CqReNZL/MlKrJfsklmHJtkx7BNbtyoKZHmyq8lK3O6a2eis376fwtENprS2GlI46Ali4OW7AdAJPd3QeRvsoQA06WEWyh/EESlYfqURxtJQFSfbE5TqhUHkvdSH29IbbQ2FWEalAV9GEQF3hvI91pPvtd6ctzXkO22Uojzig+CKMJ4AX4aM/DVnIv7rjmEmi4jyFgZJw0Z9pmtJcR6E0Hm6wkwWEmg/kpCjNYQYriOYGMV3DWX4aW3ingnLZJctUlw1SXBVZc4V32SPI3JCbGlLnUf7fUiztamca4hg6acYGqSvalJ9ibT34wgow04b16EueIk4RLW+X/BSuov2C74K7bSY7GRHo/V4vFYSH+J8YJxGMwdi86szzCV/gxrhc9wWzEWv7UTCNgwmdhdc8kxW0Znvhuv+yrhwRH4rROenIQ7wlTo1xtNvL7awNurdbzsq+a3G/XCH2L9pbzsLeBVXwFvr5YKb/eX89v1/bzsq2fgYArnK6I5khPIoZwQTlekc7Iyg5PVmZyqEpHjb0GOjyGZTjsp8tIg22Ub2S6bKPPfTnO8PnURuzkQo0ltqCp5HstJs5Mn3V6OTOcl1IVv4VD8Lo4k7uJY8i6OpW7hpEiZ9twVdJWsp6dkA10Fa+nIXck50VLOJCnRmbaJb4t0+L5Ej+tZu7kYuZqB5C38Ur+XH4t0+LZAm1vZWtxM0+Bawi5649TpiNfgbLIGZ1P3cDl1D10iPa7kGtKRY8DlTD06U7U57adCmcZUstd/QpHKp1Rs+5yqnWOp2T2eBs2JNOlNpdlwOsdtFnBsRI7YLuCwzUIO2yzkkPUiDlgvpM5qIfXWi6m1kqHaVpZKO3mq7BWosltCjcNy6hyVqXNaTp3TchpcBBw1eK1kv+8aGv3XcCBoHa2hGzgatpGTYSrCXUWRAoouJe+iO1ObgWJTbtTYcf9IAE/PRvP8UiJPO9J43FvCs2t1vLh9kJd3D/PLveMj2uX+eyB6+7STt886+O1px4dBNISiV3dP8+ruaWF97t4xfvm2mYddJfS1xnK81J2mdEsJiJLdVN8DkaPWIuy1pLHcMR99lensVJrAOqk/s3LWJyyb8SkK33yCzOSPWTTxIxZM/ASpSZ8wb9KnzJn8F+ZM+eKfAtGi2d8wY9JYvv7yi1EwkjTQ/QMQTZ/wOXMnj2Px11+ycsZkdsyfRrDGRjrSQoYmRMMgOrJ7OoddtvHksIhXPTW8udXMi+sHhjKEoqu1I1BUwpNz6XzfFsHd1gheXcri5aU8fr5SKKzM9VTzpFfIMIoqR6Hop64ynnQU8sPZTG4cTpDk7ulMHl8q+l0Q3e+s4n5XBQ87K7h/pZSHV4p53FHIw4vZ3D+bwc1DUXRV+dFf6893zRHcPRTD/dY4HhyO4/7ReH48Fs/94wk8OJHIj8fiuXMkhtutkdxsDmewMYjeWj86K33pKPemo9ybvrpAYWWuf+ieoV6H5UMYWsuA+zr6PNbR6ymk22sdPd4q9O3bTL+/KgMBalwN3M5gsIChq6GaDIZoMBCszkCwOr1BGvQF76E/RJuBUD0GQvW4Fm48FFOuhe3lerg5VyPMGYw0ZyDaisE4W/oT7ehNdKAz3p4rCfZcSXbiSqozHSlOXE52pD3WmrMxVpyNseJcgi3tKfacSLanNcaChmADSj13U+iykwK3XWS77iLPQ4M8L00K/XQoDjSkLNiMyjArqsKtqYq0ozLagbpEV9pyAzlWFMahnCAOZgXQmhvMkeIIjpfFcrwinqNlUbQWh9OcH0x9ug91ad7UpXlSl+ZJUbg1BeEWkuSHmZMTZiJJXrgZeeFm5EfsJT9iLwWR5uRFmVMQbUFBtBWlSY5Ui9xpLAzkUHk4R6piOVqdwLG6JI7tT6PrVCXf97bx8sEVXj/qghfXeHHvCvcGj3H9chNdJ8o43ZTJoYoYavOCqM72p0zkQ3GKB4VJbuQnOpOX4ERuopDseAey4x1GP09wIT/ZTYKm7HgnCYBy44SID9WLW+TECMqJFpIdZU92lD1ZkXa/m4wwa0nFdma4UME98oxOdoyTBFrisyxiEIknN+L2NiHWEhyJIgR8iFe+3p0kjUTZyJW3d4E18n3e/fwjzxKJv0/xZGgYg8LXGYkK8cdlRTlK0CKGyzB4hosiMmNcJOUVoiiHUfcmScosxCCKcxmVkWe8xCtuH4KQ5OsPfb/in/9ICH0oI3GUF+9GUbLnqDa6oiRv8hM8JdPG7EQ3cpM9KEj1oijNk+IUD+H/Zqo4XpSK/KjJC6GxMIrzhwo4VpvGqXoRXYeL+LFjP68G23h8ZT/nquJozvAjwkaNJFctoszXk2SkSJLOfNIMpCm0XkbOXkWyTeTIMpYlx3gRucZzyTeaTb6RFLlGi8g1lCXXUJ4cfQVy9BUkOMrUnE+m5nyKjRQkIBqJIvFE6L2YCAUM+frSkgKHIkMZqq2WSlJprkilhTzle+Wo3CtHhaksVeby76Vy7zCKqs3kqLdUosl2OQfslDlgv3wIRctptFkmSb2lEnVWo1NvvZRaKwVK9aSo0pjFWQsl+myU6bFYwjXn9fwUa8yguxqvEq0h0ZIXvmo8tZWhS38WnlL/xurP/8C8z//AN+P+xNfj3m+ZEzfMzRr7sQREy6W+lIBog8w4Ni4ewybZMWyVHYua4pfsWjoF9eVfo7HiG/asmjFibW6G5KJW8WWtxpvnYrp1Lmaq8zBXm4/F9gVY7RJivXsh1rsXYqchgMhRSxZHLVmc98iNyvDqnBweuvJ4GSjgZaAgVHAbLsHfeClBZisIt1Am0mo1sXbrSHDcSKrbZgFEkXpUxgogqk0wpz7ZnP1J5hxI3ktDgtEoEJUEqFLsv41i/22U7tv2HojyPNaR47GKbLeVZLkqI3JahshBCZGDEqm2csTvlSbUYJ4ERA6q04m2WU+41Xqi7bcQbr2ZQIv1+Juswc9AGV/9FfjoKuNnsAo//TW4ai0jaO8WYpw0SfY0JMnTmCRPYxI8TREF2lCZ5EtzXiQnqlI535hDe5OQswdyuHGxke6TldRnBVOX6kuikwbGy6dgpDAWM4Ux7JnzH9gtn4zN8qkYy4zFUHosBovHS2Ik9yWmsl/gqjyWfevGITKYT6OvCn3Fjvx0IR2+2w8PWuHhYXh2gt9uNvLrjf28uV4vTIdu7Oen3gr4tpHXA1X83FsylCJJfuobzuvrFbwcrODB5RyuH0vnYl06nS1lnKnLp/9YPZUJftTEuJDvpk6Jxw5qQ3UoCVClNGgT9bGbaUreRHPqOg6mrOZgykoOpa/jaPYmzhRu4VzxFs6VbOJc8TrOFa/hQvEqLhQt4VKhApcLFegsXEJP/hK6suXoSFtEV9ICeiNn0R8+k/6IefSGS9MTLk9XuBLdUSvpil7HldhNXInfRnf8drrjt9MZv5OOhJ1cTNzJ+fgdnI5S41SkKmdi1WhP2MGVlD2ci95Brb08qdvGIFr/Z/LW/5lClb9StPVv1GlOHY7WZNrM59JmPpdWi7m0WszmsNVcjtjM47DVXNos59BqMZtm8zk0WcynwVKaWis5KqwUqbRaSqXVUmpsl1Jrt4w6++XUOyrT4LSCBhdl9rutoNFzJfu9lTngt5pm/9W0Ba7leLAKp0I2cjpUhfbILVyIE1B0RaRNb64R31fb8+SQHy9PhPPzuQR+PC/i2UAFL27V8/haLS++b+WXe8f5+d5JXtwXQDRclDAMol8fd/HmkQCiV48u8frxRV4/vihMhYby5l0M3T/P2x+FvP7xHG/uC49v77fz8u5xfvmulV9uNvLDpXw6GsNoy3WiMsqIbN9dpLhsI9JmHV4GCnjoyuKsLY2d5nx0NkxGfdUENiuMYdWCP7Nk1ifITfsImamfsGDSR8z/6mMWTPwUqYl/Ye7EPzN70p+ZPfEz5kz5gtlf/40508Ywb/pYCYjmjcpE5BbOZPa0L5k64a8fLFkQr8793h1F0yd8jtSU8cjPmMTaudPQWDyLMO0tI1bmRoPoiKsqT49k8Lq3lre3W94DkXhS9PpaDW+v1vCyp4QHp5K42xrGdy0hvDiXxk8Xs3naUSKsy/XV8rSvlue9Qn7qESJG0U9dZTztKOHxpXyedBRytTWO/oNR3D6SyOMLBTw8l8eji0MwulTGoysVPOqq5EG3kIedFTzqLudxVymPOot4cDmHe+0ZfH88mcGmUK42BPJtSwR3D8dx/2iikONJPDiRLORUiiQ/nEji+2MJ3G6L4VpzBAONIUILXr3weLM5mj/0266g316ZQZfVDLqvo99tLX0eG+j13EC311B8VOj338pA0Hb6AlQZCNopTIOGADQQrMlgiBb9oUMJ0WYgVIeBUD0Gwwy4Fm7I9QgTrkeYcC3clMHwvRIM9Uda0htlSW+MFd2xVnTGWHMpzpaLcbZcSLDjfKId5xJsORtvw5k4a07HWHE6xoqzibacTbajMciA6n3aVHhrUuq5myL33ULFpps6eR4a5PtoURRgIGAowpqaaEdqY5yoiXGhJsaFhmQPjuaHcaIkirb8EAFDBZEcL4vldGUixyviaSuOoqUgjIN5QTTnB3MoP4TDReG0FYZRl+ZNTZIrVQnOVMY5URbjQGmsnSRl8faUxdtTnuBAeYIDFQnOlCc6U5HkQkWSG3VZfjQXRXCqPoVLrbkcq06m40gJ3/W0CtOgZ4O8ut/Fg5unuNnVwq2eQ/Seq+PikWJONmVxqCKO2twQSlI9KUp2l0TAkOvvgmhk8pKcKUz1oCDFnbxE1//PQJQVaSeBUFaEA9mSYobhP7jf/eM+K8pRAiIxikY/F8AiRkphogf5Ce6Sjx15Dkb8XBRh/x6C3p1kpYZaj1rX+z0QvTshE7+fGHW/N2GRTGhGYEiAkMsoEIlRNHJd7p8B0TCK/nkQjZwI/bMgKk7xkqzL5cW7CcUMsQKGcuM9KErzpijNm7xEV3IT3ChM9KA4Raj3Lkz1ojhlOGXpfjQWRlEhCpDUeB+tSaXvdDWPrp3k0bWT/NB3hM7j5ZSm7SPJS594i3XEmyiRYKRAqqkiGXuXkGWuSM5eebJNF5JnMoc8kzkUGC2kwEiGAkM5CgyWUGCwlAKDpeTrK5KvJ0ee7mKytRZIGuf+KyAST5GKjeTI011E8o7plJnJU2O9jDrbFVRZKP1DEFVbKI4CUaWpLHUWS2i0WSYB0QF7AUcjUfQuhOqtlwpvWw+11Okt4KyFEr3Wy+m1VKLPbiVPwrW55rmDx+HGkGQjgMhuIT360whf/BGbx/yB+V/8C9PG/+coEA1j6COm/200iJbNG4fywnGsWzye9dJjUZH+GxtlvmCLzBhU5cezXXEiu5dNHYEioVzhfwoie3Uh/1UQ7TNSwt9YfI5oJVHWa4izX0+Sy0ayfXdQEq47CkR1SXuHpkQWNCaZURulS0WYBqWBah8EUaGPiiT5XuvJ81wjQVGG83IJiJKsZIgyliJAeybeGtPZp7uAONs1pLir4W+6inDrzYRYbMDfZA0+hsr4GSizz3Al3vor8dJTxlt/Nf7GG4ly2E2imx6pPmak+piR4mtOiq85taIQqtOCOFQUy+CpavqH0ne6mp4ztdwbOMGRujSaiqOoTvcl0nEnZhtn47pbBhdVKfz2yHO+KIDmRCdy3PcQvVeFEINVeO9egtNWaWzXzcVu9dd4rp9Iqv4CCm3kOR6nzt3WEH4bLIYfW+D5Cbjfyusbtfx6Y/+ovLlez8uBGri9nzfXa/ntRj3caIAbdXCjTkBRXwE/9+XxsjePV/15vL1aCDeF6dHD86VcbS3kfEMuj/vO8sPlw3Tuz6Yxyo4jibbUhelSFqxKccAKKsOVqItToClZjkNpCrSKFDmStZyT+Ss5V7qWi5VruFS9kks1K+ioXkZH1RI6KxXoKpenu0yRvhJF+gvk6cuSpjtNiv7EmVyP+IpboRO4HjqVgdAZdIdI0REkw8XgJZwPXk53vCqd8dvpSHg/lxN3ciVZg3PROzgWtIFDvqsotlhAvrkUabpfE7d1LFHKfyZ17RhytnxFvuokyjVmUqE5i6o9c6jRmUmd7jQa9L+h0WgaB0xmSFDUZjmHNqtZtFlMp9VyJkUuthcAACAASURBVM2Wc9lvOZ86K2mqLWWpslSkylKRaqsl1NouocF+KfsdlrPfYTmNjivY77KcJtcVNLovp8ljBQe9ltPsrUzrvtUc9V/LyeD1nA5V4WzUFs7HqnIhYReXktQZzDHhh0p7XjT78fOJSJ53ZPL6ZiVvv6vnxa16nt5q4Kc7rfx87yQ/3zvNLz+2S6ZD/whErx5dGG6XGwLRSAyNBNGb++d5++ACrx9e4NWD8/x89yQvvjvKi9sHedJfzbenM7hQHURrpiOVEYaIPHcSZ6eCr4Ei7joy2KlLYa42mx3Lx7FB9q+skPoEpdn/idyMj5GeKkyD5k74hLkTPmXeV58xe8JfmPvVZ8ye+Nk/DaKFcyezeP405s+aLGBo4ud/F0QfQtGMr75gwdcTUJw1hQ1SM9gjN48IXVVJqQJRljyxWUOPxnRad3wzakL09mYzv1wbBtEoFF0TYPTrtVp+6SzgwYl4bjUF8PhkHE/PpvH0Uj5PO0t51lMpwdC7IHrWVcHzzlKedpTwpKOQJx2F3GvP4mpzDFebY7h3WsSD9lwBRefzeXCxiEedZTzurhoFosedlTzuKufJlRIeXs6XTIm+PRzPtaZQbjSF8H1rDPeOJPDj0UR+HELR/eNJ3D+ZzP2Tyfx4OkUSMYy+PRLL7UOx3GqJ4fYh4fkf+u1XcdVpLddcNzDotoE+jw30eW6i13szPT5CBARtZzB0N31BO+kL2s1AsDp9IZpCgvcwEKpDf5hwb9BghCFXI424GmnyXgbDTemPMBXODUWa0x9lTm+0Ob2xFnRGW3Ap2pLzURa0R1vQHmvJmTghp+IsOBG7l2NRe2mLMOVQmBGNQXpU+2hR6raTYved/4+2+4yKws7/vr/nvu5r97/ZJBtLysbYYq8IIirYE+PGGGPvjd5tKCCKXar0DlJnhhmGofeiiIKASO+oKDZUFMWKaPK+HgwzDGiy2evc94PPEZQZGZJzMq98vr/v730QHdooH5FzNCTO1ZxEz72k+NiQ6neAFL+DpPgdJCvkKIUSN4rjfLkodudCtBuFMZ6UJARyJVk+YlAY70++zJdzMe7kST0oiPOhJDmAkuQAzkafJifKgezIU2SEHZc3SCGH3kvKmSOknDlCauhxksOOkxLm0BMn8mL9qTwr4XpJBp03y+hqq4enLfDqFvzaxtvH9dxtOk/jlRTy00LIivMiSeCELOwEMUFHEPnaIfSyRehli8jHBpGPDdG+8o8FvjZEectH43rbn95E+dogCrQjJuQwkmB7ZUukGKGTv8ntTaTXPiWKIjytiPKQpz+M+qf3z60Id7Miwn2fPP1G8Pq/wVeASPWSU0UrE+K66z+CqP+beMXnCuiotkqq531UwdQfTYrHhblZ9RmPO+O2u89zqoIo3GNfn6UEinE+BYTCPG36xmt/n9G434sqWHvRqgIjlUYqzG2/8rxR7+/1/dko0v+fy4cS5S0HjsjXTvlaFWeRFN+TwOcA4oBDypG6mKBjiP0PI/Y/jCTgiPJj1d+L9JTDKiHMgdxYH87KfClICaE6P4Zb1dn8+qiWjuuFtF5JoTTBF5GDMW6mS+T3i5kvIMJMmyiTGYiMpyMyVifaaDoSg5lI9Wcj1dchVncusbrzkerNR7xDG+GOmX2WLIj1ZylB1JuZv5O+XyfW1yJo7XgEO6aRaDmX1N0LepoibfkbELPZSgCpJslcWx7T2UoUJZrMJNVyDpm7F5C1dz5Ze+eTvXeREkUZu+aRtnseqbvm9kmK5RwliM6ZzuKyyWwqjWZQb6ZNjels2k+s5+7R9dw7shF8d/K6pyFq3D6WwLmD2PjNX9Ac/FfGfPGpvBn6DyDSHDOIuZO/Yr7al3yv8ZUSRD9qDGKpxiB+0fqKlbO+Ye2cEb0oWjBS3hL9MKZ3BXfP3UT6Sydi+PPEPigyXy2PAkb9QaRoihT5EIjs9WYrc9RAh2P6OpwynNOnJfLd/yNhh1cR7bwFmYceST6mfUCUHmBCmq8RCe59QaSIYnQu+shSoo8sVUHRYiWKwmwU54h08DadhtP2CRzdOJojm8Zxcoc6USfW4773R47qz5ePyRl8z5Ed8zm4RQf7rXM5qruAo3rfYb9jIUcMluC2dx1B9gYEHzYk7KQloacsCT21ixCHXWREupIW7ky+zJ/W0jTuVmZztzKbO1XZ3KnK5FpJInlSD9IiTiBwseCo/kI8dv9Mit8u3Cz/jfCUHiVSZ9ICbcgOPUyJzI184SnSg+xI8rIiaP86og9tIthkHgkHfiTPZT0N0Xt5ceWMHDWP86A9j1/vZNJRI+HtzTRlum/IWyJaM+hqTuS3ljQ5hlp6QfSuXsK7+mjeNQh5VxfFrzXhvK0KpasihNdlIbyrjOZ5eSztlWnQXg88gUcNtJyPpindl2xPMxJPrkRyZDYxJ6aSeHoSKR6TSPeaTpbPTHL8Z3IueDYFEXMpFs6hNGYOpTHalMbMoixGi/IYTSolmlRHa1EfPZNGgVYfEF13G8rN00O55jySJpdxNLhOo9Z1NtWnF1Dtvpgqz5+p9JZfblrp2zflvusodF3GuZOLSTkwF9leLYRmUwk1HE+Y0SSEppoEb5hM0JqpBK2ZSsTmGQi2zUK4YzbCHbMR62qSoDuZFL1xpOiNI8NwItmmUzlnoU6u+TRyLSaTYzGGHItRZFuOIc1yLKmWE0mymEiS+VQSLKaR0NMapeycRdoebdL36pC+V4dMq7lk7J9DpvVcMmzmknlgDhkH55J1aB45hxfKYXRyCQVOSyl2Xc5ltxWUeq2iyn+DEkVPc4/zpNSL7mtCum/G0nlVSufNJDpb03lxN48X9y/KL2V9VM7bjmredlS/B6I3HRV0PS6n6/EVuh5fkW+lU0l3ewnd7SXyhQqPLvOuXZ63jy7LMdRRRtfjcp7fL+LZvYt0tGTy5GoyDyqjuXY+gMvSoyR7GBNs+wuu5t9hs1Edy5WT2PHDcNbO/YrF6v9EZ+LfmT32I7TG/gPNUZ+gNlSOocnf/JNJQz5jwpCBTBgykPHfDOwDookjBjNx1FdMGfs1auOHojZ+aL+GaAgaU0YxfepoJo8byoive+8kGv3NIEZ/0xdI3w4ZyOiv+2biiK9QHzOUeVPG8JP6RLZrq+Ghu5qGcDdICYLTxnRaLqRm/VhyV31L7v6flWeI3t7IoutGZp+8bklX5s31VPn/tGiW8bIinIf5brRfcOdRgTcdl0PorBDwvD6W5w0JvwuiF7VSOYqqo+nsOX/UVhjM9SwPWnO9eVQcRkdJOB1XIukoF/K4OoYn9TIeN8jTURvHk5peXD2tEvGkQkDHlUgeFAXRetad5lQHbuW6c++8F/cv+HL/wh+DSBVGbfl+3Mvz5V6eL3fPefOXq/uXcN1mKVdtl9J8YCkNdsuoP/QzDUd+of7YChqPr6Lx1Br5SJyzHECKkbh6x83UO26l3nErTU56NLroc9XNkGvuRlz3MKbZw4gmd0OaPYy46mnMVU9jmtyMaTxtRJOb/OMmDzPq3U2pcTeh0s2UK25mFJ825pKbMYXu8lx0N6bA04QCLwvSjm8h8chGYg+uQWK3lthDG4g9tAmBzRqirFcTYb2aKJt1RB5YT+ThLYgd9JG6mhHnuYdkXxvSQ+xJCz5EWtBh0oIOkxV2ggKJB8VxvhTGeFIY40lxfAAlCYFUZUZQe1ZETa6QiuwoyrMiKM+KoCwzXJnilBAKEvwpSPAnT+pBdrQrWSJnskTOZAqcyBQ4kRHlSKbAhUyBC+mC06QLTpMp9CBT6EF5toTrJVk8v1EBHS3cry/m8dUrPL9TS9eDBu7U53GtPI2Ki2KKcsKRhh1HEnwEgZ9dnwZH6GWL0NsakY9Nn18VIFKgSBVDkT7WCAMOEB10kJiQw8SEHEYYcOD/VxBFeexH4GmtTP8Vz33PJ+1TjswpQKQASLjHXiVAFCBSPF7xuP6jYB9qOiK9rPvcs6OAlOqY3YeWQqiuHVc9O6UKItXnVPydqmeczpzeJx8r87JVRgEi5aKLD5zj+jMgUv69fxJE/w2EVPGq+Nn1NnLyc00iXzskgfZIg48iCzmGNPgokkB7ov3kUeBHEnCkD5KkwccR+BxE7H+YVIErcWdOKu85KsoIpyQzgrKzIhouxXOrKpcHjYU8arhIfU4UohP6CO3WINizhEhTbQSmsxAaayM0noPEcA4xBvOQ6c8jXneBPHrziNXTQbxjFsIdM4jaNp2ILeoItmsSY9iLolgTbWJNZv1HEClaIrG+FiEbxiMxnEHSznkkWs79r0CUYKz13thc1t75ZFstIGffd2TtWUjWnoV/CKKUndpkWepw0VyHy0azKNfToM5Yiyqj6dw/upJHTlu4br0cfCzoOrySzl1aNG4fj+j7LzEa/r+YOfCvjPniM4Z/IcfQ8C/+zsjP/863g+VRgGjSkI/RGDWA2eM/Z86kz1mk9gWLp33OD9MGsVjtM36cNpDlM75kxcwhrJo9VDk6p1zBvXh0HxSpgkiBog+BaOd6dXauV/+/BtFhfW0O62tzzGB2n5bIe+8PhBxagcBhI1K3HcqGKMnXWD42529Mso8h8W5biXXZhOTU6j4gkpxQPUvUCyKh/b/7gCh0n7wl8jCahuO28RxZPwoH3Wk46M3Az3opB7ZqYq8/Tzkmd3CLDrYbZ2G7cRb2W+dzWHcRR/UW47JzNf4HdxB63JQzx02JcN5DhPMewpytCHO2Qux1kEzBaQoTgqjKEXG7PIPb5RncLUvjbnkKucJTlCV7E+tuwendy9i3TgPpaSPeXE0jwWcXsV67SPDbS7z/fuL991OW6qtMeaovdy+J4OZZbiQ5USvYR51wP3cynHhdLZUvT+i8RNfNFB7XSuiskyoh9KYlWZ5rSXAvl1eN8XAjna56KW/qpLytlfC2VsJvdRJ+q4+GumioieLX8jC6SgJ4VuDF4zw3XhcHwtUEuq9l8mvbZehqha5WHlSmUhbvRrngOMmn1hF7bD7RR6Ygc5hIvPMkEl3VSXGbTqqHBhk+GpwN0uJCmBaFAi2KhDMoEk2nWKhOqWga5SJ1KoTTqRVq0hClqQRRg984rnoOp8VjOE2uI6l3HUdr0FxaghZzNXApjQE/U+e3ihrf1X0x5LOOMp+1lPms5bK3PCVe6yj2WscV/83kOS8nx3E5l7y2ke9iQOqhzcRarSJmzy9Emf2gjNh0EXGGM0k2UCfFUIM0o+lkmGqSaTaDLHMtsiw0yLQcR+bOUWTuHEWa5WhSzEeSZD6KJPMxJJlNIMl0Cilm00gx0yDNYgYZO2eSsXsWmXtmk2mlQ9a+OXIY2eiQYatDul0vjHKPLOL8icVcOPVvCp1/kl/kqoKi2wlWtGYd5FGZF09rQmgrD+Jps4TOm0k8u5XJy7bzvGoroqu9jO7HVbxpr1TC6G1HNd2Pq+h6XM6r9jJePSrlZfvlnlapWHl/0dtHl+luL+Lto2LePirm10clyo+72kt49aiUrsdXeH6/iM47F3h8PYNHDfG0V8dwryScysSTJLjp4Wf1bw5vm4HJj6PZtGAIP6p/ytxxf2X2mP/NjFF/Q3PU39EY+THThn3KlK/lzVB/DMnzGeO/+YxxwwYwYfhAJnz7JVPGfs20CcNQGz/0vZZo+tTRzJo+AfXJ3zLi6wHKNujPgmjKqCFojB3OArVxLNOYxA4ddTz119AY4Q7JQfzmbMhj07lUrR1N1spRZFv9THu2P101cby5msKb6+l9EKSarhuZdLek8/ZqAm/qo3laGkz7RS/azrvxuNCPzrIwXtZIePFnQFQlobM6mu7GOB6XRnA3P4CbOV7czvOloySSjisCHl6O5FGlhMc1UjrqYuWjcjVxdNbE8aKmB0SVYp5UCOhUoKgwkIbUU7RkOnMr1522fJ8/BaIHhf7yXAxQ5v4Ff/7SbP0TzbbLaDywjAa75dQf+oXawyuoO7aKhpNraXRcLx+Dc9lMo9MWJYLqHLdS57ideqcd1DvpUediQIOrIU1uxjS7m9DsaUqThwkN7sY0e5py3dec677mNHua0uBuTIO7MfUexnIIuRtT5mbEZVdDilyNuOBqSK7jDnIctpPrrEuusy5ZznokHd3Uc05oFRH7lhNhtUIJoAjbdYRZrybUdi1RhzYjOraDaEdjYt13Eu9jRVKgHWmhh8mOPEWuwJHM8BNkhB0nK9yB89FuFMb6cknmR0VaGMWJwRTGBXJW5Elp6hlq86JpKoiluVBGaVY45TlC6i/KaClNpTxHSHWehKZLCbTVnqXhUjyFaaHkxvpwISmIyjwxF5ODORcXSEFKKPmJwVxKi6I6P45bVefg9T14eoPutiZe3Krhfn0x92oLaSrOJS8xjPyUQHLi3cmQupAsOoUo0BZRoF2f8bho/wPKRkjobf3BRKlEPkpng8jPFpGfLdH+BxAHyJ9T2Sj1wCeq32MVzyfw3IfAc99/BFEvhORf997jfhdEViqti3zZQbCreR8QKba49UfPe+d2PrAooH/T8SG8fGjc7n089EWR4mtUz0H1H2ELc9tPlLed8qxNpLcdUb4HlRfghnvZvgeg/s2eovF7H6y/P0L3IfD0//3+j1e9l+hDX6PEtte+Pj/P/hiKCToiH5XzlUfsf5iYoGNIg48jCzlBfOgpZCEnkAbLWyRFUqJcSIxwIu7MSdJFbqQKXMmRepOfGEhJdjTVRZlUF2Zwp/Icz5ryqErwINd7JzEHVhBj8zPBxosIM/2eSOPvEeovQKy7AJleL4hk+nOQ6s8mWldL2RJFbtVArK+lxFCcqQ5xprOJNZnVg6PefAhEUuPZhG6aSNR2NfndRCoNUbyZ/LnizXTkUR1d6UGR4jyRYrQu2UKHtN3zyNy7kOy9i8jeu0iJorTd85TpD6PsnXMoNNPhitEsqvTUqTNQp9JwGvUWOjxz16Pe8gdwN+ZX+1U83z2XNvNZpP44jF0j/h+0B/yV8V8MYsTgXgypgmj04L8x5vP/YeLX/0Bt+KdofvtPZo0byNyJg1gw+TMWTfqU7yb/kyVTP2OpxiCWz/iXHEXaQ1g7Zxjr5g5n/bwRyiUL25eMZ/uS8egtGYfB0okYLJvQB0Rmq9QwW6WG+eppWKxRx3KtBpZrNdi9Tv13QWSzVQubrVrYbp+Jne4sDul/GEQOJvNwtljI6Z3f42n1bwLsfiHyxHqkbjtI8DIkydeYRB8jknwNSfUzIsXLQAkiseMaOYpOrUZ8YhWSE6sQH1uJ+PgviI4sQ3RkGcLDPxF5aAkRB38g3PY7Qq0XErJXh6Bds/EyVsdx20SObx7P4Q0TcTaeg4PJPI4azMXBQn5uyH7HQg5umcuBTToc3DIX2w3aHNb9Ho89awg9bozUaz/RblYEnzBFeHofQcfNEHsdJEvoxuXUMC7GBVAQH0hRcgjXihK5XhhHZUYolxO8KJKcIst/N0E2K7DfrMnx7bPJCtrH87oESuKcEbqYEOe3jwtSZ1JC7EgLPURRgjs12UE0ng3lVXMmnVUyHl0M5FaaM62pTjw8H0x3YyZ0VvFraw6/3srgXWu6HEPXk+m+nkxXcyJdzYnyiyF7fn13LZl3zQn81pwATXH81iiD+hh+q5PIQVQbDU0xUBXJi0v+PDrnyptSf95UhdPVnMzrW+ehqxleNvC65Ry3CyIplzhSHGZLhudGouxnk+y2EKmDBvHOWmT7LyTJXZ00b3WyAqdzLlSTgqgZFAo0KRRqUCSYRqloGmXCaVQIp1MtmK4EUUOQGk0BE2j2HclV7xG0BEzimr86zQHaNAQsoiHwRxoCfqY+cA31geuoDdxAbeAGaoI2URu8hbqQ7dSF7qA+3ICGCGMaBGZcFVvSItvHjbj9tMTZcC3OnuIAKy547eW8104K/KxIc9QjzVGPVIftZJ3cSsGRjeTv/4XsnT+QvfMHMiwWkm6+gBTzuaRaziJj7zQy9kwgxWI0SSbDSTYbQbLJcHmMR5JmOo4U44mkGE0mzViNFBM1Uk2nkWYxndSdmmTs0SLdaiYZ1tqkWWuT1oOidLs5fdqi8yd6zhedlqOoOnAjTQIj6mUW3Mw9SmeFL11XBdyvCOZRg4jnLSm8vJXDi7sXeXWvhK775bxtr+Ttw2retdfIMfSwgpcPr/DiQSkvHpTw/EEhz+4X8OJhEW8eF9PdUULXoyJetxfQ9bCA7vZCutsL6XpYwMu283Telaf9Ri5365O5XS3jxY1MOupiuVMSQlO2Kxej9iI+sQYXUx32rZnI9u+GslxzIPPH/g9aw/8XWiP/iubIj1Af8Q+mDftUfl7o68+Y9PVAJn09kAlDBjNhyGAVEMkzdqj80tRJI79k2tghTJ8wHPVxQ5VNkSIzNcYzR2sKWtPGMW7kV3zz5SfypmjoIEYNG6yEkTL9QDR19DfMGD8S7Qkj+WHyGLbMnIKv0QbuxAZDUiCvjm2l3ViHqrWjyV49mouH1vEg05fuukReNyX9IYhet6TLQdSSwptrSbysjaajOJC2s648zHfjWXEAL6uEvKqXyRHUkKIE0YsG+YKFFzUynlfH9kHRs0oR7SVh3Drvy/UsL9ovRdJxRURbUTjtZSIeV8fQURfTc3YoVg6rGhkva6RKFHWWR9NZIeBJaRhtF/25kelGa44Hd895c/+CPw8u+ilzv8CPB4X+tF3y50FRgDJyGAX2yV8aDyyn8cByGuyWU2e3ghr7ldQeXU3tiXXUOWyg0WkT9c5berKNGqet1Dhtl8dRl1pnPWqcDah1kd8XpBh/a/Qyp8HTjAZPExq9TGn2NaPZV/55vYccQ9Vuhlxx1qPEWZdSNwMuexhR4mHCBTcjzrrqk+O0gwzHbSQf30is/VrEB1YRZb2SyH0rCdu3QgmgCLuNRNhvJvLwFgTHdyBxNEbmZkG8114lhLKiTpAVdYL0iBNkRJ4kV+TMWbELuSLXXhAlBFCSFMKlhCAKZAFckPpSd17M1UtxXCuKp6kglrvVOVwtTqQiV0RRRjitVVncbzzPk5ZLPLtTxot7FdxpuEB9SSpVhYk0Xkmj7JyE4iwR5Xmx1F1KpvNWuXwc7mUrPL/Bu/YGnrSU0lZXQHNxJjX5SVxIiSQp6jQp0U4kRB1FGnoQSciBHhDZEu1v0ze+1oh89vfBisBz3wdBpBoFfH4v/1+ASAEhxdf2OWvU53yNKl76XvQa5r6rJ3uUq63l36P1B0HzewsC+v99H0LTHwFBFRKqI3MKaEZ5276HKdUNe2dOy8fKRL6HiPazJ8r3IAK/Qwj8DvVF0Z8EkcDngLKl+T0Q/dFI4h/9uepr7f81vQjr+++SYkwuJugI0uCjSgwpQCTwOahsgCQBR5AGH+8TVQxJg48TH3qqD4oyJZ7kxvqQJjxNYqQbknAPMuLDqcxPoK02j+fN53lcnkhjmg/pnpZEHdpM+P61hFouJ9TwByL1FiLRW4hMbwEyfTmIYg20kRjIUaQAkWCHBjGGs4gz1SHebK4SMnGmOr8LIlUUKTbPRW1XI850NomWOv8RRAoUKVqjD6HoQyBK37PggyDKstShwFSbK0ZaVBtoUKs/jRpDdeotZvPSU48Gi0VwciscWs2bfd/x0FyH/F9GYzf6r8wd8HcmfD6I4QP/zrDP/4cRg+UZOUgeBYgm/OsjJn/zCeoj/onWmAHMmTCQ+RMHsHDiP1k48RO+n/wJ/1YbwFL1z3tQ9K8PokhxL5HuD2PRWzIO/Z/GY7BsghJGv4eiXWunsXudOns3aP5fgei4ofbvgkjisg2Zhx5xnvrEeemS4K1PkrcByZ76xJ3egtRpA2LHNUSfWk20AkTH1yA+thrxsZVEH/sZ0ZFlRB76kXC77wk78B1n9i8gaO9cgnbNlq/b1lfj5NaJOOhOw3vnfAL2L8XZ/DuOGc7jsMFCThgt4bDuIg5vW8DhbQtwMl3KaYsV+FhvJOSoHjGe+xC67iLKdQ/xAfaI3PaTHHqSouQQbpWlU5snoeasmNK0cIpTQqnNk1CVHUWMhzVJXlbk+FogPbYOb7P5HN+sjqvhAkqij1OX7oPMYyehR3eQGnSAK8kepPjvJ9h+G8l++6nPCqK9KonWIiHtZWJqE09RJzvBo4tneFkRD7dKobOJ7pZsum+k9LZC15L6YOhVYzyvGuPpak6kuzmRt03x/NoYz2/NcfzaJOPXhhje1fe0RI0SaBLzW20Ur8tCeFkaxNuqUN41iXjTksyr1hxetubxpDmdNy3J8CCP51UJtOQGUyQ+SlawBfmRZiR4LUdyej7pgd+RFTiX8yHaFETMpUigQ5FwJoUCzfcaokqRZp+GSAki/29p8hvJVf8JNAaocVf8b25Hr+BW9DpuiTZxW6TLbZE+rSLD3ohNaBWbcFNiwfWY3VyN3c+NBFtuJR+mXmJFRaQFBYGGnPXUQ3p4I2K79cQd3UqakyFZbiZknjYmzVmXLEddihz0KT1lQOkpAy4f3065gz7FRzdz7sBqsqz/zdmD35Njq02mlTppOyeRbj6adNORZJqMJNNkFBlGo8kwGkuG4URSDSeQYjCeJIOJJBtPJsl0CskWGqTu1CRtjxZpVjNJ3T+bVBs5jBRNUbb9gl4YOfxbiaKKoI1URurSmLib22eP0HHFi0fl/jyqDqXzqozXt7N501bEkxsFdLYW8VtHLW8fVvP2YTVv2it51V7Bq/YyXrZf5mV7MS/bi3nxsEi+jOGxPK8eXuR523letp3rSS6dd7LouJnGo2upPGxKor0pgfb6OB7XSLlTEkLLOU9qU45SJNxNjMMqPHdqY7tuLEY/fMMqrYEsnvgx2iP/htawv6M5/B9ojvgU9RH/ZNqwz1D7ZiBTvx7EpK8HM+nrwe+BaNyQAYwbMoAxQwYwduhAJo74AvVxQ9GcNOI9EKlPHM4MtbHMmj6B2ZoTUZ/8LUO/+pRh//qMb4cOYvTwzxkzdPAfgmi22ji0p45DZ+K3ta/sSgAAIABJREFULJw4Av2F0wmy2MK9+GBI9OflkS3cN5xF5ZpRShC1Zfnya2Myr5uS6LqWxiuV9AfRm+updLek03UjnTfXkugsC+Nhvhsd5xx5ccmbF+XhvKiVKkH0wXNEKiBSnCV6ViniXkEIrbn+3D0fwsOiSNqKwnlQKpC3RLUSOmokdNbEKpumF7VSXtbF8bw6VomiJ+VRPLkcwf38QFpzPGjN8aAtvy+G7hf40XbpfRA9+CCI7FZSf3AldYdWUnt4FbVH1lJ7YoO8CeqBUJ3LdupcttPgqk+tqx61rgbUqECo5rQxNadNqTltSr27OXWeFjR4m/fElFpPY6rd9al216fGw4BaT0NqPQ2pdDekzFWXYqdtFDhs5oLjVs45biP71BbSTmwg8ehaZIdWI7ZbgchGHoHNKgQ2axDYrifCbj3hhzYRdWw70Y7GSF3NiHW3IM5zD/E+VsT5WZMSfIj0iGPkiE6RK3EiL9aNi/FeFKX4cSnZl/w4by7KvOXrSNNDOR/ry8W4AAoTgihKDqE4JYTCRD+K084o26EruULKcsVU5Eu5VpZBa3UudxvOc6fhAo9ulPLsfh2vHzfx8mEDT+7KgXSjJpe7TRd497SJrvZaeHYVeMDT1lLu1J+l+mIshRlh5Ei9yY31IVnoTEzIYURB1ggC9hLlv4coPysE/vsQBu4nOqAnHwCRakQ++xH5yBcrfCh/hCFFi6S6nEHoLY/Aa688PehSgEcBI0UEnvuUZ5kUo3YK5Cju7VGNakPUN3uI8OzFUC+I9vXDnfXvLgT4TyDq/2Zfdcud4vJVVZApxvbCPfYS5W0tb9xUztP0uZTVdVfPWm0rwr2tEfjZIfQ/2CcCPzuifA8oxxU/BCJlM+RrQ5SvjRJE/WGkOgbYt9Gx7fN1/dslxev6EIwVvyoaRtVxTFUQiXzt3gORJPgIosBDRPkeIMr3AKLAQ0QH2SMKPITQ/6ByyYIk0B5JoL0SUbKQYySEnyQlykUe0WmSBC7Ehjog9D9CQpQn6TEBZEkDyZUGUJkXw9XiRLpuX6H7bhlPm/LIjTjFGbutRB/cQrj5v4kwWEC0/nxiDOYRYziHGENtYgzlKBLumEHkVg0it05DrK9FnMW8nszpyTxk5nOJNdMh1kynpz3S6QMkOYo0Cd88idBNE5EazyR511wSLXV6xufmqES7T5Sjcz1NkaItijedSYrlHDL3LiTLahGZexcqP1Z8nr5ngRJHabvnyRsiE23KDLWoNphGnf5U6gzVaLCYyWuPHTSbL+CNzS9gvxoOLuex+TyqNk7BceLHfDfgH4wfMJAR/wFE47/6O5OGyEdJZoz6DJ3xg5g34TPmj/+UhRM/YdGEf/SiSGNQz/icCormDWX9/GFsXDiCbT+MQfeHsej+MJYdP475UyjatXYau9ZOY896jR4UTcdq0/Q/BaKjBjocM9LmpOk8nCwX4rLrfRDFuuv2ZDux7ttJ8NxOvMc2ZG5bkDhvQOywThnJybXEnFiL5PgaeVN0/Bei7JcSbvcDYQe+I7gHQwG7deQYMpiCw7aJHNk0Dk+z2cicNxF04GdcLBfjZLGYo0bfc8psKSeMfuS43hIcjX/CwWgpPlbrCT6kR5C9HjIfG6I99hLnf5AskTMC9/1UnhVyKSWEPJkvpZmRlGVHUZsnofGCjFulaZQkhRDvZ09WoB2yI6sJNp2Fy1Y1XPS0ENlv4GqGD8leu4g+aUCq9z4yA2woFB4n4bQZsY4m5ATYUZ/sx9PKZB5UyGjI8aNYdITWbD/e1iTBzULouA6Pr/KyKY2XzXHKdF2Np+tqPK+b43jdHKcE0YsGGa+bEuhujuddcwLvrsbxtlnG22ZpTyTyXI2mu1lEV0MU3U1iaE3k19spdLVm8OJGOm/vneV5o5TXNaH81hQNL69ARxW/3q3mUe15WoqknIs9iCRoBQkhi8kKnEt+sDaXwudSHKVDsWAmRVGaFAs/DKI6gRb14Zo0BKnRGDCJpsAxNAWOoTFwAg2B03kQv5z7ceu4L9vCPdkOHsQa8yDWtE/aYs1pizXnjmwXd1MPcyfbmccXvXh6yZc7GU5cTzxOtdiW0ggrMk7rIj64kuBd3+NvshBf/bkEGs7njNn3RJn9QITBIpL2rqTQwZDLzibUeOyi0s2SclcTylwMueKyjWLHdRQdX86lw9+TZTmNHHP5RrqzJuPJMRlLltE4sozGkWYwjlT9sSTrjSNRfxwJhuNJNJlMopkaSRaaJO3SImnPTBKtZpG8fzapNnNUli4sINt+EbnHviPf8UcK3JZR7L2Ky8EbKI/SpSbWnMa0/dwpcOVxdQhPGqN40ZLE02u5dLfJ26FX90p5db+MN+2V8hG6x1W8flLB6ydldD+9QvfTy7x5UkJXRzGv2y/xvO08HXfP8vhWJk9aM+m4mcbjliQeXo3lbr2Yu7UC7lVGcu/KGW5d9OFWnhtXxPu4GGZKlvdGYk/+hP+uWRzZPAbzJV+zcfYAfpz8CQvGfMTs4R+hNfQTNIf9E83hA1EfPgi1YYNRG/YFU775kslDPmfSkC97QdQTVRCNGTKAiSO+QGP8MGZMHonG+GHvNUTqk79lhtpY5mhNYe7MqYwaNpihX33KqGGDGTPiS8YOk6No7LDP5flmcJ9MGDqImRNG8OOsaWz9YQ67ls0nap8B9xNDIcGHl4c38kB/BhWrR5K1chQX7NfRlunPr42JPSBK4dX1FOUyha4b6f3Sc7boZiZdN9J5USuhs9iXV+dP8DrfiScloTypjO0BkQJFKSqLFhKUK7if1Ul5Wi3hSUU0TyvFPKsQcysvkGtZPtw+H8yDkigeVQh5VBWtAqIYntVJeVknv9dIsb2uU6UpelYWzdOSKO7l+XM724O2PPnI3J8B0cNLQX3yl3r7VdTbr5Jj6Ohqao6to/bURuqc5CCqdd6mxFC9mwE1bobUuBlS7WpElYsBNaeNqXMzoc7NjHp3cxq8LGnwsqTRx5IGb3PqvEyodjOk3GU7Za7bqXDTo8rTgEoPfSrdDan1M6fYdQeZ9iuJ3/8TSXYrkdouR2S9FIHVUkQ2y5UYEtquRmi7FqHdBkT2m4g8vEWJIZnHThJ99pHot195j1BiwAFSztiTHnGMLNEpzklPkx/nSV6sG7liF7KjXcmTenAx3ofS9FDKsyLIjfbkfKwvRckhXEmPoDQ9lOLUIMqyI2gqiqOlLIVrV1K5XpHOrZqz1F1K5FpZFncbL/HoRgXvnt6Cd0/h7RO6ntyCN/d4/biBZw+q6HpSz7unTbx5XMfj1mJu1ubQfCWF0rNRpIpdEQXaEem1D2nIYWLOHCLcZzehXjsJ9bIg3Gcnkb573wOROMAWcYAtkgBbxH7yZQofApHAt29EftY9sf3gm1vFG/zejXU9j/PZrwRRlOeePm2Uov3pPyon8NyHahvVZ0tdP/j0vnnvBzTvvUoQKe/4UYFVL1R+/8xL72KD3vNGCkiIfO2I9j+oTP9zRR/6fhVoVLymSK99yudS3XIX3m85QqSP7XsgUsVQ/7NC8uUKVoR5WfWBUZSvjRI5iuUGiu9b8bkiitfyRyBSHQH8EI77j1z+EYgUsFEkOsgeof9B5WtUvH7F61Z8rtg4pwCRYuwuMcJJ2RRJAo7IG7bAYyREuJAt8yNL6k+K0JMMiS8V52Xcrj3P09ZSuu5X0t1WzvNredRnBSFzMCJ451KCjb8nwmih/HyRkbYyQj0tonZoErldHYHedGTmc1VQNO8/gijWRLtnFbcmkdumErVdjYgtU0jaOee/BpGiLYo3nYnMaAZJ5tqk71nwp0GUazmHIhNtKgw1qdWfSp3+ZBoM1Wgyn8Ebj200m8+jY89iOLoKjq3kmeVcWnao4a32EUsG/pWJAz5lxMC/KzHUF0Qq54j+9Q+mfvMJGiM/Y/aYAeiM/Yy5Yz9m/oSPWTj+oz9G0dxv+qBo+/ejlSDa8eMY9JbK26L+SxYUKNq5Rk3ZEu1ep87ejRr/NYhOmMxVgshj7xIC7H4h/Phaop23IHHZJo/rFmJOb0XmtoU4963EuGxC4rwBieN6JI7r3wNR9FH5yJwCRCE2CwnaN5+AvXPwtZiFm5EaDtsmcmLbeOw3jMHfaiGpPvq4ms/HyeI7PKxXcnrvLziY/8xJ0584afoTrrtX4WO7CbHrbhJ8bIl220PU6V0knTlGrvg0mQInzsf50lAQy4WEQG5cSeNyRhTJYS7kSX1or8mh/qwAgctOMs4cJt1/J+F75uK6cSSn1o3F23gOqaeNqUtwR3JKn1TPPTSlBZPuvZ8kVxMkJ7YSabeFi2eO0l4YA22XedtyliKpA9UJrnAtC1ovQns1PLkB96rlFzc2xPC8UcqLJpkKhGQ9ie+T181xdDfH8/ZqAt3NMrqvSnsioeuahK5r0bxpEdN9QwJ3EuFhNjzI4eWNVJ42JfCkXsqb67F014XyrDKIzuZEuu9fhu778O4Rvz6s4VqpiIsZB8iRbiPeXYdMz5mc9Z9BfogWlyJmUhSlRbFgBpcF0ykTalAumk6lSItqoRZ1Ai1qwzWpDVGjLmgS9UHj5AmcRH3QdG5L/s0t8XJuRa/hlmgDt6M3c0e0lfuCrdwXbOeeQJfbQkNaok1pEu/hetop7ub78apaxK9NMrpqxXTX9E1H8Rnunffi3jlvmuJPcCV8P9kuusgOreaipwkZp7Yi3vsT4WbfId71E4k2K8k9vpVLLvpcOrmJwiNruWC3jPz9C8nbPZvzFhrkm6uRbzqZPOOJ5BqPJ8dwAhk9IErRG0Oy/hgS9ccRrz+JBIOpJBipkWg6nXiz6cRbzCBh10wSd2spYaRAUebh91FU5L+WoqCNXI7QpT5+D+2XTvO67gyvmiR03czhWcs5nrdepOvBZd62l/P6wRVetZfxpqOCN52VvHlRwdvnZbx7Jk93RxGvHl7k6Z2zPLyRxsPryTy6lsyjqwncb4jmbnU4d8qCuV3iy8MSX1pzHamO2UtRiCHprquJO76USOs5+JhM48SWcez5aSjbtAeyYurHfD/2Y+aN/oSZwz9VYkhjxGCmDf+8D4gmDfnyD0E07k+CSG3CCDSmjGKO1hQW6KgzdfxwRnw9gJFDBjJu5Fe9EPoAiMYPGcyMccOYN2UMS7Wnsek7LWzWLibazoiHyWcgzpPnh1ZxV286JatGkrxyNOftN3Av06cHRAl0XUv6cyC6kU3XjUxeNcbzsiKcrkJ3nuc58KTAj6dXIuUtUF0CnQ0pyihQ9Kw+Tp6GWDprYnhSJeZxZTRPK2N4eFlAY5oH17N9eVASxcMrUbRXCmmvEfG4WsTTmmg6a2KUDdHzujjl83XWxPK0MobOcgmdV6J5UhzJ3Vwf7uZ60ZbnJd8213NW6E+DqPboSmqPrqTm+CqqT6yh5uQ6ah03yDHkIgdRret26t0MqPcwlI+8uZuqQEj+eYOHBU3eu2j22yO/T8jbnFoPUyrdDalwM6DMdTulp7dzxU2PK256lDhvp8hxK2n7fybF+meSbX4m0eZnZDbLkdquQGq3EumB1UTbrkR8YA2SgxsQHdwoX6VtvwXRsR2ITxkicTIh1l2OoeQAO1IDD/bcEWRPasgR0sKPkhF5nOxoZ/Ji3chP8CE/wYdcqTs5MR7kSj25kOBPQXIgRakh1F2Ipf6ijMbCeBoL46m/KKXyrJDSrFAuZ4dSc1FMS1kK1ytSqSuKp7k8i87bNbzruM27p/eAd/DbW+h+B92v4e0D6G7ltxfXeNvZxLunDbRdvcC1ynRqiuM5nxxAksCp5/+W2ynvaZFHPh4nCrJWRtEIiQPkY3NiPxukgQeQBR9CFnwIqZ8dYm8bxN77EXvvV4JI5GuFyNdKpUnqQY1qW+Td2/hE+1oj9rNRgVYvrhSPF3rvUwJM4LlPOTIXdnp3H7R8GD7/eUSv/wIH1bM6irNFihXciqbmQ2N+qs+nukxB8cZd8cZbdbRLAUUFCD/UkCjAKPC1kS+Y8O4FZpiXFaGeewnzslLe8yQMONAHQYpWRNGS9G2IehdgKDCkiqJIH2vCvHqXN0gC7ZGFHFN+/9EquFAFnipm+sPmQz+7/ufNVD9XPEbxZ4rHi/xsVe4Z6o18rfuBPgDqD0PVn4miMZKFHCMlyokMsRvxYSdICjtJcrgDSZGOpEQ5kSp0Jk3kQqrQmVSBK+kiN87KfLmQFETz5URu12TR2XKBjqZz3C1PolDmicDJkgj7zcRa/0yc1SKiLXSUSxgERrOJNNAiQn8GIlMdZBYLiNu5EJnl+zCSmesgNZ2lTKzJLGKMtJQXtor1NQlaO5Y409kkWMxRLlnojc4fJsFCu3dlt5m8JcqyWkT2vu/I3vedEkSqSJLDaB5nd86j2FS+Ya7OUI1Gg0k0GkyiyVSTNvufabP/mXp9dTr2z4ODC+mymskjUzUSFn/Jii//wpQBf2XUoL/KMTTwb4wc9D/y80NffMSYzz9i7Bf/YPznf2fiVx8z9euP0Rj2KVqjPkN7zD+ZM/oTdEb/jflj/4eFE/6H7yZ9xPeT/8FStX+yTH0Av8z4nFUzv2TN7H+xbs43bJg7lI3zhrF5QS+K9JaMQ//HCRj9NEnZEhmvmIjZqimYrZqC+eqpWK6eys41U9i1diq716uxZ8M0+eWsWzSw3jodm22a2G6fwYEdchSpjsupgsjRfAHOO7/DY+8SfK2XcebIKgQOGxE5bUbouAmR80aiXTYhdd2K1HUrMS5bkDhvQuK4EYnjRsQOG4g5tQHpyXVKEEXZy8flwmwXE2S9gID98/Hdq4OHpRaOhlM5qTsJD4tZnNKbSrDNYnz3fo+j8TycLZfgumcZbvvW4L5/PcfMfsbe5Cdc7TaTEGJPUYof52WenJW4ERtwEJGPDUWpIdTmi6nIFfDoaj5lZ0V0P6ihsSCVxGAnrhbE03AuiksyR2Lc9ZG6byHQdiEnt4/gyPoh+JrNInjnD1xP8ybNYyfngw9Ql+BJru8R0tysSTpthODwOpLcdvKqOoMb2RF01WTQmBVEdYonbxvT4eY5uHURbhTw9vpFXjZm8bwhgReNEl41SXndHMuLJpkSRy+aZDypE9N2JZxHVQLe3kyhs04KD/N43RzHm2txvLkeS9c1aQ+GJLxoFEJrPLTG09Us7rmnSMKLJhmd9RJeNErobpHxoi6K7hYZb2+l8/ZeHjyvAG7A83KeXE+hrsCH0tRDXIk2Jt31OxKd1Mjx0+Cs7zTOB2pQGKpJUcQMSqNmyO8hEmpTLdCmWjiLqkhNqsKmURU6hZrgCdQFTaA+cApNQVrcFi6hVbiMVuEKWoUrKPPUps5nHnd8F9Ee8DM3vX+hymMt5710uZbtwduW3jef8jelyXRdS1Lm1bV4Xl2L5+XVWF41SXnVIOFlvYiXtUJe1gp5USPgYVEAzRmnqJQeINffiDS3rUiPr0Bi8wPJFvPJNp/P2Z3zyN89j/ydOlywnEm+2XTOG6uTZzSVswaTyNabQIbueNL1xpNmMIFU/fEk7xhH6vYJJG+dSOq2qSRvn0airjrxBhrEGclhlLh7FilWOqTazCP9wAIy7Bb2tEULOHviey6eXkaRxwpK/ddRFriBuihdbsp28ijnMM8uufO0KpKOxlge1MbzoD6FR1ezeX7nAs/vXeLVoxJePSnmVWcJr58V8/ppEa8eF/LqYT5d7RfofniBrrY8nrdm0tEs425FBO1VYdwq8KIu5RBlQksaxDspDdIl0+EnJLYLCDbTwNdgKi5bx3J41Uj2LBmJ4Zxv2KD5OcunDmTxhIHM+3YQM0cMQHP4YDRGDEZ9xBeoj/iiB0W9DdHkIZ8z6Rt5FMsV+i9ZmDhsMBpjPzwypzZ+KNMmjWT61NHMnTmV7+fNYOPqpYz/9l8M+9dnjBv5FRO+/Rfjhn/JuOHytmjc0M/7gEh7wkjmTx2LzqQRfKc2kn1rvifH056XOSKQufHMbjmtumrkrRqDZOV4zh3bSmuaB131Un5rla/Wfq0Sxb+Lb25m8OZmhhJF8oYoU94o1ct4Vimg/aIXnXmOvLrkKb+bqCaWp/VJPG1M41lTqhxGPfcUdTYm8LwhQQ6ZOhkdNVKeVsl4Ui7lfpGAlrP+3Co4w93L4dwvj6C9MopH1ZE8qZbfX/S8RsyLWinPauUXwnY2pPC0PonO6gSeVsTSWS7hWVk07QXBtOX5cu+cJw/yvXhQ4MP9Qp8+IHpYHKhMe1Ew7UXBvSCqPrEKRapOKTC0SY4hly3UuGyj1lVPiSHF2aA+GPI0o9HTkmaf3UoQ1XqYU+luTLmrgRJBl0/rUuSiS4HDVvKObSTbfg3ptitJtv6FRJtfSLD9BantCmJsVyE9sBqJ3VokdmsR260n+tAmhAc3I7DfgvCobg+GzIg5bUmc5x4SfK1JDrAjJfgQKcGHSDtzlMzwE6SFHyU94hiZQgdypafJT/AhL9GHHKkn2TEenI3zpiA1iNKcCKryo6m/KONaSTJ3qrJ52HCem2XpNFySUZknojQngsvZ4VTmiai9FEttYQI3qi/QeauJd0/u81vnI357/hRevoDXr6D7Ja8eN/HiYTVP7pYpW6HC7AhSxG4kCJ2IizjeM/50gJieC1XlrY/iAkvbPlE0QgoQiXz2I/azUYIoNuAgEh9bJL7WSFQR42uF0HuvstlRRDGKFum9l0jvvT0YskUaeABp4AFigw4iCbAl2tdaiSiRz34kAbbEBh1E2vMf5PdG5v4DgPqj54/ah/7NkiqKVNdeK5qM9xZO9MlB5Z03ilXQiqiCQoEdSeBB5SW3Ij/5P5eYIHtiguyVdz8pvm/VxRQfWm0uCbZHeuYYsaHHlZGeOYb0zDFiQo4qx8qE/gcR+Nsqx+IUY3L9V6dH+lgrx9Piw04ocZAQfrLnvM77Y3Mf+jmr/qw/BB/Fz0L1fisFiKK8rZEEHkQSeLDPcwgDDvSJAkT9EaSAj2J8TvH6FZEE2hMXepxUoTMpUU5yCPWAKCXCkRSBA6lCR9JETqRHO5Me7UqmxJ0cqSdn47y5mBLIldwo6gpjuVGRyovbpXQ/qKKt/hzZkacQH92IyHopZ8znEWw8iyizuYjM5yAwnUWUoRZRhrOQmM8ldudCpJYLlChKsJxPguX83wWRAkXRehpEbVcjfPMk4kxn/9cgUp49Mp9NrImWsiXqDyLFx31AtEunB0TTqTOcQqPBJOp1J1BvMIUbVgt5cPQXagzVeGgzh18PzeftPk2emkwi56ev2PbNX5g+8C+MHvj/fhhEgz9m7OefMv7zfzDhy38w+cuPURvyCZojPmXWt5+i/e1HzBr5N+aM/t8sGP83Fk38O99N+oglUz75r1GkWLJgsGwCRr9MwHTlJCWKLFdPxnL1ZCWK9myYJm+ItvbGZpsmdrqz5C2RCooUIFIdm3PbtbhnbO5nwo+vReCwEYHDRoSOGxA5b0TivKkXQ38AItGR5X1AFGyzEP99c/HZrY27xQycTNRxMlEnwGYRvlYL8N+/GEcTbZwtFuK660fc963A03Y9LlbrcNq3jiBnC1KinSjJCiZN5MC5eG+ypW5kiV3JFDlTkBzIhQR/MiXuVF8Q03ApnoZLiWRH+9JWmcfbW8VUpfqQGmBBgXAPohM/4Wg0nlN6o3DcMQ4/i/nUSk/SfiGKbK89pHtacj74ANk+dmT72pLhbUGyhyk3c8PpqsniZm4olfHu1CR786ouhbfNGXD/EnSUQ1sR3MyjqzmV100J/HoziTfX4njdHMvzRmmftF0J5+7lUNoro3jeKOVdazpd15LorJfw2510uq7H8eqalFfXJby5HgOt8T33Egn59UYsv16T8bpRDqEXjRK4ncyDy8E9l7jG8641lTctiby9lQqd57ldFkZFlgtX0h1oLfCjKfkIVdEWnPVdTtxJDdLdNcj2mU5eoBaFoVqURGlSLupBkUiLapEmlVEaVIRPpSJ0ClUhE+RNUYAazcEzuS1azG3hj9wWLKdVuIxqf20a/WZz12cuD72X0Oz8I1VeW3h0MZh3t87y+kY2L2/25tWtLF7dylDmZWs6L1tTeN2axOvWBN60JslzK4G3rQl034yjqyWWl9fEvGgU8qw+io7KYO4Ve9N23pXb0QdoCTSn3GkjF+x/IstqEel75pFqqU2mxSzOmc/knKkWmfrTSNsxiRTdSaTqTSZNfwppOyaRtm0y6VsmkrppEskbJxO/eTKybVOI052GzFCDeLPpJO6cSdKe2aRY6ZBhM59M2wVk2c0n234R5479QL7jjxS6LqPYfQXVgeupD93CTZEp9zMOcb/gNI8qz9BeI+ZhTSyPGhLpaMmk83Yez+7l8+z+BZ4+OM+z++d58SCPVw9yeH03i1e30nhxM5muWyk8ro3m9qUAWvJOcy37BDWyfRQF6XHWdTXZJ5aSZDuPcJNpeG8dy6nVQ7Ff9hX7fhiMsc4ANk8fxJopg1g2YQBLxn/GwrGDmTPqc2aMHCTH0Mj+IBrMlG8GM3nIICYPGcSkb+T5vwWRYmRu3mw1JYgW6Kgz4usBjB7+ORNHfa1E0YdANHv8COZPHsWCaaP4aeY4bDYs5pzXIV5nRvGbyIlntj9xc/sUsleNR7hyEnkOO7iR7saLajFdV+N505L4J0CUTlerfEX3m5sZvLmeKh+Fq4yk4+xxXuaforMkgCdVYp7UJfK0MY3OfiB61pTIs6ZEXjYn8aIxmecNSXTWxfO0SsbjCin3SiJpOR/IjYIg7pWGcb88jEeVETypjORplUC+trsmhs46GU8bEnjamEJnQxrP6vqhqDSSjkvBtOV5cTfPnbZ8r/dG5v4QRFWn1ikhVOuyiTrXrcrUuMpBVOOmT72HMQ3epvJROC9Laj3MqXE3o87TgkbvXSrZI79c9bQJpa6G8rgZUOpmQJGrAXkntpBlv440u9UkW68k2XoliTYrSbBZSZztauWdQgoIie0CpBmTAAAgAElEQVTWIzq4EZH9JgT2WxAc10PkYIzYxZz/Q9p7hkV17m37+32fvfez906iiS3GrrEBgg3F3k2MmsQYjb1XsIuiSLUjoCi9d4ZhYBg6UgTpVRSlI/aCAioWVEDP/4c1sxjQ3d7/h+uYwsxiZg163Odc1++6Q2x3EXJuL6HnDUUgUtVpX/Q5TnLAaS4FW5EiPUOa/DzpEfZkRDqRphCA6KL0HBnRrhQk+VKWK+ducTzXUoMpvizlRkYopVlyKnMjqMyPojI/imvpIRRdDqbocjDleRE8qsqiue4+b58+5n1DLS2NT6D1FbQ8h3f18PYRtbeyeVSVxt2yZO5cjyct2pVQr2N4nN2Pn8Nh0UlQ7QXU3iH69Fv2dj9zOizG1YKdjJG5mCBzOkKIozEhTocIcTqExOkAEqcDBDsfJNj5IFIXo3ZSOU6qCJ3qOHIPM8I9zZF7mCFzNSbYWekyKWEozN0UuYcZoW4m7WBJnCnq6EI4H/68OkT41BfeHfW5BjwVyPk7HCDA8aDYmKeCFpVkHubIPMwJ8zjarvlMJamrmbIFTRkzczqM1NVEiC+6mbU5ci6HkboZI3UzFhw8pTOierz4uai9xyDXIwR7miP1skDmY9leXhaiQjzMkbiZiFJ3VlRQ0fFnqniZatYmwvcUYR5HkTiboNrHSeUiBTgY/0vHRwCfQ8rPoc2JVL1ndRBve5wxYZ4WhHlaiDCoDkTi63c7QqDbEYLcTT4riYeZcKn23oJcjyB1NUHhc4yYwNMofI6h8DpKpPcxonxPEO13sh0QXQyxJUl2Xvy3HSexIT3ShfRIF1IVTuRd9KYyN4K7xQk8q8niZU0mVal+RNjtwc1wEYHGv+G3Zzb+BpMJ3jGeoG1j8d8ygcBtUwjdPZvQ3TOR756OfPd0FHtnCtotuEShBhMJNZioLF4QGumkW8Yh3TIO2TY93JcNE2u4VVAUuXsaUXumErVnKpG7p6jF6v65UyQ3EOaRLh6czcWDs0UwSjKa094xOjCDlL1TyTXQawdE11Z/z40NmlTtnETjyd8p3TKSeqNpfDCdSYvhBBq3aZO7eCC7vv8fJn/9JzS6/I/QMKeEoc8CUY+v0OrxBTq9vmRs/86MH/AlEwZ+wYSB/8ukgX9pB0VzNTtAke63LNb77p9D0Y+D2fTTMLYu0GDrAg22/Twc/V812fGbtqDFWu2h6I8R7F8xioOrx7RziYzX62G8Xu8TILLcPJGjWydxbNsUTu+Yge3uOZzb+wOOh+bjZfk7/ieXi0AUeHo5wVYr2mDozEpkVoKkp1f8WyByMpzC+d0TOLtDlzP6Yzi7axxOB6YTcHIxrsbzOLNrKuf2/sD5A7/gYLIMR/N1HDX4mTOHVuFvb0Si3I6CJG8uyc9TnBZIeY4MmbslsUHWJIbYkR3nSVGKhFcPC3lUeok39wrIUrhxI9mfu9lSsiRHibTbgNxqCY67xuO4S5czm4Zht30sUWfWw81EqqMdiLDaTuz57WT5HsbPYjmS42sIPLqKS57G0HCdjzdTuaawIivIlNqcALibTGt1HDxOh9oMuJtMc2UUr8sVNNdE0HIrkg93InldIeXVJ5LRcicaHl2Eh/F8vH+RxlIZ72oUAszclLdziD4BoltymqtlvK2Q8fF2JK01YTRe9aG1RsbbSgkfaoT5o6YKf5pvSuCBgoYrrlyPMiMncD8VEce4G2dDqewYl523cMlpIUlOU0lwHEeqmy5ZviMpCBrF1eBRXAvW4bpEh2J/HYp9RlDspaV0iLQoc9Wm2nM8DwJn8yDgRx4E/MT9wJ+o9JhGtet0bp2fwe2zP1Bms4gHUiO4nwhNxby7k0TT3SSa7l7i7b1kmh+m0PLoEq2PU2l9nErLo0u0PE6i5XECrY/j2+tBtAhIrQ+i4VE0TTdlvK0K4XWFhDdlQbwtDuLdFT+aCrx5nefOswxH7l08xXXpAa64byXj2GLSD80nYedUorfoErV+NDEbRhG7biRx67SJXTuCmDWaxKzRJHK1FuGrNAlbpYFstQZh60cQvnkUiu1jiDQYR/ROPWL2KPcxMppO0uGZJJnO4ZLlXC4f/5GMUwsouLCYIsflXHNdRVmgATejTXiQbsOTfHeeXvXjWWkIDRUKXtTE0Xgnked3knl2J4EXt+NpvBPJq1thNJb7U3fNhcf5dtxLt6Iy3pyr0n0UBhiQ572Z1PNLibSYQ9C+Cbhv1sJhzWBO/dYL0596cGBWV3ZO7cxGvS/5Y8Tf+GXYF8wf1okfh3ZmzrCuTB/Wg0mDu6M7sCujB3Zh9MAujBzUjZGDuqEzoCs6A7qi3b8bI/p1YUS/Lmj1+UbYkLX31+2kqt9WB6Ixw/sxSqO9OgLRH7/9yIZVixncvzuD+3dnxODejBjcm+EDejKs/7do9GuTZr9vmTi0P7NGDmHeBC1WzBqL5bqFZDpY8C7Kmw/elrwymsfttSNI+G0Y/os0ybLdyr2L52m8GsCLGxIBiG5H8O5OJO/uRPP+bizv78YKzuq9NjBquauEoTsJtNyOp7kmivdlEp6ln6Uu9TQNOc48K/Ln+Q25ACuVMYKqomisiuJldTSvq6J5U6lSLK8rYmgsDefZ9TDqr0m5n+PNrQxXHhV486TQi7oiHzUgCqSxJLgdEKmg6EVZpPB7r4Xw8oqEV4W+NOS48jjNgYfpDjzKcuJxtiuPs11FIKrLd6cu3536XM92+lPRqeUUnVrO9TOrKD27jtKz6yixEVRss5Zim/Vct9nMjXNbKbHTp/T8TkrP7+TGOWEj1fILu0QYKrXfww27XVw5a0D+ma3kWm+m4OxW8s8ZkHd2O7nnthNr8geRxksJN1pM2MHfCDvwO+EHlxBmtIQQo98JMlpCgNEfSIyXC7NCJivwP7ISf9NVBFisJ/DkZiRnDAg5txvZ+b3I7PYjv3CACKdDxLiaEOtmTrynJQm+J7gcbENelBMFcW4UJXtzJdGbzChnLssdRYcoK9aD4jQJd67HU1eTSW1lGneKEyjJllN4KZisBH8KUmVcz1ZwIyeCyitxlOZGcr8slffPbwEf4HUj7xpqoake3jzmzdNy7ldmUlEUR3q8BynRLiSF23NRZkd0kDUSNzP8HA4jcTPD3XaPuB9QoIvxJ9/Iq3/L3hEW/O2NREdG5eyEOBoLUKQGREJcbh9BjvsItN/fFp9zEqJyqgVwsMthZC4mhLmbizAU5m5KsNMhghwNCXY+iNzDTIQkVZxOPYKn2gOpY513oIuxGBtrt8gXZ5naA5G62s8ytUGRquwhwPGgCEUqGFKBzCdQpFYBHeBg3K5NTTXvE+BgLMKQSlI3YyTObeUSojrMW6l/biqAkbqbIfWyINjTnCB3EwJcjdukhKaObooKfFQb5qqDktTdTLxPFYv73LyQamZI4myiBn1HPgubbef5vwOiYJcjyL0skXtZio6Z+t/t54BI4mH2WX0OiELczJB7WRLhewK5lyXhnoJUUBTpL0CRyiFKj3ThktyeOIkNkX6nSVU4kapw4pLcnktyexJDLpAZ7UFplpzaisu8vJVP3Y1LXI9xF6r6jywmYM9sAg0mErxjAv5bJuC/ZRLSHdOR7ZpB+J5ZbTC0dyYRe4TCBRUUqQORyimSbdPDf91IAtaPQrZNj5i9M4jYNZWoPdPbwdC/AiJ1p0ixcxKx+2cQf2AWSUZzRP0nQFS0bADX1w6ncsdEGsyVkbkDM/hg8iPN+ybTuHUk15cPxWT4n5nZ+U9odvk/DOrWHoiGdP8MEHX/Cp3vOjG6z5fo9vuK8f3+jt6AvzFp4F+YNPB/RCiao9ERirryy9geLNb7lt8n9GwHRatnDWL93O/ZOG8Im+cPF6Bo4TC2/6KBwSItEYjaQdFSLfYt18Fw5WgRitRjcybr9D4LRCqX6MxOlUv0A+6mi0SXSB2IVFAUbLVCdIjUgSj46O8Emv+Mn+kCfE3m4XVoDm5GM3AynMK5neOw1R+LzQ5dzu2awMltYwmxXonX0V9xMVnA+YPzsT/8Gy4Wq3E9thFv611IHA8THXCK1AgHCpN9Kc0OITnMjuiAU/jbHyYn3ouq/AiaHhVQmBJEToIv1QXRPCpJ5FaODInNDkJt9ZGeWoOd/iTstujiYzgN+22jObdlJF4H5/Io1RVqLlF72Zdom+2EWa0m4uwqgk8vIcx6DVH2O6jPl8L9bLibQpHiKK9KAmipjqS5MgoeX6alKpp3FQrelAotUA1X/Gi5FUnzrXDeVgmRr45QVHfNn+bbkfAwnqab4by7GcmbKgXUXaKxTMrbqlDeVoUIqg6mSS0y11wt5V1VCG8rpDSVS+FuNHX57vAkgebKYF4We/G2xJv35b68L/emqcSDF4WOcDuYj1X+PLxsTX6gESXyUzxK8eZ5bgD3Ek9xVbaNVLefueQ2kzQvPXKCxlIYPJKr0hFcl2hyPVCLG75alHiNoMxDg3J3DcrcNKjyGM29gKncD5jFg8C53Pf/gVu+s6l2m0XV+VmUWM+j3HEN5HnArTg+Pkjl/d1k3t5L5u29FN7eS+Hjkyw+PsmAp5nwNJOPTzL4+DSNj09T+fg0FWpTlEqGp5egNpnWRwm8vx/DuzuR4uL2/d1ooeb8VhxN1VG8rgynsVTG89JgXpaH8FpZVvGhwIe3qfY0RBzjoeQQ+adWcOnAD4Rv1kWxaYwAPetGoNigQ9haLWRrNQlZrUXIai2k6zQJ2TiC0M0jkW8djWKbLgoDPaJ2TRTAyHA6Fw/PIsl0Dknmc7lk+SOZZ34lx/Z3cu2Wkue0mmK/7VRFHubupZM8zrHn+TUf4TVWRtBYFcWz8kgaysJ5XiajsSSI+kInHmScpDrhECXhu8nzWU+GywqSbBYRe+InLp5aQLjxDLz0R3F+9fec/r03x37uzZG53dk3oys7Jndhk14XVozsxM/D/saPQ77kx6HfMGdYV2YO78604T2YMKwHY77/hpGDvu6gLowc1AXtAV+jPeBrRvTrxIh+ndDq2xmNPp0Y3vsrNPp0+gSIRg8Rarf/FRCpInO//DSdQ/u3ozO8P8MG9kTz+15oD+kjQtHngGjuGA0WTR3Nxp8mY7XxN/LtLfkQ7sUHF1PeHPiB26u1SPh5KH6/aJJ7bjv3Lp7neZE/T6/40nQzXA2IBCgSwUgJQx2BSFXF3Vot59UVTx6m2lKbYU9dnicN1yTC3GBl1CdA1B6KYpVQFEVjaTjPb8ipvyalJt2ZuzluPCn0oqFYgKH2QCTjRbmcF5WRvKiI5lllLC8q1KEomJdFAbwo9KEu15VHWU7/JRCdXsXVM6sptlnLjbMbuHF2A9dtN3LddiPFZzdyzWYjxbZbuX5W2DPoxvkdFNsZcO2sPtfO6lNyfjel9nsoOb+ba3Y7KTy7k3wbfXJstpJru408OwPyz++iwGEPBQ57CDf+A/mhpcgPLSXM6A9CDy4lxGgpUqOlBB5Yit+B3/E5uBQ/4xUEmqzC33SVUKltuZ6AE5sIstpG0NmdyOz3EeZwELnTAcKdDxHlZkKspyXx3pbEex/jos9xEgOsSPA7TULQGZJCznIp9ALpCmfSwp1ICXfmUpgjV9OklOdFcL80mbqabF7cLaD2Zha3byRzPTuSKxkKbuTGUnU1meriSzyoyqHxcYmwfxCvgTdAC9DE+xd3uVOaTmlhDAVpwSRHOxMlsUbufwKZj6VyhuLzMxzq39arf2P/yYJVrTQh4PwBMfomwMgBQpwOIXM+jMz5MCFOhwh2MCTYwZAg+70EXthNwIW9+J/fIyrgwn4kjkZiBE5dYe6mYlwuyNEQqYsRCg8zwlxNCLpwAP9ze8Xfq64gh4PtIEt9Ed3RAevoUKkW1CqQ+tzi3d++rQ2tre5aAJNgF8FVUEXaVMfpeH/HPZdUx/M9b9jO9VAt9mUepiIUBTkZia5Wx89K/PyUEblQb8EFknpZIPEwE/8G/lkMzt/xkLhZrtTdTM05MibQ5RCBLocIcj1MiKepsJmuWxvkqEfh1M+HzMOcME8LERJVDpcAOeqfhfEnde7qEU11OJK6GRPiLkCj6hypfofU1eQTZ1MFRmJ0UM0ZU71HddBTSfXaVccPczdH7mFBuKclCq+jKHyOEaEGRtH+VkT4niLEzYIgxyPEB58VFSexITbQlvhgO5JDHUhRuFGaE8/DsmxaH13n/a0MUj2MkZr+QeD+eSiMFxC2by5e68fht3k8UQfnEbFvDhH75ohAFLlnJopd00UoCjeYKu5bpL6Bq2TLOPzWj8R/wyii9s1AvnMK0ftnEbN3hhKMpivdo3/tEqn2M4raM5U4w5ntgEgdihINZ5CydzK5Bnpc3TKGks0jKN+kydUVA7m6cjAV28dRe/hHKjeM5c7mcXB0Cc17Z8LB2dzfOBbPKV359es/MbLLnxjc4x/KEoV/iBrevVM7jfi2E9o9v2Jk768Y27cT4/r+g/H9/5cJ/f7CpIF/YfL3f2bK4L8wc+jfmaPxBXM1v+QHra/4SaszC0d24dfR3fhN91uW6PVk+eQ+rJjSm5XT+rB25gA2zP2ejfO+Z9NPg9k8f6jgEi0ajsFvGuz6TVspLXb9psWe37XZu1QHw2U6HFw5GqNVYzi0eixH1o7DZN2nDtHRzRM5tmUSx7cK+/9YKV0iu/1zcTq8QJwlUgGRRCkRjNSASHZqBSHHlyGx/O2zQOS4fzL2eybiZDiF4NOLOLtTj5PbxuJ06AcuHJzLOcO5eB1djpvFSjyObcT12EYcLDbgesoAqasJaZGOJEptyYv3IFFqi/e5fUhdzchN9CEv2Zf4kHNkxXtzrySJ1robwGNuZvoQdmELbocW4n5gHs76k3DZPgG37bq46I8n8NA8Mjz2cCvOgRRnI3wPL8dh51xCrf4g+ORCQm0Wk+C6mYeZXvC2BB6lkhl4mDvp53hbKaG5KowPNZG0VIbTVBrCq2KJoBvBvLoRxOtSwaloKpe0zfsoZ4qaKttmiVSzMk3VEYJuhvOmSi4+7lWlhNcVEhpLA2i+FUbzrTBelbcdt/F6IA1FPsLi6YY/TWUBNF7z4FWxB+/KfHhX5kVzhS+tVX68L/fmfbk31Eh4V+pHdbwV91Iu8OpqMLy6DjWJPEy/wDX5DpI9FpAtmUu67ygqIidQLBnGjYChlPpoUOGlRbnHYKWGUuWpTY2PLnd8J3PXbxr3/GdT4T6Va+cnk3N8EhlH51LjfwCKpXAngXe3Emm+l8r7+6m8e3iZ94/S+FiXzce6bKjPgfoc5W0BjqhLFwDpSQYfnlxup9baZFprk/n4WF2pfHzQpg/3k2m9nyBGoYQadAUtVWE0V4TSWiblWYYjj5OsqZYZU+K3i1SrJSSY/0T43kkEbtbBZ/Uw/NdpI90yllB9XeQG4wjfoUfknklE7Z0s/v+l2C0ofO8UIgynEH1wOtGHZ5JsuYDU47+SabuE3AvLKXBZRYHnWm5IDKiOMqYu+zxPc5x4muvK41w3Hma5CfvVxFtRHmHC9eBdXPFZR4bDr1yy/pGLx2cTazaD0P0TCNili+dWbezXDOXUb32wWNgTk3nfcnBmd3ZM/IbNul+xauSXLNX+isVanVmo8Q3zhnVj7vAezB7ekxmaPZmi+S0TNLqiO/wbxgzpxKjBXzFmSCd0h3Vl7NBvGDu0K2OGdBE16vtv0Bn4DSP6dUKjz5do9OuMRr/OaPb/Gs1+XdAe2J1Rg3syRqOPoOH9RI3S6CfOEE0ap8HMKWP4ac5kDu/fweKFcxnc/1uGD+jJyGH9GTmsPxqDvhNAaEBPNAf0RKt/TyZpDORHXS2WzBqP/s8z8Ni1jsdBLhDsTtPJ3TzaOJ7rv/YjbsFg5CsmkH9+Bw+THXhVLKWpIlyA42o5729F8P5WhABEapG593cSaLmbSMvdRN7fSRBLFsT9icplNF7xpi7LkfpsJxoKvYV/++UKIS6ncoqUelkVy+sqYcboZWUMrytieKWcB3pRruB+jid3c9x4lO+ujMz58LLYTwSil+WhNFYoaKyK4nlVDPWVsdRXxvKsMpoX5Qphjqk4iMarATQUelOb587DLBdRT3JcqMt351m+h1Je7fSnIusNFNtu/qe6ZqMm661ctd0uwtDVczu4em4HV+wEFZ7dSd5ZA7Jt9ck9Z0CO3U7y7HeT57CPAmdD8l0MkRsvR268ktBDK5AdXoHs8Cpkh1cRfHglAUbL8T64DK9DK/A3XSM4QpYbxJic1GYnwXa7kdrvQ+5yCIXbEaLcjYnxNBMAyO8kiX7HSfA9QbzvKeJ9T5Eb40ZOtAsZkS6kK5xJVzgL1yPdSI90Iy3anZwEX66mySjNjuBGTgTlBTFUFSVQWnCRmtIMruXGUX71EnX3bkDTY3hbK6jpMbTUAg18fPeIhofFFGUqSI31IlJ6llCfk0QGnUHufwKJhxk+9gc+C0Ofm+XoGGsSLz/ZfLUNQiSORqIzpA5EQfb7CbywWwQilVRApIrBqaQqU1DNEQmzRIJCnA4ReH4/vja78bbeha/dP4EiJyPRRQlyMhIX0CpI+VdApIIXdceh4+axKohRP1eq+SHV89UX+qrrKihSd3/EOJ1yQa+aHVL4HCM64BSR/ieJ8DtGuLcFci9zZB6mShgwbYMMV5N2QCRxM0HmZYHc9xih3pYEe5oLLkiHGJzKIVJBkr8yXih1NxOAR3SIPgWiUG9zJayZi+9X5YapzpnK6VIBXpinWTuJDpgIjx1KO/4JEMk8TAnzFNybcO+jRPieIML3BAqfY4R5WoivX+X4BDgfFt+fCopCPMwJ9bYk1NvyEyBSXe/42YS5t0nuYSH+/nBvFRydItz7uBiLlHsdI9z7OOHex8X6bnUgykkOozQ/mSdV2Xx4XAy1V3hXHk+G1xEkh38naMdsfDfq4btpHCE7pxO1/wei9v/QDogids9AsXsq8p1T2gGRSrJteoRs18N/wyj81o8kbMdkIvZM+6+BSAVF4TuEfY1i9wuNc/8NEBWv+p6rKwdTsmkUD/bN5L7+FG6vH0fzwV9o2T8PDOdQt3U8MT/1Y/tA5RxRj3+0g6Fh3T4FIu2endH57mt0vuvEmD5fotvnb+j2+St6ff/MxAF/FqFo+uC/toOiHzW+5CetzizQ+YZfR3djiW4Plk34juWTe7WDovU/DGTDj4PYOO97JRQNZfsvw9jxiyY7f9USgWjXb1rsXjyCvUtHYLhM5xMgUkHRPwOi0/rTBZdo72wuHJiHq8kv+B1fRsApQRK12FyI9WpkVisJPSNcqoAoyHwx/qa/4HtE2TBnNBuXg9Nx2DsJJ8Mp+Jr9iJvxLOx2T8L+wAycjefjYLwAh8M/43t6Df7WW/A4tRlv6114ntlFsuwcpdkhVOWHU50bhtT5CBeDzuBls4dUhRMyz6OkRbtSW5XKreJY7l5PFGblHuWRE2pJ0InFuBnOxnXXNCUMTcBt+3jctk8g130fVwLMiD27i8gz+ngY/sZ5/emEn1mC80E95OcWU5lwgnupznAvgfoCN0riLXha6EJtvrMQWasKo6k0mFfFgbwqDuT1jSBeKfW6NPD/FxCpHv+yPJhXlRKab4XRWBJEY0mQ4BpVSHlTFszrUokSvoJ5UyY4SW/KAmgq8+N9RSAt1RK4FQL35IJuh/KhRkpztRQeRPOuKoSmMhlvbkQLLtizHHgYx53LNlQlGpLpN4si6QSu+g2mxHcA5V5DqfIYSqXHAEHug6n0HE6VpzZVHqMpdx1LmctYrl4YQ+apMSSZTSLrzBIeKE5BaSQfbiXQcjeZ1odptDxMo/VJJq1PMvnwJIePT3OhPg/q8/j4NLcNkp5m87E2h4+1OXyozRSf0/oknebaNDWlqimtnVQxvOaHybx/kMD7Bwm8vR/Hu7uxgrN0K1wowKiQ0lDozt3kM9yMtqBMakix9w4yz60m7cwyko8tJt5sPlHGs4k4NJ2IQ9MJPziNxKML2qnAbiW5Z5aTevw3Es0XkmD2M4nmC0m2XEDKyQWkW/9Mpt2v5DguJcdtFeVh+6mKPEx1tAWVURaUhB2hKNCQPI+t5DitId12Eckn5xJnOpGIg2OQ7xtN0I6RuK3XwH7VEM4sHYDlwj4cnN2NvdO6sHNKV/QndGH96M6s0unEkhGd+EWjM/OHfa2EoZ7MHt6LGZq9mK7Vk8naPZio3ZXx2l+jq9WJ8Vqdmaj9DZN0ujFxRHcmjuiOnlY39LR6oKfVg3Ea3Rg7tKsSjDqjPegbQQO7ojOoG6OHfMc4jb6MG9GfsZp9RaeoDYoGMHrEIMaPHsJUPR0W/jCdw/t3sEd/I0MGCLNDozQGMFpzIJrf90Jr4HeitAd8xyStQfw0fgR/zNRl58JpBO7dyLMgN/Bzoclcn9qN4yle1I+Y+UOQr5hAocMunqS68LZccGNflofwrDSYN1VyZcFC+7a5zwFRuz2KaqJorgjl1RVPGrIdaMhx5mWRHy9LZcKc0GeA6GUHIHpd0TZv9OyGlMeFPtzPFqCoociHxqs+NF4PFECrTACiF5WRPKuMpK46mrqqWOqronlWGcmL8rZK7mdF/tTme/Mgx1UEosfZzjzNdf0EiJ4XePO8wJs/XT27lWvntnH17FZRRTabxevXrAVdsd7CFestQr/9WQOunDWg8KwBBbYG5J0VlGurT7btDrJsDMi0NSDd1oD0cztIP7eLy3a7uHxuD6HGqwk1Xk3YkbWEmqwnRCWzDQSZrsfvyFp8TdcRcHQzkhNbkZzWR2qzk9AL+whzNCTM+QChLoeI8DQlxttcbJFLDjhNqsSaVIk1KUFnSA6yITnIhkvSs6SEnCM1zJ50hTM5MR7kxnqSHedNTrwPOQne5CX5U5gSRNHlYPIuSSjOCqe6OIm7ZRk8f1TCnap8Ht8tpuX1I+AVtDTwtvE+z2rLeP38BnWPcqkpS+JqroJ4uRORgWeReVkh8zpFdJAtYd7HCXQx/q+A6GHbj0gAACAASURBVF85REEOAhhJHA+LbXAixChB6HNAFGS/918CkcTRSGyTU2+ZE6DokDCD5GhE4Pn9BNjtw//cXtGh6ghEwS6H/ysgUneQOkbe1CFG3RFRByB14FHX52JzKseh/UL6hOAwBJwizNOCEDczFD7HiPQ/qdRxIv2PE+F3rJ3CvY8KAKCEN9VnFeJhTpjP0U+ASAUCHd0QdVAKcD4sQoEYnfM0JcTTFKmHcD3MxwKFv/C6Va9B3a1RvddPQdD0s0DUBkUCCKncsI5xOdXnqAJCdRetzU0zb+f+SNxMCHQxbttMVjlXpXKKVECkfl5Utz8HRKFuZoS6mQkzc2qPET5jYZ5KBUAKnxP/FIhSw90oSJZSeFlOSVYk969f4uWtfF7dyoWGUm4m+pBmu434I78i2zUDz3VjiDb8UekSzSJi3ywi9yihaM80FLuFSu3IHVPaVWuHbhcKFwI3jcFv/UgCNo4mxnC2CEQqCVA05d9G6FSxuZh907i4f2Y7GBJnig7MbA9Em3Qo3ziCkjXDubZqGNfWjqDGYBJP987m5uqx1OnP5oPRr7BvNs+3TSB7yVAsR33B+C5/Ysi3XzDk2y8Y2uMLhnX7G8O7/g3Nbp3Q7Po1w7t3QqNH53ZANLrXF+j2/ge6ff7KuD5/bgdFUwf+lemD/8bMoV8we9iXzB32FT9qdBKhaNHoLizR7cEfE78VoGjqd6yc1ou1M/uxfs4ANv4wiM0/fs/W+YPZtmAI2xcOR/9nDXb8OpydizTaoOh3Tfb/oc2B5aPaQVFHh+jYlkkiEJ3cNrXNJdozC7v9c8VZIhUQBVutIMR6NeF261Gc34Dcdi1h1msIPbOa0NMr/yUQORlOIeLsMuId1+J+ZDbn904m4OQSvCx/w/Po7/icWknI+a3Eeh/Gz8aAcDdTwtzNKUjworpAwbXLAaQpHMiNcyc3zp2aAgW8LueSwpHcZF8eVafS3FBMbVUqWfHepIZYIz29DI/9k3HbNQHHLWOVMCTIZfsUAg//jsR0Jc67fibQZBU+Rr+iOLGM0GPzcTXURXH+D1J8d5AjMeJ5oSslMfu4nWbO0yJ37ma60FwVxpuyIF5d9+d5kTeNV314fSOA16WBvCoJ+LdApGqc+6dAVC7jVVkIjWUSXlVIab4VLkRnSoLFCF5TpYzmmghR72+2NdQ13QzjXY1cWOjfDONleTDPSgJpuBFA3TV/eJxIy51omipl8PIy1CXwviaUllvRApR8uAcPUyiJNiDFZQz5nt9T7N6bcrd+VLn0o9qtL5Vufal2V0KRhyY3nIaTd3YwGacGkX5iCPFHhhJhNI4yv328SPfiY0U8zTcvCs7NowxaH2fQWpstwpAIRHUFfHyaL94nXBf04UkeLU9zaH6STfOTTFHvazN4/ySN909Sefs0laY6QW/rLyuVwru6FJrrUmh9mkLL4yRaHwlqeZjI2/txvL0fx/vaBF7fiaCxWsbzcgnPr/lRn+tJbboz9y+eo0p+nJKgQ1zx2U6uxzrSnVaQcmEpl+z+UGo5qXYryLNbTbHjZio8dnDTZz9X7beQZbWCRPOFJJnPJcliOpeOzyD19A+k2y4k02EJ2S6ryXZbR67HBjJcVnHp3GIunphPjMlsIgwnoNg9Bpm+NsFbNPDdNByXtUOxWSKA0KG537FvZk+2T+rKJr0ubND9hjVjv2G5dicWaXZi4bDOzBvWhblDuzJn6LdtMKTZi6kjejJJpxsTRnZBT6czE0Z1Ysrob5im25VpY7szdUwPpo7uyZRR3zJl1HdMGfUdk3TUwegbRg/7htHDujJm2LfoDu/FOI3ejNfqwwSdQehpD2DciIHoag0QNVZrAKO0+jNWZxATdTVZtGAOu7dvwM76GJPGaTO0X3cRiLSH9GHEoF7tNGHEIH5UAtGuBdOQG23nTaAHeDnx6tAmnmxoA6LQlRModtlPQ6YHH2qi+XAvnve3InhZHsLzkhDeVCk+rd++m8D7e4m03kvi/Z2Edi7Ru9sXeV8TQ+vNCD5UBPOqwI2GbAdeFnq0uURKJ+d5VRzPq+J4WRUv6J8AkdBAJ+VhrgfVKRd4dtWXZ1d9PwNEinZAVFcdTX1VJC8qFbwol/O8RKj3fnrVj4e5HjzMcuNhlguPspx4kuMiApEKhF4U+vCi0Ic/FdhsId96s1iAUGSzlSKb7Vy1NRDcIOutFJ3ZQuGZzRRabaXAehv5Nvrk2uqTY72djDNbSbfaQrrNNjJtDcg6u4NMu52k2+7k0hl94k5sIurYJhSW65FbbGgDICUEBZtuJNh8E1KLzQRbbsbfcgv+x7YSeHKrMCtkuwu5/X7CnQ+icDtCqMshwt2PEOllRrSv0CCXGHCKVIk1l4NtSJPakiY9R6pSCUFnyAh34NqlQCpz5ORf9Cbvojd5F33Ju+jLnevx3CqOpeZqHDeLYrlbmsLDynQe1+TwsraU5pd3+PiuFngOvODju1paXt6nqf42jbXl3K1KJifNj6jQc8TIziP3sxbka4vczxqFrxVSd4s2N+DfOEGfm0n5HBCpYKijkyNzbmuYkzoaEWS/vx0QqeaH2qJz+5T12QIMifsLKTdeFR0fZUtd0IUDBF04QLD9wXYtduqbtQbaH2gXq1KPmnUEmE9mVTrM7qgviFVSdzQ6Qk9HEOr4fPXrKihS+BxrB0UxgafFmRXV48O9LVD4WopgFBN4kugAwRVRuUoiDLmZie5QmM9RZMr5oWBPcxEA1J0RFQiorn+uUCHE0xSZlxmh3uaE+VgQEXCcyEDh9aqgSB3uwr2PfjLXI5x74TyroKbjeVK5XyHuJp9E5Do2HH4uAil+JmpQJHUXnDH1qKA6FHWEIdXs1L8CIpmLCVLnT+ORwS6mhHkcJdLvNLFB1sRJbIiT2IixuYvS8ySGXBAcIrkradGeZMX5U5AspSg1lNLsKO5eT6HuZj40VkN1EuXSE0RYrMBu5ViC9/yE/MBC5PvnEbHvByL3zBTdnYhdU4nc0R6IInZNJdxAaKIL2a5H4KYxeK7SJGrfDKL2zfh/AiJVdC5qz1Ri90771B06OJOkA9M/AaKSjVqUrNfk+hpNSjaMpHzzOB7tnkH1Wl1qt8/kneFCPuydxfPt4yleNgTXqV2Z8vWfGN797wzt8QVDe/yd4d3+imbXv34CRDrffc3IXp0Z2fsrRvb+gjF9/oFun78xrs+fGdfn/6LX989M6v9Xpgz4X6YO/BvTv/8HMwZ/yewhXzBn6JciFP2s3ZlFo7uweFw3AYqm9BShaM2MPqyb3V8Aox8HsHneQLbOH8q2BcPQ/2UYO34drgZGGiIUGa0ag/Ea3Xaxuc8B0ant09Rcoumc3Tsbh4M/4W66CL8TSwk48QfBVisIs11LlMMWohy2CCUFSiiSWa1EemIZQRaL8DdbiO+R+XgfnovHYSEy53p4Jr6WCwg8/ituJnNxOTyXQKs/8Dm5FN/TK5DZbyHKw5Ds8DNI7feRGHyaO1cjqClQcCMjmJJMKalh54kLtOJi0Bla6op4V3eFpAh7clL8SY/3IDPOjZaneVSk++Jy5Fecdo7HYasm7gZjcNg0EqfNY3HbNgmX7VNw1J9O4JE/8Dn4OxKztTjqzyPY5Heqws2QGE8j5Ohs3I/MRma7gpzAvaR6bOBK6BZuphzmdqYdj/J8aCqX8vpGAM+LvHl+1ZOXxX5CHbQSiF6VBAg10WVBvKsK4VV5sAgxL0slIhC9LA/hXY2CpuoIXpaH0nQzXHCPlED0pjpUfNz7mwqaKsJ4VRbC63IZL0ulfLgdzce7MXy4HU3r3Rha78aIsxFvbkbw4cFFXlcreHlTwZvbUTRWhvH2VhQ8SuZlVbhQ6PAwirrrrry/LYWnyfAwE1pr4WUJz4vOUxWzhiwXTa64DKTEaQCVTv2pcv6OapdeVLv1pdptMOUuQ7liN4jLx3tx8UgPLhr3I8JwKNGWc7gVeZKmawqaq5NpupnAx0cZfKjNFPQkpz0Q1RWoAVE+rXVKPS2k9WkhLU/zaHmapwSibN49zeTdUyUQ1Wbw9kmaCESv61J503BZ1Nv6yzTXp9FSlyZG7j4+Fa6/f3yJNw+TePM4mVe1ybx9msy72iSaHyby/l4i72vieFsRzesb4TQWSXh13Zf6QifuZ9hwM/kEpTEWosojLakINaNMYkJJoAnFfiaUSSy45nWQAqdtpJ/5ncvHZ5NgokfckQkkHp1B0vE5XDwxj5hj84g7OZ/YEz8SaTYT2YGJBO0Yjc9GDbzXDsNrzRDc1wzFceUwbJYOwWJ+f4zm9GLX9J5sn9yTjXo9WDuuO3+M6sJinW/4VfNrFgzvzNxhwrzQrOHdmTn823YwJLhD3zBhVCcmje3MxDFfMG1cZ2ZP7MHsCT2ZpSdohm5Ppo39jmljejN1dC81MOrGOK3ujNPqznitnozX6oXeiL5M0O73WSAaqzWA0SMEIBqjPRC9McNZtGAOa5Yv4oLNCZb88iOag/qgPaQPozUHojO0L9rf924nPe1BzNUbwbKZY9g3fwrRR3bxNtgDPM7yYv8aatdNpOjnQUTN10C2ahLlXka8yPbmw+1YeJQstjq+LA/lZXkob25G/UdA9PZ2oqBbcTTXREF1GB/LAnmR68yzPGeeF3kL8bZ/A0QqqYDoZZmcZzekPCn04VaaI49z3Xh21VeIwiojc68qwnhRLqehQtEBiJQukRKKnpWGUF8s4VGBNw9y3HmY5cYjpUtUn+f+eSDKOrWJrFObyLbaTJ7VFgqst1FoY0CRtQFXzmzjyumtXDm9lUKrreSf2U6u9Xayz+iTaa1P6uktJJ/eSJLVRlJt9blst4P0C3tJO7+bFNtdxFttR2a2hhDTtQSbrSXYdD0SM0GB5usJMFtLgOl6As03Ijm2heCT2wg+qY/UaifB1ruQnt1D6HlDcUYoysOUaJ9jRHlbEut7nDi/EyQHnSFFKoBQStAZLnqfJNHvNJcktqTJ7EgItCFVdoHcWE8Kk/3JjvMmNdKVrHhvrmeEcrMolscVl6mtyeDmtTiqrsZSU5zA7dJLPL1TAE0PhXmh94+huZYPr+/x5NYVHlTlUJQZSUKEKwqJDRLPYwS6mhPkZoHE/SghHscI8bBE5nlUbYHbNrTeFhFrux3geFCMv6lcH3WpoEXdvVFJVXKg+nmg/f52UpUoyFwPIXUxUqvhFtwi1WPaZpL2ij8XnKS94rFUxwl1a3OOVJAVaH+AYKdDhLqZEOljSaSPJXKPT1vaVItu9Xkl9WY71eW/kxBb+1Qdo2FyL3PkXubtHA11gFDNoUT6nyQm8DTRAScI97ZQuiim4vPlvpYo/I8RGXiCyMATKPxOEOptKbogqrkhue8x0R1SLe7VXaMwn6PCdbX5G7mXJQofwXVSgYl6RE3uZU64dxucqVwqha+lqAi/Y0T6Hxdfv9zLXIRS9XPf5hC1P2cKX0vxfat+rnq++jE6ApL6XJL68YVzbobUw4RAl0MEOBuJEuJ/R9pF5D4FtP8OiGXulih8ThAbZK0EoHNclJ4jOeyCoFAHLoU5kxruRlqEO+mRHmTF+JCfEMCV5GCSZI5kxfhQkR3N08psGu8U8OHpDeqvJ5HgZoHvodXIzdYTZrSci6bLuLhvLvG7JhOzaxIxu6YQtXMqkQbTUOyYRsTO6YJrtHsqoQYTRShyXzEc/w2juHjoB2L2TWunjiUL/wyQ1GeJ4g/MIsFoDvEHZnHRaKYIRKl7VECkS8mmUZQqXaLrazQp3zKWkg2jebxnJtUbxlKzdgzvDsyjxXAmr3focX/dMGIX9GVhlz+h8/X/Qad3Z2ET1u5/QbvbX9Dq+gXDu3Rqc4h6fc3IPl8zpu/XjO3fWVms8AV6SijS6/1nJvT5K5P7/C9T+v6Nqf3/zoyBXzBr8JfMHvKVEoq+ZL7WV0oo+pol47rwh143lk3szvIpPVgx9VvWTP+OtTN6sWFWXzbO7qcGRoJjpP/LsHZO0d6lOhxcMZZDq8dhvGY8Zuv0MF8/AcuNkzi6aTLHNk/h2OYpHN86jZPbpgv7AOlPx9pgGmd3z8LhwFw8TH/B79jvBJ1aisxqOYpza4lz2sJF563EOGxCcW4tYTarkFktR3piKYFHf8Pf4me8TebjaSwAkevh2TgcnI63xUI8LBbgbvkLEtuVRLtuR3puLXLHrUS57SUj7ASJAWbE+VpwpzCMpxUJ3L6ioKZAwdPyJNIUDvjbGXIl0ZvyHBlX0/0pKwgjJdYVRaAVsYHHuRpnR7zdGnz26OKuP4LAveNw19fhzB8DcdefRNSxZQSb/EaQ6VLS3Q8Se1afIJNluO+eh9TkVyIsFxKwT49Qy7l4W/xCltSYNJ8dXHZbT6liH6UxRtxJOy9ssFou5VVxII1XvHlT7C/uj9NUGsS7MgmvSwOhPomXZYG8u6mCICkf7kfzsgMcvVU6Qo0lwZ/Uc7fejVFCUjitd+N4U6UQIj6VChpLgoXyhpoI3t+KEhuyXt+K5N3dWN7cjoEnqby6GcXbO3F8fJzMm5sRUJtMU000b25G0Ho3hpflwdRf9+FdjZzHhT68qgiDpxk010TxrPACj1MPcMV7NpnnNMmx6U+Z4yDK7LpTcvYbrtl04cqZ7uSe/o70E71INPuWmMM9CdvZm1iTCaQ5baQhP5DXlUm8uZVO051UWh9l8eFxtugOtdbl0lqXz4f6AmgohIZCPtRfUaqAD/UFbWBUl09rXS7NdTk01+WIQCSqLl2py2pKp7k+g+b6DFrrM2mtz+Rjnbqyaa0X1KJU67OcNtXl0lqXK8Lbh6dZtD5Jp/XJZVEv78Tx8k4cjbdjeXkzjteV8TRWXqS+Ion6ikvUXo+l/moED9M9KZcdIcd6ITH7RhKxVxvZTk3CDccRdmAisgOTCTkwlcA9k/HWH4fTJi3sVg3GdtkAbP4YyJklg7BaPIQTi4ZiNv979k7/jm0Tu7FBtytrxnRl6civWTSiMz9rfc18zW/4QfMbZmt0Ydbw7szS7MEMTWFmaLqWoKkjejBpxDdM1unEtHGdmTO5Kwtn9+bXuX1ZOLs3v8zqy88z+vHTtP7MndSPWeP7MEO3F9PG9WLq2O+YMqYXk0Z/x8RRPZk4shcTRvVhwsh+TNTpx0SdAUzUGYCetiBd7f6ixuj0Z7R2P8bqDGLCWA1+nT+LtSsW42RnjenBfQwf0IsRg/syTnswOkP7ojO4D6OG9BU1e/IY5kwYwdJJwzmyeAaXThpBXCB4n+TF4ZXcXzWZvHkayBdqc3H3QqoCjtCQ7c67m5FQm8KHB4k0347mVUUYz0tCeFWu4H1NjJpTdJGWu4k030/i/b1E3t1JaoMhJRC9r4nhw81wqA7j7VUv6rMdqC/wEACmMoLGSnUgUkbmlGDUWBnHy4o4JRhF8apcwfOSEOqLA3iY68HjXDfqC71puCa04jWWysRihYYKBXWVkTytjFYqkvoqIUr3rEpBQ3kYDTdkPC0KoDbfl0fZ7kogcqVOGZtTAdHzfF+e5/vyp1zrrbRpO/k2+hTaGFBgrU+h1XbyT28j79RW4fK0Ptln9MmwMuCytQEpNgaknjMg5fwOLjvu4bLjPlLsd5N4bhexp/WJOL6FEPN1SMzWihCkUoDFevzM1+Jntp5Ai00En9xGyGkDZNa7CbPdi9zOkNDzhoTaGxHhooQhTzMivSyI8ztBisyWrEgH8qJcyJQ7kCa1JcnfiiQ/a1KDzpEeep6scEdSQs6TqXDmSqIvxZel5CX5kxnrQ15SIGW5kdy8Es/NK/HcyIngWqacojQZt4ov8eLRNVobbwHP4H0tb+uref6gmJvXUylIlZGXLCVO5oTMy4ogt6P4Oprg53yEQFdzpO5tg+LiN98eJkg9TNp9A99xYRngeFCMsKkDTzsgUtZoq6S+WapKqhIEFQRJnA4gdTEi2PmgCESq28HOB8UmOonTATXX6ZD4GPVjqY4R5nEEuacJYR5HRDCSuhghczUW2+mifI+h8LYQwUU9aqVa3Cu8LYj0sSTK9xjRfsfF56gU7mn+LyWCyn+o/wSI1CNyCl/L9lCkBCKVIvxPEhl4ijCfo+JMjOq+CP+TIhSppAIilVTulGoOJzbIitggK/F3q4OPOvyowKij1KEo3NtCjPmp3oc6HKpg5XNgJPcyFxwwv2Pi/ep/t6LDpNTnjq16TXIvc0I8TZG4GQtfCrgZq6l9m54q+vafApH6Y4U2ulPEBAr7EcUGWYsuUWKInVIXSA51IiPKk5x4Py5Kz5Mc6kBahCuZ0R5cCnMkK9aLa6khlOZGc+NKEk/uF8OrO/DqNvfT5cSeNSLCUp8o4zUkHv6Vi/tnE7N7OtG7lBC0YwaKHdOUZQvTxGpu1V5FPmt18Fs/EsXuqcTun/H/DESiS7R/hljD3R6IppKrP5ErW3W5vlkAorIN2lxfo0npxjHcWDuSW9sncmfLBG5v0qVh5xTeH5jJ+72TeL55BLlLv2f7oP9harf/i2bXP6Px7Rdodf+fzwDRV+j07syofl0YN7Ar4wd1Y8LALkwY0JmJ/b5Er8/f0Ov1V/R6/5lJvf/KpN5/Y3KfvzOl7z/UoEhwiuYNV0KRzlcsGtOJ33W/Ycm4LiyZ2IVlE7uycnIPVk1pA6N1s/uyfk4bGHWEoj2/a2O4bBRGK3U5tHocJmvGYb5+AhYbJmK5cZIIRCooOr1tmhKKpmK7a6YaEP0mAlGk3ToRiOKcthBptw657epPgMjXdAGexnNxPzQb9yNz8bH8GYn1cgKt/kBiuxqZ/QaiXLaR4L2XGI89JAcYU5xoT6yvKZfl1uTHOVOQ6EFSiA01BQoqsmWUZ4UQaG9EUshZKnJDefukED7e4d3z61zLCCIrwpYUH0NCjkzHZ/tQPLdp4GswEo+tI7FfNwL/fbMIP7oUH6MF+JsuJs5uO/6HF+Fj9DNRVqtIs9+I587xBOzTI9h0DlEXNpAXYsIl983k+G6jLMKIWwlHeZzrwtsKWdvs0DU/3t4I5F2ZhKbSIJpKg2ipktFcLROicxVCKcKrCinNtxU8Lw3ilRKGXldI+XAnkpelEhpLhP1RGq4HiVG615VhtNyJ5l2Ngvd3o/n4MEGsB26qjuBdVQQfbkcLkbuaSMEJqo7k7Z043t2Np/VREu/uxvPxcTLUp9F6P4GWe3G03o8XGrVuRdF0M5znpcE8uyG4Vg3FfrwqDxbeY1kAb2+48a7YltuRm7jhP59cR13yzg4m7/jX5Fv+nQyTv3PZ9CvSLLtx+eh3JFv0JtFkILmnppJtu4h7idbUXZXy4mYKL+9k8u5BJq2PsjrA0H8DRLn/ERA1P02n+ell5WU6LXUZtNRliODTTuJryKWlXlBrQx6tDXk0Pytop5bnhbQ8L+TDiyI+vCjiY+NVPjZeFW9/eFFEy7MiWuuv8r7uGq8bynjdUEbri0o+1F+hqSqG2hRbss4sIGKHBmH6wwjcNISg7doEbB+Jr/5ovPXH4b5ZF/t1OpxZPhjLxX0x/aUPJgv7cmRBX4x+6s+BOQPYPbUPW8Z3Y83or1mu3YklWl+zcPhX/DT0K+YO68xcjS7M0uz2WRCartWDqSN6MFW7C5N1OjFDtzM/TOrKL3N68fuCfiz7ZSDLfvme5T8P4Y/5Q1g0dzDzpw9k7qR+zNbrxwy9Pkwf35tpun2YOrY3U8b0EuBoTB8mjenHpFH9mTSqPxN1BjBBu58aEPVFV7svY3T6MkanP+NGDWairibzZk9m2eIFnLM6ju2po4zW+J6RwwYyeawmI4f1Z9SQvozVGMhYjYGM1hzIjMmjmTtJi9UzRnBqxRzy7c0hzpdmFyOeGi6i5o/JZMzVIvSXUVw8uIgqiRn1WW68rlbw4YkARC2342mqjqKxNIyXZXKaqqPUoEjYmPX9vcTPApEqNtdcE0VrtZyWUgkvCtypz3PnRXEAL8tDeVEZ+ekMkRoQNVbGqUXoBChqLJXRcD2Ip1d8eZzrxpNCH54XB/G8JESoZi8Po6EsnIaKSOoqokXVV0W3QVGFnOdlYTwvCaW+SEJtrg+Ps9z/NRAlW64l2XItKUfXkXpsPWknNpN5cgtZp7aRc1KAobxTW8k7rU+OlT6ZZ3aQdsaAFOudXDq3k1SH3aQ47ibRfhfx53cQbbMd+clNhBzdgNRiI8HmG9pBkLr8LNcTcHQzwSe3EWa9k7Czu1HYGaKwMyT8wgHkFw4Q5nCISFcBhoR5oRMkB9mQpbCnMM6N3Ehn0kPPkxxwmgSfU2SFOpIb7kJBjDtXL3qRE+XGlYs+lGWEUZUfxY3McK6kyLiRGcGd4ks8Ls/mzrVUbhWncbckk6YnldB4H1oa4GODAEMNlTyuyqWqKIG0GB+iJOe4GOJAiPsJJK5HkbhaEORiLki5uaQY3eqwcPxnQCR1EyqoVfG1djE4pdRBpSMQfeoeGSkB5VA7N0d1f6ibcTuoEeVuSrinOQpvM+SeJoS6Gbfbt0jmegi5pwnhXqaEe5ki9zRpJ+G5AsiEuZuKDpD6Ajnc20Jc4Ef5HhNhSAVEKmdJBUoqRfpYiscWoekz0KAOD6oF+f8rEKlDUZin2SdApPA7QWTgKaKCTqPwO0GE/0miJVb8f7y9Z1RUCdq13e/MM9M9ndvY3WYJkgSziCDmgDnnnEMbMCMiQUAwKwZAcihyjiLBgAGRjEgQU5uQnIN6fT9O1aFAemae913r+7FXHarqVB1YS1ddtfe973DvE4R5WbcBo0BXAaDkJf+esn06MiCSd6g6crs6kjwYyQNSuMdxgl1NOwDEo22gSN7hkZ0X4mbe4XV0pI6uI9DJBD+no+L8k5/TUTkdaxMjbB9rlI83ygORbJZMBkRBzmZC05z7CVGhbtaEulkT7n5CjM3JAOh2mAP3ol3aANHtMAeSI524F+3CwxvepN8K5FFyMHnpsZS9SIXGV9DwnI/5t8jwvUDSuf3EWKteHwAAIABJREFUmK4g+vBcQvdOJ2j3FAL/mCBo5ziphL1FIbvG4L9tFD6bR+CzeQTuawfhu0XYKdQeiOT1V0Ak+1n2HBkUxR4c3waI7m6TAdEQstdoCnG51ZqkL1Uja8Ugsldp8eeOMbzeosOLdUOo26tPyz496v4YRv46LWxGdWFat68Y8K+vUO3+LzS6/QONbl+j0eUnaWTuO9R+/R7NHj8xuE9nRil2R0fpV0YrdUNPsQuj+/2Idq/v0O4hQNGo3wTp/P4tOj2+QbfXN4zt9y/GK37LBKXvmKz8LVNVv8VA/Ttman7H7MHfMWfI98wf9hMLhv/MkpGdWKrdmeU6AhgtH/sbK8e1glFHUCTvEhmtGMbR1SNFIGrvEllt0hOB6OR2/S+AyN922RdAFHZ+LYGnVuBvu+wLIHIzMeDK/nE4m0wj5MJq/M+uxMN6Id6nViA5uwr/ixtJjbAk3vMQtwPNSfI1437YGbITnYj0FP5PjA84zdOHwYS5HifAwYSTh1fieeEAOXd8ePzAn7dFSTR9yOBDfiz5iVcJPbmSq5s0sV+rhMMGdS6tVcV+gxbO27XxOTyNkOML8TdbQOLl7fhbLMR+zwRc9k8g0mYRgcemIzk4lhDzabgc0OOhzz4e+h8i6vwKsoIOkBdmxOvbp6nOFAada7O9qEp3oy7Tk8YcCY2PfajPFW4bH/vQUhTIuwcOwlLWPIkAQUUBlGa5UVfoT0OBvwhENXkSavIktDwLpuqxN3WFrTNA1XkSqh57U/7Yi5IsDyryfPiQ7UV1nq8wAySdQWp4FtIGiJpfxfL57Q2q80P4/DqOz69jqczzp6k4jKpcP+oLBXeo5rGvEMPLk1CW6SY4X1nu1GU40ZjpwKcce8i7BK8dIM+KN3EbyXWdQIp1Xx4e68LNgz9y48DPJB7pTuLRHtw61o9bZmo8ODGGXMfV1D1yor4gguriJOpe3ePju/t8enuX5rcCFLWUPBChRwCiNChLE4Hoo0xlD/lY9pCW0hRaSlvBqKXknqAPyW30JQgJztCnsmQ+ld1rB0Kt7pP4+tL3+2+BqK0y+VyZzceqXFqq8mmpyof6IihLofGxH28izUg0nYD32v54rO7PteV9cFmjwrU1Gtiv0+TKuiGcX6mF7RJ1TOcqcNCgN/um9GDvpJ7sntiT7fq/s3FUN9YN78rKob+wdPAvLNb8mXnqP2Ew4HumDPiBiSq/MF6lcwcw1E0KQ13QG9gJvYE/oz9IgKHZE39l8czerJirwLJ5Ciyd25/lcxRZMlOJeVOVmD1RAQP9fkzV7ctEnb6M024LRmOG9UR3eG9GD+2D7uB2UKTVl+GavQVp9WTooJ4M0ezF8EHCDNE43WHMmzGJE+YmuF+7wjyDiaj264H2YBUGq/VjmFp/hqsrMFxdgWEaCujraDJNV4MtUwZht2E6zz3PQpQzNSe38XL7ZHLmD+X6RBV85w/huvEiCnxM+HDPgZqnIXwqucnH1/F8fBlHQ3EU1Y8DqcoNoP6J4LTKO0XClwuxND6P+0Iyl+hjkQBFdZnulD50FAoRsgXXqTo/TAAeOSCqLBRUXRBNrbR9ri4/nNonIdQ8CRBgKtubkkeuvL7vyLs0V8qzvdsAUXleKGV54aLK86UqDKOiMExonssNoirbn9JUd97fc/z3QHTbZhMy3bLezO0TW4Rbq83csdzIHYt13LFYR7KV9DHb7SSe2s6N039w4+xOos9tJ+z0ZoJtN+BnvRZvi9V4mq5uhR6TVbiZrBIb42StcR7m60QY8rXZLsJQyLl9BJ3fR9DF/QRdOEig3SHC7I8Sfu0YUa4W3Am8KLo/dwIvcjvgArf8z5HobUusixUpofakRTiRed2VnHgvHsW4kJkgoSAljOfpseSnRJF9O4z8BzG8fnyH5g+FVDzLoOJlDp8qX8LnGqj/QMOHZ1T8mcufBfcoyoon624wKQkSIn3P4ed8nDDPk/g6muN99RjeV4/hc+UYkssmeF4+gudl+eKAv97j0r7e2OtSK9QIzW4CTMiOZW1vMsgRQKc1ciYDEPlWOHnY8bc/LLpCAY5GBDsfJdzdjHB3M0JdBAhqdWpMCXIyFoFIBlUyiOoIiGTny2JyMnfL7+phAp1MxA/Ysg/Zwa6motMj7wrJg5AMlNrDkux57csO5H/+3wCRDEpkTWnt42eylrlgd3NCPCxaJQWbMC9rwrysRRiKkNiI98mgqA0IeVoR6inMK8lLdg3y4Bjucfwvfyf5uJzsfnl4kZ99kp3fHoTkny8fkfN1OCK6TO1h6ssoYsdAJDbzOR1tMwclkyw6GOBi9r8GIllcLuDaMbmWu+NtChVky2ojvWyJ8TlDfIAdCUGXSQy+ws2Qq9wKtSc50omUWDfSErzJSJSQesOT+9fduH/Dk0e3/XmQKCH3fijlT5OpKkrm04sUeJfDnwm+3LlsRLj5eoKPLMd//3x8dk7Db+cU/HcKUBS0a6wIRIE7dPHeOJzAHbpi65zf5uFtXKL/FohC/hgtPkd23JFDdHfbKFI3DCVz3WCyVg8kc4UKj9do8WiJKpnLNXi0RJVX2/V498dYnq7WpHyHNi379Gjarc2fW4bhMeF31vT+iiE/fYV6t3+h3v0fqHf/GtVuP6HSpRWItHr+zPD+3Rit3AM91R7oq/zGOJXf0Ffsgm7/n9Dp9T3aPb4RgWjUb98w6rdvRCga0/cbxil8wwTFb5ik/A+mqPyDaepfY6DxNTMGfsOsQd8ye/B3zB/yIwvlwGiJjhCnWz72N1aN7yFA0eS+bJmmyLYZyuyao47hAk32LRrEwSVDObRsyBcu0fENuqIsN+oKLtEWXU5u1+fC3ok4Gs/C1WwOHpYLxMhcpN0GEYjCL6wj6PRK/G2XIbFYgMexObiZzMD5iAEepjOw2zsGZ1MDbjhtw/PEIpyPz+fa8fk4WS4k6NJmniZfITnIjAS/Y8R5HyXB34rrvlbk3fXgdth5gq6ZILl0mDDX4wQ6HsP97F68Lh7kTthlHiV6k3XHl/R4N7Kir/DQ1xTvIzO4sl4Du1VKXFmnyZllalxcNxjv/RMoCjxKmssugi3mEXdmFT7G0/A2moT7QX3c943GxXCUcLtPh8TLqymINOWR3wGi7dZQEG1BbpgJ5Q+v0JwvoSrdhZosd2rSPWjI9qYxR0JTrhCha3zsQ222F5WZHtTmelOd601phiv1RQG8S3Om5okPtQVCsUJTUSBVOV40FwfRXBxETZ6E5mfB1BcFUF8UQFNxCB8y3IVvjLM8eJ/pTlmODyVZ3tQ8CaC+MES8rX8q7FJpeB4lOkSNL6KpKwoT6qale1Z4HSuN3QkFDlU5EngZKVxnqjNNT3yoSrsGeV58ynGiJeMyTelnKU8+xqdcW3hiy8fUQ1QGL+Sl/WgeHVfmrokCN/b9SuLhPtw5psSD44NIMh7G24DdVN6/Cm+SqHt+m8bXD0QgEhyiB6IzJOjR/wKIpABT8qAViuTAqPn9nTZA1BaMBBj6VNoWxj6VPhTf52PZQz5XpNFSkSrCUFNZyhdA1DEYtQWij5V5UJ4GL2KpSL5Ivvs2Yg/p4r6sN06Le3Fpfk8clipzeZkaF5drcG6FJrZL1DGfr8Lh6f0ECBrXg21jf2ez3m+s1enKsiE/s0TrZxZo/sQCzZ+Yo/ETs1R/YsqAH5ig9APjBnRCf0AXxqh0Y4xKN3Sl0lPrip5aZwGGNH9ET/N79LS+Yc6k31g0vRcr5/dn7WIFVi3qz8qFCqyYq8CKuUosnqnE3CmKzJmkyPSx/Zkyph+TdPtJwagvY0f2YeyIfowZ0QfdYX3RG9IH3cF90RnUB22t/wREKuiPGsKsqROwPGaEq8Mldm1eLwDRIDV0h6gxerAqOoNU0Bmkgu5QFcbpaDBLT41d0wfhun0OlSFXIcqR8uOrebppDA/nDSJ8sjLeS7W5Yb6SAr9jfLjnQG1xOJ9KbtPyJpGWPxNoehZHbUE4NblCS1v9kyBh+aoUiuqeRdDwPKZjIJJG5xqLwmkuCKEx35+aTE/KUp0pldZw1+YFUFcQSm1BuBSKWoFIHooEIAqj9kkItflBYoS2JN2Nt6lulGS1BaKyxyGU5Ya1AaKKggjKCyMEIMoPlUJRAGUZ3rx74MSb5Cu8T75K6QOHL4Eo3f4gMqVdPcDdc7u5ffoPbtps46bVRm5ariPJYi2JlhtItN5IvM1WYm03E3liMyEnNhF0Yj1+1mvxOr4aN9MVuB5bhovJclyOrsTl6Gpcjq7G1WSN2BonsdwsNMed2Iaf7Q78T+7C/7QQkQu+sJ+Qi4cIsztMyKXDhF4+QriDKZHXzIlyseS6xwlhNsj3PLcD7LgbfInkIDtu+Z8TIel+yFVSI53IvO5OVrwn2fESshJ9yLrpT/atQAoeRvMiM4l3Tx5Q+vQRVa+yW12hhvfQXAHVb6h7W8yfj++T9zCClEQP4sMuE+plQ4i7NYGuxwlwtsDH4Rjel4/gZWeEx8XDeFw8LC7HbB1kl0LPlf14X9kvAomoDqJxshmc9juBAhyMRbiRAYlMwc5HRUCRQUt790cebgKvHSHc3YwID/N2QGQq/iwDKJmj1CEISWd5ZM6S7HX+Cr6ivKyI8rIiwv24GKeTj8DJoOjfAZH8c2SA1X6GRvYhvj0QtXeoZJJ/HXl3Q1agICtRCPe2IkJiLUoGPDIYipDYiJJ3iURgkjbZyQBI5ghFep2Qzi611nzL3jvSy4oILwsivCwIdTcjxM2UUHcz8VimYFcTglyOEuB0BF+HwwQ4HSHI5SjBribiOe2f11FcTh6K/ByN2zhw7WFMHnr+CoraA1hbYGotg5AVQXTUXCcveSiSAZHYcOcgSB6KZAULMT5niPO7IOq673mSI53a6FaoPak3PHkQ505C+BUSo+y5E+fMgyQPHiZ5k3c3iFfpcdQUp8DrbD4+TSE/3JUQq914H1qB36GlBOyfS+j+WYTtN2jdWbRHn6DdY/Dbqk3A9tEiHHlvGkrobj3CDccLJQtfzBTpt5FQzS0vXRGIovaOE+aJ9o3lhuEYEnaOJnmrNqkbhpKxdhAZqzQEIFo7kKyVGmQu1+DBXAUK143k3R9jKVqpxduNg6nfPYqWvTqU79AmaZ4Cmzp/hf7PXzH09+9Q7f41Kr/+C5XuP6DS/SdUu/3AwN9/ZlCvLoxU7IG+al/GqvdlnFpvJqj1ZPyA7oxT7sYYhV/Q6/sjur2+Z3SP70Tp9vpWCkTfCk5R/38ySfF/mKz0d6ap/B0D1f9huto/MBgoaJbm18wd9C8WDPuBBcN+YOHIX1ii05VVY39n3YTebJzSjy1T+rPNQImdM1UwnDeQffM12b9AiwMLB3Fw8SCOLBvK0ZXDObZaG9M1o7BYo4PV+lYgstqkh/UWXWy3jeG84QQcjszA+ZgARd6WCwk4uZyw82uJtNsgAlHIqZUE2CzDy3w+7iazcT46nWtHpuJhPpvL+4VigsjL63GxmIur1SK8T6/G78J6bgUcJTn4GNc9DyK5uJkoDyNCXY14nh5AS8k9oj0s8L10EI+ze8i84UJy6EWSQy8S5mxKlKctpcX3KMm/Q5TjUW7Y7yfAZCH2m4ZzZbW6oI0jsF6mzsX1Iwg8NpsCXyMSTq9Asl+fi2tVsV3Sm1Mr+3JhvQJ2WwZwboMS5zaq4m8xlcKIIzwOPcI9z92EnV/NA7/DvE9x4FNxIBT7U5fpSkWqA6V3r1Cf4Qkvo6AwiIqHzlSlu1GW6ix8S5zlSUWWB6UZrtTkSWgsDKCxMIDqXG+hIa44iOpcb5qKAmksFOCkqVj6gSg/SFgs+iSM8qwAyrIDqM4PoyI3iKonodQVCGp6GkFjUTj1T4U9Kg3Po6gtDqfumfBhrvFZFPVPw6l/GkrTi0hankeK7lDVYx94HUNDQSAVWR6UpbkIztcjZz7mePIuwZbmNHua0i5SkWwFT+2h+BK1yUZwaz8kGVITsJxs25E8NNfioakGD0zUuL6nHw+txvI6cDcN6S7U5YdT//IOja8f0Pz23pcwVJ7Kp/I0PpWn8bkig88VGeLP7SUDJBGYSlK/mC+SgZEMippLbvGpJLnNriMBhgRRnvIFEH0qT4XqDD5XpVP15y0aPtylufwBLRWpfK5KFx+TAVNTWUqrg1SeRnN5Fs3lObRUPOZzeRaUPaQlx4fXoYe4bzODqF3DcV7YG7uZ3Tkz/Tfs5vfn/AJlTi1Uw2axBubz1Dg8S5ndk/uyWb8H63V/Y412N1aM6Mriwb8wd+CPzFL9gRlqPzBd9QcMBvzIFOWfmKj8M+OUfmGs8i+MUe6MnnJX9JS7M3pAVxGI9DW6oDfwZ8Zo/cCE4T8yZ3x3Fs/szfK5vVm9qC/rl/Vn/bL+rF3cj1UL+rFqgRIrFwxg9SJNlsxSZ97UAcwar4zBGCWm6ioyaVR/xo3sz9gR/dAf3o8xQ/uiN6QfuoP7MmpQP0YN6oe2Zn+0NfszYlBfUcM1ezNykAK6w1XRHzmYGRPHYnbkMG4OVzl/whLtQRpoD1RhvPYQxg3XRFdLBV0tFcYN12CKrgYL9FUwWahNguUmuOHGZ4kNZaaLebZJj7vzBuE3bQAeq3RJOrOFJ4GmfHhwjbriKD6VJNP8NpmW17dpfhVPQ3EUtXnBVGZIqM2S0FIYTPNTaRX385g2Ubn6F/FtVPf8Bg1PY4S4XVEoDU8CqEhzFaJzqU7UZnvRXCD8W67Oj5ADolgqC2OpKYyRukThUgkLmuufCMUq5dk+vEv34l26F+W5/pTm+lOaG9jqEj0JFd2hysJIUVX5EWJZg8wlepvswOvbl3l/z16s3C576ErZQ1e+Srki7AdKubKXB5cMuXvRkDvndpN4ajtJttu4ZbuVmzZbSLTZzI0Tm4my3ki49SaCrDbgb7UeidVaPK3W4G6xChezVTibrsDJZDlOJitxMlmNk8lq3MzWC3uEpBAUcHonIecMCTpvSPCF/QRf2E+Y3UHCLx0m4rIxkVeOEmlvQpTDMWKcLbnhYUOC5DQ3/c5y0/c8CZKz3PA6TYLkrHCfnB6E2pMa6UT6dXeyE7zIuelL7i1/cu8Ek3c3hIrnqfyZe5NXObeoepkBTW+kei+o4S01bx7zLOsW2XcjuBfnwvXgcwR5WIrD8L6OJq2tWecP4HpuP67n9uN2/oAIRa0NcdLyBCkQtY+yyRcjyOt/C0R/FWFrD0Sy+Z8gJ2MRXgIcjcRrCnY+SqiLiXifbGZI5gDJg1d7IAp0bBuzk72XDLQiPMyJ9LAkwv24GKmTAZG8QyS6Px1E5trH6drP1si7OvKuSHsHKdzjuAg6EZ5tI3IyOJIpwtOSKIm1IF8bonxtiPazFY59Toqu0L8DIvHxDkBIHohaZdlWUiAK9zTvEG6CXI4S6Gz8BQSFuJmKj8vuD3U3I8LLQnhMLpbXXvLzXrK/Xfu/tTwk/btI319H674Eov+k9u6RPBAFOJoh2z0U4molRuYiPG2I9LIlwuOkqEjPU0R5nSZacpZoyVlifM6REHSZe9Eu3I1xIj7YjoTwSyRGX+H2dSfuJbiTHOtOZnIIz7KS+FCYCuWvoOwFVZlJxF81J9B8Mz4HFiPZNR3JjkmE7ptCyJ7xBO/RFySdJwrcoYvP5hF4bxyO/7ZRra1z/w9AFGk4lqi944jdO54bhmNFIHqwYQiP1mqRvkqDjFVqPF47kLy1g8harsaDuQo8WTmIl1t0KF49mD/XalK5dThNu3Wo26lN3lJlTqr8H2Z0/4qhv36Lyq9fo/jbv1D+9TuUf/0B1V9/RKtnJ4b1686oAb0Yq9ZfBKJx6j2ZoNaTiaq/M0HlV8Ypd2OcYlfG9+8iVSdBCj8LUvxecIgU/slkpb8zZcDfRCiapv53pqn/nenqf2fmwH+2gtHwn1k2uhtrx/diq4ESu2ert4Gg9jqwSJNDSwaLUGS2Shvz1fJQpCO4RFt0sdmqx5ld47h0YCr2RtO5ZjITN1MBivxtl4lQJA9EnmZzcTOZgZOxAQ5GU3AxmYH94ckEnV1ByMV1AgydWoHfhfVCkcK1P7jhfZg4yRFCnPfh77iXlOt2vM4JJe+uB9mJLtzwOYH/lcOkxznz+JYX98IvEe12nKf3Q6DmBW+yE3gSdZXEizvx3D0Rt63auG8eybVN2oQdX8aFzbpYLFHn7JohuOzU5coGLc4s64vtgu6cXNKVM6u6c2FjL+y2KHB150DOb1Xl8u5hhJyaR4b/XhIcN5PotpunSeepz/fj87NgeOpPfaYzL+Nt+XD7ItUp16h96EplijPVaW7UZHryJvkKFRnCtvmKLEFVOV5i9basca4611t0hqpzfWgsDKJcHKAOoCYvGN7eFL49LggX4j35YdKoThQtz6LhzzgBnApCxW+0qwuFxqnqwlCangsukWx2SOYqVeRKKM30EL+Jrsz2pCpHukMp24uaVHeaMrwgz5vqBxf5mHWJ6rsWvL+xn5KoXdTH7IMkY0gyoiFoIy8vT+ex9WhSj2hy96A6abYTeB+yj+Ysd6Gh7VWyHBDdp+X9Q1o+pErhI41PZRl8Ksv4j0Akk8xJkknWQie4Ru2A6H3r7qJPJclCKYKsKKH0gRibayl5QPOHBzS8u0fDu3sCFNVkCq5P9SM+VQruENUZUJfF56p0mspSaCi5/2+BiPIMeBVPdbIdBc6ruHVUl+BNA7k0qwe2kzpjNaEzp6f3wXaGApazlDCfPYBDMwawZ4oCG8f2YKVON5aO6MKiIZ2Zp/kLszR+YrrqD0xV+Z6pKj8yacAPTFT+kQmKPzFO6Rf0FTuhp9RJiO4qdWO0Ujd0lLugo9yJ0SqdGa3yE7oaPzB2yPfM0O/Mwqk9WDanJyvm9WL14p6sX9a3VUsVWbdEiTVLVFm9SJ1VCzRZMVeTRdM1mDFOiWl6CkzVVWSijgBF+sP7SIGoz/8KiMaMGMSMiWM5dvgAbg5XuXzahukT9BmursSEUUOZMEILHc0B6GgOYMJIdWboD2T5RDVsVuvx8PxOiHOi1uEwb/ZPI3fFYOLnDsTdQAW3dfrcsvuDvGAzSlOcaHwWw6f392h+f5/GN8k0/5lE07M4GgvChHprqcvbVCSULNQVR1FXLEBR4/O4VhB6kSjoWQK1xdepL4oUnaK6HG+qUx0pv3uZ2jQnmvL8aMiXxuc6AKLW6FxbKKrND6LqSTAfsnx5n+HNhyxfSnMD5YAouDUqJ3WIWp2ntlBUmeFL2UN33tyx5/Xty5TctW8LRMl2u2mji4bcOr+bhFPbSTglxOPibbYSYbGOoGMr8T+2Cl+ztUjM1uBhvgZ3izW4Hl+Di8VqXMzX4my2hmvHVnLNZDVOpmtwMV+Pp/VmJLbb8T+zk8Bzewg8t4fgC3sJuriXYLsDBNsdIOyKEZEOxkRfMyXW2YIbrpZcd7Mk0etUayzO7yxJ/hdEJfieI0FyWqzYTvQ5Q2qkIxmxzmQnePH4pi95dwJ5khzEk3vBPLkXTHFGLG8L71D3Pgt4Bx/fQO1TGt9nU/UyldQkX25GOhIuOU2w5wlCPCwIdDUVIz+yWR+3C4a4nd/3hWSV2JJLh9s0w8ncEnkY6ljCvJAIQFLJoEMGNu3VZg5IziHqCI7k4SbA8RA+V/bhfckQyeW9beBJBlCB144Q6mJCmKupCFEdAVhHLpQMhmRAFO5u1iG4ya5HplAXE/E9w1xbHRB5AAhyOSq6PTJwiPSyItLLiiiJteCsSJ2djh6P9rEhxvcEURJLgl1NCHQ2br1OT3MBQuTOj5JYE+1nK0oGRzK3qL17FO5tRbi3FWFeluKx/PvLrlFeHUFQe8m7Q+3/HqHuZkR6HydKYkmUxFIEKBkMyYAoSmJJpPdxwj3Nxd89wOkIgc7GouThKtTdjHBP8w4lf/5fFSvI1B6IZKUS8uUSHevYF5AV5Hys3a4oS0LdrEUQksGQTCGuVm3U/jkRnjZc9z3P7TAHboZfJcb/tAhEt2IduHXDmeR4Tx7c8if9QRQF2XcpeVZA9ctiPr17Bq8fUxDmRLT1Dvz3L8Rr+yTC9k8lxHAsIYZjCdsruEAB20eL8t48Aq9Nwwneoy+FojFtFLpbv41Cdo1pI/lZoog9Y4RZIsNx/xmI1miRtVyNR/MVyF6iTtG64TzfMJznq9Qo2aBF4y7BJSrbqEGQfifmdfsKzc5/R+3371Ds8T3Kv3/PgN++R71Hqzukq9pHBKKx6r0FKJI6RRPVezFZrRdTVAVNVe/NVPWeTFH7jSlqvzFZtRtTVDoxWfl7Jil9zSTlfzBJWR6K/sZ0KRDJNEfrGxaP+IWVer+yaVJfthkosX26MtsMlPhjxgB2zlRhz1w1DOeps3/BQPYvGMiBBQM5tFATo8WDMV46lGMrhmK2egTma0ZisVYbq/U6WG/QxWrzaGy26mH7xzhxH5HDkRlcOzobV7N5eFkuxt9mBVGXNhN5fgMhp1YTYLMMD/PZuBwzwOnoZOyPTML+yBSumcwkzG49/mdXIjm9Er8Lawm+soUI510kSIxIDrUiOdSKhABzbobacD/6ArfDzvLoxlWK7vtwXWKNo802Ij0syb3tRZzvSV6mhUB5Lo3v8rkTdI28oDPcPLUejy06eGweicvGEXjsmIDk8AJOrtPFesUQrm7X4+K6wZxbocS5ZT05t7QrZ5b/wpnVv3Bh429c2NaPkxv6cHnvYPxsppPssYV4+7UkOW2lKPEc9UVBND8LhT8joUBC2d3zVN6341mMJS9jT1Gb6szrxHNUPXKm9KEj7x5cpSrLU6jNzfakMtuT6lxv8VgGRhVZHjQU+FOV40V1rjeNhQGU53hS9diHilwJjUWhfH4VQ2NRKPVPw6nOD6H+abg439DyMor6p6HUPw0V75O5QzVFYVCRTHV+CJQk8fl1LI3Pw6nND6I826dNiYLMsarP9xH0JIjK9GB4msDHvECaspz4nHmJD7H7eRONnphrAAAgAElEQVS4norI7VSE7KUpxoSWqMM0BP5BtedaCm0mkGE0mFSjIeSenUZ5lBHk+cDLGzS8uk3jm3s0vxU+jLZ8SKWpVICHT5UZfKrI4lNFlhA3q8oU7pOqRR6YyrMEx6UyW9Tn8iw+lWUIzlF5Ki2l92n+kEyzXHzu47u7bdT0LpmG98k0vRPU+EZQ/dtkGt7do/H9fRrf3xcAqD4b6jKh6hEfyx7wqTwFqtOgOo3m8gc0fLhL44cHYpxOAKIcOSBKoyU/hLfRpqSfnkr8noFIVg3g9KQumOv+gInOD1hM+A3Tib04Oqkfh6YosHNiXzaO7cUK7e7MH9KJOZo/M0vjFwzUf8JA7Remqv3EVNVfmKT6MxNVfmGCcifGKnUWXCHFLugodmaUQmd0FLuioywAkfaAToxS/Qltle/R0/yWaaM7MX/yryyd+TvL5/Zk5YKerF3Si/XLewtaJnWLliqyerHgEq2Yp8aKeRosna3BQgNVZoxTYJpePybr9RegSLsv+sNbZ4hGDeojAJGWAEcjB/dj5OA+jBzcjxGD+qI9RBG9EeqMGanJjIljOXrQEDfHy9hfPMOmlUsZpqHEFN2RTNIejO4gZXQHKTNxhCrzJw5ik4EWV7dPpdj9KCQ4U3ruD55vG0PKPEUiZg7A0UAZ1y3jSXbcS364JWWpzjQ9j4WS+3wsSaXh3QOa3gguUcuzaBrzA6nJchd2iuV60/g0mLriKGqfxVBXHNMBEN0Ubp/fEKCpOIqmolDBEcryoCz5EtUpDjRmeVL/JEAEouqCWGoKr1NTeJ3aIgGK6gqjhEhdoQBEMlXnh1D2OIiSTMEpKs8JFKGoNC+oDQxVFERQXRQjldBsV1UgnSfK9qcyQ0Jpqitv7tjzPtmBihTXViBKOr+DhHPbSTi3nZsXdnLr4h5uXthN3KltRNtsIsJyPcGmq/A5sgSPQ4txN1qGx9EVuJmuwsV0Dc5ma3AxXyvK2WwN10xW42i6hmvm63Cz2oSn7TZ8z+zE//weQef2EiidEwq9fFhU2BUj4t2sSPCwJsHLRli06nOG2wEXSPQ7KwLRzQA7UbK4nMwhEmaHPHhyy4/Cu4Hk3w0m/24oT+6F8vheOC+zE2n88AQaXkPDS5pLsyl9dpvCR2GkJXkR7HmCADdzJE7GeF45iPulvbjZGeJmZ4j7RUM87PbjfnGfAEQXDIXloxcOdABEB/+vgEg2AyRfSCBziITHOjrncBsHSH7W598BUZirKcHORwi8dhh/h4P42e/vELSCnIzbAI1w3tEvwEb+PHkQkkGOLIrXEaz9t0Akc0LED/DS6JYILD42bSSDDhmAyD923e8k1/1siPaxJsTNVHg92bVIHRZ5lyjSy6qtO9QOhmRAJH8rf3+EHAD9RyD6Cxj6K0V6HxdBKNrHmhjfEyLsyUOUzB2SnSP/mAyY5CN4smMZEHUEZzIgCnQ2/v8NiMTCCNfjbZy1aMlporxPimDUHoYiPG2I8LRp4xpFeZ8kxucM133PEuV1msTgSySEXCLc+wQJ4ZeID7MjIfIyiTGO3E3w5sHtINIeRpOdlkTx43ReF+bS9L4Ymkqg8RUv492JOb0bf6NFBOydSuj+SQQbjidk70TC9k4kaNdY/HfoEbBjLD5bdfHcOALfbaMJ2j1GCk3/GyAaIwKRDIqi9owlbo8+CTtHc2fLSO5uGMzDda1AlLNGg8erNchZpkLGAgWyF6vweMVgnq4ZyvPVWrxeo0nV9mE07RxJzUYtbs/szcZ+/2Rsr+9Q//1fKPf4FtXfvkXt128Z+PuPDOnbDW2lnuip9WWchoJU/Rin0Yfx6oImafRlkkZvpg7sg4FGH6YP7Mv0gX0x0OiFwcAeGAzswRT1rtJveL9hvML/MEEanZsy4G9MGfA3DFT/9gUYLRvVlfX6Pdg+VZFds1TZM1eD3bPVRRnOU2fffA32S0FIXocXaWK8bLAIRRZrtTm+bhRWG7Sx3qiD1ebRQv327gmc3zeVy4dn4GA0i2tH5+JqugAviyXE2G0l8twmgmxX4n9iCR7mM3E6OhlHk4nYH5nApYMTcTafQ8TVTWKzXKDdJhGGCu468vS+E5kJl0gMtCAz4QrpCfaEux8jwe8Ed0LOEeN5nCiJNW+fxFD2NIFQF1Oqi5P481EY4Q7WxLtY89DpEG5bdbFfocHlpRrYrx2N8x8G+Jks58yGsVguHczFTTqcWq6G9cIeHJ/9E0aT/sapZV04tbo75zb14Pw2BVyP6BB+YQH3ff+g6IY5QTYLyAg0pqU4lE+vIuHPaPgzgpYcN97dsKHuwWXK71zgw+2LlN27yqukc7xJvkRx4hlqcjyozBQiaDIYkpUWVGR5CC1u0lIFWatbTZ5EcJEK/KjOk1BXEEjL83BK0t2ozQ+g8okvFY/9aHoRSVV+gFCvXRhMVX4AvL1O0/NoPr6KpaYojNricGqLw6kqCKEk00d8XmWeP2VZQqNcXUEgvL1Oda43n1+E0VjkR3NxAHWFvjQVh9BUdJ1PT+MpT3WDl4FU3TlBdZIxDYmGfL55iNpoI+pjTakMOUCJ93beOq2h+PQsco5qk350FHkX5lMZawGFgfA6SQCi96kibDSV/u+BSB6G2t9SmS06Sy2lKWILnWyJ68d3rUUOzW8FCGp4k0TLm3g+/Xmdjy9i+Pgiio8vomh6eR0as/n44T6Nb29DeYoITk3vkql/e1too6tIoamsnTtUkUpzRQYfK/NpKXsM5VlQmkx1ylUKPDdzx2IUcYbquCxRwHJcNw6P/I79w7/DaEx3Dur3YN/YXuye2JfN43qzUvd3Fo7oyqxBnTHQ6ISBRhemqgpV2pPVOkvrtDujr9JJBKHRSl0ECFLsirZCZ0YpCUA0SqUro1R/YZTaD4zW+JZJI39mzvjuLJneg+Wzf2fF/B6sWthLACJ5h0gWnVvUn5ULWqFo2Vx1ls0ZyEIDVWZNUGTKGBkUCfNEekN7oTu4t9Ql6iM6Ra1Q1BaI9LW1mDlJH6N9u3FzvIzzVTsO7tnBMA0lDMbqMFlnCHqDB6A7SJHJIwawdPJQds0aifvehZQFnISw85Rbr6Vo3VCylqsRYNCfS9OUcds6gRTnAxSFWwlA9DRKBKLG9yk0vU6m5VUSn17E0VIcSn2uF6UP7SlLdRDc3KIIaoqjqX0aLTpFdc9vtDpEUiCSr+JuKQ6n+Yk/5SmOlCVfouaRM7U5PtQVhEpjc7Giagpj2gKRCEWCqgvDqSoIozzXn7dpnpRk+vEhJ+AvgaiyMLoViIqihPOli18rs3yoSPfgfYozb5MdKL0v5xAlXtxJ/PntxJ7eQvTJjcSc2kr0yc2EW28gwHwVfsdW4W28DHejJbgaLcXFeBmuJqtwNVmFi+k6nM3W4WK+HleLDbiYr8fFfD3OphtwOb4Jd+uteEv3Cfmd34v/hX3S2wMEXTpMmP0Rwh2Mibh2lHAHY8IdjLnuZkmc+wkSvU6RIDndKt8zJPqd5WaAHckhV7gXZs+9MHtxjkimtFhX7oXZkxrtzOPbATx/FMOTu+EUP4yn6kUOVL6DTw3QUEPDm2Le5d+mKD2U9FueJIVfIiHkIlG+Nvg5HcX90n487Pa2Ufu9PrKqatlS0i92CMmBUPvWt38nGeDI38qf2x5CRCCy30+A4yGCnIwIdj5CkJMRgdcOi7diG5w4e9T6nADHQx0qyMmIUFdjwt2PiVAka6HrqGUu1EUaj/O0IMLDXPpeRoS7HyPc/dgX1yW71jZyNSbY1ZgQdxNC3E0I9ThGsKtxBzMx5qJD9FdAJK9YqWK8LQVJoUGMoklBTIQH6e/R6rq0BSv5124PN+1BTDi2FOHlP0k+JhfhZSaVRRsHKNrHug0AXfez4bqfDXEBtuKx/O8o/7ryUCQPVFES4e8S7WMtPt7eFZIHLHm36j9Jfj4r2NW0zVLctrG5/65GXVZVHuVt0+ZWLMeQA61Qd0uivE8S7n6CIGcLQt2sRRiSgdSt0CvEB14gQnKSME8bwn1suB58jhvhl0mMciT1jj/p90LJfRTLk4wb5KXGkZ8Wx7PsBEoKk2l8/YjP7zN4lxlN6Pm9hB1fQeiR2bhtGYPH9rH4GU4RtHMSvn9MRLJjHF5bR+O5RRu/nWMIMtSXOkpjpBLcpZA944Xo3e5xokJ3jfsCmEJ3C1AUaygA0a2tAhClrNHk0WoN0leqkL1aldxVquQsVyZnkQLZC5TJXjKQwnWjyJyvwfNVQynfOoLGXaOo2zyc/FVDsdHpyYROXzGk+9dodP8WrW7foNn1azR/+5Fh/bozWqU3+hoKjNdSYryWEhM0lZigqcAETQUmDVRgslZ/pmkpMG1QPwy0+jF9kALTBylgoNUPA60+GAzqxXTN35k04BfG9vsX4/p9zfj+/2SC4j9FMJqk+BXTlP/GDNV/iFqp040N+j3YMUURw9nq7Js7kH1zB7Jn1gB2zVTGcLYq++dpcGCBOocWanBksRZGizQ5NF+dQwtUMVqkwZHFAzFZqsWx5YMwXTEYs5VDMV8zHPM1wzm+bhQ2W/U5t3sydvumc/XQLK4emsW1w3NxM16Aj9kSAq1WEHRiBf4nFuF5fCYOR8ZxxWg0TuZT8D29lDi3PXjZLkNyZg3xXgeIvLab654HSYmw4U2WN8UPnHl88yr3w20pTvUiK9EB11PbuBt6lpSISyT42XIr7CLNZY9Iu+lGYsh53mVF4nNyJ15m64g5tZnwo/Nw3zgCh5UDcdwwmqs7ZxFi8wdnN03Gdo0uVsuGcnmLLhbz+mIx/3dOr+6D9ZIenFqlitOeUdjv0cJ2oyKXd+sTdWE9+XEWJLht5aHkAJWpLvAiEt7GwdNASu9e4n28Le+uW1KTfI7SpNPwxJc3SWf58+Z5/rx9kYoMF4oSTvMm5SrvHjpQkupIRYYLVTlelGa4UpXjRcuzYJqLg6h94sOHNBcRmKpyvMQ67sbCAOrz/SjL9qAi14uybA/Ks70pzfQQHauqxz7UFwXR8jxS2Cn0KprqgiDqioTGuXfpHnzIllCW4015roSqfD8+ZLiLFeDNz4L59DyUzy/CqM/3gVehVDx2o+mZUOpQlukCL0P4nOdKQ8op6u+aU3PrEDXx+6i/cZiGeBPq4i1ouGHJK7dtpFlMJfXgKJ6ems1Lt528jzlJY6YfvE+G8kyaStNoLEujqfwRTeWPaK5IEyCoMvsLyQCpPRg1lz2iuewRLeVpoj5VZkBVFlRl0VKeRlNZigApH4QIXEuJMLf08b2wDPbj+zs0vk6i6WWMEIN85gNPrvHx4Rnq79lS9/ASvL8B75JofBFL/Ys4aouFD8KNr29R9+dNat7eorYkmabyhzRXptJckUZzRRotlRm0VOZA9VM+vs+BN8lQHERVvBn3zkwj8rAG7ut6cX5ub46M7szuId/zx9Af2aXTlR2ju7NV7zc2jenBSt2eLBr1G7OGdsNAsyuT1TozSaWLsE9IpSvjVLqiP6ALegM6o6PYGe3+PzOifye0FYT6f5m0FTqjo9wNPY1fpc1yP6On+S0z9buzeFpPls/uyer5PVm1sBerF/Vm7ZI+rFvaT5wjkgHR6kX9WbVAgVULlFgxV4llcwUwWjJLlblTFJkxvh8G+q1O0fjh/RgzWIjN6Q7qj+6g/uho9UNHqxWMtLVagWi8zmBmTBzDvu2bcbO/hKezPWdOWKA3XIsZ40YzVXc4Y4aooKelyORhyqyZNJwDc/QJM94JMV7gf5LS/dMpXqlO8szfuTauOxdnDCBo13RynI14FmFN+SMXGovCaXwez8d392l6+4DGP+/Q9Oomn14l8OllNC1F/lSkX6P0oT0VWW5C9LQoqh0QXaf+RZzcLFFrJXddsbDYtak4jNpcbz7cv0rZvatUpLlT89if2idhVD+Joio/RgpF0R2oFYxkQFSWF8C7TG/eZHjxPsuHDzkBrbG5vGCqCsKoLhDmh0QYKoqipihKKI3IC6Y614+qLG/K09wpue/E+3uOlKY4UZrixFd3rhqSZLdLCkXb8D+2AsnRZXgbL8HdaAmexksFR8hkBW5SEHIzXYOL6TrczNaLMCQA0UZczDfidnwznjY7BBA6ayjdJ9QKQ7LmuAjHY0Q7mxLjYiaVRZvFqgmS08R7nyLe+xRJAee4HXSR5JAr3A93JDXambRYV9JiXXkU4yIqK96ThzFu5Nz05Xl6LM8e3eBtzn1q/yyAujJoqoXKUkoL83iRcZ/ce0Hcu+5AbMApwrwsifK1IcTDAt9rxtJlqa0w5NVOsr08ksv7xQWn/y9AJO/6yLe5ycfR2gNQ+zrtwGuHCXMzIdLTjEhPM9EBkoGH7PVaY2/tgUkAI9mx/M8CyHwZlZPdF+ZqSribBZEeliJwRHoKjXVhbiZEeJgS6WlGmJtJm/f9Aob+AohCPY61KRQI9zTveM7nL4BFACKbNkAkg5yOYCbS+zhRXlJJLP9rIJKPvXX0mv83QBTuaSqV+V8CjAyI4gJsuRF4krgAWxGMZHAjgyf5Y/lz4oNOER90ioTgMyQEn/kCiuSjc+3dKfnn/JXrJD+rFepuIbbD/b8AUZS3DdGSk2JLX0duk9gm6GYtFi5ES05zM+QycX7niPC0IcjZgvjAC8T5nSPa9wxRPqeJ8j9LXIgd8RFXuB3rQsaDEB4lB5OS5EdynBe3o11JjnUnJcGL1JsSsu8HUfr8Ls3lOVCSTmbQKQKOLsf30AICjRbgvccAX8NpBBga4L9rqgBGO8Yh2aaLZJsO/rv0CN773wFR8O5xHbhHglsUs2cM8btGc3PzCO6sH8L9tQIQpa1SIWuVCjkrlclZrkjuYkUy5yuQsUSDwo16ZCwdypMVwyjZPIJGQz1qt43i1ZYx+ExXY1XfrxnZ7f+g2f2fDOvyT4Z0+YYhPX4WyhQ0FJg4eACTh6oxeagaU0WpMHWoCtOHqjJ92ABmDB3AjKFKzBymzMxhyswaoiRoqALTB/dhinp3xvX/gbF9vhGhaLzC/zCx/9+Y0P8rpij8DYMB/2CG6tfMUP0Hq0a1AtHeWQIQ7Z2jwR8Gimyf2p8/DBQFKJqvxuEFGhgt0uDwQjX2zVFm72wl9s5WYN9cRQ7MU+LgfGUOLRjA4YUqGC1Sw2iRBkeXaGK5ZgQnt47h/K6JXDI0wH7fDBz3zcR5/yz8zJYQZLWMQOsl+FkvxMNiOg5Hx+JoNg6vkzMJu7qesCtb8T69mjCHHcR7HiLO/QBxXkbcCjAjJ+kSBXeduBV4HN9LOwh1Psjt4JMEXT2I5Pxugu2NCLlmTGLIedJvuRMXdIZwj+Pc9DtNuN1+Qi3XEH5sPl7bdXBYOZAz85WwXaxF2KmdJFwzw3HvfE6sGMWFDXqYLxyAzXIV/I9OxnJJT5z3jsbrkAGXd+hxdutAHA7oEnluE7lhttzxNsTv1GKeJ56lLtOT5if+fC4IpCLFnqp7l3kVaUpF4knKbpyg4vY53tyw5cWNk7xKOsfrO3a8e3CV5zfP8ez2eUpSHXl+8xzvUxwoT3flQ5qLOEvUUODfJkYni81V53qLkbqqHC+anwXzIcOVt4+cKM/x5MW9K6KDVJsfQG1+ACXpbrxL96AqP4DqgiBqC4OpeOxHZZ6/tI47kNrCQKry/ah54gMf4sRa7+biIBoKfKnJ86KhUEJFtgu1+e7UF7hTk+tE8xNXmrLsaUk/x8fUEzTdO0bDbWPqEoxFIKqLt+C513YenZxHmpUBr1238czbiHc37KjPDubji0Sa36XSWJJOfVkGjZUZNFVl8ak6p0MY+m+ASB6MmsseibNFsvubSlNp/PCQ5pKHgiP17jaNrxNo+jOOhlfXaXh1neZnobTkONGSeorP9yxoSTpMQ8Ihmu5a05DtJJRovBWco/qiSBqe3aDpzU3BdSp/SH15CnVlD2moeERjZZr4ezVVPuZTVREf36ZBcQyfMxx56rORWLNRSAyVObOoK0cndGXnsF/YpPUdG7V+YOOwTqwb3pXVI7qzbGR35g3vxoxBXZms0Zlxqr+gp9QJXYXOjO7/CzqKUghS6MyI/p0Y1ldYCj2k188M7vMLQ/p2Yli/rgzv301YB6DcBT2NbuhrdWf8kM5M1u7EnPHdWTazF6vm9WLNglYYagNESxVZv1SRtYsVWL1QUQpECqyY149l8xRYMV+ZpXOUWThdaKCbNUGRqfoKTNZVZNIoRcYPVxDKFdoAkQI6Wgqtc0WDlUWHyGD8KHZuWoPzpfN4Ottz8fQJDMaPZrL+CAz0hjFu6AD0BvVn6lBlNk4ayYkVs7ltYwGRvmBvRNnOCRQvVyN+aneuTe7JlTlqhBvOJt/FmBcRtlSmutFYEEbTszhaXt8WoOjNbZpeJdL8SnAKP70Kpz7fh/J0Z0oeOVOe60tVQRg1Mrh4GikULTyPkUJRXBsgqn0WRe2zKKHQpCiUmmwJJfcd+PDAmZpsX2ofh1KTFy4HRR0BUSsUVRaFU1EYRnleMKW5/rzP8pFCkV+bWaLK/FABigrD20BRjTQ6V1cQSm1eANW5flRmelGa6sr7e46U3JcCUeKlPcSd/4Po01uJsN2E+8FFuB1ejNvhxTgfXoTbkWVihbbgDAkw1ApEG3G12CTKw3Ib3id24ntmtxiNCzy/D/8LggRn6CiR10yJdT1OnJelqOseVkS7WhHnaSPMBPmdJcH3DEkB50gOucTd8Cvci3AkJdqVtDhPMhMk5Nz0baO74Y7cCXciM8mPF1kJ1Lx6ApUl0FwNDaVQ+Yp3Tx6QmxxFelIAiaGXCfGwEGeE5PexeF8++MXSU8mFVvnYte7n8bxgKACR3d42ANRe8pG2AEcj/B0OivK5sk88Vza3E+pi0gZA5IFE3jX6KyAKdTVuAx2hrsZtFOZmQqircRsYae/eBDkZiW6RfIwu2PkoYW4mIuzIShNiJTZc9z0hgkesxJpYH0uivMyJ8DAhzM2YUFcjgpwPEexymFBXoVkp2OVwq9yMCHYzIsTdmBB3Y0K9TAj1MiXU05xQT3PCvCwI6wAMOorGRfsI5QdR3h07R/JFCFE+J4nyOUm076m/jNy1fX1rUe1BJsKrtaChbdTMjEhv8/8omSsU7mkqd2zeBkhkv7s82MjgRgZFMiCSOUptn2dDfJAtCSGnSAw9TULIqTa67m9NtK8lkd4ClMnAVHY9smuNklgQJbFoA3Tt3aRwz7azXsJxa7PevwMi+ZkxeYW6WxDja0uMry0RnpZihbp8jE7W7Cd7j4Brxwh1tyTO/wzX/U4T43tKzmESHKNY/3PEBV0gLsSOhHB7bse68CDRiweJEpLjPEiKdiE+3JHb0a6kJHiRdS+QxykhpN6U8OLxDapeP4TKJ1CRR1XWdeLtjfGzWIPksABFfoZTCNgzhYBdk/HfOQHfHfpItung+8dogveOJXjvGKnGCjIcL6gdEIllDdIWu5BdwkyRDIiStsiAaBCpawQgylyhTNYKRXKWK/J4iQIZCwQgKtioR9aaUTxaqsnLDYNpPjSeqp06lBlO4d5KPY4M7Mzobl+h+evfGNblfxjR7Vu0+3VjjHp/Jg1RZdoIDaZra36hmSM1mTVKk9namszW1mC2tgZzRg1k3qiBzNVWk0qFOSMUmK7Zk4lKnRjT91uhiruv4BZN6PsPJvT7OxP7/h+mKPwPBspfM0P1a1Zp/8qGMb3ZMVkZwxnqHJgzkL2z1Nk5VYHtk/uyY2pfdhn0Z+/sARycp4LRfFUOzFFk74y+7JrWix1Te7Jjak92GvRip0Evdk3rwa5pPdht0JPdBr3ZP7Mfxxapc2L1MM5uGs2Fbfpc3TEex92TcNkzlcBjiwixXEKQ1SL8rOfjZmbAtWOT8LCZTvCV5UQ4bMHNZhkhV7Zz28+EBIkRN/1NSJAYE+26nzvB1jyKPUfg1T0EXt2D54VtOJ5YT7zEirSoS4Q5GuNjt4+7sfYkRdoRJrHC7YIhBXckFMTak3BmI0EHpnBhiQpn5itxepE6tsuGYbfDgET7Q1zdPYOz68dgv2M8pvMVOTK7JydWKGOxVIFT6zU4u3EYl/4YzZXdo5CYz6TioTOPfE0IOr2SFN/DlD9yoSHbW6jTfuRM5V073sadoPG+HW8jzHgZZkLlzbO8TzzN53wf3iVf5E3yRZ4lnebtg0vUPfai9NE1eBpIdaYbb+/bi81zlZkeVGV5UpPtRU2eXKGBdOdQtdxt49NA6gr9qSv0pyTdhfqiACpyvSjP9qY2P0Co5E5340O2hIrHfjQ+D6e6IEiM1TW9CIe3MfA+jrqiIOqLAvj0Kpxq6W6kmjwvqh97UpnlQmnaVWpyXSjPuEpzgQfNT1wpe3CGirsnaXp4kqZ7FtTdNKLmxiGqY4ypjTahPtqI2mgjnntvJs9tI4UBeym7eYaqu9eoe+RLw5NIaoriafkgzNV8rH7Cx5rHfKzJ4VN1Dp+qH0uV00Yfq/4/1t4zKqpE3db2u/ecPr077O5W207miBkjJszZbtucc45tzgqIEsQEiiIoORahyDmDIjnnjAHJGUnq8/1YVYtC7b33GeP+mIMqq2pVda0ejPUw5zvfNEENKTLXJZn2WgV36SPwkau9Oon2mlTaqlNoq0wW3rcyhpbSMBpL/KjNk1Kd5UBLoQe89IAsc5qfXeNdlDptwedpC7vC+2hdOuLv0JbyEApsoUjKh2IhStf+JpIPdfHQnM6Hliw6mjNob0qntSGV1vp0WuvTaatL521lCq2lz+jIc6XYV42gW0uxPz0W44NDOL/kn+yf+A1bh3/NlhFfs2nk16wf9S1rxnzHyrE/8PvY7iwa0525I79HVek7pg35jqmDfkCl/w9M7vc9kwb8wKQBPzBxQA/G9+/OuH4/oNz3e8b2/h7lvt0Z16+HCERThv7MVKUfUR3Vi7njfmLJ1F9ZPvtX1iz5jc0r+7J1TV+2r+vLrg2DRADq1FB2bxzKrg1D2B3wsUAAACAASURBVLluCNvXDmb72sFsXT2QLWsGsmX1YLasUmLDn8NYu3QYKxcq8fu8oSyeNYTF04eyYMpQZk8awswJA1EdP4CZEwaLmjFhKNPHD2HGpOHMmTqGmSqjWDJnCkf2bMX0wR2snhhhYniXzWuXM2vKWH6fPZm5E4czW3kQSyYMZu8CFUyP7Sb3yX3wsqXp2i5e75tB1qYxuM35EYvfB2Oydhz+59dSZKvJa5971MXZ0p7jRXthAO0vQgW38I28gjuI9pf+vH/lR2uxJ7UZ9pTGmFKbYivsBcrzpiHfTwCiQqG9sbXEv1OyGu7mYj+ai/0EKCoUYq2ViZZURpnTnOT4ERD5fAJCYimCPPZW4NUJRTnuVGa68CbVkbJkB6oyhAWsdVku1GW50JDjRkOeOw15ngLA5QnzRHKXqDnXXXSKapNkC1ufP6Y81oxu7np7kWrvwvHaNuzUtmBxcT0WF9djeWkDFlc2C3uENIQlqmbq2zBT/3sgsry+X4ChWyeQ3j+D24NzuBqelS1YPYPLg7PCklUTNfzMrxFkrUOwvR4hDjcJcbhJkO0NAqx1CbK9KcwLOeuLztBTj4c893pMQoCVCENpES5kRbmRGe0uKv2ZMCtUlvOM99WFQBsAtDfQVJpDZX4sObFexIfYEuFtjOTJZawenJHF4wTJm+HkEGRz7/TfApHcAfocEH1u1ueT3UAyGHI0PoPdg84onrydTQ4/cgCRlxp8/FjnjFCnm6MINx8DkRxkPK3URShSlByCPo3eCe103jbX8La5ho+tJt42V/Gx1cTHVlMGQJ1A5G+vQ5CTHoGOOnjbXO0CRIowpAhEUrPzSC0ufAJEbjZXRCiSA5EcMv4TIPKyv4GP3Y0uIORpp4unrR5e9jfxcbiNn+Nd/J308XfSx8/ptgBIn3Ge/hMgEmBA7obIoUCAGwEeNMWfHwPG54BI7hD9b4FIHplTdIXESJ2TDgFOOgS53PhEgc66+Dlq42N/TXx/ORD9nT52sD52luRA1Omo6XZxdjprt/9zIJKfCwGydPCxu0GA420CHG8L59vuBn6SW/ja38TbVld0i7xtdZEYX8HTWpsAx9s88zYWY3SB0nuEuj8kxNOYpzIYio90wNvpPn7Sh4R4PSHCz4JnARY8D7QkOsiKpEgJKc+cKU4P5E1eBGX5z6DpNbwthdIUIqx0cNM90AlFJ5YgPb5EhCKHw6rYH5qG83EBhqQnVbvC0OeASAGKBCASZop8j80k4Mh0Qvar/EsgSts0iMS1AhBl75tF0n5Vnm0YSe6OMby7vIi6k7OoPb2I3L1zeDyzP/N6dGPcz92Y+OP/YXzPL5ml1Ie5Y4ewZPIofp+qzPLp4z+rlTPGsXLGOFbPGMuq6WNYo6rM6hljWT1tlKDpI1g1dTh/jB/IwuE/M2vgd0IVd7+vmNv3S+b2+4K5/f6L+f27QtFWlV/YrdqbwwsGc2LZCE79MZqTfwwXgejwwr4yKOrP6T8GcebPQZz+Y4AAQwt+4eC8nzgw/ycOLviZg/N+4tCcnl3017xenF3WF/U1SuhsUebOjonc2zuVRwdnYn58Hi4aq3DTXodUZw3OOiux0FiCmcZC7O6swtdsPx4mh3hyfS2BVmdJ8r1JqMNloly1CHVQQ/roKKFOmoQ4XsXmzgGSAw1JCLiPs9FxMoJNSPJ9iL/VNbKf2vAqy5dI/0eEeN0nMdSCwueOlEZY46e9Bav9KtxcPZhb65TQ/HMYNmdWkmJ/jUQbDfR2TsHk2HwM9kzm7q5xXF0/FL0dY7ixayyPT83B+tISnpyei9vNDTQmmECeM7739xBpdZKKaBM6cqS8y3KhNdWGuuhH1EUZ0hJjSLn/NUq91HjpqU6RuzrFPtepjzGiPMqQN88NyfbXpirBhOpEU5oybKhPMqc6/gnlsU+oijejLsWaijhTKuJMacl27OIMNWTY0ZjtQG2GLVWpljRk2fMmwZSOEnfaCqVUpVpSmWwhkxVVKdZCU5zMGZJXazfnu9Fa7ElbiTdNeS50vPCitdidthJPPrzyobXAhcZsByGOl2pJQ6YVVYmPePlMn+YscyrjDGnJeAK51pQGX6cyRJPqoCtU+52h0uMo5dLDlEvPUCU9S7X0JFVuxyl2/ovSYE2qkp/QUuQGFaFQFgFlz3lXEU9Hdbqwk6chVwGKMhWAKPN/BURtVfFdoOhteQwt5fG01XQC0dvKJForE2gpe07TqxDqCr2oynakMkMolKDMD95IId2QDzE6dERd40PcLcg2pi3uNh2J92lNMqI1w5KWXBdaS/x5VxUltMx9KIT3RfCuEDoKRBhqrU+nrT6VhrKn1BZ4UpVgwnOL/UjUZ2N6Qpl7h0ZxZMH3bBr9FSuGfMnKoV/z+5B/sGjIVywc+g3zhn3D7KHfojrsB6Yr9UBl6A9MGvQ9Ewf+wIS+gsb161QnEHVnbO9OKJo44EcmD/6RKcN6MX14L2aO/pn5E3/hd9XfWL2gL+uW9WHzyr5sW9uP3RsHs2fzkM/C0L8FotVD2bhCiQ3LR7J26UhWLhzB7/OUWKo6nMXTlVgwbThzVAQwmjVxUCcUTRzGjAlDmakyirnTxqI6eSTzVcezf/t6jA1uYmpsyJNH9ziwazPTJ4xgqepE5k0YxtyxA1g2fjD75qvgcuUYlRJT8LSk7ORKinaokLxxHHYzfsLqz1GYbphI0KUNvHDQ4rXPPRpibWnNdqetQIDbjtJQPpRH8u5NOB2lobS9DKbtZTDtLwNpynWnLMGKijhTqlMsBRcmz5vGfA+xxKSt2PcTIGoRgUiAotoCd6rTHKmOtaEm2pq6JCcaMtz/QyDyo67Ah9p8b2HHUI4n1dnulGc4U54qzBLVZDiJUFSf7SqDIk8acr27AJEciuTxubpURyribXgdbcrraFO6WaptwlpjC5Zqm7BU24TFlc0yENqChfoWzDV2YK6xA8ur8tKEXcKMkAyELK/vx1rrADbaB7HVOYyD3nGc75zG9f55PIwu42Z0CRfD87gZXRJhyOuxOgGWWkJxguSW2BDXOTMklCdESh8Q7mxIpPQBUZ7GRPmYkRouEXcKpUa6khrpSnKkKylPPUh95klGtDcNr1OFCm0a4G0l7VUlVOQnkpsQSISXKV72N3EwuYKl4WmhFOH+SbEowdrgJFb6J7C5d1oAIYOuUgQiAYpO42B4Gvv7p7CVzRbJq6o/bn37XIObHIbkTW/yuaSPCxPESJrCzqCPSwgESLrYBWJEkFFwYzwsL+NpdQUva8HZ8bRSF10iD/PLuMtidorzQ3KAcre4jJe1Bn721/B30MLfQavL7QCJLgESXQIdbxAgERYMBjoKDpG3zVU8ra6IkoOR/DN1cYkUHCJ36yt42qjhbn1FjNDJJb8A75yj0ZO1x+kp6FZnBEoGRl72N/C0vynTbXycDAh0fUiwxyMCXR/i42SAl8Nd0TFShCE/iZ6skOGmGFWTOzCfc4j+DojkzkvnfNDnoEgdL1t1vG3VRddPDqDeNlfFY/k5ahPorEugs+4nUBPgpCOCjdwhks8WBUi0ZedNW6brovwdruHvcE14b1t12f8val3On5uVmhhvlJpfEuNxckjt/D66ljoIEKcngKms9lyxvvvvgEhxEa28+lsEXBstcY5IEYB87W8S7KJPiPQeQc53xXidooMkRu4sdQh1fcAz3yeEeRgR5mVCbIgtMaG2BHsZE+Rh0kXx4fYkRUpIfe5CWrSUrDgP8pN9KMkMoiQrnLba1zSXF/GhqhDK04hzNMDl+n5c1LZgc2wpkuNLZVA0X3SJHI5MxfnEDKQnZyE9MQfXk/NxO7UQt1MLcT05v4vkUTp5nE5etOB1TBW/w9MI2a9C5C5lnu8YQ+z2ESIQpWweRMrmASRtHkj8+sEkrB9NzMZxvNLcQMA6JdK2jaTiiAq1Z+fQcH4JL3fPIGSVMlsHdGPGz90Y36Mb43v9g5UzJrBmzjRWzJjE6tlTWTNnGqtmqbBmzhRWqE5gheoEVs6cyIrpyiybPJJlKsNZqTqWdbMmyKBoNKtnjGbN9NGsnjaKFSpDWarchwVKPZkz8Dtm9f0Hs/v8D3P7/Ddz+/xf5vUVoGjBgP9i0cAv2DalN3tm9ufIQiVOLBvFmd/HcmLJcI4uGMiheX05NK83R+b34ciC3zi6sDfHF/Xm5JK+HF/UmyPzfmb/nB9F7ZvVg30zv2ev6nfsVf2OfTO/5695vTi56DfO/d6PiysGobtpLLe2T8DowDSsTs3D5vx8gg22EWm8F3e9tTjqrsRBbw2BVodxMtyJh8khbO/uINpDiyC7SwTaXiTc+SrBDhrY6u/H1/oiTg+P4vTgGL5Wl3F9cgap8SnSg4zJi7DC30KTYIebJIZbEu7zgIxYCfUvIsmPtCdJcgPro7O4u3oAN1YP5cbGcWhvmoT5mZVku+pS4KHH3b1TeHRkOo+OTMXo8BRMjs/E5NhsHp+ah/uNjVhfWoaL1lrSpRp8yHYkTXoJvwc7yfTWoinNlvfZUtoznWlOsqQx7jGlQbpUBOlQ6qNOifslGiPu0BRlSHXkXSojDSiL1Kcw5AYlkbepSjChJPIudanmvAi/Q3HoXV5F3qf8uRENKZaUPzeiKt6M1hwn6lKsZbXbdtRnCqpJt6E6zZrqNGtK48xoK3SjtcCV+kwHWgtcqU61FZ2hhiwJzbkust1CPrKLNQ/aizxpzHYWHssXYnSUBcFrX9oK3WjOc6Iy2YKqZDMas6wpj3vI22wr2nKsqEt8QFOSEcU+GlSH3aDSX51yt9PUeZ2mxf8MbYEXaPS/QpXXBUpdj1Hs/BdvgjWoTzOjvToUOlKgJgqqoqEmkfe1chjKlykXGvKgMecjZUFTBjRldMJRYyrvGlK6gJHgECXRXp3E+9pUOmqSaa1MoLUyQZzjaatJ4G1VDG/LnwvNca8jePsiTGwEa8734G22My2p5rQlPKDh2Q0qQ65THaFHW7IJ5FpCtiUfcmx4m2UnPP9lCG3VscLna8ri/dts6CiAd4W0NWSIelsTT3vtM+qKnMkIUMft7kqubeuH7q6hPDw1i/WTvmLhkP9m/oAvmT9A+OOH6oCvmDLga1QGfM2kgd8yadD3TBjcnQmDejJuQHeU+/dAuW93AXwUpNy/h/BTBkSj+3yPcv8eTBrUE5UhPzF9+M+ojvqZueN+YeHkX/ljZh9Wze8jAtGuDYPYt3UYezcrsWfTsM/qYyDatmYQW1cNZuuqwWxbPYytK0ewefko1i0RgGj5nBEsVR3OUtWRLJoxioXTRzB/qhLzpgxj9qRhzJo4hFmThzFbZQRzp45iwfQxzJkykgXTldm7eTVGd3V58ugepsaGnDl2gJkTRrJ0xjgWTBjGIuVBLBnTn9N/zubZ/esQ5ATWt6g4tZzCHVPxWTAQm7mDsfxTGYtNU4nWO8ALR21Kfe5RF2NFa7YrHUW+MiAK5kN5JO/LInj3JpK20khaX0fQ+jqCtyXB1GY6UxH/mIr4x1SnO9CQ5y78sSHfXXSJ2or9aSvudIrEWaJiPxqKfagpFByeuiQnqmJsqYqzozbZhfp0N+qzPKnL9qYu25v6HBkgiS1xguoL/akr8KMuz5faXB8RjCrTnWWxuU4gasxyFSKzue4CEMlASFENud405AjNc9UpTpTF2/E6xpJuFuqb6NQWzNU2Y6HetUVO3iQnzAp9CkF2N45gr3cUya1jON0+ifOd00jvncP9oQBB7o8u42F8RYQhXzNNAq20xRY5RSAKddAn1EGfcGdDnro+5KnrQ2FuyNuMGD8LsqLcyIjyEBTtTVasHxmxAaREeRMf6Un1qwx4+wY6KnlXX0xZQSzZiX7EhkgIdH2El91tXCyuY2d8CeuH52VAdPoTIJKXJNjoC/o7ILK/f6qL5ED0sRMkL0BwfHSuy2JWB6PTOBidxtH4jKDPtMjJ43Ne1pp4WWt2qb/+uI3tY6dHDkafhyE1sejAw1INV7NLuD25iOvjC2JkTg5D8gtwoVjhPwEiHVEBEm1ZXE6jy8X0x1L8d3frK13kaaMmg6KujoT84jrA8QaBTrcIdLpFgOPNLrf9nIRZEB8nA3yc7uLteEeQRB8fJwM8JAZE+FmQnehHTpI/RRmhpMV44u/2CB+nu0J8zr4TioTjdkLF3wKRjZYY1/K0vi7CmxglE10Vja4ukRx8PgYiW3XBhVP4vuUu08dAFCzVE6NwIW63CJbqyR7X61K08PF59LHTEN/L21YdP/ur+NhpiPoEjj52jRTa6OTfh4+9Fn6O2rLYnaZYwiA8R3CKPrcUt6vkleHXuuyecrPU7DK79bm9Tr72Nwlyvku4uyERHg8IdbtPkPNd/CS3Ptn/JC9WeOrzmEDpPYI9HhHpa0aEnxlBHo8+AaLkp04kRUqIC7MjNsSWrDgPEYqK0sMpyU2iICOe2lcZ0PwK6vOoSfbD9eZxvG4cwvn0apyOLUZ6fBFOf83B/tA0bA+qIDk6VXCKTs4VYeg/BSKPY7PwOqaKz6GpBO+dTPiu8UTtHEPs9lEfAdEgEjYPJHbTEBLWj+b5xnEUXl9PyK5xJG4Zxov942i6spgP11fReGwBBQfmcln5K5b17saMvl/w+6Sh7Fm+kH2rlrFv1TI2L57D9mXzWTFjEksmj2L26MGM+e0HpgzpzeIJSqxSHc+6ORNZNVOZVdPHCA6RgtZMF8BolYoSfyj3Y8HQHszp/y2zen/JnN++YE7v/2Jun/+WQdF/s2CADIhUB3Jk4QhOLBvF6WVjOL5YiSPzB3Bwbh8OzPlVpp/ZN+tH9s/qweG5P3F0/i8cmtNLgKBZPdg7szu7VX9gz/R/snvat+yY9g3bVL5m++Sv2T3tOw7N6cWJxX24vmUct3dNweToHMxPzsfm/FwC9Tfw3GwfYca7CDbZh6vBVp67XCTaXQPr29sIsb9IcsBdvC3PEO93m3DnqwTZq+FrfREv87NIjY8jNT6Fl/l5pI9PE+6sRaC1BumBj0kLeIy/lRaRnobEhpmTn+JG/YtIIh3v8NTsCsY7x2OwZiDaa0agvWkSJidXkCm9SYqtOs7qq7mzcwy3do7kxlYldDYPwfjoDJ6cnEfUk6O8CrqFo+Yqwo0PUhttTl2sGd76m0mQnKIhyZTWdHta05x4m2RHQ7wp1VH3KQvRozxQmzI/TYrdLlDodolSv+uUB+tR9Uyf5mRTioNvUB59n7xgXQpDb1EcdpuXEXdpSrOkKOQOL8MNqIw1oTr+ibAAVRabq00W2udqM+ypTrWlJt2G2gxbKpMtBPcnS0JthtAO9zrWlNoMe97mS2ktcKWt0I36TAcas51pL/KkKc9VKFXIkdKc60p7kTtNOc68LXDnXYkPrQWudBR70lrgIsTyMm2oS7egNuUxzRlmtGab0ZFpRkuiEZXB2tSH6lAfqElriCYtfhdo9jxOk+dx6vwuUOF/kZde5ygN1hRgqNQHmuOgLYP2ulihda1OmKlpq8+jvaFQhCIa8v4lFP0rIHrXkAIN6byvTaW9OkmEoY4a+eNJvGtIolW2I6il7DnvKmOhMU1QVSwfyiOhNAhKPHlf4Mi7bHvasu14VyCF135QHgBlgfDal44SP96+DKK5NIKm8hhaapPoaMgQHK6mLD40Z0NLHrTk8aE5m7baGBpLvciLvYOXySbunRjH6TU9Obu+D5e2j2XpmK+YNfhLZg74FtX+/2Rq32+Y3O+fjB/wT8YN/J5xA79n7MDujB3Yk7EDezKm/4+M6f8jY/v2FKXc70eU+/dgTP8ejO4nA6TeAgyNHyi4Q1OH/cLMUb2ZPbY38yf8xqIpv/G76m+smPMba5f2ZsuqAezZNIx9W4exb+vw/xiItq/thKFtq4f/SyBaPHO0qIXTR7Bg2kjmTxnB3KkjWDBjFAtnKLNo5jgWzxrP4pkT2b91LSb3bmFm8gALUyMunD7C3CnKLJ2mzNJJI/h9wjD+HD8Ig8NbSDbVgyh3GvRP8+rwfHK2TMRtwTDM54/AfMV47HfOJsngGC8ctSnzNaAh2oq2TKGEpP2lP+2vg3hfFsGH8me8L38uFi20vRHquFuLA6lPt6ci/jGVieY0ZjsKS1PzOuvv/w6IWmSxuYZioba7KduLuiQnymNsqIi1pTrJkfp0N+oy3anJ8ux0i/4NENXlCW5RdaaU8lRHKtIkgkuU7kR9hrMwR5jjJjTUKUKRrM1OPptUn+NFXaY71WlS3iQ40M1MYwuKMlXbipm6IgwJLXKW1/dieX0v1loHsNU5jL3eURxu/oXD7WNI7hwXyxOk986JMCR3hbweq+P9REOcGwqy1iHc4RaRjncId7wtuESSW+JOoQgnfZ5JDYl2f0iMhxGx3k9ICLAiIcie3DhfsuP8yYoPJCs+kPS4AAozoqh8lU5zTQl0VENHNc01JbzKjyYxyp5Q3wd42Otia3wFJ1NNHEzUsTVSw+bhJXF5qrxO20r/RBcg+tgh+gSMZCAkd4nkRQuKTXCKpQiK8z6Oj2RV1ybnFIoMPm1uk8OQfMBf7hK5m6vhaXVVbHPztLoqujhyR6czGndFBKHPAZEcijwt1HCXQZS8Wc7b5qo4A/R3QNTpNAjuUJCTLkFOuiIQ+dlfEyNzii6R4ufqIhkIyEFIfv+T2RWJDn5ONwmU3iHE3YBQt64KcTcg0O0e/i738XV5gK/0fqdcHhDkYcKzYDuykvwpL0mgtS4fWl7SUJFJXkogET7m+Dka4Ce5peAMdUbN5M6KfF7Kx1Ybb2stUV2ASKEAwstGDk8fQZCtOj7WavhYq30CJn72VxXAU/i+5bM7HztDfwdEchASyxjsr4nnUhGI5AAkvOc1AiTXRThS/FzyyJ8czORg2OU9JLr4SuSfVUuhOe9aF3dHcXnuJ8tx5a9RWKKr2DD4OSCSw47cJQp0ukOo2/1/CUTBLvd46mVMqPtDvOxvEuRmRIDUED9XQ/zdHhLs+ViEIWGGyIzngZbEBNsQF2ZHVpwXqVGuZMV5UZgSSn5KJLkp4bzKjaG9Og8aSqCxhOaSFKIlhgTpHsL91B84H1uI9MQ8HA5Px+bAZOwPTxYKFv5DIPI4Jdz2ODFbBCK/w9MI3q9CxO6JRO1QJmb7KBK3jiB58xARiGI3DyJm8zDi1o/i6UZlsrXWEXNqNtEbBpGzTYnqc7NAZzVvT8+l7tzv+Gwaz8Y+3Vik9D2ap3ZidP0iBlfOonP6KGqH97Bkwmgm9v0ZpR+/ZuKAnxjx0z8Z/ev3jO/TnYn9erJyxjjWz1Vhy4JpbJo7hfVzVTo1eyLrZ45l3fSRrFEZwvIxfVg0pAdz+37DnN++lOkLGRR9wfx+/8PWyX3YPWMgh+cP5/iS0ZxaOopji4ZxZG5/Ds76jb2qvQTN7Mlu1R7sU+3OoTm9OL6oNycW9+H4ot78tfBXji/qLeov2UzRsaX9ObVSCfUtE9DbPwf9o4sw+GsxRif/wPjEH7JZoinYXpqOo+YiHK/9js4eZYLNjlKRYEGUy1VMtDeS4H+HeL/bBEguE+d/m1CXqwQ4qOFjfRGp8XG8zM8KMGR8Ctv7R8gMN8Hb7CLeppeJcb9HhNMd0iLtSXpqS0m6Fy9TPJA+uICz9j5urx3KvQ1KaK8bzf3DS4i30yLf5wEh9w7x5OgsjA6N587OYWit78u1df0w2Dseh0t/kC65wlPjI9hr/EGU2V+Q7U60+VmCH+3mdbg2b9MseRFiQHOiPQ1xllQ/M6I8/C5vgm9QHqhNVaAWpT7qvPTWoDJYl7qnBnSkm1McqMur8NtUJzyiKt6IN88NKQy+yZvIe1RGP6Qu3pTauCfUxZvyLltCW5YjVbGmNKU7UJ1gSXWyNbXpEsqTbcRGuOp0OxGIhIsxF2rShP0o7UXuvCvxoinHmfpMBxqynGjIchIXrzZkOdFe5Ck6RG2FHtRnONKS60J7gRtthVI6StzpKHKhIdOKulRT6lOMaU4zgRwLyDKnLeY+zWE3aA7Soj1Yk1bfC7R4HKfO7TDNkZcoj7zEm2g9qjMseF8ZCo2x0JhIe108rXXxtNQnylyTLNob8mlvKOR9QxE0FHQC0Sdg1AlE8sjc/waI3jekiy5TR10q7dUJvKuOo6MihuZX4TS/ioTqeGhMhoZYqIqEsjA+VIRDXYywb6hZqP/uECu8Y8Sa8LaaJNqqU2ivTaajLvWT2ae2miQqi33IS7hHiNM+jC5N4vyGH9m36B/sWfI9W+b9hOqwL5g6+FumDuqBSn8hBqfc/wfGDPiB0QN/YPSAHozs352R/Xt2ql8vRvftlBySxvT/kdH9BEga3ac74/r3YvKQX5iu9CszR/VlrnI/5k/ox4KJvVkytXcXh2jbmkHs3azEgW1KHNg2gn1bh4vau1lJdI2E2NywLlC0c90wtq9RYusqJbasGMnm5WP+BogU1QlGC1XHsGjmWBbNHMeimeP4Y54Kv89V4ciuTZgb6WNtboyt5RPUzp9gkeoklk5TFmYxJw1n07RR2F89TrmXOURLeaG+hewdE0lcOwrJ/JGYLlbmycqJuB5eQu7j87x01qbcX5/GWEvas134UOLF+1d+tL/0593rYD6UP+NDRTTvy2OEhcHlcQIcvQzlbYEnVUlWVMU9pjld2CckB6LmIrlL5NtlnkheuiDE5wJ4WxJMU76/ULmd5ERltA0V8TZCFXaWK3WZ7tRle4tAVFcggFB9oT8NRQHCT4X9QnV53tTluFORJpQsCEAkoT7DkcZsZ5qy3WTxOO9OEPr49Xm+1Of4UJPlSWWaG92eqG9GLlONbZhqbPtot1Bnk5zl9b3YaAtV2va3/urSIiffK+R6/zzuDy/haaLWxRES6rQFVyhCcpvn0ns8l94j0llfhKIQh5tdgCjGw4g4LxPifc1ICrIlKdyR/KQgcpNCyE4KIys5grqKXN7WFfOhrRKoB5poaXjFi/xE8tPDKB7xsQAAIABJREFUiPA3wcNJB3vTy5gbnsXK8ALWDy5iZXhJ0L3zWN07K+j+6U8cor8DIhGMFIDIwfB0FyD63KJUeSlCpy5+pI8fvyyCjxx6FN0hOSh1QlEn4AhFBxpdnBkvhQttL+tOeBKfZyFAkbfN1U+gR9EhkjsVfvbCHJE8GifMC90Q7/87IJI7Q+IFttyJsBckhyLRKekyxC+0AvpL7xLkfp8QTyOyE9zJSvAkK8GTjHgPEp5KeBpoQZCHCf6ugvzcOhURaENhZgRVr5J5lR9NVWkKZS+SKS2M51Xuc7JifUQo8rUXYnICDGkJklzvhBPb62KxhCCFxaCyoX53Ky38JLd46mVEjL8JkV738JPoiiDrY62Gr5VMNur42nwMRNe6RNx8JVqiO/S5OaCPZ4GE709efNB5Dj+OzAU6ahHoqEWQszZBztoEOmp9For8HLVF2PGVdM4yKTpmfhJd8XmKM1fy2Jx8/kcOQ3IgUixgkIOU3E36GIg6n/spEMnlbavbZbZIfj7kLlKA420iPR/xzPuxsIfIVo9A14d4S/Txlujj7/ZQBKFgz8f4uz3C3fYmYV4mxIXZkR3vSdpzN5KfupAa5U52vC9F6eG8yn3Om/wYal+lUFYQz9vKXOF3VXsFeZ5PCNA9gtOZ1UiOL8b+6CxsDk3F5tBUJH/N7BKX+0+ByOv4bLyPz8Tv8AyC908lbM9Enu5UJmb7GBkQDSNl0xBSNg35BIhyr68j+crvhGwYStxmJXL2juXtpQXUHlWh9vhs4reOR0+lB6eWjsDo+lHMbl5B7ehe1s6dzpQhfRnV63uGfPcPhvb4ByN++ifDen7F0B++RKnHl4z48R9M6v8j25bM5NimlWxfOoctS2aL2rpYlU3zJrN+xhg2TBvJ2gmDWDHqVxYN7s68Pt8w57evOqGo9/8wr+8XbJnUh13TB3Bo3nCOLR7FqaWj+GvhUA7N6su+GT+zd/qP7JnWkz3Tu7N3Rg8Rhk4v68+FFUM4/+dgzi0fJOiPIehsm4TWNqFyW2OHCreOLODh+VXY6uzE/f5RbLR3YHdtO+bnVmN8YgF3d49Ed2t/rq77jctr+6K2eRgBxgdJdNdEYrALyYNDRHnpEex4lSgvPfzsLhPqco0ABzWsDfbj9PAovtYX8bW6jNODY0S63SDQTh3LWwfwM1cn2tUAt8capITb0VgaTV6MI89d7xBqdhnjowvQWzWIB1vHcGvHNBy0dpPja0Tgo7PEmZ/j4X4VrM/O4OHB0ehtHczdnSPQ2TQM3c0j8NbbjNPVVUh1VhH55CClIffwuLGNBMkJSiN0aE42pSrGhIY4c2qin1D11JDy0JuUBetQEaRDWcA13vhq8NpXkxIfDV4F6lAXbUhJ0A3aMq0oDNLlZcRtMr2vURCkR2uGNbXxJlQ8N6IqxoTXEfd5ly2hItqEqlhTapOsqUu2pzbFnupUCZWpEqrTHKnJkFCX5URNmh0NWRKxcrut0I2aNDtq0uyozbAX9xQ157pSk+YgRuWacgQIkrtJb/PcqE2X0JbvyttsZ9oKpfDam44iF+rTzGjLsaI+6SGt6Sa0JhlBrhXkWNEYqsvbMB0qXM/S4HmWjoALtIao0RCtTW3qAxoKJDS99oOODGjJ4kNtojDTU5fA24ZUWhqzaGvIob0hn3f1hfD/AIjaaxNpr06ioyZZbKTrqJHtMmpIF47RmCXMJdUKUCTUbwtqr4zhfV087+uEJa4t5c9oLn0KjRnQWkhbQw4ttZm01GbSUZ/Fu8ZMaJYrB5pl8051ybTXxPG+LpGG0nDqXwZTke9DQvhdPGx28EhnOtpHh3Jo+besn/F/Wav6TxYof8PEfv/D5ME9mDCoF+MG9ES5fw9GDxA0cmAPRg78kRH9ezLiIyCS63NApNzvR8b178X4AT+hMuxXVEf2ZvaY/iyYMIiFkwaycHLfLkC0YXk/dq4b8v8WiBaPZuWCUSyfM4Jls0awbOYols76WGNYPHM0S2cqs3iWsuAMzRrPnwun8ufCqfy1dxOWJgbYWBpjZ22K+oWTLFWdzArVCYK7Pm0Uh5fNwE3nHM3+NuBqQPHpFSRvGEHUqmFYzh/K46XjeLJ6Et4nV5BvdpESyTUqAgxojDUXWiNLPHj30pv2V760vwzkQ2k4799E8a4smvayWDrKE3j3Jpb2VxG0FgfSmO1MfZI5NYmPhQbIHKHaXu4SKRYsvH3hT7MciIoCaCkKork4iIaiAJoKfHmb4U59ogNlsRZUpdiJUFST5S44QAX/Hoga8n2oz/GiKsOFijTZ74xUe2rSHAQoynKlKdtDttfI9zNA1DmrJIeibk/Ut/JEfasCDHXuFupSqX19j7Bk9cYR7O+cRKJ/GkeDMyIMOd8/g/ThObFBTg5AcoXa6RFmf5NIxzs8c9YnysWAKBcDnroYEOmsT6SzPhFOgmMU6axPlNt9Yj2NCHe8S7TnY5KD7UiNdCUt2peizBiqXuXQWPtSmBPqqIL31UADH9rLqSjNID0xhFBfa4I8HuHtfBcni6uY3D2B+b2zWN07j/X9C1jfvyADovPiclVrfUE29852ke39c7Lbpzvni+6f6bqP6MHpLoUK/wqK5KUIiuUH/0qdz7ssvl5Ylqoh1ll3wk9npEl+8SqHD18bdfxsNfCz1RAutq2u4G11RXQlPC0u4211hQD7awQ7ahHsqEWQw/XOWRKFAgXFeZYAiTbBzjcIdr6Bn/010UWSw4Kf/dUuUSs5GHlYXsbLWk284FeMZ3VxI2SA1AlEWiIQBXsYEh/pQGFWCLVVmVRV5VJVlU91ZT7vWt/QUJnDy7znZCUFkp0cRFHOU0qLEygtTqC8OIny4iTelAgS7qdQXpxCRVESVUVJRPrYEOJqLCzvdLxJoKMW/hIN/CVqsp+Ck+JtcxUfK008zTXxstLGx0YPTytdnB9fxdFEE1/7uySH2pITI+Vlmj8v0/wpSfEiMdRCOK8m5/G2uIyfxSX8LS/ja3UZf+sr+NmqdQEiRWAJkFwnyFmbYBcdQqW6XRTsotPFpZO7fKJkDpCf/VXxmP/qWIGOWl2O4e8gwJhiE524HFbS6V7Jn/Px/QDHGwQ46BHgoIefnQ5eVtfxsNDE0/KauP9J7op2rUnvXDYrhyghnni9Cxx1bbMTHvez0yHAQQ8fW22kT9SQml3Fy0ZHjNQ9835MpOcjgl0N8ZXcIdjVED/Hu/g43SXIzYggNyPCvR8T5mVCgNSQEI/HPPWzJDbEnggfc8I8nxAdZENiuDOpUe5kxniRk+BHSXoEr3KfU5oXS3lhAk3lmdD8Et6Wkxfhhbf+eWzPrsP5zB9YHpyB+b5pOByfh9PxuUhPL0R6arEIRR6yBa+fk+fJuQIQHZuN/xFVgg5OI2zPRJ7tGk/M9jHEbR1J4pZhJG0YQtKGIcRvHELspmHEyIAo4eRC8nU38+zYPAI2jyFl5xiqjk2l9eR0mo9MoWLPFAKXD+Hx5glo7pjJn9OHMVmpD4O6f8ng7l8youfXXaTU4yuUenzFiB5fMqLHl0zs8yOqSv3Q/Gs/D65f5sb54xzfvp5dK5ew4495bFkwjc2zxrNh2kg2TVFi/fhBrBjZW4Cift8yu88/mNX7C2b1EeJzGyf2Zvu0geyfp8SxxUJk7q+FQ9k38zd2T/2R3VN7sGfqD+yZ+gN7p33PiYW9ObmoD+f/GMKVlcNRXzsa9bWjUVs/BrX1yqhvGIf6pvGob5nElS0qXNo+HZ1DC3l0eR02utu5eXgO2rtUUFs7gnN/9GHftP/mr9nfcHDml+ye9gXnVvUhSXqRYPODuBrtEeaFXLQIcr5OpOdNIj1v4mOnRrj7DSQPj2F19wA+1pfxtrqEt9Ulnrnp4WN5CY8n5wmy08L5wVmC7G8RH2RF1nNHYjwNSJTqEKi3gQeblbi1ZhDaa5W4f2QRUbZaPLXRxvXOER4dm8+tHWO5v3cUupv7cX1jP7Q2DURjTV9u7x6L8bHp3DswEfsri0ixP0HQgx2EGe+iOECNqig9qp7fpTJKn8oofcqf3aUi8g4V4bcpC9ah1F+Tl95qlHhepi7iNsXe6mRLz5PnqU6BnyYFfprk+WuS53edfH8tBelQFfOIwkA93qZYUBn9iNpEC2oSzKlJtBKAKNmJ6hQnqtOkVKdJqUkXmqPk9dlNea5UptnTUughW7TqSHO+lNosB1qK3GjOdaUhy0lsmWsr9BD/rSlHSmOmE7Up9rzNc6My2Yr2Ilc6StxpyZVQl2pKVfwD3qaa0JZqTHPsPSh15X2CEQ1hurRE3KTGV513UTfpiNSmPFBTmGMq8OXtm2dCDO1dAXQUQXsRdBTR0ZBBR30WbQ0CEL1ryOV9Y8GnMPSZyNz7hszPlCqkimqvTRb1rj5NBk8ZdNQJrXVd4Ko+U4Cm6mSoS4G6JD7UJ9FRn0hHfSLvGpL4UJ8C9dm8r8+HxmI+NBXzoamQD0350JwHjVm01aXTXpPKu/o0aEiHhlSoS6LxVRh5CbZEeGuRE2dEsNsF7lydg9b5kagd78+JXb+ya/n3rJj2LQvGfs/UQd8xaVBPJgz6mbEDBLAZPUDQyIGClAb0RGlAL4b368nwft1l6ineH9G30z0a3a87Y/r3YOzAnowf3IsJg3oxRek3VEf3Zc64gSycPISFKgNYMqUvS6f9xvLZvVmzsC+bl/dn9/phHNgynINbR3Bw6wgObBkuav+mEaL2bRzeBYh2rhvCrvXD2bluOFtXKbH5zxFs+GM065eNZfXiMayYP4o/546WaSx/zh3L8tnKXfT7nPFdtPnPeaxeNJ3DO9djaWKAldlDbCyNuXLuOIumj2fZlFEsGT+UDapj0TuwmWcPdCExhA/3z1F3ejmJ64biNq8nJvP78XjFOMw3TiZaZxfZpmcplmhQEXCXxjjBnaXYg45iT6GF8YUfHa+C6HgdLgJR25s42l7H0PoqiraX4XSUBNCS60J5rAklTx9QnWorVN7nufK2wJ3WIp/OKu4X/p0qCaS1OJjm4iAai4NoKvLjbZ4HzRlOlEQ8pCzWjJo0O+qynKjLcRcWrOb7Ul3gS31hIA1FAkjJoUgOS40F/gLY5LhTleFERYoDVSl21KbYUpdmR32ahIZMV9kSWDkQCSAlP0ZDfgB1ef6iuinOCCkuWJWDkNwZstLZj83No9jfOYmjwRkc7glyvn8GV8OzuBkJi1b9La4TaqfHM2d9njnrE+5wS4QheUzumbM+z6X3eOYqk9SQKNcHomI9jUnweUJqsBXpoTakBFqTEGRPcrgryU99KMmKpbasgIbqEqBJgCJqaGkspuxVCumJQYT42+Dl8hCpzS2czLVwMFXH+uF5LA1OY2lwFmvDc1gbnusCRFb3zv4tENkZnsf2/rlPmufkEKS4k+jv9g3J43JdCxM6d/4o7gL6HBAJj1/qUrAgd4MUgUiQmugGKQKIj7WaCEW+Np3xLB9rNbytrohA5Gergb/dVQLsrxFgLwzXK0a25M6CoosU6KiDn/018bN6WWsoPP9TIFL8jIoX5/8bIPJ3vkVMiBUvckKoLkumqiqXsupCyqqLqawuoa66mLqqAmrLs6h7k0ldRTaNVfk0VuVTU5ZN5Yu0j4AoRQGIUijNjacwJRx/ZyMCnO/jJxEa8wQQuiyTGn72govjb3cNP5vreFlp42khzKR4Wd/kmZc5L1KCqMh5SnnuUyrynlGWE87LjABSI2yFuZnHl7oAkb/VRfytrxBgq4a/nQyIJBoEOGoS5HydIGcBYoJddP4WYoKdO+OLAhRdU3CaromOkNwJkh8nzPUGYa43usKVs7YC4F4TgUgu+YyQl+21Lq5RgJMOgc66XYDIz1FbBKJAyU387W+IUORldb0LDMmByN++c2+SfNGs3Cn62FX6nDytr+NtrUWAgx7+9jdwN9dAanYVT2ttEYjC3R4SIjUkUHoPfyd9gl0NCXA2wN/FgCD3BwR7PCLc+zFBbkYEuj4kLtSBxHBHnvlbEexuQqDrIwGKAu1IDHcm5ZmUtOduAhjFB1CQFsbLnCjK8p9T/yZd2I3GO+ozo/C4fQbrs+uQnF2J5OQyzPfNwPHYPFxOzZcB0WI8Tv57IPI+MRefE3MVgGgyz3ZNJGa7sgBEm4eLQJSwcQixG4fzfMMoIjcpE3t0DnnXNxN5chl+u6YQt2U0r/co03p0Ch8OT6Vj7xQSfh+AwbTvWNm3G+N7/R9G/PRPhvf6lpE/fvtvgWjcr98xvndPpg7tx82LJ7G5f5NHuhroq5/j0oFtHFq9mJ2Lp7Fj7gS2qo5i0xQl1k4YxHK5U9Tva2b3+R8RitZP/I1tUwewb84wjiwazcllyhxZqMRu1d5sV/mRHZO7s0Ple1EnFvQXtGgQJxcP5tSyoZxapsQJmS6tm8TFdZM4v16Fc+unsnvxSPYtHc3B5WM48udIdsz8iW0q37Jh7H+xbng3Vg/qxuZR3diq3I0t4/8/9A+pkOl9FV/jPUjubifIXk383RbmeoMAyXXREbcxOIL08VmCJJqESbWJdLtBjNdtguw18DS9gJvJBTzM1IiU3idc+gBPc02inXSItz6P1cFxGG3qx401A9HbOg776ztIdL2Dl9F5zNU28+jYfO7tm4T+3tHobBmA5vo+qK3tzdWN/TE8PBGTE9MwPT2T0IdbCXmwBY9bK0iXnqQ8UoeKp7q8ibzB63BtXoVd43WoFq9DdCgN0uaFrzpFHpcocDtLnstZXvlpUhl6gzfBOuR4XqI4UFtQsA4lIbq8DLvFq/DbvI68KyjCgNKwuzQnmQs7jRLMqE20oDbJmtokO2qTnahJlVKT5k5Nmju1GW7UZkhlA9NO1GY60lLoQWWavVCQ8MaP0gRzKA+EsgDqMxxpL/KkLsuJ+hxneO1PRaI1jdnOgmOU5QylQTTnulKVIsTuWnKdeJtlx9tMS9qyLGjPMOVtgiGN0fo0Rt2hKlSHujA9mp/d4m3UHdpiDWiLNaAm+hG1ef40vkkQwKM5D1oKBb0tEO435UJjDh31OWK73PvGvH/hDP3nQKQo+fOE12TwviEbGnN435At3K7PFFSbAXVpfKjvdJva6oX43bv6DN7X5/K+rhAaiwU15Qv/Dc050KKgpkxoTKOl7DmNr8IoSXMkPtQAf8ezPPVVw/bRVi7+NZJT+3/h0Lbv2bH2e9Yu+ifzx33D1MHfCjA08FfGDviZ0f1/6oShAT8JUgCiYf0/D0TD+30KROMH92Li0F+YPOQXpij9xswx/Zg3cQgLJg3+LBBt+XMgezcoiTD0d0B0YPNI9m0czu6NSuzaMIxdG4axe8MIdq0fyc61I4X5oT9HsPHPMWz4Yxxrl4xl5YIxrJyvLNN4mSZ20Z/zJ3fRpuVz2bFmMReO7cXikb4CEP3Founj2fHHHJaMH8rGmeMwP3+Il64WECShUX0PVUcWEbVyII4LemC0uC9P1o/Davs04m/tI+vxaUocr1IZqN8JRCVCZFRoXvSm/WUg7a/CaH/zXFjW+jqG1pfRtL+Mov3lUzpehvH+hT91aXaUPDemNP4JNek2gjObL7Q7Nhd5/Usgan4RTHNxgOAo5bpRFmvG6xhjKpIshT965LhSk+NOTZ4X1QW+1OUHyKDoUyCqL/SnsdBXKEnI8aAmzZGqJBsh2pdkRW2KPQ3pzjRle9GUI2uw+wwQyVWX5083G619KMr62n6sNIUabXmTnI32QWGv0L3TuBiex8XwPM4PBLk8EGDI/dFFPJ9cIcBamxCHm6LrIweiEIebhEpuEeGkz1OX+wL8uD/kuaewaDXW+wlxPqYk+luQFmJLZriE7ChnXqUEkBbhQlqEK8XJoZQXJvG+6RW8rxOa5NreQNsbaisyyEwO5GmII0HeZng638fL8R52TzSxeXQZB5MrOJlp4PDokgyKTndCkAyOrA3PdXGEbO+fw87w/Ec6i53h2c8uXv14/5AiECnuC/pXQKQIQIoV2WI9tqxAQX7B2OkIaXSR3BVSnM/xs78qukP+dldFMFKEIh9rNTzML3ZxjvztFBwE2cX152aE5MUJ8s8vd47kUSzFuNXH0PPJbMpHTpGPw9WPgKizqSw50pbS/AjqK1KorsqmqiqXiup8yisLqCzLp6Y8j4bKPJprC3hbV0xTdRG1ZXnUvMml6nUGla/SKXuRypuSThCqKEqjoiiNN3lJ1L7KIMTLgkDXR/hK7shmYq7h66iGj+QCPpILeDtcxMtGKK+Qml7E3VwDNwttnvua8jIjiMZXyVTmR1P/IpHqkniqiuKoKIimNDeSjOdSPK218bDQxNtcDV9zBSiSAZEcSgMcNQl0uiYCUZCz9icg9HdAFOSk2wV8FCFKDkAf6++OJ8YhZbAjb7NTLFGQt9vJo3vyyJ485qfoEClCkSCtLrus5PcDnfUIlt4Socjd6hquFhqiS/S3C3FlUTtPy2tCLbyDHl5WwjJYdystsZnOz+GOuIcowNmAQOk9ApwNCJDeE4EoxNOYcO/HRAdZER8mITbEnnBvU4LcjAl0fUS4tykxwXYkhjuS/NSF5KcupDxzI+WZG6lR7uQm+lOcHsyrrAhofAUtldDwmsrUcHweqOGksRvJ2ZVYHpiJ/ZE5gkukAESepxd8Iq8zC/E6sxDvM/NFIAo8NpvQwzMI26fCs10Teb5dmbgto0nYpETShiGkrB9C4rqhxK1XImr9SMI2jeXp/unkaG7k2ZnlhOyfyfMNoyjcPIq2AypwZDocX0DN7mn4/TmEbb26MbPHfzGhV3eUf+7OyB+/Y0TPf8r0NSN7fC2CkKAvUOnfg3G/fse0Ib8yd+wQdM4ewV9ihuThbcxuqqNzfDcnNizl4PKZ7FuswpZZY9gwVYnVEwcIUDT0B+b0/5pZff+HmX2+YO2k39gybQB75g7j0OLRnPhdmcOLlNip2petKj+xccL3bBovaPOEHmxV+YWd03qza3o/dk3vx/Zp/dk+rT/bpg5g29QBrBr7MyvG/sqKsb+yfMxvLB39C4tG/sSC4d1ZOPQbFg38giX9u7G0TzeW9u7G2oHd2KTUjT0Tv+bw7F74Guwl3eM6djobcDU8SLhElwC7G4Q53yLB35gw51tEut7F1/oqUpPz2On/hYvRKfyt1fE0vYDzw5P4WqkR4axLpOttUsLMSQwy46nrPQKtNUn10MNHbyN31/XGYF1vrq3ox53dUwkxvUSq90OkBieR6O5Dcm0jDleWc3efMtpbB6O2tjfqG/pxfdtgjE9NxfjUVHz115EkOYbn7dV43l5NecQNXode41WIJi+CNCj0u0yB7yUK/dQo9tGgyFudAvcL5LmcJc/lNLnOZ3jhe5Xq8FvURt3ldYgOr8P0eB2mR2n4TZluUxp+mzcRd3kTcZcCX21qoh/RGGfM2xQL6hOfUJtoJhQqJFlTmyIRgagq3Z3qTDeqMwUgqs107AJE9TnOQrV1eSAtRW7UZjlQl+VEc76b0IaVK0R6Wgo9aC32pCLRmtZ8d9ExoipMKGLIsqc1V8K7fHsosKEl2YimGAMao27R8OwmDU9v0xRjQFP0fd6lPqElwZjmRGM68l1oLX0mwlBHbeYnYCMHEhFMPgGfv1MnEAnQk/xZIOoEoXQxJveuPkOAGBmM0ZgDDTLVZ8vcoowurxN3IdXnyhyiQgUYyoS3GYI6cqEpnbbqWJrKInmd6caLdGfSokyI9NHGx+E0XnbHuXt1MYe29mPvpu7sWPtPtvz5A0tmfMWUof+XSYO/YdKgnozr34sx/X9ijAIQKbpEI2QgNKzvD6LkINQZpevOyP7dhUKFgT2ZMOQnJg//jSlKvzF9pNwdGiYC0dJp/Vg2vTcr5vRh7eJ+IhAd2jbqszq4VdCBzSMFKNqiqNHs2TianWtHsmXFcDb8PpwNf4xl058TWL9sHKsXKbN60fhOLZz4kSazauGULtrw+2xO7N2E3tWzmD28LYvMPUb94nGWqk5k7TwVNs6eyKl1S/C+dRmSQnjvcJ9Xx1dTsH0qgb/3wXJeDx4tHYT1tmk47J1NksFhCiwv8sZNh8pAfZrizXif4wgv3OkoEubw5C5R28tgYUnrmxhaS5+LQNTx8ikdLyNoKwqktciHmjQHSp4bURb3hKZcR5ryXGjOdxPmieSRORkMCQpWUKDgJBV60JjtSGmcGa9jTSlLsqYux5XqbFeqcj2pyfOhNt9XjMzJgUhRjQX+NBX8/7y9Z1TUh7q3vc/Z+5zd0/tONMbYe9cYjb3G3nuLvcTYEUSKUqQIIiJF6W2oMwPDMPTeQXrvSG9K1Wiu58OfGQc1+5znWe96P1yLAQZlga7Fxe++f3cIPaUynhYE0PbIg5ZMV9oz3ejI8qAzR/SaEMlV+0nqKN/+h8EydFglRM43juKodxhHvcO4Gp1EZHke/3uXCbQRyhL8B1AmQ1KHa0gdrhH8UI8Q5xuEuxsLEuRxiyiPW0R43iJGdJt4Pyvi/ayI87ci2ucOqfKHpMmdyQxzI03hQm6cD4WJ/pSkSqjICKEqO4KsaH9KUkPpbiikp7EInjXCs0ZePKmite4R9ZXJZKeKUUjt8HM1wd/NlAAPEyQeprjbXhPKE2w1CXS5ia/DddytrwySov+NEHlaawxweRBK+VFvjhvcInfpjRtEg3eJhHs/PnaXB43GKSVIfWdHGFPTV+0LBbnqqZ6nPi6nHJlTNrYpZSjUS1+VDKmLUaiHIErKhEj8UIPAB1cIfHBFNT6n+iF6YCwuwteYKP9bRPgaq2q11Zvo5J76g5IJpRCpJ0DKz0nmoTMoMXpDhgaeK/N49XVQpVOehqQq7Cl/JKGpKoHOljyVFLW2lvGko3IgISqmrb6A1sf5tD4upPVxIS11BTTV5tJYk0NjTc6gZEgpRU3l2XTUF5CVFEy4xEHYJxGZEiQyJMhHnyDvawSJNJF6aSH10ibA+SoKkTGJcnuyYjzoqEvsc67qAAAgAElEQVSlpymH7qYCOuqyaa99RFtNFs01mTRWptFQnkRBqoQgD7NBUiR3ukaoszYhLlrI1YQo1FuHMB99IvxuqvFmOhTlPyA/A/Ki/F4oRUgpPDGBJm/we0IkiJOpighfY5UMKUsclI17qtIJtRtHg3aNBoQpTGRMuMiUcJEpYd4mhHmbCJKkqm43UglRqKchEf6mRAXeJsLfFLm3EVLXG29NiH5PiCROesjcDVRjc8pDrsp9I6mLEcHut1SHWRW+lqqRObmvBRGS+8SHOpIa6U5atAdpUV4kKVyJCX5ApMSe8EBbYmWOpEV5DYiQkBDlJIpJj/YhJcKD9GhvoXThUSjtpcl0FqdDex286KTpUSyyuzq4XtqOz6V1uBz/AdHPC/E7twy/c8sQX1j+74XogiBFoeeXoPh5ERGn5hN9eA5xB2aQuHcSqbvGk7FzLFnbRpG9bRSZW0eTvnWsSoiiD82mQGcrSZfXE3dqKUk7plC0dRyd+ybDse/g9A+8OL2Ign0z0B72R9Z+8Ge+/+hdpgzIz6iP/sLoj//KuI/+zIQP/8zYD/97gD8x9sM/MeaDPzLtq3eYN/JTZg//mA0/TEbz2E6kTncIsDfB3VIXkwuHOL/nR05s/IGfVs5i14KJbP1uJBtnDGPVhE9ZOup9Fgz7K/OG/lkQou+/4cji0ZxcOZGf10zm+IrR7J8/hN2z/sWmSR+wcfIHbJz8ERsnfyRIzch3WTnmfVaN+XiAT1k15lNWjPyEpSM/Zcm3n7B4xGcs/PZT5n/zIQuGf8TSkR+zcvSHrBv7AZvGvsv2sf9g97i/smPkH9k95k/8svAzjPZMI81dgwTnCzhcW0eIwy+kBQrTEFlyW4piXUgIsCBLbovC9QYhzjr43rtAqOt1EsVmSByuEGB3iUjvm8T5GRPiqkt2rBNB7voE2mmQINKnSHIDq8OTsd7/DZa7vsZgy7c4XlpDgpseCV7GWF3ahtWFDdicX4nj5eVYHJ+J4f5xaGz8CtOjUzE6NI67Z2fjfG0pCQ+PEGv/ExKTjWR6nqEp1pgqhSBCxdLLFIovUii+SIn4EiXiK5QEaFDsf4kS34uUBVykxPc8LVGG1IXdpDnGhL5HtjTHmdM4QH2MCRXym4MolurTleFAW6IVlHrxNN2WJ5kOPMlypOORM505XnTk+tGRH6iSobZCX5UQPSn2VY3MteR60pbnQW9FAE3ZLkLVbmkAHQUiesoCVXJEYzgdBSJhrKdKSnu+N09L/OkoEAm7SQVu/FrmDdW+9ObZ05VhxfMsa55nWEHOfSh0oi/Thqdp96DCj64cF7py3aEtAZ7mqmToeXsev3YU8KKz8A0R+j0h+v3n/b8IUYHq4/69EBXxorNwIElSv3+k9vd3l0B30cC+UA70ZQt0ZdLXkkhLpZzaIn+KUh0pyXDkUZwVUVJd5N6X8X14Av2LCzmw+Sv2rP+AvRs+YuOy9/l+4h+ZMfJPzPj2H0z55r2BdriP/9dCNPKr91RSNPbrjwaeKxQvTPz6QyYP/5gZo75gzriv+G7sV/ww6Ru1dGg4q+YMZ/Xcr39HiCb+jhRNHMTxAU7sn8TxvZM5vHPiICHa9uMEdq6bwfYfZ7BlxZRBQrRlxTQ2LZvOlhUzVGxaMYtNK+ao2LJqPtd+Ocw9Uz3s7xrj7nIfTzcHdDR/YfUPM9ixZA77ls3G8MQu4u4ZQGYIrRaXqDqxmkfbpiJe+SUOiz/Bbu1o3A58j/fxxWRZnqTCRZPHYkPaou/SlfaAZwUevKwI4GWVWEhJKyT0V4eohKi/PoFnj5N4XpvM89pkfq1J5HlNDH2V4TyvDaOvQkJdij01Cfdoz3MT6vCLfekqk9BTIfsfhai3JpS+Khn9VVJacj2pSXlAdbIDbXletBf50VYUQEephI6yYFUa9KYQhdFVHkZ3WRi9ZaFCg122L83pbrSmCbRliQaNzakXNrxViF61xx1Rtcip42J4HE/TM/jcuUCgjQYBtlqDkNhrE/RAh+CHesic9JE56RPqcpMwt8FHV6O8zInztyJZak+y1J6EQBtiA+6TInciI9yTrBgRBcliGkrjKctSUJwVSl1JEnUlKdSXpNPdWAK/tkBfA/Q9hq5K+hrzaCyOoyA5gOggO6SeZnja6yF6eAN/V0PErkb4PtTH674m3rbX8HsgJEQe9zRUAqQUH6X8/F4y5HXvKl73rr4hRG+ToLeNzyn3iNQPrEqchDRF2TSnFCF1yVHf1xCKCowJ9TQkyFVPaJpTa4ILdtMl2Pk6wc7X3ygsUIj0hF0Xd21C3K6h8NJB4SUIUbjXDUI9dJE4XkX6QAPpAw3hsZMWcnedwUL0GsrEQSk8StmKEN0kyteQSB8Dwr1uEO51QzV+p/DUV4mYUsaU43vKIgGlsL0ubsrnK4kQ3SQ+0JzsaEdq8kLoa8+l72kpT9qL6Ggpor2plM7mMjqaiuloKqa9sUglRi11ebTU5NJc/Yjm6keqfaJXZNNcnUdbfRFPW0rpbi+ltjSB9HgfQgLvECI2Ry6+hVxsNMAtYkNsyIxzoyw3lCeNWTxpzuZJUy4dzfm0NxbQ1pBHa30uTbVCeUNjbSaFWWHEhrgQ4HYLTxstxI46BDvrEvRQKFmQu2sT6nmdUM/rqu9bhEifSJ8bRPrcIMr3JtH+BkT7GxDle5Mo35sDewuvyhDU94PUhSguwGQwgcaDiAkwFPA3Jsbf+A2RUopxTKAZ0QGmhPsoZeZV7boymRI+FwMVyn/TEb4mgwj3uaVC+e9dKUQKkTGRAeZEBpgT5ntLVdutHIlTSpH6MV31JrsglxvI3A2QexgiddZXHWhV3iEKdDIg2P3WoHRILrqNXHSbiIC7xEjtiA9+QKLckUS5I/FyZ2JljsQEPyBa6kBKhAe5SYEUpQeTnyymIFVCUXowuUkSMmN8SYvyIjvBn+KMIB4XRlOXGUFrfgq9j0uhrx16m+mrzCTKVg+Py9vwPLsc0c+L8f1lKYEXVyK5uALJxRVIL69EenklQRdXEHRxBcGXVg6wnJCLy5FfWE7oL4sHCVHCnomk7BxH+o4xZL8mREnbxxOzayKRB2ZRdnMvBQb7iDuzkrjdM0ndOJqqTaN4unsCnJ7Hb2cX0Hzke/zmD+XAh39i0bv/xfQP/si0IX9j7Od/Yuznf2LyZ//FtM/+m+lf/oUZX/2NWUP/weyv/8nc4e/y/bfvM2/EB8wd+R4Lxn3E2jnfcG7PMtwstAh2McPP3gibm+fQPb2Lo5sXsmneGDZ+N4JdSyayZtqXLBv/MQtH/pN5w/7Chmmfs2fecH5aMpoTqyZyctV4ji4dxf75X7N15hcs+vZvLB71DotGv8+Cke+zavK/WDHhX6ya/BVrpw1n46zRbJkznu3zJrHrh+msmTKS1ZNHsGL8MJaNHcri0V+wZOSnrB7/L9ZO+IydM75i38x/cWjmJxyb9SEnZn3A/ol/5MLSz4iwOEiBvzb+t3YQbn+cFL9rFIRakx9mT7bsHsn+5oS76SN3vI7ETgM/63OEu+uSLDYh3P06oc5a+NqcJUthRWWqK6myO6RHORITfIfUIGPi3S8QbLIF833fYLj5Q7RXvYPpngn43dhDntQSD+MTWF3ahp3mdox++p57ZxdiefI79PaM4fap2UTaHyXQbAdWZ78j0GwbKW5nEBmsJ9LuINURN2mIMaY2XJ+aUB3KZFcpDdagVHqZ4sCLFIjOket1lgLROYr9L1AmvkS1TIsKqSa1Cj3a4k3oSbOmOc6U5jhT6mOMqYk0ojRE9xUyfQol2lQqDGiJs6Q74z4daVb0FzhSn2hJZ44jT/LceZIvorPQj/bCAJ7XhtJe5Ed7kR/Pa0PpLPalrVBEW6GIzmJf1V5RY5arsFNUJPCyTi6kRGUB9FcH01Yoor86mO4KKU05XnSVSegoEEGDAprl9BS4QpU3Xdm2PE234FmmJb9mWkGlB8/S7tKTZkNfngsvygJ5US2HhtiBlrYiYTSup/R35eb/RoReUfDGyJww1pb7WrJToBIhgeJXMvQ2lGLUXSIkQG8Z23slYo+gJ4vnncn0t8fTXC2jKk9EYboLWfH3yYyz5lGcFWlRpij8NHG5dwh7050YXlnBiV3j2LTkY1Z+91cWTftP5k78AzNH/wdThv0Xk4f+jUlD32PSkA+YMPQjJgx9VZqgLkRjhn7AmK/eZ/SX76kY89X7jB3yAROGfcyk4Z+qKrmnfvuJIENjvmTuuCHMnziMRVNHsGz6SJbPHMHKWd+y+rtvWDt3GOvmDWXTomHsWDmcfRtGcnSnID6n9k3i1L5Jgx4rOb1/Mqf3T+bkATX2T+XYnskc2jaRvRvHsWvteLavmcSeDbPYuXYWW1dOZ9PyqWxcNoWNy6awYclktqyYwbZVs9nx43fsXvc9O9fNZ/eGhRzctoyju9Zw5uBm7Mz1EDlacd/yJoF+Lri72aJ14RS71yxi9/LvOLd1JU4652hReECsOzU6+8jZPY+UDZNx/v4T7JZ+hcPmSTjvn4ffqZWkmR6jxFmDugADOmLv8yT5Ab057vQX+/C8PJDeMn9VutNXEy7cIPo3QvSsRkF/pYznlWKqEu5Tn/aQnhJhz+9JSSDd5cH0DDTL9ag1zL0hRdVh9FTJ6SwT05jtQU3KAxoyXWjP9xZ+WVHkR0epRDiqWh5Kd0U4XeVhryiLoKssgu6yCHpLI+gvCaO7QEpbloimFDeaUtxoyfCkI9ePJ4VSVbnC24Soq1xIm/7gYXyKNzA6g4fRGUGELM4TaH1ZSIHstAi0u6ZCKUMyJ31CnG+gcDV4lQx5mxIjMiPWx5xYnwEZCrIlQ+5IZqgL6TInUmTOpIQJC8jZSWIK00OpLIyjpjiZxpocutsq+a2vmd/6mgUZogNog18b6avPpjg5kEj/uwQ43sDXXhffh/q439fC214H34f6+DndQGSvjdd9TTxtrg5UbF8ZlAgpJUgpPv9bIfKyuTLApUFjcK+Py72eCCnLFFRV3HbCcVaxk5ZqD0g98XmzuED4gVHucVNonBsYqVM+J8RVF5mLzhv7OWE+wrhVqOd11Q/YCq8B2fG6gdxdB6mTFkEPrxKsbDtzu64SmNdHrdTbx9QbyELcrhPqoUuE6CaRPgaDhOh1MXpdcJQy9L8RIoW7Ngp3bcI9dYjwukG03y0yw+2pKwylrTZFJSFKEfo9IWqty6GlNvsNIVLtFNXm0lZfQGdrKU/bhV2k7vZiejqLqKmIJSbCgdhwuwEciA1zIjctiMaqFJ62Fgoi1FxIe3MhrY1FtDQU0NSQT0N9HnU12ZSVJJOfE0lJfjQlOWHkpwQQFWCN2FGHUE/DgdFFzUFSpC5HESJdIkS6RPrqEeWn/5oQ3VB9j17//qnEZkB0/q0Q+Rv/rhBF+d8iOsCUWLE50QGmRPkJUqSeJEb4Gqv+3tfvUym8hRRLKVZRfqZviJG6FMk8haa6cD8TwnxvEeZjqjrwqmyfUwqR8pCuUoiC3Q1UtegydwOkzvqq1r9w39vIPIyRuhgh8zBRjcwpk6LYYFtSwp1IC3cjRmpHmN9dIvzvERZwX0V4oC1xIU5kxfmQnyxWjcvlJ4t5FBdAksKdlAgPshP8KcuSU5UdRkVyCHUZMTQXZgpS1FoL/S3QXEKyqwk+GpsGxuaWEKK1nuArq5BeXknwlVWvHl9aiezyKmSXVxF8aTmyyyuQX1qB4twSlRDF7J9G/K5JJO0Y+4YQpW0bTdKOscTsmkjE/pnka2+jzPwIcedWE7l/LgnbJlGwcSSPd4yh7+Rsnv8yj+4T80jbOBHDyZ9zZMynrBv7Hqumf8TS2Z+wbNYnrJn+CWumfsTqqZ+xcsrnrJj8GcsmfcrSiZ+wZMLHLB7/PkvGvc+yCe+zYspHrJn5JdsWjcVc8yc8rK/jbqODg5kGJponOL1rBXtWzmDroomsnfMNy6Z8wQ9jP2T+t/9k/dTP2DNvGD8tGc3JVeM5sWIcR5aMZN+8oWya8S/mjXiP+aM/YcH4L1k0cQirZo5kx9IZnNiylF92/8i5XWu5dmQHZpeOY6NzAVu9i5hfPoHu0V1c3L2WQytms2XOCE7+OJNjyydyYukYTi0ezqkFX3H6h084MffvnJn3V27tHk22xxn8jdbib7qBR+KLFClu0JLpTJ7MnNIIa8IcNfC/cwqfOyfxMj+Kp9kRIj20ifbWpTD6PqlSE7zvniHcU4dEsYlwHFlsQbCPAUkBuiR7nMblyhzM93yO/qZ30VrzLqb7JyExOki4/RXuaezAy+QUDtd2cufsctx1t3D79AJuHZ/D3YtLCbQ8gM2V5dy/vJQ0n0uE2h7E13QTKZ4/UxGhR4lMi+LAyxT4nyfH+ww53mfI9ztHkd95CnzOkut1hnzRz5QEXKRccplqmRa1Cj3qwvWpCxd2jRpijKmPMaYq/AYVobq0JFpQF2VMSbAOuf4alMr0qQ43piX+Np0pd2hLMacz04qGZHNaM+/RkevIkwIPOou8eVLqz9NSsUqInpaKeVoWwJNSf56U+tNdIew+PC3xp69CEJy2XBHdJWJe1snpKg+ks9iX1gLvARkS86QkkP7qELorpIIMPQ7hWbkP1InpynWgPfUO7cmmdCYa0518i/4Uc57EmdKVbgPlflAfCa0pQoFCT/GrXSHlvpB6KvNvUIrPi87Ct/L/uRCp9pkGpKh7YCzu6UDBQ1cFPC0dSJfy4VkBvMynoz6c6mJf8tMfkJ1iR1bCPTLjrEmPsSQ99jbZCRbIfM5jd3sb1375HsMrKzi6fRyblnzKkul/4/vx/8mc0X9gxsj/ZOrwPzFl2J+ZPPQf/09CNOpf7zL6y/cYO+QDJn7zCZOGfyoUKIz4VEiFxg9h3viv+WHSNyyaOoKlMwQZWjV7BKu/+5Yf5w5n3ffDWT//a7Ys/obdq0dwcMsYju+e+LtCpBShMwemcObAFJUIKTm+dyqHd0zlwObJ7F43gZ3rprB342x2r5vN9tWCFKmz48fv2LN+Hvs3LeTA5kUc3LaMI7tWcXL/ejTO7MVQ6wwedqb4ON3FylQXXx8n3N1sMda9xL4Ny9i78nu0929CfFsXshT0e96k/NJ6MrbMQLFsFA7zv8Rm2bfYb5mO4965SH5ZS5rpMcpdNakVG9IeY0NXqiO9Oe5053vQW+RLf7lws6urTEJ3pZye6ij6Hse/MTL3rDqa/qoI+qrkQoFChYT2XA8q421oznTlSb6IJ0UBPC0V010pG5AhAfWUqKdGnTC6quU8LQ+iMduD2jRHYZ8o31P4xUixmM7S4AEpelOGusqi6CqLorssgr6ySPpLQ+kukNKa6kVjkitNqe50PPLhSV7gv02JVELkZ3mJN7kicPcKUjttQh7qIXfUVyVAwa8hc76B3M2ACC8TIr3NiRLdJtrXnGhfc2L8LIjztyRJak2azJ5HcidyFO7khXuTHelNeqwvmclScjNDKc6NoaE2h66Oal70tfDbsw6gF+gDOqG/AZ5W0F2bQWmyP4lSG4JdDfF30EHqLPxg43r3Mh73NBDZa+PrcB1Pm6u4W19R3RpSJUPWV3C3vjJoJE4QHg3VY3VE9zUQ3dd4Q4LUm+SUkqMuQeppkPJwqnIsTjkqF/BQUyU0b5YjvClGSoJcdQYJkVxdMl4bTVONWYn0UXjpvJIiT33VuNzrCc2gprmBnRXlD9pKwVIlT57XkXm8SjPUE4wIkf4gwr31CPfWExKqAUFTJlchbtdUr7+ejCgfy921hd0aV00UrpqEul4j1PU64V4GJMltKc2Q0FwRz9PGXDob8+hsKKC9sWBQQtNan0uLUoZqMmmuyaSpOkNFQ3UGDdVZNNZl09IgCFHPkyp6nlTR0VLE045SOloLyM6UkZMRRE6GjJx0OdmpCuors3naUk5nazntTaW0tQiNdy1NJTQ3FtHQUEhDQyFNzSU0NZdQU5VJeUkiVSWJ1JbEUpmrICvWTair9tQXdsFcNZF5vE2KtAn31iHSV09g4Gse7X9DlRpF+xuokp4ofwOiA9WESCwQF2hMvPgW8eJbg4To1ficclTutVE7iaka5sQEmqkxeBRPGLt7JUvqI5VR/rdUcqX+HCXKsUxlZbfc24hwP5NBd5XU7xspn6Mc4VPVfA/sKAW7CmlRkNtNwn3NiAq0RCEyI8RTQC66rZKhKPE9EuUPSItwISHkIXKRJRI3E2Set1WV3MHeFkg9zZB6mhEWcI/oILuBo65OpEZ6khDqomqkS4/2IScpSDgsnRBEWZKCuowYWvNTaC9MpSEvmV/b6uguTaPI2xDxpVV4nlqI9MqPKhFSItNY/RorCbkiEHZxGVFnFxF5RE2Ito8nY/uYQSNzSiGK2zmRsN1TSL/4I49tzhJ3eQOhxxcRsXcGKZtGUrRtBHVHJ9FzYS4vf1lA/dH5SDZM4tbyUZxY8gV7V33BltWfsWX1Z+xZ/hl7F33OjoVfs/2H4Wyb/w1b5w1j89yhbJzzFRvmfMHGWZ+ydvpHrJr0LssmvMuSCe+zY/kErv+8DUfLq/g8NMbL3oQ7eue5dGQLBzYsYMOiKSyd8S3zJ37FvFEfsn7qZ+ybN5QjS0ZyctVYTq0Yw9HF37L/+6/YNONfLJs6lKWzx7J+0Qx2rvmB3Wvno3fxMB42Roid75AfF0xpopzKtAhqMiL4taGQ/roceioy6C5LJCXgPh63fsbi/GZMT69CZ88sNLdN4PLaYVxc+QkXV/6Tnxf+gdOL/oDNmTE4ac1EevdHcoJPkyM7R2WMMfEe58iWXCfQ6iBuhttxv7UTL/P9eFkcQGx3hkCHn0kJNibcS4tQN00CHM4T7KQh/FIrwBQ/Ny3CXc+guLuVOz8NxWT3h2hv+BvXN36E1fFZxNidRWR6BMtLm3mgfwDLi+uwubyGO+eWYXlhFdaX12CnsxHHG9swP78Ub9N9pPlq4nVrMwF3tpAXfInS8GukeZ4k1fkIKQ8PEm+3h1ibXaS7HCbL7Si5HifIdjtJjudpysSXqJBqUC3ToipEiwq5QE2YHjWRBlSE36BMoUuZQpeO9Hs0JtymUnGDIuk1aiJuURdpQkO0Cc1xpjQlmFAXd5PmVHNqE01pzbajPd+JjkI3Wgs8aS3wpr3Ih/YiH5rzPOmplAyiu0LMk1J/eioltBWKVMLTXuRHW6EvrYW+tBX78awulK4K4WbKi/oweiol0KCgp9RHJUTNyZa0p96hLcmEtlgDWqN1aY24Tlu0Id0Z9+gv8ICGWJ63ZfBrdykv+iqhr/L/NyF62fX2nSGhortogAH56S1/O8rPtaccuiuhu26AauFtXYV0NydRXx5MWa4H6fHWpMTcJinKjNRYS5UIpceakR5nQoj/BUz1l6FzeR4m11dxbNc4Ni79lKWz3mH22D8xY+R/Mn3EH5n+7X8xZfhfmDzs70z6WhCiCUM/UKHaBVKr3R7z9XuMGfKuitFfvcPor95h7ND3mPTtx0weIRQozBn3FXMnfM33E4exYPIwFk0bztIZI1k2SIZGsP6HUWxcMJJNi4azfflI9q0dw5Gt4zm1ezKn9kzk1J6JnN47iTP7Jr9iQITOHJjGmQPTBkRouhozObZ7Ooe2TWXvxkns2TiF/VvmsHfjd+xeJ7Bn/Vz2rJ/L3g3fs2/jfA5sWcChrYs5tHUxW1bPZsfauezdugRD7dO4O5gh8bbDz82Gu2Z6eHk54O5mywPrWxzavJKDq+dzT+MUaR52UBRLrelhSs8sJmXDZESzv8L2h6+5u3w09ltm4rh3HsGXNpJ55yRV3jrUh5jSGHGHvmxPnhf50ZbhTHeel5ASlQbSUyahqyyI7goFPdUx9D1OpL8ucUCIYnlWHUl/VZhKiPqrpPRXSalOdqAy3pb2XC9aH3nxtFgpV4IU9aqNzilFqKsmiq6aCLoGpKinSk5XmYTqZAfq0x7SmetGR74nnYV+whHVslfSMigdqoikuyKSnrJoQYhKwugvlvMkJ4DGFA8ak1xpyxKpUiLlQVaVEJUp6CxTvBIisfU13oqNNlI7HUIe3CDUSUh/FK4GhLjeVCFzvoHM+QYhLoaEe5oSJbpNjN8d4vytBqTIgoRAa5JldqSFPiAt9AGZYW5kR3pSEOdPfqKErKRgstIU5GfHUlqYzLPe5gEB6qe/uxVedAhNci/a6G0poaUsmfRwN8JFFiQF2yJ1vknAw+uIHXWQON0QqrMHpMjT5upAk5xwY8jF6sJbhcjTWgORjeYbQiSy0XyFSojeLEx4vVb7bTL0+uFUpRhJnLXfkBtlQjToYKqyVEFNqJTFC+pCpExhlG1iSiFSNpNF+twg3FvvlWR46KrqtpXpjrJdLtzrxhtCpC5DryqnBRkKdheEJtTzOuHeem+I0OtSpBQzubs2MlctZK5a/6MQKZ8b4noVubMGcmcNQhw1CHbSINhJ+JrHB1tTlimlrTqZzvpHdNTn0FGfQ1tDDq312bQ8fkTL40c01WUNEqHGyrTXhCiDxsdZtDTm0dlazJO2ElVS1POkiqft5ZSXJAoUJ1NenEprYxn9XU30dzXxpL2WtuYq2lsraWurpLW1gtbWCpqby3ncWExTSzmtrRXU1xdQV5NNfVUGNSXxlOaEUJEbRHG6DzESc+SeukhdNQl2v/aWr4u2SooiRLpqI3Q3iPO/KRBoSLzYiDjxTaID9YkOvDmA4VuFSCVFASavydD/JERCUiRg+gbCfpLpG1KkTImUUvQ2IVJKkbrgKB8r7yophUjqpqdKkt44EuthSKinMTJ3A6HNzt1AJURhPqaEeJq8IUQRAXeJDLQmMtCaML+7BHmYIXa9RZCHGRIPU6SeZsh8LJF4mBLkdZsIyX1iZQ8GyhcekBzuRkKoC+GBtiSEupAS7kVShIiUcBEJci/y4iRUpcipy4ygJjOMpzW59LbUCsUxHbmkO2nhfHYV7meXI9b4EemVH/HzXh4AACAASURBVAnSWCNwdfUgZBorVVIUdnklUeeWEnlkLlF7ppGwaxLJW8eRvnUsmVtHk7l1JOnblEI0mrhd4wndMZGEM8tpfaBJguZ2FGdWEHZwDvHbxpCxZTjF+0fRcXYmL858R9fJuSTvmozT2hFcWfk5R9d+ztYV77N1xfvsXfI++xZ9zJ7FQ9mzaAT7Fo9k3+KR7F86iv1LR3Bg2UgOLB3Ozvlfsn7aByyf8E8WjPo7Syd/zKrvhnLlxAbc7+kR4GiB2PkuD8x00D6zj20rZrPyu7EsnPIN88Z+ytqpX7xKiFZOHJQQbZz5FRsXTGH7yoWc2ruJq6f24nhHjwg/BxKC3Qhxt8brngG2Ny+id2Y35/auQuv4Rsw1D+J55zKhLjcpiX1IdZITYY6X8b61l9unF2B0eBraO0aiuf4zrq99h0uL/8CxOX9Af/PfMTv0CXbnRyA2nYvnzRko7q9Dfn8DwXc3EmC5HpH5BkS3txJwbx8S+2PE+GiRLjchykeHCG9tMsIskbleJfDBJWQuOiQE2yJ10ibwzh5cNGdjcehzjLa/x9W1/8R470icrqwg2uEXXG/uw8XoEI439+Npcpggm1OYn12G1eUN2F7fzkOjXdzX24KtzlYi3K7ia3mAh/o/EuV0gGLZRfIkZ4lx2EW09VYirLYSar4BhdkGIi23EGezi0TbPSTb7+OR+0mK/S9QGXSVapkWWZ6nyA84T2XoNR7HCDJUGqaroi7ejMdxAg2xr8oV6mNMqIk0oDHRhDLFdVrSLaiINqAx/S6NWXY05zrSVuRBbcZDlRDVZjjxrFamoqs8UCVM9Y9cac7zpL3Ij87iAFrzfWgvCeBpuYT+egXtZYE8qwvlea1Ad4WYjkIvGjMfQrOc3gJXmhJu05VuTWeSOU0x+jREaNMccZ2OWAPaE4S2vGcVEnprw+lrTuZ5RyZ050B3LvTkQnfeQPta4Wv83wmRcodIdUPotaOn6rs/b02Fesqht/JNeqoHJKhSEKButdd7yqGnmMJ0Hx4lOpEcdZcYuQmRITeJVRiphCg11nJAhoxIj7+Bw90tmN1cwbULczh/Yjobl37M4hl/Y/bYPzFr9H8z/ds/M334X5n8zV+Z9PXfmPT1P5gw5B+MH/IO44e88/8kROOHvMfk4R+rZOj7icOYP2U4C6Z+829laMuisWxdPJZtS0exe9UYDm0cz9FtEzi5a+Jbpejn/YNl6Mz+GZzcP/MV+2Zzct93HN8zm8M7pnNg81T2bZ7OoW1z2b95npr8LBzE/k0LObR1MQe2Lmbf5oUc2rGUX45tw9vpNiH+joQGOiPxdsDD0QoPNxs83e/j42rHkS1r0dq9HvltXVoi/egLcaToynqKjs4lfu0kvL4fjs2CUdxeNpb7m2fhuHceCq3t5NicpcpXj3r5bWrkFrwo9OO3SilNqQ9pz3Shr8RP+HddLqanNEhobatUCElRbRzPamN4XhM1SIj6qmT0VQn/D58U+1IZb0t1oj3Nme48LRhIc8sldFUEqyVErwtR1IAQKYsWZDRmuVKXYk9zhpNwY6zAlyclkt+VIpUQlQv0lobRWyKnuyiItiyRkBKluNGZ7UtHrh+dBWKeFAfRUSIUNrwhRFJbPdSR3NdFcl+XIDt9gh8aEOJkRKizIWFuxoS5GRPqbozCw4RQd2PkrkbIXY1QuJsRJbIkzt+aRKktycEOpMgekCp/SFa4K2lhTjyK86Q8S0ZKmAuP4v0oy5LTVJnG0+Zq+p608mv/U/i1B37rBZ4DLwbogpct9HdUUF+aTGSAPXIvC6QuRgS5GCFxukHAA11E9tp42mjhbDlwZ0hVq33prY1y6kLkde8qPrbXENloqoRIdF8DH1vNQagLkXJHSDkq90qKBjfGKaVn8JHUV2UJyuRH6nJd+JiHVxA7XR10vFS5BxQ0IC7ih8KOj7INTjnaphxTixDdVAmEUjCU8qIUGaXAyDxeHW2Vebyq2lZKz+BGs8GJj3rKo570KLx0VCmQeiL0uiS9LjnqQvT6zszrSVKwiyYyZ03kTgKCFGkhc9EhwteEyqxAGoojaK9Lpb0unfa6TFoHaKnNoKU2g+aadJpr0mmqTqOpOo3GqhQV9dUCjbXptNZn09lSQGdbIU/aSnjSVqaipiKDkvwkSvKTqCnPprOlmu4nTXR1NtLR/pj2tjra22oEOmrp6KilrbWa5uZK6h+X8LiumPr6ImGMrvYRj8tTqMyPoCw3hJJHAeQnuRLuf5Ng92tCvbeHFmEe1wj31CbcU1slRMqxuRhffWL9BBlK8LtJgr8+cQH6xAfqExOoS4xEn2ixLlFSfaKk+sRKjIiVKEXIlASJGfED8iKkPLeJFVsQI7YgRqImOpJbxEpuqYQqRixI0ttEKFZsqnq/elnDqzE69ftHbyZIypE6ZUHE26rfX6Wrem9UdqvfMQr1NFY12imFSCEyIczHFIXIZECITAjzMSfCz4JI/ztE+t9B4SfsEYV4myPzMiPI0wSp+y3E7sYEeZsRFniX+NAHJIe7kBLhRmasF+kxniSFORMf6khSmDOZsV6kRnqSEuFBvNyVuBAXEkI9yE0MojRdRn5iIHUFUTx9/Ii+tmJ6W0roay2nsTCeCMeb2J1bj8eltUi0NyK9vokAzXVIr65BqrmaIK01BGsKhFxdQ8jV1Sg0VhN1cTkRR+cSuXsq8Tsnkrx1HClbx5C2ZRQp20aQPEDi9hHE7RhD+M6JxJ5YRpXVJYpunyfq7DrCD80jctt44jcPJ2fbMBoOjuPZ8Wn0nZhBw5GZhG0ZjdnaYVxcN5yDS75k/5IhHFr8BYcWf8mxH0dzat1kzm2ZwcXtc7i047tBnF47kb0Lv2bjjE9YO+0Tlk/4iPlj3mPZtM85suUHnMx08bW9TeCDuziZ6WJ48Sh7V89jzezRrJszmn2LJvPT0in8tHQS+xeO59CicRxfMYXDyydwZOUMrh7ahcHPp/C8Y0yAvRmOJhpoHd/IjsUTWPfdcNZ89w2bFoxhx+IJHNs0G6MLW3G1OE2UyIDEAEPi/LQJcz2Lv/V+/Mx3cefcPPQPTeTCxi/RXP8ZuqvexWDVPzBe83durfsLljv+ge2BD3A98wXeV75GYjwWqfkkJLenI7b8AZHZInyt1hLmfoQk6VXyYqyI8dXH595ppA8v8ijsLqXJzkT7G5AitiBf4kT8A338DTdz79RojHd/gP6W97i48iN0to0l8v4pxOaHuXd1A0F25/G2OIbE9hwBd0/ioL8bw59/JD3EkkCHn7mntxkXs6NkKSzxsTmM6631pHscpcj7OIn3tyMzXI5Iex4+1xfgc30B/tcXEm62jkjLTUTf3UKs9Q6yXI6R7XaSR67HyXQ9Rob7cR6JzlAguUhxiBZ5Idcoi7pJXYo5LY+s6ci2pTbOhI70e1RFGNKX50RT4h0aEyzpy3tIZbQBNbFG1MWbUB1nQlOGDfXp92nIcqAt343qNHue1QbRXuRDV3kgfVUymnO96auSCbdHcr1pK/SlNt2FtkJfnpQE0pInor0kgM4yMX21cl42RdJS4MPz2lD6quQ8q5HTVyWlLc+D9jw3egrc+TXfDYrc6E2zhoKH9D+ypj5Ch+40QY6aYw15lmvDbyVOPCt8SGeuPR3Z9nQVutJf4cOz2iCeNYRBVwb05cPLMqAGqIYXldBXym89RbzsLlS9fBu/9ZTwsrsYekv5radk0HNfdBUIPC1S8bK7mJddpfzWXTZwL6gceiqht1ag57FAXz30NAh01wv0VNPflkl7XQylmb4khd0jNuQ2WXEOZMXbESM3IUyqT6TciPiIO6TF2xIXYUZStDGhQT/j+nAblqYruaG9kAunp7N38zB+mP7fzBz7B6aO/A8mD/8jE4b+hQlD/sakoe8IIjT0H4z76p8qxg59ZxDjvn5vEGOHvsOYIf9UMX7IO0wZ9gHTR3zMrLFf8P2koYIIzRjB4pnfsmzmCFbOGsmq2aNY/d1I1s0dxYb5ggxtWzKBXcsmsGflOA6uncjRTVM4tn0yJ3dN5sy+qfy8fxqn907hzL6pnD00g19+msXZQzNUInRq/xx+ObyA80eX8MtPi7h0fCWXT63nzKHlnPlpIRdPLuP0oQWcPbycC8c2cOnEFg7vWMiRnYv5aedSftq5lEM7lrJrwzy2r/mevVuXcHjPSi6c2o6d5XUUEieSIgNIjgpEFuBCXHgAbk638XK1wfW+Ned37sT+5H6K7E2gJIEW++uU/7KKRzum4LdgGHenf8mdReMwWTKW+xtmIP15PVG6u8ix/YVKH11qgk1oT3GEShnUKXhWJqY51Zmn+SL6ywPoLxPTXyYVpKgihK5qYfenryaSZ9Xh9FeFCQy0yPXXh/NrQxjPauQ0ZrlTEWtHY6oLnTnCzbCnpWK6K6T0VAj3iXqqFHQN3CJ6lQ69EqL+6lB6yiS0PHKjId2ZlkdutOWK6CwM4GlJMF1lMpW4dFco6K4IV9FXEUlPeTg95eH0loXSWyKju0BMa5ob1TF2tGS40/rIi458/wEhChKOsr4+MhfiYIQ6wfYGAg+MkDkaEupsjMLllkqIFB4mhHuaEultTqS3BVEiS6J97pAQaEOi1J4UmSNpChcywj1JC/cgOdSdxBBX0qN9KEwPJTc5mIqCWDrqc+jtrOJlXyc864WXz+G3X4FnAi/64NcueNZEd2sRNUXxpEWJCPG6Q5DHbYJcTQhyMybA8QbettdxtrzEQ7PzOFlcfOO20OsiNOjlwL6QMglSCpGPrSa+dlqDEKTozftCPrYaaunQ4JtC/g+uInbSGiRD6g1yytclztrC/Z6HV1QoxUjZvKbc0VHWY6vv60T7GQk7Hn5GKiFSyoPcXVslQEFuWkhdNQly0yLITUslWqokaSAZ+j0hetvYm7qwqEuMuhi9LkTqY3tyd23VYcL/SYhC3K6pDhnKnDUJdhISorcLURjttUm01aYMkEZLXRrNtak016bSVJ1CU7WaBFUm/44QZdHZkkdXWxFdakLU2VpK0+MCqkozqCrNorG2kJ6uRvq6m3jyRBAiJe0dAm2ttTQ1VtHYUEH94zJqa4uorS3gcW0ejXXZ1FelUV0cTXm+nLLsQIozXMmOu098iDEKkTahnpqEeWoS7qUlSJG3zqCROaUQqWTIT0cgQFclRJGSV0IUIxWEKFZsSnygOQni28QHmqt2eaL9LYgTWxEfbE1c0B3ipRbESc0GhMhosBCJ395aFxNoonr/2xrs1Pec1GVIWcjw+tvUixnUCxpCvW6qxEd1yPUNMTIkzNuEcJEpMncDZJ6GyL1vqVCKUIz4LrESa6ICrYjws0DuY4bMywSZl5lQvT4gR0HeJsh8zIiQ3CU2xJawwLtkxnqRk+RHgsKJsIB7REptiQt5SILCieRwN1IiPEiN9CQtyoucZAnpsb7kJgVSlRdGc3ki7TVptNek0VSZRu+TBvi1g97HOaT6W+F2fTd+ujsIurEb78urEWu+EqJBUqT1IwrNH4m6vJKwo/MI2z2FuJ2TSdg6huQto0jaOoKkrcNJ3D5CRcL2MUTunETsiWVUWF2lyPwycRe2EnlkCRE7pwkp0aZhVO0aSdehCTw7Po0X53+g+PBMnDeM5NL8zzjxwxAOL/yaowuHcHThEE6sHs2pdRM5t2UaF7fPQefg4kGc2zSVKztm8/PGaeyc9zWrJ33E98P/ysxhf2HhuM/YtmA6rmY3kT60RuZ6H39bc+7fuMSlg5vZuXg6R9bM59CK2RxaMZuja77j7JaFnN+xhJsnN2Nz7QRS29v4WZlicv44W36YxNJJn7N04icsnfgRq6Z9xtZFI/l55w/cvXaIANurpEhvkyg2Ic5Pj0iPy8idj+NnvQPHmyu5r70Ii3Oz0f9pLJo7hqG742vu7BqOzfYhWG/9lLtbP8B8w1+w2vpX7Pf9kwdH38Xryqd4aX+Gx/WheOiNxsNgCn6Wi4hw20mm7CJZckPC3K8S4nSRKC9tUsWGJIsNSQ++xZO8QGpkD0m118Tr2lJMDn7JzZ0fcG3TR5xb+SWmhxeQ7KZFxIPzeJn9hMjyBN4Wx/C5cxIP08PY39hNjLcBTXn+uFkcxNZgC0GOl0gQG+BkvhWp3V7SXQ6Tab+bMKNV+F+bj8uF6bhemIXrhVm4XZpNgM4iJPorkBqsQma8hgSbvcTd20OkxTbCzDeT6XqMbK/T5AaeJ8v/HPlybVoeWZMlu0p5rCEV0UaURRnSnHqH5iQr2jNtaUq2pinZmtZ0m1dk3qf9kQMtWQ9ozHxIfeYDmrJdeFYtpbPYl7pMZ2FsLteb5lxv1R5QZ3EAXWUS6jJcaSv0pbM4gP7qEH59rOBpWQA9lRJBpCok9FUE8aREQmu+38D7/ejId4eGYKgJ5NcMeyh2h2I3ejPu8jjGgNY0cxoTjGiON6Ir5Ra9qYb0JOnxNFaL1kgNWqK0aYkzoC3FnLaMezwtcONpiS891TJ66xT01UfyrDGOl21J8CQTuh9BT7aQKPXkCvLUlw99hQK9xdBbKOzxdKnLUvEgEXrxtER100gQogpe9lTwW28lv/VWQl8tL/seD9DAb/2NvOxr4GVfAy966/mtp57feiupqwinKNuLwixPqkvEJEfeIzPegcx4BxKj7hEZYkpk6G0i5VZEh90lIcqSqDBd/Hz2Y2+3BiO9RVw4PZ0dG79k6fx/DMjQH5g8/D+YNOy/mTDkb0wY8g4ThrzD+C8FCRrz5SspUorO/0aIxn31T6Z88x7TR3zI7NGfMm/ClyyY9jWLZ37LklkjWD5bEKG3ydDWxePZsXwCe1ZOYP/qify0fjLHt0zjxI5pnN4zg3MHZ3H+0BzOHZzFLz/N4dLxeVw5uQCNU4vROLMEzbMr0Pz5R7R/2cCNSzswuXYQc71jWBme5eGdKzjdO8890yMYXtuG9oVNnDvyI8d2L+fIzsWDhOjg9iXs2jCP3ZsXcGTvKk4eWsdNrWNIvO+TmyqnLDee/PQIKgqTyMuMxNPZEm9HKzxs76J75BAB185BuAhifSjV2kPR4YXErx2H87yhmM8agtnCcZgunYDd5hkEnlpFtP5Ocmx/pkykQ6XUhNZUZ6hRQGMU/WVSQV5yvOgu9KWvWJCirjIJXRVSuiuFtjiVCA3IUH91KD01YfQ9DuP5YwXPawWRaUh3pT7FmZYMd9rzveks9uVpqfDnKQ+2qqToLTL0rCqU/koZvaUSWh950ZjhRnO2iI58fzqLpINSIkGIFG8Vou6yUHrLQugvC6YzR0R5tDU18XY0ZrjRlutLe6F4kBR1lIW8EqJQJzPUCXE0JcTRlFBnE0KcTZC73kLueotQNxPVy3CRBbEB90iU2pMU9IDk4IdkDEjQoyhvcuL8yE8MIj8phNxEOZlxIeSnxVBdkMnTxip6O+p52dsGzzvhRQ+87BfgOdAPL3p43tNOb0c97Y0FlOVFkhDmTqivNaE+dwnxuoPU3Rw/RwO8bHXxttdD7HqLEG8LXO5cxdVKE1crDTUxuvJmMqRsmhs4wqq+NySyEWTIz/7aK9TG4V6vzVavy1a/JfQ2IRI7aQ2+N+SooWqDUyJ2uvq7QqReLhDqoatqHFPuiUT7GwwSjrcJ0SsZujao/lp5pFPhLQjRYBnSI9xXT7XEr/xBXJlQhHpeU41uKd+mfF0d5ceHel4jxF0TuYcWcg8tZK5XkbleJcRdk1DPayrU/3y5h3CXJ8RFC5mzUoi0XuFy7Q0haqtJpKUmceBlMk01iQJVCTRVJdBYlURjVRL1lYnUVyaqXlfSXJtKW30GT5vz6G4rUElRV1sJ3W3ldLSU0FibT2NtPp2t5bx43savz1rp7mqks/MxnR0NdHY00NHZQHtHA63NdbQ219HeVk97Wx2tTZU0PC5SCVFjbSaPy5OozA+jLE9CWa4H+Wn3iQ81ItjrCqFeGoR6aaDwvorCW4twkbaAnw6RvjrE+OoS669Hgr/+G0IUHahPlOQmkVJDIoKNiAi6RZTUdCD5sSBWbEGcxJKkYBvSFPZkRDqTHu5Ektye+GBr4oOt3hCiWIkRcVJjVdKkzhuy9BZhig4w/t32QmVhhzI9Ui/yUD5+210sJcoU6fXKeqH0wQSFtxEhXsa/K0Qx4rtE+FmgEJkR5GmMxN0QsZsBQZ7GKPxuE+ZvQaj/bUL9bxMWeIdwsRXBInOSw51Ij3EnOui+SohiZQ9IUDiparezE/zJSQygOEOmaqWrL4mjvSaNuqJoKnPDqSuM5WljofBbXTp40VJIqtgGX6PjeGpuwk9zLWLNNYg1VyNRCtG1tci01xGisxaF9lpitdahOPkDYXumE7NrMglbx5O0dRQJ20aQsO2VDCVvH07i9lFE75xE3PFlVFhdochCg0TNvcSc/pGIA3OJ2zOV+PXDyN8ynOYD4+g9OY1nF3+g+eISFDsnozfnA87M/4yjC7/kxIIvObZgCCdXjeb0unGc3zyFy9tnoXtw4SD0f1rChS3TObdpKpd2fMeBxWNYPekTvv/m78wb8R6LxnzGlvlTcDC8isLdDq97t/C3v43nXSNuXz3NjbMHuXhgAxcPbODG2f3c0zuLv40BchcLfO/d5PyetexYNI3FY79g8bjPWDdrKPuXT+Di7kXoHV/HvWuHiBOZUxLjQqKfGRGu2sgenMfv7jF8LPfic2c77mZrsddZjMWl2Vicn4nZ6Snc15iHm/YiHE5Mxv7gaO7sHILZlk/QXfUX9H78L26s/S8MN/wJqwPvYH3kXe4dfQ+bEx/ifGUY3vrjEd+ejcJhDRFOh/GzPECY489EuZzncYIN2RJ98oINeRxrRab7FeS3d2BzfgLaO99Fd9cnaGz8nItrxuB8dTeyu6fxNt6PyPQnbLW34GtxFGfD/djr7cThxj7K4h0piLLB9sZmnEx2EC3SJEmsg4v5RqI9jpDksI8I4zX4XJ6L89lpWB8Zg83R8dw/Mh674xNxOD0V51/m4HJhLm6X5+Gns5xIix2kPjhCvudZ0h8eJdnhJxIe/kSiyzEeBV6mJsmUJP9z5IVqky/XoTLGmIpIY+oTLamLs6Qh2YaGZBtq4qxoSrWjNf0hzWkP6Mn3pindkfZcL1qyPGjOdOdlnYKWHG9a8kS05vsIVb3VIapkqL0kgKZ8Ec/qQgdSoQD6qqQ8LQvgWbWUnlIfmtIf0FvmT2+psF/0W3MMvTUh0BHH0yJ3qJdAsQdd0Wb0J1jQHmFMtVyX8jA9quNMaE61oDPFgo7YGzQE/UyD/0889t5Frft2aj128Vh0iMaA4zRKf6E55BLNYdq0xRrQkWhGZ/o9nmbZ01vwf1h7z6gqD21tm33SNBqTuHOSndgTjV2xix177yL2XrGiAkqRJqgoCiJiAem9995BKSK99ya9F/v1/XjWWoLJfvd53/P9uMZawMKBY8AYXNxz3tOG1/lOUOkH1f5QHQg1oQK1EXysi4K6WGiKh5YkaEvhY+tLoe2tLYs3bTm8acvhbXuuiHzetufzrqOAdx0FfOgs5l1XMe+7S/jwuowPbyr58KaSd28F3r4T8basByW8/1BEd1c6Bfn+BAfdJyXJjoR4SxLiLUhOsOV5rA1RIeYE+5oQ4H0Tf09NHG2PY2y0FL1rs1FTms0++REsndePGROlkB4txaSRUkz8/R9MHNGHCcO+ZcIwYUROLEFjhvTvkfr0Y+zQfowb3p9xw/szfsQAxo8YwKQR3zNx+ADhc0VMHD6AaSMHfpKhKcNYPGMES2f/wUqZUaya8ydrRGyYO5ZNC8YiJzuO7YvHIb98ArtXTWTfuikc2DiFo9umo7BDhtO7ZTi7fx4Xjyzk0rFFKJ9YjMqpZaifX4H6+VWon1+FxqUNXFOV5+bVfViZXsHZQhcPm1u4W9/GzfKW0A5rfgXTW4dRu7AGpVOrOHt4NSf2rPwkRLsEKTqwXZY9WxZwePdyFE/KcUFhO6aGV0h+5k1LXS5djQXCAflX2WQmheJmex9Hc0NczW9jfPk08U/vQXEKr5/okn9mPal7ZPBZPhKz2UO4M38k1+aNwnjNFKx2yOBybBGROjvJfHyeYlctSvxv05BszceKYKiNorM0kDelQTSmOtL20oGOdCe6irxoK/akvchTtKfny+uSQAlvSgUh6q4IFoS/IpDXZQG8LgmkOcON6gQrahKtacpwlNTkdxZ6S5KiztJgYWdIhHiUTixEYjoLfKlLc6Y21ZGmTKFxUhAif9qLA+goCRR2nUpD6SwNFcoaSkPpLA6mo1C4TdRd7E9HrifVSdYURj6g4pkFNSkOQkqU40NLrg/N+b6Sf7O9OACpUFsjQm2NCLMzJtTWiBCbO4TaGhFsd4dQ+7uEOhgSbHebIFsDAqxvEGhnQJjzPZ75mpMUbE1yiD3JYQ6kRrmRGedFznNf8l+EUJIRR3l2MlUFGVTkZlBTWkh7Y70gPu+64W2nwHvRmJwY3sK7VkGGXuWTmxpKdKAlfk7G+DvfI8DRGG/b27iY62H3QBNbU3VsTdVxfKiF40MtkQz1FiJhjO5TUvR/K0Suj9SERrgeaZDXUw08LNQlEiTe5ekpPGIhEo/NiT/W8xirWIjEjXCS0bgeR1X97K5KhEW80xPmfE1oahMlKeL0Rbwj9JeSAoervRAXIkgESPTLp4T/oRD15D8Jkfjzgh01CLBT/VshEo+EfU6wnbBwLJYhYWfoci8ZEsYQtQl1vf23QtRY+UwiQrWlMdSWxlBTEkt1D2rK4v4iRM2vUmivz5IIUVtDDm31eXQ0iZrn6vNpaSjidUcV797U8e5NA11ddXR21NLRXkdHex2tbfW0ttXT3lpPZ0cj79628/5dG53tNbQ0lgqFC9VZ1FemU1OaQEV+JEVZvuSl2fI80pAgDw18nFQIdPr3QhTsrEGEiybR7trEuGlLxuWi3bWJ8rhGuKc+oT4GhPjcJtT3LqG+xoT5ypE/CQAAIABJREFUGBPhbdJLAJJCLCh56UtjUTS1eREUvPAmJcqGpNBHIiEykEhQlJe+RIw+l6Ke+0kSelR89y5buP5vhajn96f4/ZLXinaLxDtIPfeSeo7V9RypC3LQl9SD95ShAMcb+NvfkIzMhbgYiooWDPC208fT+hoeVrr42F8nxP0uEd4mBHvcJdDNUCJGQW5GhHiaEOlrRnTAY56FWJEUaU9KtCMp0Y4kRTiSEuVMerwHOUm+omQojOr8GEozwyjNDCPjmScZzzwpfBnIq9xYmktSedNUDm/qoKmIKEdDrFTl8dHZiYfqBrxU1+Gttg4fDZEMXd1IoOYmgjU3EK2xkeDTiwnaO52IXVOJlZtAnNxYYrePJlYsQ9tHkbBdLEQTiT2+mFJjFbKNLhOveYgwxc2EHF1C1AEZIrf8SdLWPyjeNYb6Y1N4dWwqrSrLyTs5H+tlg1CZ+wOnF/7M6YW/cXLhUE73EqIZqOyYicqO2ajsmI2y/CyU5WehsW8BmgcWobJjNqp7F3JkxUS2yYxgw4yhzBjSh+WThnB4/QLuqCrg9OAGPpbG+NmY4GF+BztTXe5onuGO5hnsTHWJ87Xi6e0rnNu3lu1LJzN/1A8sHPkDKyb+zMZZQ1DYMAvNw2t5qnMSXzN1UnzMyA17SoqvCQHmKniYKOBjdpIA89OE2pwi0vEE4Q6HCbHeR6DFboLMd+NuvBHHm6swvzwPk5OTubt/NLpbB6G29kcuLfuWi8u+4cLiL1CUlUJrw7dc29IPvW19uC7fB5PDP2CjNJQnF3/l0cVh2GjMxUpDFi/DTfgbyxH+eC+BxnLEWRwkwGgz9hrzMDs/jhtHf0Vz90C09wxGZeNgrmyeTJCxMpHml7HT2Ym3sQJOBodwvXuMR1flMFHdwpNre3jmfo2nejsx1ViPo+FuYpwvkR2mg6fZTmLsDhN8ZzPu6ouxOjeDB0fGc2vn79zaPRLD3SO5s2cUd/eN5d6hiZgcnYzp8SmYn52Di/pKAm5sJfzuLsINdxJpvIvYhweIMT9EnM1Jnjmf44W3MhmB6hRG6FP17A5pXmrkBelREHpLJEQPKQg1pCzalPKYB1THP6El1YHqBCuaM12EX64SbalNtacuzZGPr0JpzHGVjMvVZTgJCVGhF+3FPrytChael3jRVe5Ha4E77yv8+FDhw9sSD94Uu0NjBNSG8brMj7eVfryr8KYj25KOlw9oDb9Bo78m7aHXqAvQpiHSgLdZT6lJNKYt/TGtiUY0hF2l0GYvJRZbKX6wkqL7Kyh9soVym128cjhArdNh6lyPU+9xkmY/RVqDVHgTf42OGF0awzWpCblKR8JtOhPv0plsREeKCR0vH9Ce9pjO9Cd0ZD7ldb4DVHhAfQg0hUNzDDTHQWuCIEqtLwTaUgU60vjQmcHHrkw+dmXzsTsH3uTx8W0hH98W8+FtKR/elvLuncDbtyW8f1MkAUrp6siivi6RutpnZKZ5khBnS0KcNZlpnqQlufE82paIgHv4e+hi9egwN3SWcElxFGcVfuf4wdGsX/4TMtL/YOLITzI0YfiXTBjeh/FD+zJ+aD9JMjRmSH9GD+7HmCH9RXzLmCHf/o+EaMrvPzBr9M8SGVoy/Q+WzxJkaPW8MaydKyCWoW0Lx7N98QR2LpvAHpEMHdo4ncObp3NSXoYzuxdwdv8iFA8tRvn4ClQUVqF6di3qFzaipbwJHdVtmNw6zuN757ExV8fJWhcXWwNcbO7gamuMh+09rM10ua52kNOH5nNAfhKbVw1j79ZJnDm4iiun5XsJ0aEdshzYLst+uUWcOLCaK4q70dM4jqPlDXIzQuB1OR86SuFtNbmpoQR7W+Blb4rj4xt4WFzn6TVFCgKcISueV5rHyTuwhOitU3FY8gf35g3HZPkkNGWGYbpxGo57ZXA+NJdobXlyLC5S4qZNacAdGpKteVcZyoe6GNrLw/hYG0NrljstSXY0JFrRlu9KW7ErnUWudBW687rQi+5iXxH+dBf7i8SmR4NcuSg1KvClNcOFijhzahItaUy3oy3HhbZ8d6FkochPMoon5t8J0euSQFpzvahPd6E+3YXGbHda8rwkUtRREig04omESEyHWIhEUtSa60VHrjcVzyzJC3tARaIN9ekutOR40JLtRUuuD+2F/nQUBdBRFIBUpLMpEU73CXc0IcLp/qfnzveIdDEhytWESBdjQpzuEGhnQIijEbE+j0mPciE/yY/kMCdSotzJTvAnLzmYlBgfijLjaHpVCN2tgvy8ewPv3gm8fyOiW+Bjl6hJrlP0+AE+NNNSV0heRhSJ0e4EeZoJQuRihNNjbQmOD7WwNVXH2kRVQk8h6p0SCUIkHpETj8bZ3buEw31lyYicuDzB5aFqr+Y4xwdK2N+/iOMDJdzN1fC21BRVaAuC42Ghio/1Vbws1XrtEImFSFyGIBYhcWokFiAxPRMhsSBJmuJ6VFmL+Xw0LcxRm1AHTclombjkQCxC4j0i8ThczzY48X7Q3424hbhoEeKi1avm+XNCnTQJc/w3OGkQ5qQhalK6TJDtZQJsVAiyVe1FsJ0aoXbqhNqpE2KrJnkMtlElyFooUgiwVCbAUhk/y8v4W6kL1dRWwvih6xN13Cy1CXC6xbOQp5RkB1FTEktdmZAQvSqOoqboE6+Ke1NTEk1NSSw1JbHUlsZRX55Ic9UL2urT6WjMFmSoIYeWhjya63NpbSykramIrtYK3nbVSITo7ZsmXr9uFNFMd1eThK7OBjra62hvq6WzvYa25gpaGotpqsujoTpDEKLCKEpz/SlMd+Z5hDF+bpp42inj63AZP3sBfwc1SXrmZ6dKkJMGES7aRLvoEOOmTbS7NpHugshG+9wm3NeI8vxgaspiqK1KoKYikaLsMFLiXIjye0yYtxkJIdYUvfSnviiW+qJY6gqjqMoNpeCFJ+kxVsT6GhLjY0Cczw3ifPSJ9tETEAlRrFdvYjz1P5U7uOv3Qtx817MNT1wbHuF6rdeeWs/vRUlxhJsgUmKpF0tViPM1SanI53tG4ntGkqOvPRDXdPeUpECnWz1uFOniYaWLr8MNQtzvEux2hyBXQwKcbhHocpsgV0N8HAyI9DUjLtiCKL+HvIxxIuO5OzlJ3mQleJDxzJOs517kvfAnPyWA3GQ/cpJ8JXIkPuSam+xDToI3WbFeFCaHUV2USkdjGbxrpKP8Jc+dDXG4uotAvb34qG8m5Jo8/pqbCdDaQqD2VgK1NxOitZloHTmCzy4lYP8sIvZMI0JuAlFyY4iQ/5MI+ZHEygujc8/lRhC3fRQROyYQfUyWVO2jZN+7QrzeSUIu7yJAYRUhh+fz/PBsQtcN5aXcSLLl/6D6xHQaz86n4fRCYreNwWTJz5yd8jWKi35j34x/cnjRMA7KfkJh9RjOrh/Pxc3SKMtNR1l+hkSU1PfO5fLuOVzcPpujqyciN38Ec0f2ZebQviyXHozc4kkYa53miYEKDqbaBDvex8PyJjYmGriY6+H4UAeVk5uQWzmZBdL/zfJpv7B60j85IDsKJbk56B1djYXmYdzvKhH8RBt/Mw2Cn2iSFWBGlK0mkbaq+D06javxPlyN9+BnfoAwm/08cz9GuN1ennscx8NkHY/UZ6Fz5Heu7h2K6vbfOL/unxxf2p/9c79m78wv2TPjC3ZP/Qd7pkghN0aK/dJSHJ8lxfkFUuhu7oO+3Dfc3tMXw73fYrBvALcP/JO7x37B5OQgzM4O44niH1irjMVObRympwdx98TP3DwyEN0DP6G2/WdUNg5FY/tUAowUsdPei9vNw8TbXyXC6jKud49hemUT99W2EGBxEU/T49w6u4jbZxbhclMeW50VOF1fiZfhBgKMNmOtMp8nZ2ZhdnwKd/eN5dbOPyUYyI/ihvyfGOwcw629YzHcN5E7ByZx7/BULE7PxUllBbbnFuF2ZQWB17cSZryb6MeHiXp6lHj7UyS6KRJvf4YUdyUKQ/QojbxNQegtSiLvUBUnSFFNgjmvnj2mIdlaIMWexlRHmtKFJehXKbZ0FfnQmu9JTZo93aX+VCRbQ0049ZnOkj2hjlJfOkp96a4IpLPMX9htqAzifU0w714F0V7kDs0RfKzypqvIESrceJ1rQVe6Ge9S7tESfBWib9LgrkRbkBbdCXd5m/kIKtx4n2tJbbgeeXYnSDXeQM7dlRTcWUz+3aW8sj9ChdNpqp1OUWZ3jEq7o1Q5HKfK4QhVDoeocjxAleMBKp0Eyp0OUOFyiGq3I1R5HOWV10le+Zyi1u8M9UEXaI24TFu0Bu1xmrTF69Dy/DotibfoSL1HZ9pDXmda8C7bmo959rwrdKKrwoPOWl/eNgXxviWM980RfGiJhs4E6EzhQ3u6qEa7EN6VwodyYafpXTG8LYLuIsm+0oeOHHhTSMurRLKSPYkJfkxWohPZyfa8iDYhwF2Jx/e2oqgwilNHh3Di4BDk1v3Cwul9kB4pxbihUowfLsX4YV8wYfjXEhnqKUKjB/fjz0HfSp6PHfwtYwd/y/ih/SQp0KQR30sQ7x5NHNqfaSMHMm/cryyaPJRl0/6QVGqLRWj9HEGGtswfL5KhSexaOol9KyZzYO00Dm+YyY4VEzm2TYZTuxdyYsd8zh9cxsVjK7hyeh06KvLcvXaYR8bnsLVQw9H6Kk7213Cxv46L/U1cHW7jam+Eo7UxTjb38XQww+jGJS6fk0Ph8HzWLR/EysW/sEhmIGtlR6OwdxUXjm3g9IHVKJ7YxEH5RRzdvZTDu5Zw/tgGdC4fwOTWRYK8H/LyuQfJsS6kP/ckK9mXMJ/H+Dob42Z/B5en+vhY6uNupApV2bz3saH4zFYy5Gbhv3Y892R+w1B2NI+2yHBr9STMtk3D9dAcQi4sI/3eUfKtlCnzuEZFsBH1L+x4WxHGu/o42isjeVMTx7uKSNrT3ah/bk19hh2thY505DvSne/E6wIhWe0q8ulFZ7F/r2ptsRS9KQ0QRufin9D4worWTAc68tyFlEgkRG2lgZJdIuFWUbBkpO51cTCvi4N5UxpEV6EfzVnu1KU505TpJkiMaHROIjGi0bnOkvBeO0UdxaKihEJ/ugoDqE93ozDmCaWxFtSl2NGc6SI62OpNR76wN9VZ4ItUoq8lcR6PiXC6T5jDPSKc7hPlakaUqykxbg+I83xAjNcDotzvE+VpRry/hSQRyk7wpTgtgqKMaArToshPi6KxMovOpgo+vG7i49sO0V7QRxEf4ONbPn7oFtEpNMghPH5818THN/V0tZRSU55KzssQEiOdCXQ3xcP2Ju7WN7A3uyrB7oEGNvfVsDK+wlMjFZ4aqfQSIjuTK58QjcqJRegTyjibXZYkQuLyhJ7jceJkyPGBEi4PL0ua4zws1D8lPZ9JT08hEkuR+LlYhgIddAhy1JFIkbeVmiQtEn6ZE1rixKIkLj3o2QT3eYFBmKM2IfZXJUIk2ccRlSr0JNhZ+/9ZiP6OUCdNQh00eomQePk/1FGNEAdVgu2uEGCjIuEvQmTzV8Qi1EuGLJQke0NiGfKy1sLbTh9/x9sEuRkR6vmAuFArijKDqS2N41VRDK8KI6kuiJDwqrg3ghD1kKKSZzRWJNFS85K2+nSa6zJ63RZqrhd2irpaK3jdUcXb17W8fV0vkaG3b5pEciRIUWdHPe1two5RS/Mr2pqraG0qo7W5hOb6fGor0qgsjKckN4z8DB+yXrgQ5HEDNxsNgj2vE+CiS6CzQICTjqhMQ4dQd6E1LtpNjyjXa0S56hDlKqR8MX6GxASZUpEfRntTJu0tBbQ25tNUl0N7Yy6Vhc/JSPIlNtiW/NRg6kue0VyRTF1RPHXFsdQURVGVG0zhC1fi/e4Q5y0IUay33n8UoliPnkL091LUU4g+l6Oe3489ZejTvSX9XkIk3kkKctQRaufttEU/Z9dEbXY3JSNzoS43CXG9SbDzDUljXa+CBccbvYTIx0av18hcsNsd/B0N8HW4QaDLbUGK3IyI8ntITOATwrxNSY114WWMkyQlynjmSd4Lf4rSgiSJUE9SopxJi3MnJ8mXorQgXka6kpcQTHluMi3V+bxrq4KOMlqL40lwvkXAjYOEXNuJ55W1+GtuJlh3O0E6cgTpbCVEZytR17YTeH4FvgdnEbp3BqHyEwiXH0fojj8J3yEWolE83/aHRIiiji4gVfsoOSaqJNxWJFTrEAHnNxJwdDEhe6YTv3cKkRuGkr5rDOWHp9CoMIt2hbkU7Z+C++rB6M76jnMyA9k95Qf2zx/EvgWfOL5iJApr/kRxw3gubZ6E0jZplLZPRVl+Gsry07i8ZyaX98xEUX46h9eOZd2s31gy4UcWjR/InNE/sHOFNIZXjuL26BreT68T5nIHr6eaGKrtYe/aSWyYP4QlU39kydTv2Tz/V06uGcP1I7JYqu/C6+45wp9cJeCBKs43zxHwQJWq506EWqrxQHULNtd34nB7FxbX1mFxbQ0Odzfgdn8dzsbLMVQax03FP9E5PoSrB35FacePnJcbiMKGgRxaPoCd875m26yv2TLlazZLf8PGid+wYdwXbBwrxbaJUuyZIsWhmYIYnZ4rxaVFUqgsk0J9tRS6m6W4IfcFN3Z+jcEuQZaMDn/PvaPfY3R0ALcOfce1vf25uuM7lDf9wKX1v3J1x2Ss1OSIsVKhKuYRKR7XCHt6CVv93Zhe2YT9zYOE2yrxQHUVOgeluX1iHs7XNmOuMgvLy9OxujIL28vzeHBqOob7JqKz7Q90Ng9Ha92wXlxdPwKtzSPR2TYKve2j0Zcfx81dkzDaJ43JoekY75PG8uQc3K6swlt7PX43thJotJOwhwcIf3KIqKcniLZWINb2LPF2imT665AbpEdxhCFl0UZk+V+nJNKI2sQnNL+0oe6FJXXJ1tS8sKYh1ZHWXA+oj6Ip102yN1STZs/biiBa8z1pLvCks8yfmkwnusoDePdK2GugKZoP9RG8rwultdSDjjJ3uktd6ci3pz3Xiq58azqyHvIm3ZjO2GuQYMCbQDWaPS/QGqBKV7Qe3YmGkP2E5qjr5Nkq8OLediI1F/JCX5aCuyspN9tKsdVRsh4fJe3+XtKM5cm8t50ck63kmWwm/9568k1Wk3d/JXn3V5JjupLcB6vIe7iawsfrKDBfS7HlekqsNlBms5ly+61UOe2g2mUX1W67qXTbS7nHASo8D1Ple5JXfqepC1SkPugSTSEq1IWrUhWnRWWSHrWpBjRk3KU56z6teY/oKLCmq8SJN2VevKsKhNooaIiBpufQLKIpUUidxDS/gKZkaEjgbW08raXBNBV4U5b6lChvZczvrOOWxhwuHBnBsV2/skG2D0tn9WXmmH8wcYQUYwcLMjR+2FeMH9pXJDv9GTPokwj9OehbRv7aV/J8zKC+jBnU92+FSHr4JyGSHv49s0b/zIIJg1ksPYxl0/5g1aw/WT9njIRPMjRRkKEl0uxbMYWDawQZOr5lDie3z+f0TlnO7F2Cwp7FKB1fh+7lPZjdPo/1QzXcbPVxc7iBh8tt3Jxu4ux4AyeHmzjZ38LJ/i6ujmY42tzH182KZ5He+Lk9JNTvEXeuH+TY/hlsWj2M5Qv/xZJZQ1k9fyyH5BaieWE3CgdXcnT3YhQOruTk/pUondqKvsZhbM21iQg053mUPaH+ZgR5mpCf5su9m6cxvnEKc7MreDrcxMNch8oYV6jOpN5Ml5wDy0jZMh27paMwnDcMfdmRGKyayJ2NU3iyYzouh2bgf2Y+6feOUmR7mXJPPSpDjGlIsReEqO4ZbdUxvK5N5G1FLG+LQmlOc6ImxYLmLBu6cm3pznWkO9+Fznw3SS23mK5CP+EAa7GQ1LSXBQo7RRVBdBV4U5doRW2iBc1popRIVMXdVuRLa3EAbSXBQpPdvxGi1yWBdBf705bnLUmJmrPcacrxkkhRR1HAXwoW2kp6IshSe0Egbfl+1KY6UhZvTuXzpzSmO9Ga5Up7jgcduZ4SKZJ67mPOM+/HxHk8JM7jIc98nvLcz5LnfhY897Pgma858f4WJARa8jzYhuwEX/KSgylJj6QsO47qgkTqyzPoaizibXuVSG46+fi2jbev23j/tosPH96JeMOHj918+NgpQLvQIkcbH9/X0dFeRkNtNsW5MaTEexMXZo+vkwleDndwtdTD/pGWZETO1lRdIkMWd5WxuKvMUyMVyQ6RwwM17E2FR0czdRzNVAV6VGv/nRCJCxQ+3xnqWaHtb6eLj7WWaJfoiqQQwe3JZVwfq/ztTpH4bXHjXKCDjmghXLeXEIkTokAHLeEwn+gXO/HH/G00/qMQhTr03h8KdvyrCP1vE6K/G5cLduwtQz1H3XqmQv7Wyn8RomC7T1XaAZbKEgH6iwxZKEnws1DpIURaeFnr4GWrh7f9TQJdjQnyNCXc9wk5qQE0ViRQVxZPdUEEVflhvMoLoSo/hOqicKqLwntIUY/EqCiGV0Vx1JY8o6EqmeZXKTTVpouEKKuXEHW2ltLVVkZ3RxWd7dV0tNfQ0V5DZ0etZHSupwiJyxZaGstpaSylpbGYloYCISEqSaKiMIai7BDSnrkR6GGMv9tdEiNsSI91EIizIyPWjjDX2wQ56ONjq02Aoz7hzteJcNWXHGeN9rlDTJAZtaUxtDdl0tZcQGtziVAFXl9MW1MJTTW51JSnkpsaSnVxIk2VKTRVplBfnkhtaRx1xdHUFUXwKtdfIkTx3p+EKMZXnxifG8T43BAlRwJiIerJv0uJ/g6xFH0uQUKtuCBNvcbnehycDXXVEx0L1pEULvwnIQp0uk6Iyy2JEPk76Eta5/zsruNjoycSbgNJOiQULRgQ6HKbYLc7hHmbEhP4hCi/hwS63iUhzJaYAAvCvM2I9H1EXJA1ieEOvIxxITvR+y9ilB4vSpGS/MlLCaEgLYzSrFhqCpJoLE2luTyd141F0FFJd3kC6faaRBnsxV15NT7qGwnW3S5I0bVtBF/bRrT+LgIvrsLn8ByC9s8gaMckQuXHEbxzDOHyf/YSomdyo4jYPk4QIp3D5Jqq8cLkMlHXTxGsspMAhRV47phK/OE5RInuFxXsGUfjkel0nppN66m5ZO6exFPZf3F8Ul+2Sfdn9+xf2CnzCztn/8rO2b9yRHY4x5eN4OzqkSiuG835TeNQ3DqBi3KTUJKXRmnXVC7vmYryPmnO75TmyPrJLJv0EwfWTmPyb/9g5bTf2LFkIiqH1mKqfZhH1/ahemQOO5b8i83zfmSzzPdsmNWPHQv+yYm1w7h/YSXWGluwVt+Glao8Dy5t48aJdbjeUqQizhGak/B7dJ47yqtwvLsPY9VlXFeczfUL07mnPgsthaHon/+dywf+ydVjv3J+Rz/ObvuGkxu/4MjarziwvB+7F/Vni0xfNs7oy1rpb1kz6TtWTfiOleP7snpSH9ZL92HDxP9i8wQp5CZIsWeCFEen/INTM6RQnCPF5UVSqC+VQmvlF+is/hLttV+gt+Ubbuz4lhu7+qKz82vUtn2F8qZvOL+mHxfW/RONHSO5dWIWGR6aNCSak+SsRoDZKez1dmKtu5MYR3Weu6hxQ2EG2vsncP/UQjyubcHw+HBuHfmF6/v+xfXdQ9CT/4OrG4ejsuJfKC39FxcX/fSJxb9wcdlvKK8eypW1I1Db8AfqG0eivWUM+tsncGunNAbbx2O8SxrT/dMwPyHD0/PzcVBdjofeBnxubSPQZDfBZgcJf3yMCIsTJLkpk+KpSrq/OtkhuhSEXackyoD8UD3yQvQpizOiKuEBlYkPqEx4yJsyH7qLvWktcOdtZYDkUGt7obewsF3sQ1uRN415brQVedNW5E13RaAgRY0RvH/lR322NR2FDrTl2tCaY0lrjiW16U9oz3pMZ9JNPiZegxeGdPlcos3rAi2+SrQGXaElRJXWUA0KbY+RfHczMVrLCLsyj1gtWVJvbyDLRJ4Eg23E6W8hWnsdcVqrSNBaQrLmQl5qzeOl9hxe6MwmSXcmCfqzSNCfRdL12STfkCH51lxSDOeSenc+aUYLSDdZRIbpYrLMFpP5cDFZj5aQ+WQ52eYryLFYRZ7lOvKs11Ngu5FCu60U2W+jyFGOIrcdlHjtozzgMFVBR6kOPsGrkFPURV6gIVaFprirtCTo0vbiJp2pd3idbkJ35gO6Mx7yOvMR3VlPeJ1tTleOOZ1ZFnRkmvM615L3xY68LbTndZEtdal3SfQ9if3dZdzXmoPKwVEc3TSEldP6IDP+K6aO+oIJw6QYM+QfjB36JWOH9GH80H6MGSQw+tf+vUTofyJEU37/Aenh3yM99AcmDxnAjD9+Yt64X1k4aQiLpYewbPoIVs0aKZGhjXN6yJCstEiGpnF49QyOrhdk6NT2hZzZtZTTu5dy8dAa1M/IYax3mif3VHC20sPT4RZezndwd76Nm+MtnB0NcHY0wMHhFk72hjjZGePq+AgnWzNiQnyoKcvmQ0c58RG2aF7ezMXTi9i/cwJyG8ayeflEVs8fy4Yl47l4fAOKJ9Zx8sBSzh1bzdmja1A9v51bOsd5bKJCiO9DXsQ7ERfxhACP2zy4fQI1xU2oX9rC7VtHcbTTJsDeCJqLINieWl0F8g8uJWLNeO7PGcTNxSPQWDgcraUjMd0+E4vdM3DaNxnPozNJv3eUEns1Krz0qQ4zoTHVkXeV4byrS6Dj1TPe1r3gdfUzOkvC6Sr0ozrBnNaXT3mdY8ubXHu68pxpz3WmI8+djlxPOvO96MwX2ui6Cv0kSVFbqb8gRRWBfKgM5nW+J3VJT6lPsep1sLWtyLfXHtDnQtRdJCDeV+oq9KMp002SEjVme/aSovaioF7pUFtxuEAPMRInRS05HlQnWVMcY0Z9ig2tGU6053gIUiQWolAnE2I8H/MiyJb0CGcyI11Ii3QmLdKZF6EOPA+2ISnUkZQoV9LjfCjNiqW2NI3uphLoroG3DfCuET60wcc2kRAdNFuEAAAgAElEQVR1w8fXfPzwpocMCUIkToY+fhRECFr4+L6GjvYSmhuyycuIICrIDk9HI1ysbvHk3hUcLfSwe3gVC2MVSRIkRixDFneVsbyjjLXxFexM1CQi5PpYC9fHWjg9VMfhgSBD9iYq2N1Txu7eJexNlHB8oPKXVrnP7wn5WGtJlrL97XTxttQUiZKqpCzB5ZEyLo+U/6MQ+dlqEeR4TdSYpfu3e0PiogNxSiR+TaCdZq/7QD1b33oK0V9a38Q7Q85/lZ3/WyH6XIR6lh9IEiEHjd67Pz1Sob8TIuE1VyTpj5+FkiQN6sXfCJE4HfKy1eV5qCWJkfakxLmQmuDOizg3inPCqS9/TmNFApW5oVTmhlKVG0xlXjDVBWFUFob1EKNPQlRdFEl1YbQgRWUJNFSm0FiTSlNNJg21mTTUZov2hwpoby4RbhO1lNHWUkZLS4VQqiBGJEFNjZU01VcINJSJZEgQoramItob82mrzaW5Ol2oBi9NorYkgcbyF3TUZtJVl0VnbTqdtel016bSWBhLfqIncQFPCHa7Q6jrHUJdbxPqZkCwuwHhPvcpL4gUJUNF1Nfm01BbQmOD+Gsoof5VLrUVGVSVJFNVlER1cSJ15ck0VCVTX/6cupJI6ovDaSgKEYTI5wbx3vrEeekR6/1JiOL+fxai/1N6JJalEOdrvVrrPhcisQyJ94mCHPR7VHDr9xqZC3G9SZi7IWHuhgQ63cTPTk+yU+Rnd11Iieyv4+9oQJCrYS8hCnI1JMJLkKFnIU+J8ntIsLsJYd5mhPs8JNDVGF9HI5IiHHkZ4yIZnctO9JYg3h3KTQ6gMD2CgowIWl5lU13wnMqcWKqyY6nMiaWu5CWvO6rgXT2t2SEkWGkQdGM/riprCdXdRqjuNoJ0thKsu50ovZ0EKq3F6+hc/A7OwH/XJIJ39BCi7aP/IkQxRxaQqnWIvAeqJN2/TKzhOSI0DxCsuAGPPTMJ2juTpGNzid4ykswtI6nbO4nuozPoPiFDy8kFBK8byZmx/0B+wpfsmvYj26f9xLZpP7Nt2s/smzuYIwuHcXrJMM6vGMHZdSM5vXEU5zaPQXHrOC5un8ClnZNR3ifNpX3TUdgylTPb57Nr6TiWT/kZmVF9WTB2ALLjvmfFpB9YN70/66d9xZYZfdk57wd2zhnADpnvOLrsFy5vG8Oto7N5dHE5Dy+s4PbxxRieXsfdc1tJdDWGumTq0hx5pL0FI7WVuD08iNbpqagc/hOVI7+jc2YM6icHc+3cCJQODOTqsUGc3NSHo+u/5uCqL9mz7Et2yvZHbsEPbJb5jvUzBrBGegCrJ//I8onC17dqyg+snfodqyf1YdX4L9g44UvkJ/fhwLT+HJ/ZnzOzvuDcDCnOTJNCcZYUSnP/gcqiL1Bf/hUaa7/m8tovuLBGCoVlUhxdLMWJJf/F6VX9Ud0+GIMT0jxUWoTpBVkeKa3A8NQ87p6R5bHaRvzun8D73hGMFedz79w87K9uwUlrE5q7fkN1+48orR+A4qofOb/iX5xd+ivH5w/kyKwBHJ7Zn6MzB3B05gCOzBqAwqKfObv0V86tGMz5lUO4tGoYymv+QH3DGLQ3T+DalvFc2zQG3Y0j0d8yCr3to7hzaCKPzspgfXkxLrrrCLizi2jzYyQ5KhJre5p4p7Mke1zkhacSKV7KZPirkhuiSWGEPjlBWpRE3aA8/i7l8ca8L/cmP/oeXcUekiXt9kJvWvI8JLW+TfkeUB9JfbYL3RWBdJUHUP7SioZsB9py7WjLsaQjz1qUDNnSnP2U8qT7dGQ/oS5GCwruwzNdOvyV6QhUodnnAo0+ijR4nqPc6hAZd7cQr7mEECUZnmsvJ057BTFaK4jUXEnE1VWEq68kUnUZESqLiFKaS9SlmcQqTSNWeQoxylOIujyZaLUpRKpPIVJ9MlEaU4jRnk6s7gye6c3k+fVZJN6UIclgDkkGswVuy5B8Zy4pRvNJNRaESSxNaaaLyTBbQubDpeQ8WUGe5RqK7TZSYr+JEvtNlDpto9xtBxXuuyl120Op2x4qvA9R5X+CV4GneRV4lleB56kOPM+roItUBQtUBiuR66FAse8FSgOVKAm4RIrTUV64HCHKWg7n24sxujSNPbL9WD7xC2YOl2Lm6G+Q/v0bxg79kjGDv2LskD69kqExg777XwnR5CEDkB76A7NG/cKCCYNZOGkQSyYPYcW0EayeOZJ1MkJKtHnuOLYumIDcoknsXCrI0IFV0zm2fiYKm+Zwett8zuxYhIK8LCd3LEX1tBz39BVxs76Nm40BbjYGuFjfxMlaD3trHRxsdLGz1cXBTg9He32cHK7jYn8LdycjXO2NSHnmB2+qaKhK5InpRVQvrOHSGVnOnpjLuRMLOH1wMYfkZdi0fAzbVo9F8eQqTh5chOLJNZw/sQqNS3IYXjuOi60B0SGWxEdaEuBhgNH1/Vw5swKlE0tRODCX6zo7sX+iTFmCLxQm0HBXifILW4ndIo3nypHcnvMrN5f+wdUFQ9FZ+jtP98pgvXcGjnsn4XpgKhkmx0RCdIPqMBOa05x4VxHJ2/oEOl4l8LruJa9rUmiviKW9KIjWNEeaEh/TlWFFV7YNXXmOfytEXQXedBV4C8UFIiFqK/WnqzyA99VBfCgPoDXTgcZUGxrS7GnKcqI131O4KVTk+z8Sop4pUWOGK/XpbjRkeUiEqDXPn7bCwM9G5f4qRK3FISIp8qUpy4XSuEdUPHtCXYoNbdluooTIi458H6QSA+14EepEWoQrGdEepEW4khLhRnKkQFq8H1mJwWQmhdJQkSkcSn3fCu/bP6MTPogLEl6LeMvHjx/5+PEjfPgIH94Le0MfOuFDB3xohnc1dLUV8aoihfQX/oQHWePpaIT9Yz0sTTUwN7rMk7tKWJmq8fTelb9IkJWRElZGSljevYTl3UvYGqngcF8VR1M1XB9p4GGuhfsTTZwfqGJ37xK2xhexNb6I3b1Lkv2hnjtEnx9ZFe8LiVvixDeDxKmQeHfIw0JVUpbQ83Dq53hZquFnqyWpCw500OolROISBfHIXE+E91+VpDvihOfvmt96trR9nuaEO2sRLt4F6iFD4S66hDvpEO6k838Yi/skS8GikTjxXZxeRQii8ThxKvS5DIkTo2AbgSBrFQIsL+FrcaEXARYXCXx6icCnlwiwuCiRIV9zZfwsVHB9eAkvSzXCPQxJjbEj94UXBekBlORGUJIfSUl+JBWFMUJbXEUCFTkhVOQGUZUfQlV+ENUFIQJFoRIpEotRTyGqK0sQJKE6g8ZXmZKRuYa6PJoahdSltbmExvpCGusLaWoQUhghASr/dIuooYyW+jJaG8ppbSilpb6ElvoS2ppKaGsqoqOp4BMN+XQ1FtHVWER3UwndTSXC84YCuhoL6G4ooLM2k/bqdEozIwj1fEhqrBtFGeHUlyXTWP2S5roMWuqzhftJzaKvp0GQspaGSlobq2ipL6OxOpf6ykxqK9KorXwp1I2LhKimKIK6ojAqsryI9b0lCI+XHnFeusT56Pci3vtGL+I+k6L4HsR66PcuXPgb/pMwRbjrScobItz1JK11Qjok/FFBTO/GOWG/KNj5hiQlCnO/RYSnkUSIxDtFAY438HfQx89ODz+765LShQAHA3wdDAhwMiTc8z5xAU94HmzFsyBLonweEeFlRqT3Y2L9npIUas/LKGcyYj0lpMd4kBrjwctoNwnZCb6UZIRTmhVNfloY+WlhlGRGUZQaQlFqCPkpQRRmRtLeXEZXVx3trfXkJoYR+VSLkOv7CVRbjb/KUkJ0thJneIgI/d0Eq2/G59RifA7Pxn/vFIJ2TiB4xzjC5cf0EqK47YIQRRyYS6LqLnLuXybpvjLxdxSJ1DlEuMp2vA8vwGvnNCL2zSR62zhS1/9B1ZZxdO2ayoeDMqC4ioIjczFb9jOnpP8LuVFfsHX8D2ycOJCNE39i+9R/sX/WYBTmDuWM7FAUlg/n5Oo/OLPuT85uGM25zeM4t20CF+WncmnXTM5unc6RtZPYOncI80f3YcGYfiybPBDZMd8y6zcplv35BWvHf8MW6f7smjGQQ/N/45jsYHbPGMCF1SPQ2zWZO8dkuHFwJmo7pnF1/0L8zFSpS/PDz1yNR3o7uHVlGcGOZ7h7dRFn9w7j9O5BnNr1LxR2DOTotr4c2vgle1ZJsXfFF+xa0he5ed+wfd4A5BYMZOv8gWyaM5B1M35g9dTvWSU9kNVT/9mDH1k97TvWTPmWtdOEFElOZgC75v3Agbnfc2JWPxRm9EFhxtecmvUNp2f34fTsrzkt8yUnZP7BkTlS7J8rsG+eFIcWfcHxpX04u+Z71OQHob5jGOryf6AuP4rLciNR3jIS9R0T0D80mzsKslw/PBuDEwu4r7iay9sncGrNIE6t+ZV9C37gwMKfOLTkN/Yv/Bf7FvzCvnk/s1tmIDtnfC/iO3ZN/45dM/qxU8SJJb9yZP7PnFo8mCvrx3J59SjU1v7J1XWj0FgvpE0am4ehs30kBvsmYHZKBsuLsrjpbCDgzi7CHu4j8ukhYmyPEu9wnOdOp0lwPiN5zPS9Qk6ABoWh2hRHXqc85h5VCQ+pSbGgIc2G1ixn3pX701HgATWh1KXb01rgTkexF7Wi522FHlSn2tBd4k5zmjnNL81oSnlAU8oDOnOe0pz2kI9lTnTlPKY12QBy7lEdcolK33N0hmvQ6H2RlkBlym0Ok6KzmtiL8wk6NRWvo+MJvTCHoEtz8L8kg//FufhdkMFfcS5+5+cQcG4OgWdnE3huJoHnpgucn0rg+akEKEoTeGEKwUpTCb88g2iNOSJmE60xmzjNOcRpziFeW4Z4bRme687jue48EvTm81xvPok3FpJ4YyFJNxeQdGshybdleXFnsYDREl4YLeHlvSWkmS4nzWwF6Q9Xkv5oDZnm68iy2EC21SZyrLeSZytPgd1O8ux3kme3m2y7nWTb7STTbgdZdrvJtN1FmtUukp/Kk/B4K0nm8oQYr8VZdx7mV2Zz/fhkts3uy5IxXzN9+FdID+/D+KHfMHZIH0b/1ocxg8Q7QwP487f+/Plbf0b+2o8/f+3Ln7/2ZaSI0b99K0L4vPGDv2XCkH5MHjYA6eHfM2XEQCYP+0EiRDKj/hvZiUNYPPk3lksPZtX04ayd+TvrZ49kg8woNs8bw9YF49gh23tU7tj66Shsms1pubkSITq1axnG2udxeHSTEM+nBLlb4O9ihqf9XR4ZKaGnuQ815c3oaMqjrroRvWvymJoc48G9Ezx5cAZHm8s01kTR3fIMZ1sVdNQ2oHRuMYqn56GvsYHL52RRvbCE4/uncHTvJDYs/4UD8pM4tncmB+SnoqiwgqvK27iudZgADzOyX/oT7GuM6Z1jXFRYgOKxuZzZP4sLh+by+MY+Yhx0oDWXtwGWlChuIfvgXLw2jeHm7O8xXDgYgwVDuL5gKKbrx2O7XwbbPdNw3CNNyIVlZJueosRegwqvG9RFPqI725v3VVF01yTQUZtEZ20qHTUvaa9+Tld5JG8LfamLf0hVhCEtLx7TkWVLe44D7bmutOe6CmKU5y4Roq5CP9qL/Wgr9aW1xIeOUl86S7yFQ68FnjRlOFLzwpq6dHtactwkR1Y7igIk43YdJYF0Fv+V7pJg4TVFAbTk+tCQ5UF9hieNWd405QhC1F4QKCpRCBEqt0WHWjuKw2kvDKO1OEQiRJ3F/rQVeFHz0o6y5094lWxFY7rwf+vMF0bnpJ4HO5Mc4UFGvD85icFkxAeSFuNPaqw/KXGBlOUk8qo0g8rCNNoaywT5+dDZG3FBwvtuiQjx8S18eC+SIT4J0bs38KFLEKI39Xx8XU1TTSbpL/wJ8DDrJUNP76tjaaKK3cOrOFvo4vBYG7sHGr1KFD61yAnlCbZGKiIpuozLQ3XcHl/F9ZEGjg9UREKkiP39i9jfvygcV72v3DshEgmRuFbbw0Idb0vNXneDeqY/PW8I/Z0MiT8u5tPukPAX657Ncj0fP5ch8ehcz5E3Ie35+7a3z1veJGUIn/O/EKJQJ+1eiVAvKRIJkViKeo7MfUqHPgnR38mQr8UF/M0viETo4l+EyNfiCp5PrhDsdJ2UCEsKX3pRkRNGRWEMVaXxEqrLhLa42tI4KnNDKcsOpCI3gIrcACrzAqnMC6SiIIiKgiAqC4XE6FVxBNVFkaKihVjqyhKoL0uhoTKdhqosGmqzaajJpaEuj8aGfGHkrbGYhroCGuoKaKwvprG+mKaGMgGRGIkFqLWhtBeCEJXQ3lBIe0MhHY1FdDSW0NUg0NlURmdTmeTtjsYS2huKaa/Po7uhgPqyVCrzE6gtfUlzbQ7tDYW0NBRJSh/aWsqEXaUmQYRaGqpFVNJSX0Z9dT71ldnUVmRQW/mS2soX1FcmCSNzJZHUFISQn+TQS4jifa79r4RIkKL/nRBFeup/unHkqS9JhyQ/LyIZEo+f9kyMgp30JEIkpEO3CPe4S4jLLQKdbhLsbPCpfc5BX0CUGInb58RCFO33kPhAc2L9zInwMiPM3ZRg13u8CHckRXSKICPWnfQYD0GEotxIjXIjJcqVlChXkiNdJEJU+DKY/JehZCT6k/rcl5zkAHKSA0h75kFKrAc5L0NoqMmlpaWK7vfvef+6k7rUEMLvKeKruoHQqxuI0pMn7Jo8Efq7idDaQdCl1fgdn4f//qkE7p5E8I4JRGwfR+z2sZKbRGIhCt07i5jzm3hpcIbkexeJNTxDpM4hIlR3EHhiOT57ZQjcPYMI+UkkbRlL/qaxNGybTPvOGbxTWEadwkJC5EdhMO879v4uxfbR/dk87kc2jP2JjeP+G/lJP3Nkxr84Mec3jiwaxNFlQzm+UhAjhXWjOL1hLOc2TeLc1qmc2zKdY2snsG3uIBb9+TXzRn7BykkDWC/9I6vH92Pt+H5skf6BXTN+4oDMrxxbOIzdMwZyYuEgnNS3YXJiIbq7p6C9dzqPrmzhmbMeHXlBWN86jdaZVZzdMxmzm1sx0l2FisJEju0awpHtv3Bg84/sXfct8iv/C7mlUmycL8X6WVKsnf4V66YNYI30QFZO/idLJ32P7Pi+zPvzS+aO/IqFY79l8fj+LJnYj+WT+rFauh9rpb9l/dS+bJjehy0y/ZCf/wM7FvzInrkDODR7ACdmfc+JWd9xQmaAiP6cmPMtx+Z+y6GFfTm4sC8HF33DgYVfs2/h1+yX/Ypjy/pwas13nF03kLPrfuLcul84t24Q59cNRXH9H1xaN5YL68dzduN49i8fwaFVo1k/fSD7l/2B3Lzf2LFgMMfWTuDkBmlObpDm8Opx7F78O1tm/sKm6f/Nxmk/sWnqQLZMHcC2qf3ZNrUv26b2Ze+8f7J/7j/ZP/snDs37BQXZQVxY8TuXVvzOhWVDubBqMMrrhqC2cRiam0agLz8G4wNTeKQwF8uLsjheXY7P7U2EPdxD5NN9xFof4Zn9cZ7bHuO57TGSHE6T56dKTbwBbakPKI8ypCLOhOpEM+peWNCSYU99ihXvSn3ozHejOcuBjjxX2vJdacpy4EOVPxVJ5jTnOPKmxJVXz4wpD79Oc7Ip1HnxscCOzvQndGY8ojHhFhSa051uSF2MBl2J+jSHqkKaMZ0hapRaHCL+siyhJ6fjfXA8DrtH4nVyKh4KU3FTmCJwchruJ6fhdnwqbsen435ihoDo/R4Kwus9TknjcUoan7NT8b8wg2AlGcJV5hKpOo9I1XlEqc0nSm0+0erziFafR5zmAuI0FxCvtZBY7YU8011M3LXFxOvJEq8nS8KNJSTcWELizcU8N1hMwq0lArdleX5bloQ7S0i4s4TEu0tJMlpGsskKkk1W8OL+al7cX02SqUCi6VoSTdfyzHSNwP11xBqvJtJwORG3lxF8cyme2guwUpmO6bmpaB8cz8ZpfZg38ism//YPxg36SiI1o3/7ljGDvmPs4N4y9P8qRFOG/ciUYT8yffgPzB39i5AMTR3EqumD2TBrGJtkRrBx7h9snvcnWxeOQU52HDtkJ0iKFA6vnsKx9VNR2DxTJEQLOL1zCaont/LIQBl3qzsUpIVRkBbGfQMlTh9axfF9izi+fx4q51eiq7ER41u70VRdzdkTszi0dzzHDkzm9LEZmBnv59H9g6hekuXMiemcPDKV4wenonhiDpfPL+TUYWm0rvx/tN1nVBb2trZ7372yEk2MLcWW2BsWVMRKR1DBLkhREBVUQEXEQlFBVKzYkSIiSu+9SZVqr4iCAtJ7B7vmOh+eAmiy1373OSdj3AMJSDLyKT/n/N9zPru2zWCl+i+sWTUSAy0JzLcoYGm2iAN7VnLsoCGP70bz19siYkNPcMZhDdZmilhtlcfKVBkHi8WEOW2n5bYfFGVQ72RNwRZlcjQn4qE2nEMyv3BKYSin5f/ESXUM1zSn4bNWGu810wlcN4OblssocNtBib8dVdGnaMr25K+iG3yuTOd97V3e1D2ko+4xrTUPaK+5w/vqTP4qT+ZNbgC12a7UZF2i7cl13jz3p+NF0N+C6M2rGNoLBYUm7cXRdJRE8eZ1FO+KBShqzQui7qE3NY+8acoLFjfFiUsR/gFDota3rjBqyY+m4VkkDc8iacyLoel5rBhF4htEfwOi9qIkwSTpdYIYRbWP/Si9fYWqe9dofhYoeOf0IpgeT7NTefkgh6qCpzSVvqSjuoS2mhJaagVpb6qET62866jl0/sW+PKmSymCKB/EEUGoM0IQfRaC6Mt7AYjeN/KhrYyygts8u59AdoofyVFXhBg6iI+rIEFXjxATcJbYwHOEXj9OyFUHAt0PdZYrOHdvlPO9YI3PecFKnKhGW7Amt1cwEXLe89Vx1c6K7bArtl3uC/0ziETlCV+DqGujXNfjqzHeB8V/Mv1161Wc30HxSpzo16JWua9BlOBvz43Ag+LpkGBC9PcV2H93+0cEorTgQ+L8/wWiryH0TyD6p8nQ34EozmMX8Vf2EHdlDzEelkR7WJPo78CDpMu8uh9KxfMkQRlCyS2qy+5RU/mAuupHNFQ9Ev/PvRhEz+Mofx5HyfNoQfJjKC2Ip+ylAEeiiZGoaEEAovsCEFXlCjBUky/ET6EYRCII/b8H0WthSuloLOVNU/nfpJSWukIaq55T8iyH9rpXvG0pob1Z8LNEU6vW5te0t1bQ3lpBW2M5rfUV3dJSX0pDTSF1VS++AVFVYQYNpRlU5idwP9VNUKgQeVwMopyoY4L1uf8GRF3z/zWIut44EoGoa9OcqLK7s8b7mLimOzn4OMmhp8RJCXMUT4e6gkgU0ZuihEBHEoNOE+d3gmjfkySGnCc92pW0SGeSQp1ICXMWTofcyM0K43FGMA/TAnmQGsCD1KBuuX8zWJxHGaHk3oriaU4kT25Fknsnmhf343n1JIlXT5LIexDPq9wUql7fpvL1XV7n3+bjmybB7baWEkozg0m+sIvkExtIcdAh5eAqMo8bkH5kLTf3axC/TYkEo9nc0JveDUTZ2t1BlLR2Jqlb1LhtZ8iDi7vJEYLo5j5d0natJH6DPNG6gilR9roZ3NaU4IXGJMo0p9GyUZb2Haq8Np1DyOI/MB/TA71R/0JnQl9WTRjA8vG/sGrCAPSnDMBw1u9skBnEeoUhbFT6k82qIzBeOApTtfFsXSLB9uWTsNCQwnjJRLTnDUZ57Hcojfo/KI/+LxZL9EJDqh/r5g3GSHE4piqjMVUZzd5lkzmiNw9bbSlOGclxYasyR43mcGnPEu6GH+VzWQo3AxxwsFiK6ZqpnLJdhttpHazM5rLPQpbdxjMwNZiAwaqB6C7ty+oFP6Ch/D1LZb5DfVZPFk7tjf78iWjKTkJTdhJLZg9jkfTvqEwdgPLUviyQGsCimQNYOKsf6jN7s3x6L1ZN+4FV0/7Nqun/Ql+mD+tk+wo+zuuD4by+bJrXj03z+mEkI0ofNsr2YYNcb9Yr/Mx6xZ8wUPoJA6Ve6Cv2RE/hBwyUfsBwQW+MFvbFaGF/Ni/8lc0Lf8d4wVBMF45g68JxGC+ayDr1KRivUcDWfDU7DFSw3LIUx/0bCXa1IyngPOlhLqQFXcT//D5O7FyLjuJEFk//A7WpQ1CX/I0l0/qwbNqPLJv2Iyum9mTl9B9YM68f2xeP4qSxAkYKg9ko8zuGsgPZMO8XNsn/yrb5g9i1aBjWi0dit3Q0DisncFJrIhc2TMfZeAaeu2UJtFMh1nElyS46ZF41IOeaETnXjHjob8bziL2UJzvQfO8irxOPUJp6ksqsC1TfuUTNHVfKMi/RkedH45PrvC0IovWZL63PfOl4GURjrjdvXgVDTRx1Dy/zpSiAulsXqc44zdsnV6jJPEPbAxfaHlzi04vLfH7hSvOtY7y7d5JP9x1pSToAjy7SEbuPp2dWk2Q+l4iNU/DRGYX7qj/xXT8Rr40TuW40ietGU/AxksTHSBJ/o2n4G0kRsGlGl0wncIsUgVumCSNJsOk0wrZNI9Jcmthds7mxZx439swhce9cEvfOJclqHklWc0ixmSfIfllS9suSZidPqp08afYKpNnLkX5YgfTDCmQcUSL9qAIZxxTFuXlcnvQTCqSfUCDzpCJZjkpkn1Ym87QKGY7zyXCcT/opZdJOqYiTcmo+KSdVSTm5kBvH5hN3WJFoe3kibeXwt5yJ+w5JzplOxn79ZJZJ/YDM6P9iypD/g8SQ7xg3tKcYOKIVORGERg/qxehBvRg78AfGDvzhb0E0YWgvMYimjRCsy0mNGIDUiAHMGjVAMB2aNEQwFZo9jGVzh6EhNwIthVGsVhyLlvI41syfxFqVycKPE1m/cApGi6diIgTRttVzMNOVZ6uOAtvWzsfxwCbup/vD+5cUPong3NGNnDu6jrNH17LPQhWzzbPZs10WjSVDWKL6C6ryvVFT6ouaUl9WLPodw7USbF43mU36EmxYMw4D7bGsWTUS/dWjMdKbyPYsZyQAACAASURBVGaDiTjYLsJIfwwLFXqhsWQIRmsns2ebMnu2LsDOUoPLF3eReuMapS9TcXfajr3VYnaZzMNi0xystijhftSIu6GOUJkNcW7kmy/nyXppwlQHc1J2MIdkBNOhU3JDcF8iQeCamXhqTMFLaxphG+aSc0CLV+67KfG3oybuDO8fBkB5GlRn8bH2Nh219wQYqr4nWJ+ryuZTaTJ/FcfzJjeAioxL1N+5QkeeH+3PA2l/HkzHixA6XoTw/mWEAESFUeJDru3F0cLbRYK8L4mm41U4jc8CqHnkTe1jPxryhFOiV9HiUoY3xZ2rciIIdY0IRR1F8TS9iOw2JWrJjxWAqDiRN0XJtBcJANRR3PnrtkJBsUJHUTzvShLoKIqlNT+cintelNzyoPaxH41P/Wl+FkiP4rxcaktf86GlCT5+gC+fOvPXBz69b0Pw11s+f2r7BkPiaVCXqdA3IBJh6PNHwWrd+2Y+tFXQUV/Is/sJ3IzzJibQiTCfM1xzPsh1F3uuX7LlmtMBEsOcxBffA90PEeF1glDPo+La7QDXA+ICBV8nG/yEEbwREsTnwl7xepyoPtvfeQ/BbtaEXbEl/KodkZ4HifQUVWnvF94YEhQpRHp2TnhEIOp6X+ifQCRasYvzPdTtT6a7w6gTPV9XbXeFkfhPurusy3UF0T9NhL5OapA9KQFd1uYCBFXdYggJP08J+HtciWq+Rfnnm0Hd8dN1ZU6UhOuW32Ao+oqFOLFXLIi5vJPYrr92E6FIAKJ78ZfIy/Gl7Fk8NUXp1JXfpab8PtUV96mtekhD3VMa6p5SX/mQmpJblBUIQFSWF0vpsxiKn0VQ/CyCkufRvH4hglEs5YXxVBQmUf06RQiiHOpL71Nf/qgLiF52WZEroqmh6B9B1PJ/AaKOxiLxROi/B1E5TbWvKCt8yK3USBrKn/OmpYz21jLaWkppby0TQ6ijrbITRA1ltNSVd0tDdbEYRDXlD6kpvy/4b/k6i8ayLCpexJMRfVYMopyoY4IJUeRR8VuirKij4omQCECiydB/B6Kv838Dom7fG3lCDCLRG6Ku94uSQ46SEnKCtLCT4ogwlBh0QphT4urtOP9j3Wq4Ra1zohtF8f6niAs4TWLIeVLCnUgKuyCGUHb8VR6k+fEwLZDbid5kxHiQHXeNO4l+3E8J5F5yAPdTArmTHMDd1EDupgaKUXT/ZjB3UgN5ejuK3DvRPMgM5X5WKE/uRlNRmENb3TNaap5S+/oeHTWFvK8tho5aeF9DaWYoqc57uXFkLRnHdUk7pkf6YX2y7LRJMlclcfM8bqyTInmNJKk6E0nXmkCG1jiytEaRpTWGdK0JJOtKkWyoQrbVWh5f3EXOGTPSDxmSZatPxh5NkoxViNOfTYLeTDJM5EnVm0bW8vHcXzKWEt1ptJsq0GahyNON03Gc/j2bh/XAYExPdMb3Z8XY/iyf0B/NCb3RndoH3VkDWDP3N/TlBDAyVB7BZtVRGC8cg6naeHavmsbWxeNYM/c3VMf0YOvicaybNxi9OQMxVh6J5cpp4litkOTA6hmcM1bFQV+G44bynDBW4pqDHvejT9D0Ipxk3wP4nTfGRHsKlxx0cHZci7nJbNatnoDJ+lnY7lmM1XYFtm6cjKHOcHSX/IL2wv6sUuzHMplfWSE7kp1r1dijr4GZ7jKMVsiyfpk0empT0F44Ac0Fo9BcMAKNRUPRXjCY5VKdGFo1/V9iDOnL9MFAvh8GcgO+ib78APTk+qIj2xttmV5ozP2BVXO/Q2Pev9GR/5E1Sr3RVezFWuWf0Z/fB/35/dBXHoCu/C/oyP6OvuIwNqtPxVRDhgtHdxAT6kx2cgBOjlacPryDk3bbCPc6R2V+Fp8an8HnCmh7SfXzVA7t0EFDbjwLpg5GZcpvLJTsxyLJ3qhL/oi6ZE805/bhxDYFXPct45ipHOYrxqM7tz8rJXuyUrInq6V6oze7P5vkBmGm/Ad7VEeyb9Eo7JeM5ciKMZzQnsA5g0k4G0/n+q55RBxdTPKF1WS46JPtvp68wJ08D7LgedgeCiKsKYy1peTGESpvnqQ66xzFSSepv+1MecZZmh6687kwkNbHHjQ/8eBTYSAtTz2hNIyOPC/evLjO5wJf3uZ60HTHiZosR5ruXuBdrjuV6UdpuXuG2vTDNNy0569HF2hOOsC71EPUBJtT7buNdBtVYkxn4a8/CXeNEVxYOpgrayfgri+Bu8Ek3DdMxmPDVDw2TOW64XSuG07Hy1Ca6xtn4GUkhZeRFD6bhNk8DZ/N0/DdMhV/0+kEbJUiePtMwnfMJMJ8FpE7ZxO5czZRu2YRtWsWMXvmCmI5jxjLecTZyBJnI0v8Phlu7Jcl0VaeJDsFkuzkSD4oL8ghBZIPy5F8WI6UI/KkHJEn1UGBtKNKpB1XJu24MqnH5pPsoESig6IwyiQ6KBN/REmY+UQfVCbigDxhNrIE7Z2Hj8UsXLdJcsZYAKIl079nzugeSP7RA4kh34mnQ+OH/Mj4wb0ZO7CXGEJ/B6JxX4FoohBEkn/8xPQRfZEa2Q+pkf2QHtWfOaN/QWb8b6hIDhFjaJXMcDTlh6OtOBJtxZHoKI1hjcp41qpOQG/+ePRVJmCwYCKG6pKYLJvG1lXSbNOYzVbtuezQV2LPpkUcMF9BmI89z+/74O9pgY2FMuYmszFcK4HGkkGoz+/DsgUDUJr7A0pzf0B5Xk/my/RCbuZ3LFH9BZ0VwzDSm8gajeHorPxDDCeNJUNYvvA3thpOZcv6iWgs/RXFOf+F7qphmGyQYuvG2Ww3lOPYwbVEh56mIO8GyXHOONiuxsJkHiZ6kpitk8bKSIUY1wO03o+AvASqDxmQt34eOboTuSLbn4MzB+GgOJYTCn/ipDoCLw1JgvVn475kPF4akoRvkOWevR5FHnsoCz5EfdIFPj4JgrIUPlem87H2Nu1VObRV36a95g5vq2/xoTKb9yUpUJnGl6Joau9epSzThaaHXrQ+86ctL4iOFyG8zQ/jbX6YYM3sZaSg3ESIoo7iSHHevI7ibVGkGEUV97yoeRwgmBK9iqa9MIb2wjhxNfbbwm8x1BVFb4oFbXH1uWE05IXTmBdFS75gSiS6PdT2Mp62wgTBm6GizumQaCL1pjiOjqJYOl5G0vw8hFcZrpTevkrVvWs05QbQ411LG1/evhdMcb7+669P8OVj5zrcJ+F63Jf3giCcCPGpM399EULo41cRTIY+dzTw5W0trTUFvMpNIynCgwi/c4R4niTgyjHCfM7g5XqIa04H8Ha2I8LrBBFeJwi/fpSAy3aEXT1MiHsnhP4JRH5OVvhc2CuOuEDBaTc+58zxv7iLEDfrr6ZA9sKDq50V2l2BI8rXX/u7z6O97MTvFLo2XYki+lPqrk1ysb52xHnbEudtS7yPHQm+B0nwFVRtJwccEZYpdC9CEEFH9G5IVHud2gU/os+/qcIWfm9al6T62ZLqZ/vN5KdzAmRHkp8dib62JPradkNQkp/gZlCSz35ueFmRcN2yS/aQcH0P8dd2dY9w8hPnsasbfMRxNf8mNzz2Euu+m9vRjrzI8aYsN4raV6nUlmTTUPWIuuon1NYIUlf7lPoaAYhqS+9QVXST8vwblOXFUpIbIU7pswhKnkdSmh9FeUE0FS9jqHwVT3VRMvUl6cJShns0Vj6hqSafloYiWhpLhGtopWLYtNS/prmuWBwRgLqloUictnpB2huKaW8oFq7KFdHeXEp7c6kYRqK0N5d3S3NdIWXFj6goekRT9UvxZEgEoo62SjrahM13bZW8a6uhvamS1voKmmvLaKsrp6WmjOaa1zRWCcoVqksfUF12j9rSO9SX3aahNIPcHD9uhjuSFelIduRxbkUc5VbkEcE7IlG5QsQxsiIcyA47TE64w/8gx8gOdfgmXWu6M0KPdMvNsO5JD+/8XtHEKC3sKCmhDsKDwkIIhR4Tli44kh5xmozIM6RHnCYl7CSJwceI8z9MnL+DuGAhzt+BGN/D34AoMeg06ZFOJIec5c6NK6RFOnMzyoX0aFfhR8Hboez4qzy86c/9FH/So6+QEuZKevQVcuK9yYn35laCDznx3mTf8OmWW4m+3E0N5GFWONlJvmTEe3ErJYBXT5JoqnhIc+Uj3tTn0VaTy9vaF7SXPOVd9Us+NVXCu0ZoKqYo1Z8s553cOmdMxvENZDqsI9Vag0SzBSRtkSNx/QxurJlMso7gHVGazjjSV48mffVoMnQkSNaeRsp6JXL2ruHJeQvuX9zN3ZNbuXVoPVmWWqSbqZO0QY7YdbNJ3qbIjU1zuaExgVT14RStm0aDkTTvzWT4YK1KutYEjk35gXW/9WDZbz1YMaY3Syb8zLKJP7Fi8k+snPYTGlJ90JktgNE6mYEYyA7CQHYQ6+UGYyA7CP15v7JmTn90Z/fjjMl8bFZLsXPxBGxWTcVed1a32GnO4NQGRS4YL+SU8QLcD6/jzo3z0HoH1+PrOGe7GtttijjaLOHSUS12m87FQEuCLQZyHD9oiJfbfvyuWGNuPJfdW2eybb0ERqtHoqP2B8vlh7J9jRI+5w4S7elKoPNZQt0duXZ2H5dP7WLX5gUct9XB3mopB/epY7pOko1qf7JRZQj6ir+xTul3Vs76ifWqQzBQGcwahV/ZpDaC7SslMFk2FpNlY9m8ZDQ68r+hrzqYlTJ9WCT1LxZJf4f67O9YOq8nqxR6o6XcD22V/mgq9WWlXF9WyQ9AQ+F3NJX+YP1iSTYsn4ndDm2ivM8SdP0cFxz343/9PL5Xz+Bgt4Ozx604aW+BxyU7vC5bEeZ3EG+3XdhbrkR1zq8snPsbanMGojZnIJqKI9BWGo7a9D7oLxiG+yEtTu9RwdpgMnv1JrJXTxKNOT8zf2wPFkl8z9LJP7JCsg9aUr+gP3sgm2QGs1XhD3arjsRGfSQHV4zFQWscjmsnctFwKu5bZ+C9W4aow+qkntHi8bUtPPUy4XngDvKDd1MQtpeCMCvyw6zIj7ShKu0ktemnqc85R8Ot89TnnKPx9gVaHggOnH547kXTPRfq7jjR9tiN9889+ZjnAYU+1GafouX+BWpzTtBy9wzvH1+k/uZheOJMa4o9jbE21IbsotTTmIfHVhFjOgsvnQlcXDyEc+pDOb9iBKdXjuSM5mgurJHgov4kLulL4rp+Olc2zBBmpjCCzz0MpYSZhofhNDw3T+PaFim8jGfgs3UmAdsECTSbTaDZbIJ2zCJoxyxCLOYIsnsuIbvnErZXhrC9MkRYyhBpKUO0tRzR1nLE2sgSayNL3H454vbLEX9AlvgDsiTYypNgK8+Ngwok2iuSeFiJxMNKJB1WIfHQfBIOzyf+kDLxh5SJs1ci5pASkQcVibRVIGK/ImEHFAmxUcRvtyyeO2bhulWKc6bTsF8/mTWKA5AZ14Opw3ogMfS/GD/0e8YP6SlYixv009+CaPSgHxg96AcxhiQG/8jEIT8JMDSkF1OG/sj0P3ozY3hfMYZmju7H3LH9kZUYwPzpA4WToWGslvsDLfmhaMkPRVthGDqKw9GdPwa9+WMxmD+O9arjWb9IAkP1yWxZPg2TFVJsXSWNiYY0W3XnYrBiMhu1pmC+aTZ7t85ju9E0NuqMZs2KISyU78lCuR9ZKPcjqvN6oTyvpxhFIhhpLBmCgfZY1mmNQU9zhDCj0NMchf7q0cKMRF9rOMsW9kFr+SAMdEZjskGKLeuksTFX5/yJTTy45cvrwgQCvA5gvUuVbRtnYG44k72bFXE+tJln0Veh5gnNHgd5vW0R+fpSxC0dzZHJPTmpNJ4TKpKcUR6Nx9IJeCydwAWlP3FbPA4vDUkiNynx5KQRrzwsqQh1oDnNmc+5IVCazJfym7yvzKCjMpOOimzeVObwrjKL95UZfCxL43NZCl9Kk3j/Moq6+17U3vek4ZEXLbl+tOUF0JYXQPtzwYpZa344bQURtBWG01YYLoBRYRQdxdF0FEfzrjhGcEcsP5yaR75UPPClIS+Uphfh4vdEIhS1FwrW39pfJYg/70SRoNGuvTCGxudhND4XVHCLG+cKYmgriKG1IEbwM4vjhSgSpOvPaS+MEdeHl9+9zvMUJ0qyL9P41J8ejTV1tDe18PHNO/j49XTnY/cjql0jQpFoMiQCUTcAdc1b+NTO2+YyWqrzKX6ewYPscIKvO+Jz2QEfl0P4ux8l6JoARqKVOV8XW3ycD+Druh9fV0F7XNf4Oe8TY+hrEHWPAEW+FyzwvWBBsIslEVc62+REkyDRpEeEIBFwuubrkoSvQRTtZffNitzfgUhUu911OtQVQV3zn0B0w/8ACX77xQUHXcHzNYS6TnNEABJDSHQU9W8mPwL42HbL10dVRUdURdOfzggAFOtp0S0iDIlBJERQlJsAP9EuZt8k/moniCpyI6gtTKb+daYALTWPaah9Rn3dc+pqnglgVPWQ+sqHgolHUTqV+QmU5UVTkhtB8dNwSnLDKM0TpOx5OKX5EVTkR1KRH01V4Q3qXqfSWHFLcKC17rlggtPSiY2OtkraGkv/ZyDqgqG/A5FoZU40MfrvQPSmpYL25lLxz2pvFjTciUAkQFHnhOhNexVf3jfx+W0j71rraG+qFoCotoTmmiIxiKpKHlBVco+aklvUlmRT+CSK7ARXEoNOkB52gsywY2SHHSY7zJ6siMNkRTiID7BmhwmOwgq+fpicUGH+AUV/B6KuKPpPIOp+48iBzAjB6pwARcfE06K/A1FG5BlSIxxJCjlOfKAD8YEO4jdFcf4OxPod+eZQa3LIWbJiXEgOOUtO/GXup3pzL8WLO8nXyEnwEIMoK9aDe8k+3EnyISPGg9RwN9IiLnMz0oObkR5kRHuSEe1JeownN6OvipMe40lWgjcZ8V6kRHuQecObipfZvG14TltNLrWv74hTX3yP5qIHtJTk0lZTwofmavjQyIeSBzwLO0uUvT7Zp03IPmpIxgGtThAZCOq3E3Unk6QtQbL2eFI1x3BTcwwZOhKkaE4mRU+O27u0uXdyK3fP7iTnmDFZtgZkW2uTtXM56Vvmk2SoQJyJEolblUjSlyZpxVierJGgZN0E2owleWs+myZLFWKWjWTPmB7oDu7BkmHfoT6+N+qTfkJtSi+WTOnJiqk/snLaT2jO6Iv2rP7ozhqA7ux+6M7uJ4aQzqyf0ZXuzZ6lEmxTGY652hjsdaW/iZ3mDI6uleX8loU47dIg0vsALbU3aau5ieNBbTasGsuBrXI4HV6FheF0DFaPwdRwHlddbCnNz+F9YxGPc8LYv2sx5iYzMVk/AcM1o1i7cgSr1UZhs305fi6HifZ2JfSqM9G+l4kLdMPf/QjWO1dhtXMRDvYr8PTYgsvZtVw4rIODuTp7N8hgpiuFma4UpquncsBYGUfLlbgdNSDMfTfXz2whwmMvVx03YWkkx4ZlY1kyrw8LZvVCXaY3S+X6sEyhLzqLh6Kx4HdWzP+FJQr9WaowkFUqf6KrPoGNmrMx37QYH5dDZMT7cCPCk0PWprhfciDYx4mIIFdC/C6SHOeN//WzeLrac9VtN2dPbsDBdjWHbFaxd7sqlmYL2LdDHdsdSzm8S5ODZiuw2aLC8b3LCL+yDcuNkzDRHMp23RGY6Y5lpUwfFMb1QHZkD5THfo/qhJ9YMrkfyyT7oTnjF/TmDMRQbggmykOxUBuB9bJRHNQYg4PWGM7qjcfFcDJXTWfgbyFDyvGVZJzRJufiWm47r+Op11Zyfc146r+DJ36CjwVhe3kdd4DSBDuqUo5Qe/MYDTmOtNy5QPv9SzTdPkfHIxco8qUmy5GPz91pf+TEx+fuvM11pvGOI/XZx2jMOkZt4gE+33akNmIvFX5mlF83JfesLql7FAk0mMIFtaEcku3Lfpm+HF4wCIelwzi6YgTHNEZzYvV4HHUncmGtJE7rpnHJYAbO62fivH4mLhtm4bJBujMbpXDZKIWb4XTcjaS4ulmaa8azuW46C6+ts/HeNgfvbXPwNZuNr9ls/M3n4W8+j4CdMgTslCFotxxBu+UI2SNL6G5ZIiwVhJEjwlKOSCt5Iq3kibIRQUmeWBt54vYpEHtAkXhbZWFUiLVTIcZWmRhbZaL3KxF5QImwA4qE7lcgxEaRYGsFgq2VCLJUxNdCDk+zebhun8l50xnYr5/M+gW/ozT5X0wf0YOJQ3ogMaQ7iMb83pNRAwX5TyCaNEQAIskhnSCSHtGPmSP7Mmt0H+aO64vsxH7Mn/4by+b9gZbiMHSUhoqzRnEoa5WGoacyknULxrJx4Xg2LZJgyxJJtiyRxHjpVLYsn4bpyhlsXjENg2USrFk2hnWaY9m0dgJrVw1Ba+lvLFP9mUUKvVBX+hl1xf6oK/zCIrn+qMr1QUX2J3HUlfuhu3IEG3Qn/EcQ6a76g9XLfkN31R8Y6U1gm5E0OzbLsttUhSAvW/JzI8jO8OD44TWYGkljYTybPVtkOW2jTbLPWd4/SIXsCCoPGfFcfxa3V47nqswgjs8ejOP8yTiqTsFJdQyX1cZyWW0sl1RHcGXZBHy1pxNnuoC808YCEIUfpyXNTQCikiQ+l6XwriKNNxXpvKvM6MRQRQYfK27yqfwmn8tS+FySyJuXkdTd96LqjgcNj0STogDa8oI6UVQQIsirMDGIRHlb1ImitoIIyu55U/XIvxNFQsCI8t+BSJTWl1E0vQgXw6jxeRgtL8KFd4rCuzXZfQ0iwVSqE0St+eGU371OUYYzVfeu0aOhrorWlgbev2sX3Az69E788cvnN4Kp0KcuRQpdUfTpDZ8/dfD5UwdfPr8RfH9XMP31trNA4UsbfKinsSKPl09SyE7y5UaEK0HXj+N35QhBHkcJuXaccG9HIn1OE37tJH6udng57eP6RSu8nKzxdrbCz9laUJ8tjJ+zNX7O1ng7WeJ7qRNAojtDondEQa7WBLhYEeCyV9wiJzq2GuRqKYZRiLtVt3tBohW5/2lE74W6vhUSHWDt+sA7KcihE0HClbjEwCPfvNERraZ1g1DIoW7pCqJuOOmCo38Ekf/+bvlPIPr6kOq3h1U73wXFeu4m1nP3fwaR8F2QGERuZp1x2UaMyzYxhiJdzYn3sCLWfS+3o87Q8CqRhtfpNJXdoaHyPg1VT6iv6QRRXbUARLUV96gvu011YSqV+QmUP4um9GkEpU/DKH0aRtmzMMqehVD2PJTy/DAqCsIFKHoZRU1xEo0V2TRX3esCogo6WqvFaW+qFK6jdUfRPwGoM6++iuDvtzYWdhYiNBWJ3wV1x1A57a1lvH9bxfu3VbS3lnV7NyRolSsRp721gs9vG78CUSkttcW01BbTXPOKhso8qksfiUHUVHGX3LvBpMZcJCXiDCkhJ0gPcSAj7BAZYQfJDD8smNJ8BaKcUPvuCT8szFcgEsLp62SGCyL453Tm5lcRfV9XEKVHniAj0pH0iFOkRZ4mOfQEKeHHSQk/TmqEI2mRp0mPOkNG9Fkyos+SFnmapJDjJIeeIDXCUYwkwbRI8JZIlPRIJ3LiL5MYdJq0iIs8zQrkQZoPt25c5WaUC6kRLmTFenA78To5CZ5kx18lJ8GTjBh3EkMuER9wgaRQZ9Kjr5AVKwBRapQHqVEepMd4iqdEOcl+3EsPpig3lbaaXJornlCWnyVOeUEOlfm3qcm/Q1X+PepLntFW/QqaS6DhFU2PE8lws+WW0y7uORqTY69PqsUSkrYokGgwk/g1ktxYM5kbOhIk6YwnZfUYUjXHkKUtwU3NKaTqzCV723Jyz+4k38OOZ05W5Bwy4p6tAXf2aJK1bRE3NsqQaraQm+ZqZJgok6wjScaq4TzR/oNKg5E0bprAe2tFirfL4btkNCZj/82KEf9CZdR3qE7qyQLJXqhP/oGlk3uydLIARqum9xY/5Nee8RO60r3FWTOjN5vkfsdgTj9MlIdyQGsq9rpSwkhjrzuLI3qy7FkyFadty7gTcprwAHv8AuxwOrsJY4OZmOhJcmiXCqZrx6O3Yhh7zRSICztJS/Vz/mpv4ktbA3l3E7nmuhtLc3k2rx+D0boRbFg7ivU6Ehy21sTTyQqfy8fwdz/N2SNWeLuexNPJDudz5jifN2ar6SwsLGZz7MgyIgMdCPM9TrjPcXzcbHA+tY0Lx0y4GevEoyxvql4lkZFwCW+3XQRds8HzohlHbVZjt2sJG1ZPYolCf9QV+7Ny4SA0Fv+B1uI/0VT7k5WLhrJKbSR6qyUx0pPB0mwlx+03c8XJloxEP9Jv+ONy9gCOh3dywn47MaHOXHWxJTrkIn6eR3E8shXX83vxdLPm9DEjjtkbcOn0Vg7b6LJ7qzoGmtKsUB3H2qXSLFUYw+oFY1mzZDTb1k3EUHMwW7QGoqXyPWsW9WfxnB9QmvRvZMd9h+zoH5Af0xOFcT+iLPEzC6b0Zcn0/qyc2Z81Mr+zQWkwxguGYr7kT6yXD+PIymE4rh7JhbVjcds4GV+z2YTskSdynwpx9upknNHm1iV97l7ewJ0r67nvacgjr808899KQbgFRVGWlMTuoyrJnpq0o3x+4kZT5imqUx2ozzxJffYpWh6cozbnBJ9eXKY25wS1OceoTD9EefJ+mlJsofg6ZJ+g6KohBZf0yLZdQNCGibgsHYr93J/ZM60nFjN/ZP/8gRxYOBi7xX9ycPkIDq8cg4PGeE5oT+TMGknOrpnOOT0pzuvP4KLBLC5tmPlVZuC8UVoIoxm4b5rJlc2z8DCexVWT2Vw1mc010zlc2zoLr+1z8No+B2+zuXibzcXXXBZfc1n8LeS6AUkQGUL2yAqwtFeesD3y3aAUYaNA5D5FIvcpE7lPmYj9yoTvUxIndJ8SITaKBForEWCliL+lIv57lfHbo4S3hRIeO2Rx3j6bc1tncMhIEuNlf6A+60ekR/dAYmgPxg8VrM2N+V+CaMrQH5n6Ry+khvVGekQfIYb6MXd0X2TG9UNhYn8WSP3KcpmhaVMxdAAAIABJREFU6KqMQE/1T3H0Vf7EQHUEGxaOwlBtPFvUJdiiPgmTJVMxWTKVrUunYbJsGltWSGO4fCoGKyayUXsSm/UmsUlvHKuX/IqGen9WLOzPctVfWa4yhOXzh7FceRRLFYehrvSb+O2QmlJftJb9wQbdCRjpTURPcxRrvspardHCjERX8090NYZgoDMSk42SmBvPxcZ8EeZblLh4agtRocext9XEarcqVrsU2WUyB7sdKvhesKDmfgq8zuXLlaMUbVHj9srxhMgP4vysP3BZIMVppUk4Ko7l8iIJXFRGcEl1BJfVxnJt1RQC9GaRtGMx+Re3U3DVksqIE7RluPPXszAoucHnshQ+lAtQ9L4yoxuGPlZk8KlcgKIv5al8KImnoyCMmofXqHl4jcbH3l2mRIG0vQikPT+I1oIg2l52gqitKKrbtOjN6xg6iqOpfOhH2T1v6p+F0PQivBuGvpkWFcZ1g1DXn9OUH0pDXjANL0JoyAumMTeIxtwgYXFDuBhErcXxAhgVxwva8IpihCiK4s3rGN4WRdKUF0jlXU9Kb7nRo62plo9vWwXrbwjW4z69b+Pj21Y+vGkRFCmIQPSpvXNt7vM7/vrYwft3rbx/18qnj+0CEIknR2+FjXRCDH1u5mNrGaX5WeQk+xHm44iP+2Ei/c8S6X+WuKCLxAVdJNLnNHH+54nyOUWAm714MuTjYo2vqw2BbgfEER1bFYHI28myG4gCnG0IctlHsNsBcXGCaD0u2M0anwsW+FywEL8nCnazJshtD+FX94lRI7ox1PWmUNe3Ql0jWpP7n4AoMfBIt0Y5EZJEt4BE94C+AZEQQF9XbYtAFO9tQ7y3jRhF/1sQJfru71yD67IWJ/r5osRdtxYn3ttGvConwlDM1V3CXwsAFHN1Z5d0wZD7bqLcuoJoG9GupkRdMibGxZRo121EupoT5rZL3C6XFe1Ew+t0GksF62wNFQ/FIGqofU59zVPqqh9RW3GPuvLb1JZkUvMyharn8d1BlBsiwNCzEMq7gkiIoqrCeOrKbgqmRNWPaal7KZgINVbS1lwtSGOl4G1OtwlRoTgiDHVOggTpiqGWupc017yiqfolTXUF4htHLQ2vxEBqbSymrVEwKWptENwvetNewZv2CnGxQyeGimlpLOlSAV4iQFSToGq7qeY1zTVFAhDVFdJS95LGakH1dlXJPapKb1FfcYdn98K4k3qNW4mXKbgbwKu7fhTe8aLwjleXNzwCEGWGHiIr2J7skINkhxwkK9iOrGA7MkMPkhl68B8B9H8LItHnfwuiiFNkRDoK1uKizpASdpKUsJNi7HSC6DxZsRfJiD4r/lp6lOD3iCDV9TZRUrAjtxLcuZXgTrz/KZJDzvLwpi+3blwlJdyJuIDTpIQ5c+vGNe4keZEVK5gYdYLoIhHXT5EYcombUe5kx10jI/Y6GbHXyb7hw720IHEN96snSdQU36am+Dav89J49SSFotyblBfkUPHyFhUv71D2IofS57coe3GbioJ71Jc8pbnsKTQV8VfNc6puRZHtZsftCxbcOmpIxt4VJBsrkmgwk7i104hfI0mC7iQBirTGkao5jozVE7mpOYWbWrPIMVnMXftN5Lse4Mn5vaRar+P2gfXc2adDzk41MrepkmmmRqbZYjLNFpNiJE/E0uFkrBhGgc5wqtaPo27zNN7sU+PZdmWOzR6A4aReqI3+FwpjvkNJoicLJX5EfdLPqE/6maWSP7N82s+skOrNSuneaMzojdaMn9GWEkR3+s9slh/MWum+GMzph9nCEV0wJI2d7ix2L5uG1cqZHFk/n/N7dfB02UVmhhuG66TZv0uNI9bqGGqPR3vRQHYYTuNm/HHKXsbxtrGA1uoi3jaU8vJRMimx5zl2aDmbDEazef0INhqMYMvGSRywVOPscSPOHt+O8xkr4oJdiQ2+hI/HQZLizuPnvZvdFvPYvm0qFhZzOXpEj6uXrUmNdyMzxZOspKvEh53nye1gIgNOcfm8BRdPmRDmd4hTh/W55rID97Ob8XPfwdF9SzHSncSKRYNYuXgoq5ePZLnaUFaqD0d3lQTr185i51Y17Pevw91lH2GB54kJcyMp1ouM5EAyUwII9j7NpTN7OHt0G46HN3P5/G68Lx/g7DFTzjgYc+ygIQ626zlqt5GTRzZju0eHHZvVWLtqJkvmT0Bxxh9MHtETmWn9kZn6I4ozvmeh7A8oTO/BYrkfUJjWA2WpnqjM6IfKjF9RmforChP7IjfhZ2F+QmHST8yf8hOLpfuhMfdX9OQHsVF5MKYLhmK16E/sF4/g6IpRnF49jgtrJHAxmILbRkmumcwkxHI+0bbq3Di2nJQzq7h72YDH1w3J8zOhIGgbL4PNeRVmQWm0DRXxByiP28+r0N0UR1pSnXyIL8/cqEo5SGOWYCJUkmBDY8ZRGjOPUB5nxadsBz6k2VPha8yLS7rcPbqU6O0zuaY9gmMKfbGU+hEzyZ7snNkbG5XBWKsOxGrhIKzUBrNvyZ/YrRiF/aoxOGhIcGz1JE7qTOGU7lROr53OOf0ZnDeQ5ryBNBfWz+C8gRQXDWZwacMMXAxn4mI4E1ejWbhukubylllc3jKLK8ZzuGIyi6tb53B16xw8t83Fc9tcru+Q4foOGbzN5fDZIYf/TgX8LeSEQJIj0EKeQAt5gnYpCCdJ8gTtkSfYUpFgS3lCrBQIsVIixEaZEBtlgq2VCLZWIrBLAqyU8bVSxGevEj575+O3WxWvncp4mMnjvH0u57bO5PCmqZhpjmKFTD8xiMYN+RdjhgjAM3ZgL0b99oMYRJ0wErwhGje4FxKDhSAa2ouJg3t+A6LZI/syd3Rf5o3tj9z4/ihN7Mui6b+yfO5A1i0cicGiERioDWPDomGsXzCcDQtHYKg2hi2Lx2O8ZCLGiydjqi7JtiXT2LZMCtPlUmxZIY3RKmkMtaUw2zyX3VtnY7pBAs3Fv7B6ya9oLRmM1pKhaCwchsaCUWgsGMMKleEsUx3EEtVfxFmnNUZYpjCpG4g6ITQaPe0xrNUayZrVI9DTHIbh2vFs3zSDXaZyWJot4IiNNhdPmXAn8zqH7bUw2zoPY/3J7N0yj4u2a7gXehEqnkB6MEW7VvPKQIYYlT9wntEPR+nheC6V57zSRM4rj8FDbQJOSsNwmj8cj6UTuLZqCkEGc0jZtYwCJzPyPS0pjz5JU7YHH/PD+VyawIeyRCGIUvhQnsaH8nQhhm4KYSScFFWk8rE8ifel8bQWhNDwxJuGJ9605fnRlucnqON+4U/bC3/a8wNoexkiWJ17FSk+kvz1Cl3j8zDK7/tQ+VBQsCC4JxTzn0Ek/P0dxdG0F0bRlB9K44sQ6p8H05AXTH2uP3VP/ajP9aflRbDwaHMsbSUJtBTF0fJKiKHiWN6UJIj/nb5UJNDyIpiGJ95U3/ekx9uWWvjQBn+9E+RDGx/fNPGutY63LbV86Gjgy7sW/nrfypd3QiD99Rb+esvHd82872jifUcTnz+0C98VCfPlLXxs4UNbBR/aymirzef1i0zuZ4QQ7X+W6877uea0j2j/06RGu5Ea5S4AkfdJor1OEubhQKCbnfiNkGgiFHLFjlCPg4R6HCTsqj1B7rZ4O1ly/fxu8ZTI95IV/i5WBLhZE3h5H0Hu+wn1sCXUw1ZcmhDkaikGkWhqJJgcWRN13Va82hbrYy8uTQhxtyL4sqV4itQVQ6KDq50Y+vaOUIK/veB2T5cJkOhwatcJUFcQdf16avAR0oKOiMsPkv0Pdsvfve0Rr80F2pIcsP8bECX77RNHjCK/feI67CRfG5J8bYj3tiL2+p6v1uC6p+ua3Lf4EST2ijmxV8yFb4R2CbOHKDcLIkUrcq6mxLgaE+NqTLTzFsIvbSHSdRsxnnvxddpJfNBJ7mcGUFpwk8aqRwIIVTymvvIxjdXPhHlKY/VTGioeUl92l9qSTPF0qDIvjspn0VQ8jaIiN4KK3DAq80KpzAumMi+Y8ufBVL4Io/KFAEaVr6Kpfp1EXVmGGETNdcXClrYq2ho6QdRW91o8bWmuLaCl7qUAUPWvBIUJ9YXi20JvG4s6V+S+AlFzbYHw9+cL0lBAS8MrcXlDa1Mpbc3l4o9tLaUCDIk+F35NfOtIOKFqriukqfaVOM01r4QYEoCoufYFDVW5wltEd6mvuENjxS1qXmdQ9SpF8N8vP4FqYYofhXIv6ZIAIiGHyQixJyvYjuwgO7KDD5AZtJ/MoP1iGImgJJociT4XJTP0ULdkhNiTEWJP+lfJCLEjI0QELcGKnghEIgxlRJ8lM+YCqZFnSY08S1b8JW4lupIVf4mb0edJiThHWsR5MmMukBV7UYik06RHOZIe5UhqxAnSIs6SGe1EZrQTKaHnxBhKCHTkbqIHD9J8SI92JT7wDJHex0mPdiUnwYOcBA8yYt3EJQupES4khTqRHn2FtIjLpEdfISPGg/RYD25GX+FWojdPssMoeJBA9ascGl7fo67oNhUvMnhxN47H2RG8epLE6xeZlOZnCZPD6xfZXT7epqO+kPeNRfCmEpqLqboTT7qLLUkH15NzQIvMbfNJNZzNjXXSJKyVIk53EnE6E0jUHkeq1ngytCeToSlJhpYUyTpzuGW5lgfHd3Dn6HZS9m0g56Ahdw/ocXvPcrK3qRCvK032tkVk7F5JwjZ1krcsIHrpJLLVRlOsM5UGY1neWqrRarWUZK1JbB/Tg6VDeiA3tAcKo39GacwvqI77jUUSv6M2qT/qU/qwaNpPLJz5E+oze7NCqjca03qzenofNCV/YvnEH1g1uRe6M/qgP2cAWxeMwHLVZPaumMLm+SNZLzuc9fKj2LxgEvrKY7E1Vefi0Y3s3CSP3S51DLUk0Fn8J8sV+6G5cDDWZirY7lnOSbsNnHEwJuj6EaL8jxPitZ8rF42w3iPDdpMJbFj3J+bbJTlzchXO5wxxO7+DmwluuJ4zJdDLkruZziTHHeGw7UL27ZXl4AF5LpxZxaVza/G6Yoa3x04un9+Ki+NWzh7egqeTFSHXjlBwL4yiJ2FcvbAdazNlDpgrsm/HPKy2z8LCZDrrNEeiu3IEGkv/ZJn6UNZqTcZw3WwM9edisHYeDvaGuFzYy434K6QkehEX5UFygjfJCd4E+pzG96oDruf3sl57HjZmqzh7zJTL53fjetYCx8ObOX10KycPG3PcfjMOthux2bWGTetUWb5oKvLSfzBpZG8mjezNlNE/ITmqF1PHfM/0Md8hNfZfzBj/HXMm/cS8KX1Rkv6d+bMGoSI9GIWpvyE7sR/zJvRm9vgfmTX+B+aO/x6ZCT2ZP+Unlkn/io7MEDYojMBEaSQ7lEditXAstovHcXT5BBw1JLiwZgouBlO5bCTNNdN5BFmqEGWnzo1jS0k7vYK7bno8uWZIUcgOnnpv4ZmvKeUx1pTHWFOdsJ/GlEO0pB/ly/3zVMZY0pJ8kLo4G9pvHoEHF6iLtaQuahdNMbvIddEm02EB908tJ85iLj7rx+O8fAhH5/+C6eTvMZ3+E9tn92GHTF8slAawS3UAexb+huWi37FWH8K+JcOxWz4G+5UTcFg9kaNakziuM5UTutM5vXY6Z/SkOKc/QwgkKc4bSHFh/QwubpjJJaOZOBlK47JpFi6bZuG6ZSauW2Zy2WQOl03m4G46F3fTuVzdLsPV7TJ4mslybbss3jsU8DaXEwPJ11weX3N5MZQCdsnjt1se/z0K+O+Rw99SHn9Lefyslf8xvlaK+FgpC6OC794FeFmo4mGugLOZLGe3zcFhy3R26k5gndoIZo75PwIQDf63GESjB/Vi5O8/iCMC0Zjfv2fMwO8YN/DfjBv4byb8/m8mDPwXEwd/z5ShPZn+54/MGP4zs4b3Yc6ofsiO6Y/c2AEoTBjA/In9UJv2K8tm/caGhaPYsHCEAEML/xRkwXCMFo1ks/o4TNQlMFGbxFY1SbarT8V8hTRmGjMx11XAcstiju3XxdpcFSszGUwNJrB5zWg2aA1jzbLBaC/+HW31QWirD2G1+h9oqg1FU30wGosGslJNEF2N0azRHMPa1WPR0xqHntY49HXGY6Arwfo1EzHUn8JGvckYrpuE4bpJbF4viZnxHPaYKWFuIs8Rm9V4u1oScu0I7hd3scdCHbOtslhtnsfxrQtJdXeA13eh7SkVTtt5uU2ZWxoT8ZIbyrmZg3BTlcJlgTSu8yVwURrNZZXRuKiMwG3RGK4uk+Dq8ikErZvHzb2reHHJjNKAg5TFn6b27lXaiyLoqEygoyKRt+XJvC1PFoJIgCIBjDpB9L4ylfdVybyvSqSjJIr6PD8anl6nNc+btudedOR50fbci/YXvrTnB9BaEETrqzBaX0bQUhhNS2F0J0KK48RvgOpyg6l86Eft0yCanoXSVhAlTsfLWDpexopX20QgErXYdU6gYmh+FUXjixAangdSn+tL/WMvGp/6Cg44v4zoAqIE2grjhIdgE/hYmcxf1cl0FEfT9jKMtpdhNOf5U//Yix5/vW+FD218edfCxzdNvG2p5U1zDe9a63jfVs/7tnrxes3bllo+vG0Sg+jD2ybetNV1guivt0IQvYGPLfz1roE3za9prnpG4bOb5CT7ERNwHr/L9lw5t5cr5/biedGG0OuCVblgj6OEuB8m0M1e/DZI9D7I38WGANd9BLodIMjdVoyiQLcDXD+/m+vnd3dbp+uKoZArBwj1sCXkygFC3G0Icv2btjlRuYKwSS7O91C3lTnRnSHR8dWvixZEBQr/ExB1RZEIPl9DSDQdSvC1FYMoLcSBtKAjYgx14sdODCIRjrpOhP43IBJNem54WXHDy4qYa7uJ8rDoMvH5Nl3X5EQAivYw75YY9x2CCEEU5bqbSJddRLjsIMJlB1HO27uBKNFzB+GXthDmup0b/nYU3A+krCCZuupHNDbkU1eVS0NVLvUVT6mveNoNRM3Vj2mquE9daQ51xRlUvkyi4sUNyp/FUv4sthNEz0LEGBJHBKL8SCoLoqgqvEFtaTrN1Q9pqy8QlCiIq6urxPXVXTHUXPtCnLb6AtrqC2ivL6C97hUd9QIcfTMhqi2gqSb/m9/fXJ9Pc73w7lF9IS2NJbQ1lwua44QgamvpxJAYS8K3Ta2Nxd1BVFdAU11BNwwJkk9z7QsBJqse0Vj1gMaqe9SVZlFbkkltaToNpRk0lGbRWJJF7cskCm77khPtyM1AOzKDbMkKtCUraD9ZQfvJCNxHRuA+MoNsBV/7Ckb/GxCJ0PX15KkriNKjzpAZc4GMuIvcjL5IRuwlHqZfJ+92AHm3A3ic6c2DNC/u3LhCZrQTaRHnyYg+T2bsGdKjT5IWeYLUiBOkR/0/vN1XVNb3tvb97L1S7SV2pSlYKCJ2LIiiYgMVEUFQpEgVFFFQ7D2JXRQp0nvvVQFpVmwUARWk92pLzFr5Pgd/uJWYrL32M573PbiGiHeG0TFy8Mmcv2ue506yK3eS3cmIvkJ65GWSQ85yO8aZguwg7t30Jj36KvHdN4lyEt3JSXQnK8GVzFgX0U2itAhn0iKcSY9yFa3L5SR4kZ3kTVaiF3dv+vMkJ4KSh0m8Lsyguvg2rwszKH96i5KHSZQ8SuZVQTqvim73Sg+IqkrvUlmSR82rfGpe5dPWUMKvrRX83lhGZWYYec57yDq8mdzdq7htvoDUbXNI3DKdeD15EjZNIVlnEmk6k8ncpMBtbQVytJW4tWkWubu0eXzKmoenbcg+YkHuEVPuHDIkZ+86Mi0Wc9twATlmatzaqUnKrrWkWq8lRkuZjFXyFK5TpExrCs3b5/Cr4zKqbFWIXDcea+mvUBv2FWoS/VkkMRgVyWGoThiK2qTBLJPtzzKFvqhN64O6Uj80FfujpTgILcVBrFcYyDr5Aayf2h/taQPQnjkII9VxGKmOQ2/uMDTk+6IzZxSmSydjsXoaG+eJsW7eGBxNF3PKcT3btKagrT6OTSvF0V8tyWYNKbSXS7JumRg6q2QwWCfHlvXybNKYjLeLLR5XtnNk32KMtkpgbCiOrbUs165s5NqlLWSmXMXDeSdnjmvg62nEpXPrOOA4HycHZS6fXceFM2vwdttKeIA1Qd7WXL+4jZ+OaHPllAmxASeJ8jkBb4q4GfELicFHOXdEG0fr+VgZyLBdV4ytG0ayee2PWBkJFb6GelPYvHEKBpumYqQ/G6Ot87Hars5eu41Eh13mZooXWVkhpKX5kpkRSHZmMGmJHrg7O3JozyYstizip0NbOeKwmVMHDTl/0lzIaWt+OmbGMSdDDuzRZ8d2TTatU2bJfGmmTR6KrOSA7nTDSOKzSPZBQaovStIDmDl5EHPlh6IsN5Q5UwYye/IAZkzsy3TpPihJf8eMCd8xc/x3KMt8z2LZASxXGILG9JFsmiOO0TxJrFSk2ak6HselEziyUoZTmjL8smEyF/WmcmXrdK6bzMLDeg5BDouIOaxGyulVIhjlu2+hwN+CsrCdvAzdSUXEbmrjHWhK3E9T/D5akw7wJu0Q1WE2vEs9QlucAzVBlnTE76UmyJzn7rrcObOCjCNLiLRWwm2TJKeXDmL/vH4YT/kaE4V+mE8fgPXsAeyY148dKv3ZtXhQN4xG4LB8NPtWiOG0anw3jGQ4qS3HqY3yvSZG5/WVuLhlmghElw2nc3nbNC5vm4az8QycjWdw1WQ6V02mi2Dkaj4LV/NZIhh5WCnjYaWMl818EY5EQLJVEcEocPciIXtVCNyrQoDjQgIcF+LvuOgvE9D9o+++xfg6quHvsAx/h2V4716K+y7VTyCymPkZiP7B5DFfIT3yH4wf9Q1SI75FasT3SPz4bS8USQ7/7ksQjfgHk0b8g8kjv0F+zPcoifXrBaIF0kNYKDOYxZMGoyY7mFVTf0Rjxo8iEBktF2PbsjFsXTaarUvHYrRcDFP1CVisnIyluizWy+WxXi7PLs0Z7N40j7MO+kTcOISnsw32Vouw2qaAxRYZtm0UY6vWWPTXjUZPcwR6GqPQ0xjFJs1R6GiMRGfNaDauHoP2GiGGelPYtlmWbZtlMdKXE/BjII+xgTzbDRWxMJ6OpckMLE1mYWkyC0e7ZZw5psMhBw12WizimON6rp01x+OSHT+fNMLadjG7bZdwxk4D3yNmNOckQl0hxJ/jpdNKHhkpkaguxvW5o7gyXwpnVXmcVWVxUZXmuooErqriuKlJ4r5Shhuak/Fcp0DYtgVkOWlT4mLH6+BjVCVfpC7fh47XcXTUptBRm8LbGgFEH6rS+VCV/gWIfq3N5NfaTD7UpfOuNo131Um0lobRXOBHW6EAobfF3nQV+9JV7M/bkuDu1blwOkqj/hZEPShqKYqg7nEQTU9D6Xge9RmK4v8GRN3p/n7Xq3g6XsbR9jyKtqIQWp8F0PzEm5anfrQVhdBRGkN7WTwdr5L50D0B+606g4+16bx7nSp6g9RZEkVnSRTthSE0P/HnK/54xx8f2vits4H37XW8b6/jQ0c9v79p4o8PbfzxWzu/vW2is6WKzpYqPrxpFr0n+vVtCx86m/jtbQt//Nr5aUXuYxv/et/Mxze1NFc/peTJTbKTA4gOvIjftcMEuArxdnbC86IDvs5OBF4/jN/VAwQ4f2qM65n2BFx17H4r5ECQy6fpT7DrPgKu7sXnsh1+znsIdt1HqPsBEYI+T8SNQ4S6HyDY1YGg63sJdnUgxG0fER5ORHkeJM73qNAy142fHvD8VXlCz1uhniT4H/2iNKFnPe4Thg6T3D3t6T0lEiqyP1+F+/zAakrQQVKDD5Eefkxo1Qo/zq3uumthre1QLwh9DqJe6QFR8IFeR1M/B1FP0gL292qJS/ASMBTtsYs4D7teNdl/fhP054nQ34Eo1n0Xse67iXbdSaSLLZEutkRdtSHaZQexLlbda3KWRDhvJ8l7Nw+TL/AiP4Smqiwaau5SU51PTfVj6mqfilDUUldAe11hdwQQtdfm01x1l4ZXt6kpuUl1cTJVhUlUFSZRXZhAVWF096pcSK/UPg+n+nk01c9jqSlJoLYshYaKLFrrHgsgai0X/pv40z2fjqaXnzDTVERno5CupuJPaSwR5U0PkppL6WoUMNLWUCz650VpKf73IOpOTzvdm/Zqulr/ExCViSAmmkY1ldDeVERb4zM6m57S2fSYltr7NFXn0VCZLcDoda5QZFGeTk1BNAW3XcgKPyoCUV7IAXJC95MVuq8bRN2TovCD5IQfJDfikJAvQPTXyYr8lOyI7s9HHCI74pDwmajPQdSzDneVnCQXbie6cPeWJwV3Q6l5nkJVYRKvnsTyIj+Wojvh5Gf4kpfszu14Z2GqlHCe7ITzZMT88gWIboZf4FbERfKS3MhP9+FOiicpYReJC/iZW1HOZMRcEyU9+qqojvtWlDOp4VdIi3AWtdDdTfXh7k1/HmQE8zAzhIeZITzNjabkYZIwFepenyu4E0vp4xTKnqRS9vQWZU9v8aIggxcFGbwsyOJVUbYIRqUF2bwoyqWh6hkfO6vgbS3UPqE62Z2MkyZkH9hIhu0ykrbPI9FwBnGb5YnTnULipkmkbJpMxiYFMnUUydqoRIbOLLItV/Hk2HaenNnJvVO2ZB81I/uwEbcdtcjYsZRMExXSt6mQaqVOhsMGbtquJWmLKslrppK7Qppn6mJU60jTtVuZt4eWUWuvhs/iERhLfMWqsV+xRLwvCyUHMl+qPwsn9EdVpi9qk/uiLtuX1XIDWDd1MFpTh7BecQha035kg9IwtKb9yLqpA1mrNIB10wehMbUfq+X7oDFtIMYrJrNHbz4rFIewdu5oTDXlObtvA4ZrJ7F28Si0lo5FW10cnRUSrFUdw8p5w1g1fyRrVEahsWg06xaLsVZNnA3qkhisl2G31Wz22E7HzFgacxMZju5XwfOaCfGhp0mMOMnFn1dy7NAM7HdO4sLPywn1346fmxFxofb4uJng72GOj5s5gZ6rm0oDAAAgAElEQVQ2RAbuIz7kKLkpl8mIO0/BHW+ifBy5dGIjTtbz2G06DVMdcbZtGIX++uHorx/OLnNFrE0VMNkqx7bN8hjqK7FFdwbbjVQ44KiL80V77mQF8zg/luLCFFKTbxAXc43w0Av4eh7jqJMBhjrK2BgvZa/VGk44beHYPn1OHTTk0hkrLv5kw+kjpuzfrccui3UY6i5mtZo8cxTHMn7Md38BogHd6YeceB8mi//AFInvmSrdn+kTB6IkPYCp4/sI0ySJ75kq8T3yEl8zVfxrlMS/Zeb4H1CW7s88mQEsnjKElQrD0FIag/7scRjPG4eVihh2SyRwXC7JoVUyHF87idPa8pzVn8bFnjtGtnMIcpxP1BE14k+sIPPSRu65buGBhyH57oY8u2HCc39zXgRZUei1jdqoXbwO3UFFkCXt8Y5U+JtTFWxJdYgVhW56lPkYcP+8BlF2swm0UOSc5hgc5/fBeurXbBn/D7ZO7IOpfD/MlPpiPqsPlnP7sGN+H2wX9mfX4iHsVhvOnmVjcFg+VoDRaslPMPrTKt2FzVO5qK/IJYNpXN6ixBWj6Vwxmv63IOpZpbthMZcbFnPxtFLG00pZBKE/g8h/5yL8dwoY8rcXQOTfDSL/fQu70dM7n8OoB0S+jsvwdVyGl70AImfb+ZzfMYfTVrOx05Nj68rxzJ34LZPG/RfjR30C0YTh3yL549dIDfumO98hNezvQTRl1LcojP2BGZL9mCnVn1kS/ZgjNYCFMkNRnTiEZXLDUJ86jDVKw9GcMQLDpePZtlwCE3VxjJaPZeuy0RguH4OJujjb1aVEILJaJofVMjlsViuyd/MCAi7Z8/xBMNcvmbN9qxJbNkiyXW88epoj0F83kq1aYzHcMA7DDeJs1RLDYIMY+uvHob9enM3rxNBdL4buOolu7HyKhakQK/PZ7LCcy07rBdjZLMJ+pxr2O5dx9ZwFMSEnOXvCkL026uw0U2G3hSp2FgsxM5nJdltl9uxZjvNhE4ri/KDpFZRkUX1Mn0KjGWRtnIT/ghFcmfEj7osncmXeBK7Ml+LaPDGuzRvL9UViuC+VwmP1RDzXTsFHR4lIM1XuHtlM+Q1HykOOUZl6iYbHfnRWxv8JROn/BkRZ3SD6hKKO8lhaioNoeeZFZ5EPnUU+Qr19ccBfgqj9VRwd5QKI3lYk8rYiUVSf/eZlIk3PImh4EiyUIpTGCHXcpZ+Ovb55Gf/Z+x8hXS8T6XqZKPq6o1Soz24t8BNA9MxHBKK20gQ6Xt7k15o8/mh6yPuqLN5VpEPzPWi5y7vyVBqfhlOfH0j1fT+q7nnxFb918LGrkQ8d9XzoqOe3zgb+9b6Vf75t4bfOBn5728THdy2876ynq7Wa9x2N3W+J3vDhTTO/vmnkn+9b4WMH/N4Jv7fzx4cWPr6p5beOSooeppGR4EOE7zmC3E9w45ID4Z4nifA6RajHcaFBzuUQflcP4HN5P35X9n2BISF7/zK+V+zxvriLgKt7RatxvSZC3V9Heh4m3OMgQdf3EnDNnmBXB8JvOInqthP8jxPne5QIj32EuTn0ei/0+QHWzydIPdOgLzH0n4Oo537Q5xjqQdCfQZQRcZyMMOFGkHDrx+lvQfRFZfZnEErx3ycCUc9q3Ofrcal++0Trbz3vgKI9dv2vQfTFVMjdllg3G2LdbIhx20mM204ir+8gwsWayOs7CL9qRbTLDqJdrLrfDNmQ4LmXgkxX6p7HUVEYT2NVDg21D4RK7YZCGuuLaKor+lsQtdY9prVaOMpa/yKLyuJUXheldCdJaJsrDKfqeRhVz0O6Eya0zRVGU1WUINR0l96ktjyb5tpHdDSVdIPoteh/FHS2VAnTocZSOhued0OoQEjDYzobHtNR90SUrgbh17qaCulqKuZN83O6morpbCyiraFQBJLWhie0NT4TQNRSTFvTcxGIPl+P+1+B6LOVvLaGku4U955INRXR3lRAV/Mzupqf0N7wkOaaezRU5tJQmStUnFfm0PjyJo0lsbx+4MeT1Aui6VBeyH7yQvaTHbKPrNB9/09BJKDo0P8Iosy4q2Qnu5GV5M7D2wGUPY6jtuQm1UWplD9J4tXjRF7kx1N6/xOM7qVeJy/ZmZyES2THXyQn4Qr3Uty6J0nXyIq9Sk68C7kJruR2T4FSwy+RHHqB23HXu9fkemMoLfKy6OfJoZdIj3bhbqoPD9MDuHcrkMfZYTzODuPRbeEN0bO8GB5khIqa5x5khIpuEpXkp1L6KI3nD1Moyk/h+eNbvHh2W4Si8qI8Kkru0lhdwB/vauBDLbx9zW+lGTzyOU7GMUNuOqwjyVqVeKPZxBgoEKs3hTjdKSTrTuamnoIIRRk6M7htqsbjQ4YU/LybRz/t5vZRC24fNiZ9nza3bFeSZa5GquF8EswWc9tRi1u7NbhlvZJEndkkqEnyZLUUVZsm0mAiR5OVEh8OqFNopszVhSPQG/UVq8Z+g6pEXxZK9WX++B9YOKEPiyf0QX18X9bI9GO9wlDWKwxlncJQtKYNZ+Os0WyYMZI18gNZPuV71GV/QHXiN2jMGILJyikYrZiMquwPGCyXxlJnBoetl2O8fgo7DGZib6qC7TZlzHSV0FstzXq1caycN4IVysNZNmcIS2cPYoXycNaqjkNj8RiWzBmA3npJrl/ahLmRNAZ6Y9hjM4vIwD2kRP7ClZ9N+OXkag44zMLNWYf48F3EhdqRHOlEdOBu4kIc8XA24tp5fTyvmRATvI/kiMMkhR8iws+exLD9JITYc9xhEXstFDHdNA57MznszeSwM5dj13Z5rI1lMd8yCcNNE9msPRHjLTMw2DQdC+NFnDluSmzEJeIinXmQF8Gd3FBio69y5eJeDjptwd5Wi5+Om2K7fQXnj5twYJeWsCZ3woxfjply4bQll3625dRhE/bYaGOxTZ0Nq2eyaI4UchMGITXqG6ZI9OsVOXEh8hIDkBXry8SxPzBJ7HsBS1L9kZUUoCQn8T2yYt8JGfstcmLfISf2HYrifZgxvr/QICY9mIWThrBEdqgAo+kj0J8zCuN5Y7BUEWOnmgR7VozHafUkDq2fwgkdWX7eIs8FY3mcLaZxY+csvHbPJuHkSm6eXUfyTxpknt9A7iUdHrhs5pHbFh5e06XghiH3r2pTG2FDVcgOXvmZ0RBpy9Nrm7h/UZNX/sY8vKyFr8VUbpgocHzFSGxnfoeF4vfoiv03m6W+Y9ukvhjL98VEqQ/bZ/wggpH1goHYqPzILtXh7FYb+QWMjmhM4PjnMNooxy86spzXU+CiviIXt0zj4papXNqqyKWtit0To6mfYGQ6g+umM4S3ReZzvoCRl/U8vKzn4b1jPj42C/CxWSDgyE4Vv90q+O1ZhN+ehfg6qODruAAfR5W/jK+DCj6Oqng6LMLTYTHee9Xw3quGl/1SXEUgUua01Vzs9OQwXDUB5Unf/wlEX/8NiL5hwoivkR7+da91uR4QTe0G0WxJAUTKkgNYJDOYxZOGslx+OKumDkdj+kg0Z4zAYIkkW5dKYKIuicmKcRipj8ZIfTSm6uPYri6B+QoZzJdNxHLpZCyXymKzWhEH/fmEuthTXhCGk/1ydLUk0Vs7ls1rR6Kz6kf0NIexbaMYprpSGOuMx2ijJNt0JNm6UQIDLQn014sLNdra49llNY9dVvPYaanMTktldljOZYflXKwt5mBtMQcnhxU4OazCyWENTns1CfY+xMNsf66es2Kf3RoO7VnDXhtVbM3mYGU+G+tdizh+TJeQ68f5WPYIOiqpcj9Oqc1y8nVkiV0hheucEbgvlMBNZTxX5ozlypyxXJ0zmmtzx+Cq8glEHuum4LtpOjEWatw/uZUK7/2Uh52kKs2ZhscBdFYm0lqVSEdNGl2VN/lQk/G3K3M9ZQsfarN4V5/Ju9pbvKlMputlFE3PfGgt8KH9mQ9vCn14W+Tf/ZYojI7nEbSVRND+Ipa2F7G9UPSmPKHXbaG25zE0FYTRVBBG2/MoOkpj6CwRUCS6UdQDn1eJ3atvQjrLU0T3hTpLomgrENb5Wgv8aC8OFaq4X6bSVZ5JZ3kWfzQ+gtZnfKjM4beqbN69SqerLEV0sLWrNJ72omi++tjVyNuWatobKnjTXMXHrkb+9b6V39808VtnAx+7GkVgetNcxbv2OgE/Hzv4+K6Fj+9a+OO3dvjYBr+387GrXkDR2waqSu9zPyOSKN+LeDsfxufqIQKvHybY5TDh7seF0gSXQyIQ+To7/Y8gCnT+lIAre/C5bIfPZTsCrzn0AlFPeqZFkV5CQt33E+iyh6Dre4nyPkS83zHi/Y6JbhB9DqA/T4t6MNQDoh4MCfXZQv4MIlFCjpAcdJiUoMMkBxwiOeAQSf7dzXBBBz9NhoIOfVFm0HNHKCPsGBlhx0SfSfF3Is3/UxHC5/miTrt78tPTAieK315RUv0dRF/33AzqAdHnB1N7gaj7TZDobdAX+BHKEeKuWxJz3Zpol0/oiXaxIsLFkvBrFoRdNSf0igUhl82IcbMj6qoNoZdtKcz2oro4kfryDJpr7tBc91C4KVT3hMbaZzQ3FPaaELXWFfdam2upe0pLzRPhLVHNAzrqHonSVnOfmhcZVBQnUFESRUVJBJUlkbx+HsXr4gQqi1OpKUmnuiyL+le5NFY+oKXuKe2Nzz+1xjVVCO+Gml4K94nqi+msf/YJQfUPaa+5L7Tgvc6jueIOrZX3aa9+SEfdI7oan/K2sVCUzsYCOhqe0d5UQFvjY1rq82lteEJ7UwEdzcKUqL3ppei4a089t+iw62cgetNeLTrs+qZFKE5ob3hBR10ZrTVFvdJeV0hrbQGttQIq2xoKaWt8RkfDYzoaHtNe/4iW2ofCLaeKPBor7tBckc2bmiwaiqIpvn2d+zGnRdOhHhDlhAr5M4hE6V59+3O+QFHU0V7JjTpMbtRhEYiyIo8JR2BjfiYn7iJ3kl25d9OTuzd9uRntwp1UPyoKblJbmkVtaRY1z3unujiDmuJblNwNIz/di3up17mT7EJe0nURiHITXEUYyol3ISv2qugO0d1UL+6menEnxZOcRHcyY126p0KXRJOjzFgX4gPPkRXvTn5GIPfSfLmT6sf99CDupwfxMDOER7fDuZ8ewu14L1LCXUiNuM7dtECeZEdRcCeW4nvxFN+Lp+BOLM/uxFP6KI1XBZm8LsridVEOVaV3qSq9S3XZPRoq8nnfXAKdr6CpgNb8eFLP2ZJ4QJdIC1USzOcTaziNaANZojdPIV5PlhQ9OVJ15bi5SY6bOoqkG87jvv1Gnp2w5vHP9mQfsyT9iClp+zaTunMtt61WkWasSpzpAtL3rCJj7xrS7VaTbLaUZJ3pJKgO55mmBDW6MlRslKJ110LaDmtwx3AOhyd+h6H4d2jLDGH5xP5MH/1VN4j6oS7RD80Jg1gn9yNr5YewVn4ImlOHojV9BGuVhrNKQVivWzKpD+vmjkZ7vhgrpg9m9axhbFAdi63+TI7YLmeX4Ry2b5pK4HVbrv5khJ+LHe4XLDm8WwNjHSU2qI9ntcoY1OePYLXKGNaojGKF8o+sWDCcpXMHob9ekvMn13DxZw22G07AzHASl3/eTGr0WaL8zxDofpAHt71JDDlNRtxZHt2+TlzAfuIDnchNPUtEwO5PCdzFjSuG+LmakBhhR4i3CW4XNTniMAtb4/FYbxFjj8VkDuxUYp/tdGxNprDDRA5TfRkMtCXR2zABM8OZbN8yBwvjRTif30GI7ykSoq4QH3WFIL9TXLlkj8OeTfxy2gpbqzUcdTJgj7UmHpfsOH/chJMHtmJvpYGTnTbXzu3iwpkdOO7chKHuIjSWKbBwrhTyE4cgLd6HieJ9mSjen4ni/ZksMYAp4p8yWaw/k8X6M3FsX2TE+iAjJnxeRqwPk8b1YbJY308Z2wdZsb7IivUVTZgUJAeiIDkQpfEDmS3TfWtGbjCrFIewTulH9OaMYuv80WxfOAbzRWLsXCaF/SopDq6X5qiODGe2TuaCsSyXzeRxsVTEx34OkYeXkPKzJhnn1pN3eSMPXDbzxE2fp+5beOauz5PruuRf3cijazo8c9en2HMrT930uHNhPbH7VPCxnMEvWlLsmT8I86nfYCDz32iP+Rod8R/Qn9CPrZP7Yij/A9sUfsBEqQ9mM/tgPqc/VvMGsWPBMHapjsRu8Sh2LxnNnqXjcFguhpO6BAdXjueIhgzHNCdyYq0Mp9dP5qceHOnKc1ZPgXP6UzmnP5XzBgqcN1AQ4eia0QxcjGfiun02rttn42Y2BzezOXiYK+NhrswNi3l4Ws7Hy2qBKN47FuJtuwBv2wV47eqO/Xwhexf0ivfeRb1yY6+qkD1LuLFnCR72alzfuYgrNvM4Zz2X01Zz2b1ZHiMNaRbI9WXK2P9CZtQ3X4CoB0UThgtTI+nhAogmDRdANGX4P5Ad8Q1yo75Gaez3AoSkhMyX6o/qxCEslx3GasVRaCiNZt30UayfOZLNKuPYukQc0xVSmK2WxGzNOLavHMn2laMxVx+LuboEZsvGY64mjbnaRCzVZdm5cTp2hrOwt5yL8eaJGGwUR0djONorh6K9ciibVg8TZbueNOb6EzHVl8FUXwbd9WLoaI5hy0YpbMxncf7MJs4c1+KI00oc7RZjZ7sQ+12LOLR/BcePaHLy8DpOH9Xm5CFtThzYiJ/7Ph5m+/PzUUP22qzkqIMm9lYLsbNQxmHXEg44rCUs4CSvi7Kgq4Y/UsModdrGXYNpJK0cx+XpQ7muMgEfNRk8FogJOJo7Elfl0VyfPwa3ReLcWDYBr9WT8Fonh7fudGKsl5F/xohKv4NURv5EbaY7v1em0lWVSkt5ArXPI2krT+bX2kw+1n6aEgmTIgFIH6pvC6nN6U6WUNX9Opn24lCan/jS8sSbjqc+vCkUihY6i0J7gai9LJ6OFwlCoUH3ZOfPB1c7SmNofBZKS1GEMCkqjqGrVMBQ18tEOl4k0fGqG0AVN3lXkc67inS6Km7ytvwmXWUJdDyPouVpIE353rQ89qW9MIS3r5JoLoqj+Xka76rv8bE2n67yLD68zuPtq0youw/tT+l6mUpzQTS1+aHU5ofyVc+K3B8f2uC3Dv71vpV3rbW8a63tPqLayoeOet611tLVVMmbtlr+9Wsb//q1TTQ9+uO3dv74rRV+beV9ew3vWyqoLLlLVlIgcYFXCPf6mQDXo/heOYjv5f34XXHC74oTvpf3C1OhqwdE94Y+vR3a9x+DyPeKPYHXHAhxc/oCQz1IivQ6SLTPESK9DhLs6kCwqwNR3odI8D9OvN8xYr2PEOstrMClBJ8kOeg4Cf5HRe+IetLz88/vC30Oob9qlRMOrx4iIeAgCb5OxHo7EuPpQIynA4l++0kOPCBak+uptv4cRZ8fWk0PPcrNIOH+T6LPvr8F0Z/zOYb+6mBqss8eEYQ+YcjuCwwJq26fpXviI5r8XLcWJdrFilgXC6KvmQu5aknkVavuWBB51YKwq9sJuWJM0CUTQi6bEeZsTfhVW24GHKU4y5fKgkRqXmRQX51Hc91DWuoe01z7iOZaoUShqa7gSxB9hqKe77c1FIomLz0rbJ2NRTRX51P1IpOXxYm8LI6nvCSRqrJU6l5mCbdeKh/RXPmIlppntNYWdE9SSnvVaHc0lQm/Z20B7bWPaa/Np73uAe11D2irvkNLZQ5N5VnUvcig7kUGDa+yaXmdR3vNfTob8nulvf4R7fWPaG14REt9vvBnrs+no7mwF4h6DsF2tpYLzXP/IYg6G17QXlsiglBLdSEt1QKGmquf0lT5hKZK4e+2pe6pMGGry6e1Lp+W2ofdbX25NFTk0PTyNrXFsRRluZMX+5OwLhd64P93EOVGHiU76jg5MT9zO/oX7qVepzAvhJeP4niaG8n9dGEVrbIok9qSnO7kfZH6kiyqC1Ioygvh4U3v7lU5V9HKXF6SmwhDOfEuZMddIyfelZxEd+6keIpAlJvkQWasC2mRl0kNv0RGzDVux13ndpxwnyg/I5DCvAgeZQaRm+JLdpI3mXEeZCV6kZ3kK7pNdCvGg8w4T+7dDOZpbjRFd+N4mhvNk+woiu/F8/JxKhWFt6kszqayOJtXBZmUPc3olYrn2bTXPeNDaym/1jym+nYwSWfMid6pTrT5XGJMphO1VY5oA1niNsuSpCdHsq4sqbpypG5S4Kb+LLIt1HlwwJAnZ3aSe2IHGUfNuXlgK2n22mRYaZJuvpz47Sok2Swm1X45KXtWkmSnwU0rdZLWTCJ7uTjPVo6jVFOSStMZNO5Rp9ZOg5sb57BPZhCbx37P6vF9WCTdh/nSfVCRHoC61GA0pIezdsowNOSGskZ+MCvlB7FCdiArpw5GY/pwVikNZ+nUISydOgRV+YHMlf4GvRUy7DFVYY/pAvQ1J7By/mBWLfiRDeqSrFUTZ6+FGkfsNXE7Z0GwuwPOZ4zZbbaYDerjWbFgJMvnDmWNyijU5w9DY8kINNQGY6wnhcslbeysFLE2leOno+uIDTrB7QRXSvPjCfU8QbDbYbISrpIa+hNJIcdJCDpEpPceQr12Eeq7k1BfG8J8rfF13Ya/x1biws0JvKGDy3k1DttPwcZwFBabR3B4tyK7TCZgpDOGzWuHs3n9aPTWjkZHcwwb10lgtFkRs61zcbRbQ0zYL6TEXsXP4ygul/fi6XqQS+d3cfXKXi6e3YHzRTsunLHiwO6NnD5ggJ2ZOhaGS9DXmoWhjjI7zVZjsU2djZqzWDJ/PMpKY1GYNBRp8T7ISPRlktQAZMT6ISPW7xOMxHqn59f/nD9/rgdSshKDkJUYhLzUYGS7ozB+EErSA5g9cSALJw9gmfxAVikOYu20IWjP+BGDuaMxXjAWM9Wx2CwXw15DnP0bJDm8SZKT+uP5xVAG5+3yuFoo4rNrLoH284nct4iYg6pk/KRBxs+ruf3TarLPribngibZ5zVI/2kFaSeXknthPZH7F+JtNYMLepM4pD4a65n9MZL9mk1S/836MV+jPbYvulJ9MZDpz+aJP6A/+Vu2yn2LkeL3mMzoi/nsgVgqD8Z6/lBsFg7vBSOHpeNwXCbA6MAKSQ6vHM/R1eM5rinNyXWTOKU9idMbJ/OTzhR+0pnCz5sm8/OmyZzTl+e8gQKXtypyxXBa71Y6k1kiGPWkB0aidJcw3LBVFrJrLjd2zcXdTojH7nl47J7HDfuF3LBfiNceFbz2qOCxZ5EQ+8Xd+WsQmWjKoCLfTwDR6H8gPfIfTPi/AJHCSAFEs8X7oCzVj4XjB7JIZjDLpgxllcJI1kwbieaMMWjNHIPWrFHozh+HwaKxGC2XwHyNFJYaY7FYNRLzFSMxXzEas+XjMFsmjpmaFGZLJmC2VBqzNTJY6Exmu8FEtmway0bNH1mnPoi1av1FKOqJzqrh6K8dK1qZ09Ecg/aaUejrSGFjMQPfG5Z4u1niftWU65eNOH5Ek0vnDfB0t8TPywbXK8Z4u1lz8pAWx/av58IZI6pfJnHtghW7LJewz3Y5duaLcLBR48R+bdwu2fPycSp0VsGrfFrcjvLUagVp2pPwVxvFBWUJLqtMxkNVCo95I/Cc+yNeysPwmDcK9/njuLFIghvLJuC9ZjLe6+Xx2zyLhJ0reXxuOzWBR6iLvUBTrg9/1GTwrvYWba+TqC+NpbksgffV6ULbXNXNvwFRNh9q80T5tTaL36ozeFeeSGtBKA2PvGl+5EXnM386CgLpLAihsyic9uLw7pW1ONrL4nvBqHeDnHAXqLkwnMZnoTQXhtNeFE1nqfD59rJEWkoT6CxP413NbX6ty+Vfjff4Z90dusrTaStLprEwmvr8QCrz3KnMcaHmjhsN+b68yvOkuSiOrvJMfq2+S/PzNN6/zobmR9D+jI/VeTQWxFP3JJKGZzG0FAr5qqOxXDTV4fd2/vW+mXdt1bxrq+af75r41/tm3rfX8La1kq6mCt601YomQx+6Gvits47f3zZ0pw5+baa9toTCe6mkRXsR5HaGYI/ThHmdJsDlCL6X94vic9ERr0tCRDBy3k/gNSeCXP48JdpL4DWHL0Dke8UeP+c9BLk4/lsQRfscIdrnCDG+Rwm/4UT4DSfi/I+RGHBCBKI4X6EY4Vb4T6SFniYl+ORfgije78gXIOpB0ecgSg058R+DqGdF7tPboC/vCPUkLfCgqPI61U+YEv1P+RxDvZvheufze0HxngJ6Ytx2Eu1qQ7SrDZHXd/RK1DXLXumBTuRVCyKczYm8sp2Iy6bdMSP0kpCQy6aEXDYl6LIRgZeNCLhkTMBFU4Kdrbgff5G6RxHUP0vg9fNUKstzqK95SENtvghCIhDVP6Wp/qkwCeoGUUtt0ScYdeOopbGYlkZh5ay98XmvtzON1U95/SKH8pLb1JTfobk6n/a6QrrqS3nb8JK3DS/paiwT0lOA0HNbqLuquqWugJaaJ7RWC/eOhOQJGKrIpO7FLWpKU6kpTaXuRQZN5d3FBDV3aKu9S1ttHm21ecIUrOYejbWf0gOiN60ldLaWfbau9yWI3ra+4m1rBW9bhaOuPV8LICqjs6H0E4RqnvVKc/Vjmqoe0ViZT31lPg3Vj2iuzqe55gHNNfdoqb1Pa40wGaovvUV1YQLPbnuSG/sL6aGHyQjcT07oAXKDncgN3kdu8L7/NYhE63ORR3tFOAD7KSIQRR0lN+YUOVGnyY09x6Ob7hTlhVBZkEzjiyxeF96i/OktKp5lUvM8h7rSO3+C0F3qSu9RV3qH+pIc6opuUfE4nqe3/bsrtgUQ3UtxIy/pOncTr3MnwaU7ApTupXh8hiVXsmJcuBV1mZTw86SEXSQz1oWshB44efP4djDPssN4mB5AboqvqGkuO8mb7CRfspN8RTXcBXdieZYXw/30EO6mBXLvZjCPsyJ4fj+R8qe3qCzOpqLwNq8KMnn5TEBQyZN0EYiKn6RR+eo+HS0v+De0Hk8AACAASURBVGfna2groTD8PIkHtYnbsZA4i9lEG00l0kCWGH1ZEjcrkLxZkWR9BVL1FEndpES6oXCk9fEpa+6fseH2cUtuHjYizUGPDFstMqw0STBbTJyVCol2S0nYs4ro3Zok7tQkc9syUlfJkbp4HPdXS1O+ZTYvt82j0kaDuv3bCF8xiz0ThqA5+h8smfA9c2X6oDxxEKoThrFi4mg0ZIehITeYNXJDWSk3hOVyg1GfOpRVM0ayYuZoVKcORXlSP+bJ9mPJjCHsNFqA0QYF1qiOZN2y0axYOIQ1qiNZqNSXBYp9WaDYn9Uq4zDVncV+m1X8cmgz7uetcT5jzHa9mWgsGo3RBgW0V0pgsUUJE72JGOtJ4eexjbOnVmFrKo+D9UL8rtlz76Yn75rzCHDfTainA/m33Xhy253b0b8Q6elIqMdeAt13Eeixg8AbFgTeMCXU24QQb33iQg3xclHH+ee5HNgpjoX+QEx0BuBoPRE7U2mMdMawfnl/oRZ41XC014xCa804tDXHs8tyCaePGhAT9gsZye7cuObEpbM78fc6jtu1/QT7n8H5oh2+nke4cW0fvxwz5cAuLSy2LGKduiwrVSewfKEkKxfJsFpNlsXzpJg7bQwzFUYgI9G3G0ODmCg5gIni/XuBaNK4Ab0i8zeZKD6wVyZLDGKyxCCmSA5hiuQQZKWGMnn8UCZNGMrk8YORHT8QhQn9mC7dB+VJ/VCZ3A812YGslB+E5tShbJgxnM3KozFUGY3J0jFYrBzNLs2R7F8/iiPaozmtK8X5LZO4sk0WF5OpeFrMxHfHLCK7j5dGOs4j0nEeN08vJ/n4EuIOLiBq33yinFTwtFbiosEkjmmKYbdwCKaKP6Av8zUbpb5m3Zhv0RrXl42S/dCfOAjdCT+gK/0dejLfslX2e7Yp9sFYqR9mMwZgMWswVnMHYzNvKDsXDsdu0UjsVUexZ/FoHNTEcVATZ/9SMZyWiYtgdGzteI6vm8CJ9TKcWC/DyQ3SnNwgzU86k/h502TO68lxYbM8l7cqinB0xXAaV7d9qu923T5bNDHqSU8Jg/uOObjvmIOb7VzcbOfiajsXt13KuO1Sxt1uHh67F/RC0X8Coj36CpiunYjq1IEoiP2DSaM+gUh6+NdMGPYPUaSHfSvkMxBNHvGdMB0a+S2Ko79lhnhfYTI0YSCqE4egNmU4K+VHoKE0lnUzx6I1W4wNs8eyYfZoNs0bKwKRhcZ4rDTHYbl6FFYrR2KpPhKz5WMEFC0VY/sScYzVJNm2XIItGqPZvH4kulrD2bh2CBvXCJMh3TXD0V0zHD1NYUIkoOhHNq8fjcEGMXTWjkJ7zQj0N0lgYzEDk61y2FrM5qDDUk4f0+TY4dV4upsTE7mf6Ih9+N6w5NIvm3G0W4zDLlXOHNPG9bIZxw9oYWIwA6ddqzhgp8n54yb4XTtMwZ006GiC5ho6or0oPahDtuFUgteO5xfl4VxYqsC5hbJcnjMK11mD8ZkzAD/lIXjOH47HwrF4LpbEW10Gn7Vy+GhPJchQmeQ9GhRdtqIp/BQtyVfpuB8ETbn83pzLu/pMGl8k0Pg8ns7yFN69TuVD1U3eV97ifeUtEYzeV2UKb25qcnlXfYd3Nbn8WpMjrNO9vsXbsjiaHgXQcN+TjqcBtD8NoLMghPbCMNqKwoRa7JIo2kpjaH8RKypZEL0N6i5MeFeeSGtxJHWPg7onRVF0lMTRXpZIe1kineVp/FqXy8fGu7ypzKarPJP2F7doKEykviCOluJY2osiaXrkR+39G7zOvU5ZhjOtxZG8fZVExb0AqvLD+Fd9HrTc582rNBoLY6l/Gk3r8wTaS5NpL03mzYtU3rxI5auWmlK6mir40FHLb511IuB87KrnQ0ctHzpqeddWLQLRu7ZqEYA+dNTyvr1G+FxnNR86q2msKKDgfirpcb6Eep8j3OtnQm+cIczrNCFuJ/C/dlA0HfK9vB9fZye8LjniedFB9Iaop2a795RIAFHQVSHBLo4EXXX4tyDqSaTnYRGGYnyPEuUtACkx6CTJgSdF74fi/Y590RbXA6LPCxT+CkQ9GOp5W/RXIOpZk+tJot8BkgKc/q9BlODt8P8piOJu7BRhqOetT/hVq16JcDYnwtmcsCtmhF0xI/SyKSEXTQi9bErYRRPCLhoRcmGbkPPGBF8wJfCikIBLxp9y0ZSAi2Y8TLpEzaNwul6k01KaSdWLTKqr7lFb+5CG2sf/A4ieCjj5M4jqimlpKKGloURUJiDcBxLuBbU1vqKhuoiGmgLaG0uF46gN5XTWv+JtfTlv68vpanwp5E+HVNsaimmtfyb8+1Tn01R5j8bXucLNo4osGl5ldGMomcrniVQ+TxQKGspv0fw6g6aqTJqrs0RprM6isSqHxqoc6qtzaKi5S0t9Pl0tRZ+B6KUIQn8Noi/zpkVAXUd9Ca21Bd0IetIrzdX5NFU9pLHywWe5R2NVHk3Vd2mtuUNn3R1aX2dSWxxPxaMwcmN/ISPsGOlB+0kP2EdW0P7/JyDKi/j3IMqJOUp21GHy4k6SG/cTOTFnyY65QsXjeKqepVL7PJ2G0myaXt2lufweTa/u/wWGhNSV3hFSlkvt80xqC2/y4kEM+ek+3EtxE4HoXpIr95JcuZsowOhekisP0jy5n3qD3ARXsmKvcjv6GumRzqRGXCAp5CzJoRdEGMpKcBUdbb2T4i3Ucce6k5XoxYOMYJ7kRPAkO4oHGaHcTxfW5wruxPI0N1q0Svc4K4KnudEU3Iml5GESL59l8Kogk1cFmVQU3qa8OIeK57mi1bnKl3eofHWflqZS/vVbA3SV86/KPNIu7SDx8AYirOcTZTqd6K2KROnKkqCvRJK+EgkGiiRvVhTW5vSUybJYzf2Dhtw/ZUX2KStuHTMhZb8BGfa63LJZT/KOZSTuWEKi3XIS9qwi3G41UTaaZFmtJ3XjfOJXTiRdYyKlBrN5tlGR58YL6Dq0lVo7XYKXKbBd6huWj/4KlQnfMk9mAIukh7Fs8mjWyA1jjdxQVskPZbXiMDRmjmKF0jCWKg5jkfxgZk/sz6xJ/VmqPJat2kpoLhVnhcoIligPYtHsfqxeMorl835k5cJRqCgNYtbkb1FRGsS8qf1YPGsoOqsmobNqEts2KLFVSwG91dI4WCzGVE+RYw6rcNihjLWxPPY7ZrB352x2W87A3ECOU/u1iPA5QHzYEX46uo5TB1bge20bXpcMyIg+xO3Y4wS6mBNw3ZyA69sJcDUiwE2fqEAjwn10iA3WxeOyCpdPTcPRagTmen0w0voBM90fOWynhKPNNHRWDUFr5WDWrRyK1uqRrF89Fguj2fi47SYm7DQJURdIiLpEiO8pgvxOidbmfD2P4XzRjku/7OCQgy72Vhrob5iBlrocyxdKsnS+OAtnjmSW3BBUlSVZOGscc6eNYYbccCZJDejOX4Fo4H8AokHIjBv0BYgmSgxiosQgJkkNYZLUEBGGhAxm0oSByI7vj8KEfihN6MtM6T4oS/dngUw/VCcNYJnsQFZPG4rWrBFsmj8SA9WRGKsNx3rZMHavGImThhhH1klyQmsCZzbIcF5vClcMZPG1mo2v1Ux8rafjt0OJYLuZhDnOJeaQCvFHl+JprcT5zTIcWSvGwVXiWMweyFbZ79GW+i82y/Rn3ZjvWT+mH9ri/dGfOIRN439g0/jv0JX+DoMpP2Ag9z1bp/bFaGo/jBX7YjajH5ZzBrFDeQi2C4axc+FwdqmMwG7RaOxVx7B38Wgcl4xln9o4nJaPw2mF8PseWi3BodUSHNaQ5LCGOMfXSXFCawKntaQ5s0GGs7pTOK8nJ8pFfQUu6itwyWCqCEbXTWaJVut62umuW87CzXo2rjvm4LpjDtdt5vxbFLnvVumOaneW4GKrwuUdyvxiNYvTVrPZo6+AiaYMqvL9RSCSGfEPJoz4778GUTeGJg4TQCQ74jvkhn+DwggBRLPEBBAtkhnMksk/oi43kjXTRrNuhhhas8XQmj2WjXPGsHHOGDbNG8tmlTEYqolhpTEeG00JbNaMwXrVKKxWjsZ8hbA6t33ZWEzUxrF1yTg2q41CV30YG1b2Z5PWEHS1hqOvNYot68ewee1I9NeNZsv6UWzVGitqnNuiPQ6TzdJfgMhq+zQsTZWwMJmGuZEiOyxn43zJgLDgPfj72HDpF12Mt8iyx3YBthazOXFgFW4XtnHAZgl2Jgs5c0BXwJDHUTISA/i9qx5+7YRnOdS6HOaRzRKSdSbhsVyS07PH4K45l3PzpflZcSCuswbiO3cgfsqDukE0Gs/F4r1AFGKykNT96yl23UlT3Dma0t3peBwBLXf5Z0seH5tzaXmVRF1RLC2lCbwtT+V9Zdq/B1F3fq3J4WN1Dr9VZvL+ZRKdRZG0PAqk5aEvrU8CvwRRaQRtZVG0v4im42XM34KosyyWpoIwGp4E01QQRldZAu1l8XS9TObXmhx+q7/Dh9o8mkvTaCpOpqUkjfYXabSUJtHxIon2okian/hTfdeN8uxr1Ny7wctsN15me9D4JJjfK1N5WxZHw6MQ6h6H0Po8js7yNDrL0+h4mUrXy1Tevkzj7cs0vmqpfU5L7XNa60p411YprLy11/CurVr0PuJdWzXvWyp421zO+5YKPnbW8HtXLb+2V9HV/Ip3bZX82l5Fa81zXhbkcCc9iuSIG8QGXyXK7zzhXj8T7fML8YHn8HV24sYFe/yvORHlc4qIG8cIcjmA35V9+FzaKwJR8HUnAq46im4LBV5zIPCag6hdLsTNiSAXR3yv2BNwda+oYU4Eoe4pUITnAdG6XJz/MeL8jxDnf4SEwGMkdqMmMeCYCDqf/5jgf5Q438PE+hzq9b3P7w19Ph1KDDhGkt9RkgOOkRJ4lNSg49wMPkFK4FGSAw4JAPI9QIrfwU/503pcD4h6VWP/qSCh50Bqos8+Unz3k+rn9BfZ90UEEH1ah0vwsiPJs3cSb+wi8cYu0XugntW3nulPxBVLwi5bfJr0XDQh5KIJwReMCTpvROC5bQSe20bQ2a0End1KyNmthJw1IPi8IcHnjAg6b4L/OWOCLlsS7raT0Os2RHnsxveCOSHXdvH6YSgtJWm0lKXT+CKL5poH1Nc8pL7mIY01nyZELXWPe+UTjApoqRWKFprqntNcX0JLQ9mnuzufHUsVQPSa9qbXtDW+oq3xszdBja/prK+gq+E1bxoreNP06rO8oKuxrLsRrrC7nvoxTdX3aajIoaEih/ry29S9ShdhqAdENc+TqC9LoulVGs2Vt2jsSVUajVVpNLxOp6Eik7rXmdS9Fhr12hof09FaRFd7KW/buu8Z/Q163n522+hNa1mvBruO+mI6agtpq35CW80j2moedd9wetS9Dnefpsp7NJTn0VCeR11FTneJQjZNlTm0VuXwri6HptI4SnI9yYw8QUrQQdKCnEgP2k9GkCO3Ax3JCnbsBpED2SH7eqWnjrsnuWEHyQ07yJ3wQ72SF3lYSPRR8qKPkhPzZbJjjnM/+Sx3Es5R/jCShpJMWl/cpfmlkKZXQhrK71L/6g51L/KoKculpiyX6tIcaspyqfss9S/yaHiZS31JJpUFyTzLCSI/3Yv7qe48SHXlfsp1HiS5iJKf5sHDW57cS3EjJ+Gq8KYo+gppYee5FXWZu2k3eJThS16SGzmJQgHDrchr5CTcICfhRvddIjeK7kRSVZjGq8fJFORE8uBmIPfS/CnMjaL4bgyFuVE8yQqj7EECJQ+TeJYXw5PsKGF9LjeaZ3djKXmUTNnjm1SV5FDVfaeoqiyP2or7NNY8pqWxmK7mUvhQDe8qqXqcRPg5a/x2qBBjpUycySzCdORJ0J9BosFMErbMJNlgOjd1lEjXnU2G0WJy7TdQdNaGh+dsyDxuTMr+zWTu30r6bm1Sd2qQvGsFyfarSNmrSezOtSTYrCfRYjUpxkuJ05lBzJoJpGtK8FBnAk/1pHllosQfR3UoMlrI9QUj2DrqKzTHCTeK5o77DrUpw1kxeTDLZQaioTQaw+XyGGtMZ5H8YGTHfsWMiT+wYoEk61fIobt2GuvUJ6KqPBy1+cNZMm8YKnMGortOFgcbdVYuGsd8pYEoy/dHWb4/8xQG9MoCxf4sUOzLWrVxQpaOYe2yEWxeJ8EWbXFM9SdgayrPhVNrMdGbiM322QR52XHigCbWJorsMJXh9OHZHNkzmYun5hLprcutyB2khFkQ6qGH/3Utwn10CfXSwv//EHefUVnf29rvs5KosaBiQaX3phQRpYpYQEUQBKQLggV77w1bjN3Ye0MFRKUpHekCir3Qe69iTTTJWt/z4n9zI5rs5+xnnz3Oi2sgyhjqSF74Yc7fNU/ZcPaAOcd+GcHGRVKsntMPf/du+Dp2wWXy98xxH8w8bwW8XWTwcpLBw0kOt2myuDnI4z9zBAd2zSAsaDuHd/tz8vBKIq7vI+rGQW4G7ebk0VUEbJzB8gV2+PuOZ56PJR7TDJg2aSi249WxNJLFSH8Aw7X7YDC0HwZD+6E/dIA4Wqp90FKRREOpN+qKEv8Inn+KhrwkGvKSqCv06ZR2EGko9Rai0hcNlb4iDAkg0hKhSEelJ3oqvTBQ7sFI5Z4YKfXEWKUHpso9GKPZG2v9/jgYDcHVVAZv0yHMGT2YheOGsHTCEFZaybJ2ojxbbFXZ6aDOHid1DrhqcMRLmxO+Opyfb8DlZSMJXmPCjfVjOOyrzQ5HeTbZyLHEQgqvod1wUvoeB/nvmSrzA1Olu+Eg2wtn+V5Mk+nKdOVeTFfugYvyT0xX6oKbxk94av+El9ZPzNDuhp9eD+aO6Ml8IwkWGPdmsbEki42FqdHS0QNFOJJi9fjBrB4/mDUTpFlrJcN6EY422cixeYqCCEZKbJ+qzPapymIY7XXRZK+LJvvdhRz00OaQ11AOe+tw3Hc4J2YZcGKWgVDKMGc4x/0NODFvBCcXGXJykSHHF43i+KJRnFhsxKklxpxZZi7O2eWjObXcXBQLTi2z5NQyS44vHs2vC4zYM9+Qn+ePZIWHNrPt1BgzrDvD5X9Ee8iPqA8SUPQliNohpCb1o1CgIPWDAKGBXdCT6or+4C6MkO6GkcKX74YGMUVXGkdDeZxHyeNipICLsVwnEHlYSOM7Tg4v8/4sm6bCcnsFVtgrsHSqPIvtFJhvI4//RBlmWcngM2EIXlZDcJ/UHw/7gXg6SuE1XZoZzrLCOqr9IDwdhJY5Xxd5oVBhuiI+Lor4uakwy1OD2V6a+Hpp4OulwVzfYcyfrceS+YYsWziKxf4jWLPcnJ0BNhzc48yS+YZ4uijh5aqMr4c6y+eMIGCRBes9R7B9tiX71rpy+teVxMddpO1tIf/+VA21T3gTdpRn611J9jXi+hRNDukrEmprwQkzeY6bDeKM+UBOm/bhwuh+QiwGc2GMDBcmKHLRRo3AaTpcdtUnZI45uYfn8OLyaqoTDlGbfZn3pfHQks0fjZn82ZLF740ZvCmPp6UwWigqKE/gY9XdThFAlMqH6nQ+1mQI63PVGfxemc6nihQ+lSXzuSSB96/CaXgQSPPjK7x5HsLrFyG0vgyhNT+U1wU3eF10k9dFN3lTEs6bko6Dre9Ko3hfdpuP5XfEh1abXlyn+WUo70vuQGsWtOTwe3UG7ysz+FBzj8/19/lYmUZbcSJN+Xd4UxwrKkSI4vWLEJqfXqUu9xLlmacpzzxL08OrtD4Noj77PDVZF2h+EkRrXgQthdG0FMfQUhzzLYiaa/JoqHxJY/Ur3reU8b65graGUl7Xl/C6voQ3jWV8aK3sBKLPb6r5600Vn19XwG+NfGqrorbkCY8yYslIvEF06GnCrx7mVuAh8XQoInAPUVf3ERH4C9fPbuXG+e3EhBwgLuQgkZd/4frpAK4cXU/gkXXiCdHXILp2fE2ng6v/BKLQs5u4eX6juEihfSJ059oOooO2Ex20ncgrAUQEbhFPf74GUftkqL1IoR1B7Xj6GkTtb45iArcSe2XbNyCKvSqsy8Vc3tgJRbFXNgjlCP8XIIq+tPb/GkTfHEr9ugXuawiJpkACguYScmgOIYfmEHzQTwyhq/tncnX/zE4gCj3gTegBb0IOzhRPiAIPzuHKr/MJPbmCm6fXEn52IyEn15EUup+Wgru0FKbSVJROc3m2MLGoeURDdTuIHnek7qE4jXVC0UJzzXMRiPL/DyAq+yIVHWkop62hVJx3DWVCGoUJSzuG3jUWCI1woia41rpHNFbep740g/qyNOrLUqgpuUttUbwYRNUFsdQWxtBQHE9zeQItFYk0VyaKMfQ1iBoqM2isyeVN80vevi7gXVtxJ/j8I4hai3jfWsSbZuGd1JuGjsa9dgi1VufSWn2fpuoccRoqhamW8OcX0lCeTkN5Kk3lqTSXJ9FUGE3J/UDu39lHYvBGUdaTHLJOBKI1IhCt/V8FUYYIRFl39pIdc4TGwhTaynJpLn5Ic/FDmkofiDH0DYiKM6guSqemOKMTiARAZVFXlEb1qwSKHobzPP0aj5IvkvsFih7GCclNOEtW7CkRho6SFnmMtMhjpEQdIzPmNLl3L/FYdOvoXuwZ8V2irLiLZMVdJDniJE/SQniVHcbLrFs8SgkiJ+GK+EZRTsIVHiWHUPwwhpq8FKpe3KX0aSLPsyJ5nHaT51mRFD1NIP9hLM9zonicGU7+w3hKX6RSV/aA1tpnVJXmUFeRS3PtU143vORNUwF/fKiktf4lufEXCdvqSvQqayLnmnHTfTjR3kZEextx29uImBkjuetmKMTbnLSFU8jdOpOcnXPI2OnH3S3epGzwIXWtJ4krHYlf5UDSGicS17kQt8KJ+GXO3FlgS9z8ScTPHku0qy7RdvIkT5PmsZssee4K1M8ZDjuceTzLiOMWg/CU/g6rQd9hLt+VCUP742akgpeZKnNthrPMfQyTR0pjqNoNA7VujDWRZvJ4NZztdJg6SZ3xFjKMMZHCxkoRu4nKWI2RZtokDabbDcVpsjpm+u0g6vNVJDDT64WZXi9hrW54NyxGdMNiRBfGGXdj0pjuONlI4ukozdE9Tszz1sTPTY39Pztx6dRCdm+dypolw1ixUJ51S2TYtUGTX7cZcv6AFSk3/Yk478b1M47cOGdP0ClrLh4x48QvehwOUGfLggGsmd2HBe4/iUHk7SiJr+tgvF1k8HAWQOThpICHoxK+njosnTeGpf5j2bTSkV1bfbhwagN7dszh8plNbNvkzc6tfmxd78XC2RPxczdl2iQtJpjJY2owECP9AZgZDsHMUAZj/cGM0JFi+LCB6Gn3R0ejH1oqkmgq90VdUQI1hV7/v4CoHUW6yj3RV+rJcEUhIxS7Y6gkTI7GaEsySW8g9sOlcB05CG/TIfiZD8F/tAwLx8iycoIyGyeqsnWKKjvs1djtrMk+D22O+Opwat5wLiw24vJyM/a6q7HFXoFVVtLMHdUPV/VuOCj+gJ3cj0yR/pEp0l2xk+3BNPme2Mv+hLOiBM5KPUXpjqtadzw0hXhqdmPG0C746nVj1vBuQhudYS8WjOzNAuO+wuTIrC9LR/dn+ZiBrLCUYtW4QWIcrbWSYf0kGTZNkmXzZDkCbBQIsFFgq40C26bIs3OqIr9MU2WPkzr7XTpywFWDQx7aHPEaxtEZOhz2HsoRn2Ec8dXh6Cw9js7R57i/Pkfn6XN0ngFH5xlwYoEhJxYYcnKhMScXGnNqkQknFptwfJExxxeacnyhuTi/zjNm39wR7Jqlx47Zw1nhqsFsOxXG6/RkuPz3aEt/j+agf/0jiDQG/ii8GRr4L3QHCiAaLvUjBoM6g2icZn8mDRuMrZ4MjoYChlxNBBC5mghxM5PFffQQvC2l8TLvz1I7ZZbbK7Fqmiorp6my1EGJ+bYKzJkkw+zJMvjZyDBzigxetqLVuGmDcXeSxtNRGjf7QcLPTR2Cj5M8vtMVRSBSxsdFGV9XAURzZggHVv199fD31RMmQ/4jWTrfiLUrxrDYfySb1kzg9DEf/P10mOGmwkxPdRbO1mHlHD22LTJlvedwts+2ZO/y6YSe/ZmXeSnAW/hcxr9fRVNzbj2ZiyYR4W7ICTN5Ai0NCRpnyFmTwZw168s5c0nOmUtyfnQ/zo8eIIDIcggXJsh3AlHEkgk8OTGf59fWUpZ0iLonwXysTeGvliw+1afxqSlTmBTVZ/CmNI62EqG04P8tiH6rSOO3ijQ+VaTwuTyFT8WxND8KpunhVZofX/kCRCG8LrzO6+JQXheHikAUzruyCHE+lkfxuTqGT5XRfCiL5G1xGM2vQmh8LkyKml+F864ilT8bc/mr5REfqjJ5X5HKvxsy+as+jY9lMdQ+DqImN5Dq3ItUZ5+j9sFFWp8H0/bsOg05F8mP3ktj9ll+e3mD3woieFsgvG1qB1FbcTxviuM7VubqK59RU/qIuvInQh1vQzGtdQW01hWIP3/XXMqH5jI+NJfwW0s5n9qq+LOtks+vK/jzXTVNlc95nh1HfNglIq6dIPTiIULP7yX47C6Cz+4i5NzPhF/aTdTVfcReP8iN89u5fnYrkVd2ExO0jztX9xB+cSfBJzeJjrB2rMy1g0hcqiCaFLUD6cqx1eLJUacbROc3iiHUvi7XPiGKvBJA+KVN3LqwoVODXOSlTWIgxVzb/s106Muq7fZ1ucTQXzqBKPpyADGBW4m7tvVvQRQb+NWU6OpG8ZToawj9U+KvbhRPiOJEiQ/c8FXWfRNhXW6luBI76lwHgr4E0DcIEq3BCVOg2QTtn8XVfX5c3efHlX3eXNnnTeCeGQTumcHV/TMJOTSLm4eF3Drsy63DvqLP5xC0fxand3oRfm4t+VnXqHpym5Sbxwg7u4uCexG0FGbSVJglfIe/IpfWqkdfvGPJ7QBQTS6NNbk0VD8Q5SEN1Y9prH5GY/ULvpx8Cv8fC8B501j2X0b4umJx2iHUcTcoX3RPSGiE1QUBFwAAIABJREFUe934RChAqH1IQ+W9vwdRUQw1RTFUF0SLQBRLU1n8tyCqvPsFiNJpqLxHS90TATavC3j/ppSPbf/1Wlz7NKi99luA0CNaah/QXHNfQFBlluiWUIaAoMoM0UQqlfqyFOpKk2koTaG+JJn60iTqihNpKI6nsTiW1PA9xF0TVjtTQraQFLLhCxCtIS1ISGawkP8uiHJuBZBzK4Ds8G1kh2/7L0C0g4zIn0kJ283jpAu0FN/jTcUzWkqe0Fz6hOayXBGIhGlXfek96koyRRhKpaY4jZriDOqLM6kvzqSh5B4NJcLX1BamUlt0l5q8RPLu3+BxSqBoNe6saFokRPx2KPYM2QnnyI6/QFbceXKSLvEg5QoPk4XkJFzkXuw50qNPk37nLPcTA7mfGEhOwmUepwbzODWYrLiLpN0+Q/qd8+QkXBHD6H8KovL8DKqLs6mryKWx5glvmgr4/W05H9tKaSpK51HQNuK3OBPmP5YIHzOiZ5gR423KnZnGxPiM4q7HSBLcDIjzMiJhzjgSFtqQsdGDe9t8Sd/qR9rmmaRv9CZpjStJa6aTvM6VlPUeJK5yI2H5dOIWOxA3fxJJ/hNI9jMj1kmTGDtpkqdJ88RVnipvVZrm6fHnLmcezLMgwHAg7qo9maozGGcTDXwshrHb35FNPpMZqyWJsVpPDJR/wky/P042OlhbKjDOQo7RplKYGQ3AyU6bXVtncHD3XObOtGTVQls8HUfg4aCHqV7vDgQNk8R0mCRmun2FKZEIRGZ6PTDT78ro4V0YbfADFiN+YKzx91iP7sJEi644T+rPz+snMM9bm4BV1oReWkfQ+ZUc3ePE5pWG7NowkiM7LdiyRIu9a42IODODm0ddCTpsx/m9Flw8YMypXzT5dcsQ9q4ZwNYFfVk7qw8LRSBytfkBp4ndcLPr87cg8pyuwUx3fZb6j+Xovvns3Tmb5QvsWOw/mQ2rXFi7zFH8cY7PWJxthzHJUgmLkYMZOawP5iOlsbXSws5qGJYmiowaLo2h7iB0NfujrSZASF1RAjX53qjJf7sSpybbp1O+hpCWQj+0FPqJASQGkZKwhiektzCJUu2DtlpfcTqBSFkCXVH0lSQ6YKQkoMhQ6SdMVHsKEyMdSeyHD8DZUAr3kYPxGTWEuWbyLLFQYuU4RdZaK7NxihpbHTT4xU2bA966HJ1twIl5I9nmqMx6WzkWj5HCXfsnpin9iJ3Cj0yR7YKNTFdspH/CVq4H9nK9sJPtgYO8BA4KPZmm2AtHpZ64qEngpimBu3YvPLV64DW0G17DfmCGzvfM1P0BX70uzBreDX/DXswb1ZuFoyRYbNKHJaZ9WW7en+Xmkqyw6MfqsQNZM06KNeOkWD9eis0Th7BlkjSbJw4hYKI02yfLsX2yHDtt5dg1VYE905TY66jCXkcl9jkpc8BFlV/d1DnsrskhD3V+9dTg1xmaHPbR4rCvNkdn6XB4tg6HZ+lxeJYex+YO59jc4Ryfa8jxuYacmDeSY/NGctTfkKP+ozg611icg7NHssdPj50+w9jqo8OK6erMs1fDxkCSEQo/MmyIACLNQT+gMfD7r/ItiPSkujJisJCRcj0wVpTAQqXP34LIzVQRN1PFb0A0Y8wQfCwG4W8lyxJbJVY7abLORZPljqrMt5Vjjo00s21lmT9NkblOwhsiN9tBovd4g3CxE37sZjsIj6ky+Dgq4jtdGT8XFXydVfGZLmSWpxb+PvosmWfMqiUWLF9oxqolFqxbMY6Nq61YsdicFYvNObTXg9ioAGZ6aOLrqcUs76GsWGjIcn9NNi4zZJGfHuvnjeP4xtlk3rrAu+ZioA2Kk3kdfoCnO2YT5jWGs1N02GciS5DNCM6YKnDWVIqzZv04Z95fBCEpLo4ZxCVLaS6Nk+GitQKXpqgT6DyMQHc9EjfZ8+riCl6FrKc08SDNL8L43HCPf7fc52NNGr/VZ/BHYxb/acrhj/p7NBfc5nVxDO8rkjrlY2UKHytT+FCdyofqVDGQxCAqT+NzeQp/lafy9nk4TQ+DaHgQSOvzYJpfBNOSF0xrQRCtIhS1g+h9aYQoYXwoC+f38gh+KwvnXVEobwqCeZ13jfKsU9Q+CeRzTSLvq1Joq0iF1sfw5gl/1qbRmhdG49MgWl+G8Cb/Bm8Lb/KhOFy4gZR/g9+KI/hUFMHbZyHUpJ/kzcPLvHt6jdePr/L65S1eFwp/55biuG9BVFv2mKqSh1SVPKS55qX4H5Kd/zEpfFe8HUS/twoY+vy6gqrCBzzNjiM9JoTo62cJPrePq2f2cO3ULoJO/0zQmR2dQBR1dQ9XTwhrc1eOb+D66QBunt3G9dMB4kKFkFObxRMi4SDrejF+Ao+uEr8bav/YDqLrZzaKSxTaMRR+SfhxZOA2UcvcRsIubiT80iYiAjuqtcMvbCTsfAeQ2jHUDqIvIfR374dirm0XpkqXthB9OUAMImFdbisxVzb9j0HU/jXtGIq+tJbYv4kApI42uXYQCe+GBBBFnVtK5FfToHYE/R2ExKtwIhCJUbR/5jcguv7rbG4dmUPY0blEHJ0tylzCjs4l+PBc4q9u5FHCSfIyg6h6EktJTgzPU8NpzM+mqTCHlqL7NJfdp7nyoZCqB8I6V3UODTVC6quzqK/Ooq7yHvVV96mvyqWu8j71lY9orH5GS+2rvwVR5xR3jug2T0fyO46oihD0ruml6DbPc942PRHf52msyqK+LI2aYgFC7RiqLY79BkT1RdE0lsbRXJ5AU0UC9eXxNFQm0FCRRH1ZCvVladSWZVBXnkNL3TPeNAnTofdt5Xz8Kl9Phtox1A6h5hqh5KGpMpPGyjThsG15Kg0VydSX36WuNIm60iRqSuPFqS2O7fhzF9ymOj+K2rwo6vIieHz3JBnh+0gO3SaeDiUFryUleI0YRKnXVpMetEpIyDpx/g5E7Sj6r0DUCULhAWREbiMzaidpkb+QeftXnqZco7nkAW3lz2kuffYFiLKE9cXSDOpLM6grSaemOO0LEKVRV5RBXVEHjNp/va4ojYbSNEqfRfM88zoPk69wP+kS95MuiHJJqNpOusTDtGs8u3eT59m3eJ59i/zcKF7lRPIwLZgHydfIijtPZsxZccvc/cRAce32/cRAMqPPkxJ5irTbZ8hJuMKLzDBeZIbxOOU6T9NviD8W5UZT9Di+E4ieZoTzPCeK/IexFD1NEK/MVRVkUp6fQemrNMrzM8STos/vKvjPpzr+/FjFH40veP8skvhds7i1aAqRs624421BjLe5GESJMwxJ8DAkzsuIWD9zbnqacHfZNO5t9uH+9llkbvYlfaM3yevcubvWjeR17l+AyInEJfYkLLQhcd4EUudakjjDkFgnTaLt5El1kKbUS4EqH2Wq/Efw4RcvUvwnsnakDPPNNVg0xZiLG+cze7w+5grdGa3eG2O1npjp9sNmjAruDiMw0u/LcF0JRuj1wlC/D9OmDGW+3zhWLZnKYv+J+LqZ4Th5GFMslRlvLN0JQx0g6kCRtWl/rE0lsTbrg7WZBFam3Rlv2pVxJgKMpln1Zf4MTTavHMO8GbqcOuRPZHAAUcHrOXvIgwuHnLl+yoNtS3TZv8aIyBMzyA1bSfJVP8JP2nD2Zx2ObZVh/9pe/Ly0G1vnS7Derw+LPXowx6kH7pO7MHXMd0yz/glvlyF4Og7Gw1kGL2d5vJyVmTtDHx83PRbPGcO8mRasWDAFf++x+LqZcfLwSlYutsfbzRRnOz1c7A2wNB6MxUgpRhsOwnT4IMaZKeLqYISrgxHjTFUxNZTDUHcQw9Ql0VDqhZqCKP9rIOr9jyDSVusrBlE7ijpg1DEx0lfuLko3DFW6Y6LeAwsNCcZr98VmWD+mDuuPq8FgfEbJMNtEFv/R8iwZq8gKaxXWT1UnwFmTnz102O09nA0OKiy3lmWWUT8c1H/ETqkLNvJdmSTblcmy3Zks25NJMj2YLNuTybI9sZWVwE6+N/aKvZmm1Acn1T44q/dhukZv3LV74TG0O9663fDW7cIMnR8FGOm0T42642/QkwUje4lhtNikD8tMerPCXJKVo/uxcnRf1lhIsmHsADaOk2LTWCk2jx9EwITBbLUawjbrweyYLMOuKXLsmiLHL3ay7J4qx14HBQ44KnPQWYmDzkoccFHmoKsKB91VBSDN0OTXGZoc9NbmoLc2h2cO4/DMYRzx1euUQ766HJqpz6GZBuLsnaHHLi9ttrlrsNFNg2XTVJg/VY2phgMYKf8juoO/R1vqX2gO+pcYQuoD/oX6gH+JQPQ9Qwf9wLBBP4hW5bphKC3EWK4nZkq9GaPaFyvNAdjoDMFeXxqnkXK4miiJQeRmKo+bmawo0niaD8HLYjB+42RYYKPCKmdt1roNY7mzGvOmyjLbTho/28Es99Jkvosq3g6yuE0ZgrPNIKZPGSyOq81gPOzk8HFUxtdZFT8XNXyd1fGZLsTXfRjzfQ1ZtdiSTasnsWOTUK29d4cL+3e5sXS+mfjXtm+cip/XMGb76LLY34g53hosm6fO+uUGLJw1nLXzJhJxfAeNuWnwsYE3j+KpPL+ZJ1u8SFnqxGUnE3aZKXJ2ig7nJihzdGRfzpoO+BsQDRGD6PIkZQLt1Ah0HsYlDz0ydrpSfG01+aEbKEk4QGteBJ/qM/izKZuPNWl8rEvnc8M9/mjM4o/6e3ysuktTfpS42vpLEL2vSOZ9Vco/g6gsjT9Kk/lUGEfrk1Aq7p2j9XkwTc+v8PpVcMeUqOimsCZXHMmHstu8KwnnbXEYbwtDeVNwnbb8IJpfXKH+0VlqHpyk5sFJXr+8StPzIFoLIqEpi3/XZ9H4MoLSnMvCO6PiSN4WRfCmMJx3xZF8rojl3zUJ/FkZx7uiMD4UhvGfihhacy/RmH2WxuyzvH0WwttXYbwpuE1LYTSvi4RChTfF8aKbRAl811jxjJrih1QVPqCx4hnNVa9ornpFa00+rTX5tNUW8KZOaKd631TMX2+q+K25hA8NRXxuK6P0eSYPkiOIuXGG4HP7CDq9h/OHArhyYgdR134lNuQIt68dJPzSbm5d2snNCzsIPbeNK8c3cPnouo67Q18k+OQmMYRCTm0k5NRGgk6sFR9hvXxkhXha1P7xaxC1T4ba1+YiArcQeSWg0y2h24EBYhC13x9qvzv0ZcX21yUKX6PoSxC1T4jig7aJMRR7NYCYK5v+8Q3Rl2lHzz/mykbiAzcQd3k90RfWiI+ntif2gpC4i6uJv7SWuIurOyX2wopOa3JRZxYReXoBEafmE3bcv1Mr3I1f/Tq9DQo+6EfoYX9uHJnPjSPCe6LQw/5CUYIISMEH/QgVYagdRJFHBBSFHZ1L3OW1PIo7QumDYEoe3OBl5k2K7sdQ9SyV2rxMGgrv0VScLawvVd6nsTybhvJM6sozqS1P65TqkhRqSlNprMoS3cfJobHykVAYIC5W6Jh2fhPxUdICMYDe1OcJt4QaX4nWzV7ypqHjHs+bxkei5NLW8IDmmmyaKjPFk5XaongxhGqLhRW5L1MjnhLF01iSQH2pkKbyJBrK7tJUli68Q6q4L/xdal8JBQ6vS3n3uqM5TjwpainiQ4vwVqi9Sryt7jnNNbnC+59yofK7qTyVhrK7NJQlin/PupJ4aoujqSm6I05lQQQ1RVFU50cIx2lfhFL17DoVT0OoeBpKY0EUjQVR5N27RMqtHSQGbyQpeC3JQatJDVopTlrwKiFBApRSQ9aRHrpefJD1y5IF8ZHWWx0g+nJlrn1FLi0iQEjUNjKjd5ERvZ8HiaepeBJLU1EuraUvaCl5RnPpI5rLszut/9WVpItB1I6e6qJUYRr0Rb4EU31pBhV5SeTnRvE08wb3714lO/kqjzKv8/JBFMXP4qnMT6GuJJOmilyaKx/SVJFLQ1kOdcVZFD1NID7iBOkx50mLPk16rNAydz8xkNSo0yTeOiZ+R5SbdJUnaSE8TrkunhA9TrnOo+QQsuMCeZIWSuXzJIpyo3mccp30O+dJDj/N/aQQHqbeENdyv658QlPpA3H7XGVBJtXF2eK8by7kz/eV/Oe3Sv79uoiPhankhx3h+hJnoubbcdtvAnd8BBDdmTmKWB9DYr1HEe1txB0fc277WRI/fwpZ6714tH0OOQG+ZG7yJn29Jylr3MQoSlo1ncQvQJQ0fyIJc8YR72NClKset+zVuWMrxz07SfKmD6bMU5PqeZbUb/IiduYEjruac3WNDwvG6TFJYwDmCt0ZKdcVc+2+TDJVYIqlKuYjpMQgMjOSYspEdfx9x7Nnxxz8PM1wczRgrLEsFiMHYzJcEhPdPhgN64uJjiSmugMw1e2HqV5fTPX6YqbfB7PhEowd2Rsrk75CO924AThaDcTRuj/TrPriMKEPjtb98Zgqw/WLizhzyJuDP3uwf4c7IeeXEX5pOWf2OHNk2wR2rzTg2kEbMoLm8yxqFVkhfoTsH82va2Q4sEqCX5b9ix2LvmPr3B6sn9mbZZ69me8qgdvEH3Ga0AU7y++ZOPpfuNoLjVc+Lor4uCgz002Lma46zHIfwRxPI7ydDHGapM3aRVOZ7TWa6fZ62E/WYqq1OtYW8ow1kRZiLMsEU0UmWmpgbaHGWBMVLEYpMEpfFj2tgWip9kFdsScqCr1QUeiNikJvEYr6/m3UFST/NhqK/UTp2ynt06F2CA1Tl/wmupr90dMWoqslia5GX3Q1+qKv3hcdZQn01Pqgr96b4Rp90NXojZ5aT/TUemKg3gMD1e6MUhXW6SzVJbBU7YW1Wm/shvbD1UAaH1NFZlsqsWiyGhum67PdexRbvYazcKIsM4z74jC0K5NVfmCi4o9Yy3fDWr4n1nISWMn2YoJMT6xke2El24tJshJMlu/DFEVJbJX6Ya8siYNKX6ap9WG6Vh88dHozQ7cXM3S7M0OvG566PzJD50d8hnVlpk43Zuv2YO7wHsw36MlCw94sNOzFkpESLDOSYLlJb5ab9GaVSR/WjZZkw+h+bBjdj00W/dk8ZgBbxkqxZewAAsYNZNuEQeywHszOiYPYZSPNbltZ9k2VZ7+DHPsd5DgwTYF9jgoccFJk/3QlDrqqcMBNhYPu6uz3UOegp6YQD23xO6RDXkM56DGM/Z7D2O+hy34PXfa567DHVZufXdQJmK7KBmcVltsr4TdBFseRAzBR6MooxR4YKvViuGJP9OR7oD2kq3hapDVYaJPTG9KF4UO6MkK6O4YyPRgp8xNGsj0wVeyJpWpfJmj0x2aoFPb6wvshN2MlPEwUhZjK42mmgKeZXEfMZfA0l2GGhQyzrRVZNFWdZdO1WeKixnxnOfydpJnrLM0SL1XmTFdgxlRZ3KbI4Goj/U3cbeXxslfG11kdv+ka+E3XwsdZGx9nbZbMGc1Md33WLbdh+2YXDu2eyeUzywm5vI7LZ5azZqk1a5Zas3bZRDydh+I4WYFFs4xZvWgcS/1HsXbVCBbP0WTn0slc27+CkrRIeFMLhY+puniAsp1+pPpZcMPDnAPjNDg5WY/TEzU5YSnFWQsBQgKGpDg/WooLFoNFIJLloqUs16aocdVek0tOQ7k115wnR+ZQGLSa0ogA6rNO8akikT8ac/iz6T6f6u7xueFeB4gahdW5pvwoKh+G0Jp/m/el8XwoS+BdeUKnSZEYRFXp/F6ZzucKIe1vid7lhVOdfYHaBxdpenKZ+seXaHp+hZZXN3hTGMnv5Qn8VZvCp/I4PhRF8rYgnLevQnn9IoSWZ1doenKZ2vunqcw8Sm3WcWqzjtL44AwtDy/QlHuRmuxz1D8KovlVOE35QiFEW0ksbSXRvCm5zbvi23wous3H4jt8LIniY0mUMCkqDqPxwQUa71+i7dl1Xj8Xqr1f598WyhUK43hXFC8ccS1J4LumyufUljz6BkQt1Xm0VOd1oKheSFvNK97VF9Ja9YyKV5ncT75FavQ1Uu5cIT36GlFXjxF6fi/XTu0g6PTPhJ79maBTAQQeW8+Fw6sJPbeNkDMBXDu1iSvHhVa5L9OOovaGueCTG0QR1ua+vDsUcno9wSfXdXpX1N4q194md+vCJm5dEKZBt692Lkv4slL7y8OrX67ItX/9P4Eo7otihr8DkYChLf+fgCj+ageG4i6vJ/bS2k4YunNhJTHnVxJ9bgUx51cSe2EVMedXdkr0uWWdpkIRp+YTfnIe4SfncevYXG4ensWNX/3E7XDtk6GQQ7ME6BxfSPiJRYSfWETEycVEnlpCxMnFYhyFHpkjqtue97cgunNhJQ+iD1Kcc42CrBBeZFynMCeCimeJ1OSlUF+QTkNhBvXF6cJ39UtTxVOXqpJEqkoSqSxKEKeqJFEAUtk9akqyhOOpNU873yRqB1FDwTd13F+nrU54b9Oejjs8ubTW36elLoeWuixa6rJorr0nnrjUlSZRU5Ionga1A+MbEOXHUpMvQKmmSGicqytOpLkihdaqTF5X3ed1zWMBYvV54pXVd6/LedtaJrzz61SakC9e42sHXGvdE/HEqqE0jabyVJrKk0UYiqOuNJq60mhqi28LKYqgtiiCmsJwKvJvUV1wk8q8UCpfhlD9LJiqp0FUPrlG+ZNgql6G0Vgs3DIovH+Z+L8BUfLVFcLHoJUkB60mKXg1ySFrSApeTeK1Ndy9tobUkA1/CyIxhMKEWm0xhqKEpEYGkBwVwL243TxKOUnF09s0FmXRUvJEBCJhOiTcSkoXQTX1H0FUU5BMTUGyGETinxd9XVVhMiUvEnn18A5P70fw8uEdil/cpbIwnerie9SWZtNQniuuLG8oz6WmJIfKgkxKX6VwPyWY7OSr5CRd4n5yII9Tg3mSFiJ6L3SZrLiLPEy+Rl5OOKVPYniRGSZ+Q/QiM4x7MZfIjgvk4d1gHiULYLobdoqEm8fJTQqi4GEsr3Ju8zQjnIepN8h/EMernGieZd3mcWYkRc/udkpd2UNaap7zvjmfP1qL+Vz7jHfPksg+spmE1T7cnjWJ6JljxCC6M9NQ9NGY2zPNiZk1lti51qQucyR3iy+5W/3I3jKTjI1epK4VpkR317qRuMKZhKWOIhDZkjB/MvFzJhDra0Gk1yhCp+sRaqdMrE1/sm37k++oSpm7AX8FePPmZ3/i50xgldEQ7BR7YjK4C8ayXRmrJYnLeG2crLSxNByMsV4/DIb1YuTwvpiOGoidjRaL5k5ix2Yf5vuNw8/TrBOIjL4BUQeKzIdLMnpEX8Yb92XS6P7YjZNi6viBTB3Xj6nj+uE0cQCuNoPxtJdl+uRB+LgoM89bm02rxrNtrTVbV1oTfNqfPRvGsmfNKAIWKrNnuRrnthgTfmAikb9ace1nfX5d0Z/9S7uza+F3bPP/js0zu7JmRg+WuPVi/vRezHKQwNuuN66TeuJk3RPnyX1wnSrFDGd5fFyU8XZRZ6arDrM9DJjrZcJcTzN+3uDF+iX2uE/VZ9okLWyt1MQYsjQezFhjWcYayzPWWB7zkbKYGAzBcJgUBtoD0NHoJ9wbUuyJ2hcY6kDR/wxEWipCvba2qvA+qX0SpKPRDx2NfmIM6Wj0Q1ezP1aWWow1U8VspDyjhktjbqSAnZUu9hOHY6wvjaHOAAz1BqI/tB86mr3RG9qH4dp90FXtgY7STwxX+YmRKt0xUu6OsVJPLJQksNKQxFZXCkdDabzM5Zlvo8Vi+6EssFXHzbQftrpdsVL/gQnKPzJesRtWij2wUujDeNnejJORYKx0b8bJ9GGcTB/Gy/ZlgpwkExUHMFmxP7Yq/bFT68dUdUkcNfvhOkwSN53euOn2wkP3Jzx1ujJDR7hbNHNoV2bpdGeuXk/m6fdgkUEvFhn0YMmIXiwf2ZuVoyRYOUqC1Ua9WWsiyQbTvmww7ctGM0k2mfdj8+j+bBrdl80WkgRYDmDb2IFsHz+AnVZS7Jo0mD02MuydIs3eKdLss5Nhr50M++xl2TtNjgNOiuxzVmS/swr7nVU44KLKfhfVTm+R9ruos89Z44toscdJk58dVdkxTZltjspscVZllZ0Ss8fK4DxyAJP1pRij3Z8RCj0ZNuRHhsv1QE+2O3qy3dCR7oLOkG7oyXZnpFwPRsr1YJScBMZyEhjJ9sBYTvjvM169H5O1BzFVb4hoVU4JT1MVvMyV8TCVF4FI7m/jbi6H5xg5fK0UmGevwiJXFZZ4qbLAXQF/VzlmOckww34w7nbSuNsKKHKbIifERgHXyfK42SjgYaeEzzRNZjpq4eukje90XXyd9fF21mX2DBMO7Z1D4Lm13I0+TFzEfkIDt3D26FK2b3Bh/Qo7Nq11ZLqdFnO9TFg8azTL/Mey1N+U7evHsnbuCC5snc3j0LNQ/Axqiqg5t5/CAH/uzTQndroOv1rKcdpWhzPW2pywUODMmAGcHdNXjKJ/AlGQnTpX7TUJ9jAgcZUNL08uoDBoNVUxP9P68AJ/1abwZ9N9/mjM4XN9dgeEGrP4qzmHvxozeV+RROPLCBpehItR1H4I9X1FcicMtacdRX9VpvFnRTKfS2N4/SKUopRj1D44T/OLa3woDoeGVGjK5D91GfxRlcKflUn8VZHEp5Jo3udH0vr8Ok0Pr9Lw4BJ198/TcP889Tmnqc08RkXqASqT91OfcYy2p5d5X3CTt0VRolKEOFqKY3hdLNw56gQiEYp+L7vDp5JI3r4MpjH3Mk2Pr9HyNJTWF2G8fiHcHXqdFy2eDolA9JTa0lyqCnNEIHpBc9WLjoONNa9oq8sTg+i35iJ+bymmufIpJc/SyH+QQHZCMHE3ThF59TC3rx4hJvgoEZcPEHJ6h3B7SNQsd2b/cq4c38C1U5sIORNAyJkAgk5s/FsQtddti6dEIvy0vx9qnwZdP7OxU/Nce6Pc1yCKvBJA5JWAb9rivk77alz75KcdQF9+/vWvfdlUFx24mZgrW/4RRJ0w9N8C0Qbir/59dXY7hm6f65j+fDkF6jwRWiJGUNhxf24dm8t46OTaAAAgAElEQVSNo3O4cXQO1w/7EXJwprgQ4dpeLy7v9uLKPm8RhuZ3glDkqSVEnlkmzq2Ti7h1dIGQY+0g6sitY/OIPLOMrMh95GVc4FXmJZ6mXuZV1nVKnkRS9TKW2oIE6gsTqSu+S11xRylBVVEclYWxlBfFUlYQQ1lBDOVFsVQXJ1JZkEhlwV3hO/VVD8Ugaql7IUCnLk80CfoaQc87paXumbh+uv3NUvuqXlN1Fk01mTRVpdNUlSpOY2UK9eV3xetnX05eaoujvwFRdUGsKNFU5t+hsjCW+nLh7dDr2hzeNT7jXVOeUN7QLBx+fddULr579L6lhHfNhR1pyhPnbeMr3tQ95XXNQxorMqgvSxFPhRrK42koj6WxNIaGktvUF0dSXxxJbVEY9YVh1BXcojb/JtUFoVTlX6cqL4jql1epfn6FmidXxSCqfHGT2sI7VL4Ko+jhFeKDN5IoApGQldy9toLkoJUkBa8UEBSymqTra0i+sZ60W5tJv7mZ1NCNpIZuJP3mZjJubREfYG2/LyTcGArohKGU29tIj95BYtQWspL2UPT4Gk0laTSXPuJ1xSvaKvNoLX9OU8UjmiqzxLXn9SWpArCL0wVcF6dQXXSX6qK71IpSU5BETUES1UV3qStNpbrorgCnkjQqC1MpL0ijrCCNqtIs8Wpm5zyhtvwhNWW51Fc+oTw/g1ePYnmeE8HjezfITg4kJ+kSj1KCeJ5xg5dZtyh8EEXpkxiKHt7mSVoIOQmXxRBqh9H9u0E8TgslO+EKdyPPEHfjGNHXj3AvPlB8Y6nocbz4aOvjzEieZd3mRU40+Q/jKXia1AlEJS/SKcvLpLroPq1Vz2gufsh/ql/w4soxbi50I3b+NGJnjhOByJBoXyPu+Blxx8+EO76jiZ09nmjfcSTNm8KDdR482jqL+1t8ydroTdo6jw4QrXQkYZnDNyCKmTWWO76jue4xkiBHbUKnyBEzUZoHE5Uoth9GtbsxH9Y4UbfZiWAXPeaPksdatR8Wyj2ZZqKE+0Qdxo6QZoRGT0wNBmJpKo2D7VAszGWYNEGFqRO1cbbTY6q1OrbjVf+PIDLT74+ZviTmwyUxN5Bg8mgp7MYOxmmSDC5T5PB10cDFVoZJFhJYGH7HRLPuTDbvwZiR3zHddgCL/YeydskIdqy1ZMfqMexeb862pZpsWyrNxrk92T5HkkOLZDi5WoFTa+XZt1CC3fO6smP2d2yZ+R3rPP/FStcuLHTqhr9DT/zse4lB5GjVg2nWvXCykcTVThrPaYpMtZLC3UGd+TONWb1wEod2zmKupxmLfC3xcNBjqrUq1hayTDCT7ZgQfQEiY/3BGOoMQFdDWE9rnwy1r8p1YKgvKgp/B5/+naKh2A9NpQHiaCkPREt5INqqA0QQGsAwtYHoaAxAV3Mgupr9/zbtLXcjdKQw1B3ECN0B6A/th9koWdycTNi4xgtfr/FMsR6G63RTpkzSZZh2H0YMH4CeTl+01XugrfITOirdGa7SAwNlYWphpCSBqVJvzFQkGKcpyUSdATibyeE1ThkPSzlsdHswXuMHxqp+z1ilLoxT7sEExT6Ml5dknFw/LGUkGSPdl3EykkLk+jFevj9WilJMUhqIrfpgbNWlmKo5EHutATho9cVBuzeO2j1w1voJF+0ueGh1wVOzCzM0uuCr1YVZQ7sxd1g3Fuh2Z4Fudxbp9mCpfi9WDBey0kCC1SMlWDOqN+tG9WK9kQQbjPuw0aQvG017s8msD1vM+xIwWpKtY/qyfWx/fh4/kF+sB7F7ohS7J0qxZ9Jgdk8ezB6bIey2lWafvSx77GXZ66DAXgcF9k1TYq9j5+ybpsJeB6WO2Kuy216Z3fbK7LBXYruDEpvslVhnp8KyyarMHq+C51hNHMzUmGggg6W2FEZKEhgq9MRArqsQ2Z8YIdeLUfI9MZbribEIRCayPTGV64WlSj+sNKWEVbkRCjiPVMbNRJUZ5mp4mSuLJkOdp0Ne5vJ4jFbEY7Qi7uZyuJvL4GEpg+8kWeY6ybPIS5VFM5TxdR7CDHsp3O0G424ri7utvBhCQpRws1HCdbIi7lOU8Zqqibe9Fj4Ow/B21MHHSZ/Z7sasXjyFi2fWEhIYwP3Ui0Re/4UTB5eye6svO7Z48ss2X2b7jGXZ/CmsXmTH1tUu7A3w4cgOH/avsuXoKicyLx+DojwoLabt8klK1vvyZI4VIePluDxBmmMTZLg8TZuzo2W4ZDaYCxbChOisxQDOjO7P2dFSnBsjFClcGidD4AQFLoyT46qNKoF2atzyMebxXh/yzi6mMGg19Yl7+ZQXAk2Z/Nl0X4ShnE4g+qNROLb6R/09PpYnU/c0jMaXUbwrSRDXUr8tT+ZD9RcQqr7Hb1WZ/F6ZKUyIKlL4VJYgBlHDo0BevwjiU2k4/6mNFxrjGrOg9SF/VqfzriCOd6+iaXsaTtvTW7x7EcG7l2G8eXaT5kfXqM++SFX6aSqSj1Ke/Cs16cdpeXCe9y+CaXt5ndb8m7QWhNNWdEfAUHEUbcVRvCsWpkQdtd7ClOhzZTS/FUfQ8CiQmtxAGh4H0/z8Fq9fhvP6RSRtr6L4UBjL++I43hfHfQ2iJ/8liN7W5fGxqZDqghxePUjgRU40D1NvcTfiAuGBvxJ0+mdCTv9MbMgR7oad4va1/dw4v5OQ08KK3MUja7h4ZA1Xjm8g5EwAoee2/Zcgai9UCD65oVODXHuBwq3zWzodYL15brP4vVBk4DbCLm4W1263t8q1T4HaCxL+riihvTnuy0rt/y6I4q5tFb0d2vLfAlF7YcK36YDQl1Oh2+dWiHPnzPJOTXFRZ5Z80x4XcWo+4cf9uXVkjrj4oH0aFHJwJkH7vLm214tre724stuDi7s8CNwzgxtH/Yk4uVA8Efo7EEWcXsKtk4sIO75QqOc+6s/Nw3NE06J53Dq6gJsnl5ARsYdX6ed5nnaBJ3fP8yrrGiWPblLxIorqvBhqC+KoL4ynvjBehIhoqguiqSi4Q0XBHcrzb1Oef5vKwliqihIoz4un/FUidSXpNFU/oLn6EY01T2iueS6OGEf1z3nd8FIcMYREGGqpeSyCUA6NVVni2umGygwaK9PE72++TH1ZSsfPl90VighK4r9dmSuIozIvjprCBCoL4inPi6a69C615Sk0VWfRWpdLW/1TYTLUWEhbQ3FH4UNLKW3NRbxrLuRNUwFtjcKB2XdNeV9MiV7SVvuI5qocYWpVnEhdSTz1pXHUl8XQWHqHhtJIIcW3aCi+RWPhTSH5N6gvuEFd4XVqC0KoyrsiBlHVUwFEZY+DKH96k+r8KCpfRlDw4ApxIZtFKFpPUpCQxGvrSAxeT2LwRuKDNxIfvFl8Z6so+xLPkk+SGb6HhGtbSL+1syNh20kP20JGxGYyIjYL63GRP5MS9QspUb+QfPsX0mL2Eh+2k+ykI1QX3qa5PJvW8ue0VebRVp1Pc8VzGstzhdrwknQBQ+0gKkkVITtRnPZjuTWFCdQUJFFVmCRGU01xCjWl6cL0sSyb+qpcGuse01Qv1Lw31D6hpjKX6ooHVJc/pFaU5prn1Jbe50HGTZ7nRPAgNYiMhPPilbncpKs8Tb9OXk44hQ+ieJl1i9ykq2TFXSQ7LpDHKdfFq3OvciJ5lRNJbkoIqbfPkRl3meyEKzxIDuZxWqj4HlHZs7uUvkgW1uTyMmgofUBTxSNqS+93WpkreJrMq4eJ5D1OovRFOs2VT+H3elpz4kneu57by9yJnG3F7ZnGRPuN/AJDZkTPHE38rPHE+Y0lYbY1GUsdebTZl4cBfjzYPJNM0dpc0hpXElZMI26pPfFLO4Mo2s+SO76juellRIiLHsEOWoROUiRpnCKPrFQod9KnwdeU1tUTqdjmzOWZo1liqYr78MH4jtdigp4Ueio90NfqicHwPvh4mrJ6uQNWY5WwGquEpYksZiMHMdZEmglmsn8Dot6Y6PYRT4bM9CUx0++DuUEfzA0ksBsrjYOVDC5TFPCwV8bDXhnnyTLYWEpiZdqdyea9sDD4Dmvz7ky06IrLVEk2rzJi5/oxbFwyknMHHFgzV5ENCwaxxV+SXXMHsHtWf/bO6cf+ef3Y5y/Brlld2erzPRu9vmOly/cscezCPLsf8Zv8I57WP+IyrgsOFt9ja/4jtmO7Y2/VD2ebIbjayTPXU49Z7nrMdNXD21mXlfOt8HYywMNBDwcrAUPjTYdgbSGPlbkc401lOoHIYpQcpiOkMRwmha6G8KZHTaHH/wqItFUHoKMuha7GIPS0BqGvPRj9oVLoaQ3sHO3+4qY7LVUJdLX6YGQwBAsTRUyMZLEer8WyxU64u5jj5TGGqbbDmTBBC3NzJUxNZRkxQoqhWr3QUuvOMLUe6Kn1RF9VAgMVCQxU+mCo3AdDFQlGqfTGUKkH43QGMslwMNYGA7DQ7I652k+Yq3THQlWCMcp9sFCSxFKhPxbyAxgt1x9zmX6Mke3PGFlJLOT7YanQn/FKUlgpD8JGUwYbrSHYag/GTlsKu6H9sNcWUDRNszvTNX/CTaMrHupd8VLvird6F3w1ujJbowtztbsxX7s7C4b2YIlOL5bq9mSpbk+W6fdgpYEEqwx7sXpEL9YaSrBuZG/WG0l0BpIIRwGjJdk2ZgA7xg1g17iB/DJBil+sB4mANJjdk6XZYyPDL1Nk2G0rK2Sq3DfZN1WevXZy7LVTEGe3nRK7pirxs71QA77RVokN9mpscx3B9hnm/LLYjp2Lp4nixGxbQ+xGyWOs1I1RCt0YJd9TPBUylpPARL43JvK9MZXrjbmCBGNV+zNRe4hQpDBSCVdjNbxMNZlhroGXmSqepkp4mSrgZSqHl6kcM8zlmWEuj5co7SByHyON54QhzHaQZ7azPHNcFZjpKIunvbRoOiSP+xRF0VRIURw3GyVcJynjNlkFjykaeNpp4Wk7FM+pw/Cy18PDQY/ZXmZsXu3EkvnWbF7txMYV0/glwIdzx1Zx8JcFrFziyJxZk9i8YSanDq/hRuAublwK4PRuf3bMnczdMzv5/DwL6sr588ZFKjYv4InfBHI8DDk1ohdHjSUInKbO+YlyXDKT4orZYC6NluL86AH/CKIrVkpcGCfHlckqBE8fRsISa/KP+JN3djElNzfQlHpIAFF9Op/rs8XHTf9ozOJTfQaf6jP4XJfB79Vp/FF/j8/VabTk3aHm8U1eF8TyrjypE4h+r87gU02m0DRXlc7H8lTel9zlXVEsb/Nv8/ZVGE2Pr1GdfY6a+2epzTlLXe4lfi+LgaZsPldlUP0gjD/LM/lUdJe3T6L48DyKtsc3aXt6i7anN2h5HELL4xDaHofy9lkobY+u0pRznvrss7x5EcSHwjDeFYXxpjBcDKF/BpGAog9lt/mtNJLXr67T+DSI2vuXaX4Swptn/w9v7xkV5aG2befdeycqolIUaxQVQRCQKtIEEbD3goi9RJPYY+wlanpvGrsgRZHei0qX3nuHYYahF8GStp/j+3EPNxCzn+dd33q+78exZgZEF0vXcg7O6zovfzoLA+kqCuJZWRjPKyPorY7kjZbaHORVmcirMmmT5NPRUDCITmkhndJCuhuLedFaRk9jIeVZMRSlhpPx+AH+d78kNuAaieF3eRx8ncSwWzwJvEqU7/eEen1BgPvHPLx1URyRu/fzKTEl8rxy+n9MiLyvnOTBtTOKogRhJ8j3xike3jxNkPv5QdITePccIXfPE+r+EaEe58WyhL4a7RD3s2Jpwv9UlPDo4Wdig9xAARp4bDX6/kWi718k0ucjIn0+IsL7gihAA4+vRtw7I9JXqiCWK/xFhPpH4k68RpT76ztAAwm9cZDw6wcJu7b/NUJ/eZ/gK+8R+NM7BP2wB//vduL/3U78vt2B37c7FPeCtvHgy634fCEIkdcXbnh86ob3l1v7hejGYUJuHCXkxlFCb35A6M0jhN48Qtito4TePELgL4fwv3IA/ysH8Pv5PfFeUcBP+wm4epiw26dIDfuWkqS7lCTdpSL9PhXp96nN8UdSGExjaTjysgiRxtJwpKXhSEsjqS+NQFLW/ygpj3lNiFokGbQ2ZNPakE2bNK+fxnza5QV0yQvpaCygS15MR2ORSN+h0r5K6r4mtoEV1E21if1vsPuoTaSlXrjT0yYVEqQWSSJN1Yp9oopI5GURwphceTTyqniaapLpkGfR215Au1wQr/amHKG+u6mQjqZiYa+puWpQXXh3e5VYp93VWkJnc/GAhEhoveuSZ9EuSRGSkYoYmiojaK6OUKRCQTRV+tNU+ZCWyge0Vjygrew+bWW+Ik3lQjpUV3iPypzbVGW5U5V5j6rMe1RkeVGRfZ/6omAaSsKoKfAnKew7CpNukff4F2LvX+aJ72fE3v+MxKAfyHtyl6yY2xQm+FCTGYKsIJam4niaiuOpSgslM8qdshQ/qtP9KYy7RULgx8QHXiA+6BSJ4adICv+IxNBvSQm/Tmr0bTLi7pH/1Je8ZF/Ks8OQVibR0ZBHh6SIzgbhBzht0gLF2Foq0sokRVlCEi1VSTRXxtNU8YjG8mgay6PFtK7vYK6kNBppeYwgStVPBgmRXJKGXJKmaDPsR16fRWNdpkiLJIc2aR7y2kxS4x7w9JEnGfHePI29Q0qMcJQ1O86bnHgfsWEu67EX6bEePI26w9NId9JjPcmKf0BRWjAVOZGUZYWT+zSAnGQ/clOCKEgLoTgznJKsSIozwynKCBNpqs6gqTqDxpoMmuuyhBRIko+0MoPa0hTKcwQRaqrOolNayB+9EvijidaKVHJCbuN3YQ/Bx9fiv3suMXutiNg1l4hdVkTttCFqxzwe7VzA412OPN7lTOzuRSTuX0P6cTfST2/l6enNwh7Rhy5EH11L9KHVxBxayaP9K4h9d7GQLm23JWKLJWEuJoS5muK9QR/PZTMIdJxKrP1kMpw1KVmli2T3XFrPLkX2lQsPthlzyHw06/VVmaczAgOdYUzV/gfas4dgbTOBeVaTmGc1CXvLScyzGI+NqQY2phpYmYxRCI+qKD5Ws0cKGCljZaSMk/W4fmw0WGg7hjWLp7B1vR47NhoOKFgYhZPVSJyshrHQVpllDiNZ6azC1vVT+PTMAj497cSl43Z8dd6Jq58t4dpnzvx01pIP16hwdr0KF91G88k2dT7eOZKL24dw1u0Njru8weHVb/L+8iHsXvwmW53+wSaHf7He7h8st3kD5zlvMN/4TRzMhrHYWoXl9mPYuHwqW9fqsGmFFmsXarJ1nSEbV8xih4sZi+0mYj9Xg/mW41hgNV7cH7K3mIC9xSTsLSZhZzEFa7OJmBuOxVhXnZnTlRVCpKQQIkGKtDRHoaU56rVROEGCRqOjOZqZUzVekyE9LQ0FimRIW4PZuuMxnjUeY/2xImISZKCB2ewxmBqOxtRwNHOMx2FuNBoL07HMNRuH1dyJ2FhOYp7NFOxsNbGz1WSezRRsLCdhaTEBS4sJmJtoMNtAhVm6yujrDMdQRxlDnZEYaY9k9oxRIkZaowaIkoD+28Ow0NFgjvZY9MYpYaMzCXPNMZhOVsd25tvYzXwbe93JOMyaipO+JmbjRrBIT5MVRlosM5zKEr1JLNWfyFL98SzXH8sKAw1WGI5mlYEaa2aNYsOskWycORw3nWFsnjGUrdrD2D5jCLt1hrFnphL7dIfxrt5w3pulzPv6w3lffzj7DZU4PHtwYnTMdKQoSMdMhvOhqTIfmipxwmw4pyxGcMZShfM2KlyyVeOSrRqX7UZz2W40l+aP4bKDBp8sGMtlxzF87KTBx04aXHYW+GTRuEF8sWQiXyyZyKeLxvGxkwZn7VT5dMVUvnPV58puC750M+KbnXO5esCR68eW4XFxEx6fbMPn673c/34//j9/wBdHVrFt4UwWzR7D3LdHYK81lvlaY7F6W4V5muoCU1Wxm6aOo84YFs2awHKjSawxn8pGS2222Oiy3WYm22xmsMV6Glstp7DNejLbbd4W2WE7mS02k3CzmSgmRJudJrJ1+WS2rpzMttVvs3X1FDYtf5tNy6ewedlUXBdPZeMiTYGF0wagheuiGbgu0sF1yUxcl8xk49JZbFpugOtKffZuseLDA4s5e2wVu7dZcfTAIs6fWs29W6c4c8yVfXuWc/rULtw9vsT3wXcE+H7JvatHOPfuQu5+dghZcjA0lUC0O7Vn3CjaY8eTtUYEL9XltvUYPJ2n4OE0hTt2E3G3nYC77QShVnveOG7aanDTVoMb8wRuz5/EXcfJeC6cxsMVujxca4jPWgNSTq2i8tp+yu4cpT7oAp0pP/J7uZ+wt6OQn9/kgtT08UfjU/5oTOZPuSBEvTWPqEzxpLkwhN6aR3RVxQiV242pwv5RUxq/ylJ42ZBAb80jequi6S6PoLs0hM5Cf5qyPZGl3UKWdgtJ0lUkidf4rSqM+lQPOktioCmHP+pSeVnymJ6cEFpTPOnK9aenOJDesjB6SkJ4Xh7Oi4owfquK4NfyELrzfWnOdKc9z4vecqFNrrsiiM6KEDorQnhWET6InsoIgZpwemrCFftFIfRUBPOsxJ/GtLu0ZnrSmevDswJ/uooC6CkNoqcilBdV4bzRVJ2FvCqTltqc12SotS6P1ro8uhuLedlWzovWMmoL4kmLvc/TGC+ehNwi8qFwfDXU51uehNwgKfymcIE9+ApPgn4mO86TxLBrhHp9wYMbF/C6emYQPn+hT4g8fz6Bz9VT3P/l9GtCNPDoasCds4MOsAbdEaSoryQh7N4FYh58QoTXxUFNcv9fC1FfIjRQhv5vhKhvN2jgSNzA0bjI20deS30G3g7qk58+AQq+8h5BP78rJDQ/7hUlaKAA9UmQzxeb8f7cDe/P3fD6wg3Pzzf9RYgOKCRIIOzWMcXjUcLvfEDo7WME3ThKwLUjAlcPE/jLEcJuHSfG4yyPvC+SEPAlmZFXKYq/S0miByXJ9yhL9aY605f6vEAaSyKRl0bRWBKJtDiChqJwJIWh1BeFUl8YTl1xJPUlUeKbV0l5DPVlsdSXPhaFSCBLFKPWhlxaZHnCgUpZ/gAKRdqkBbRJ84Sa74Z0UYbkNQl/L0SKEaym2kRBhhpS6WxMp0NRstBck0hTxSOayqORlwp7Q9LyGLqbsumQ59DVWkBnSx6dLXm0ybPpai1SSE5pf8nDQCFqq6S7vYLejnJ62svoai2ho6mQLnlhf/GDPJcuWSZtdcm0VMUpkqlwxXhcELJKPxrLH9BY6k1TqSfNJZ60FCko9EFe6IO0wJu6fE+qcj2oyHanPNOTsnQvSjK8KEn3oSLbD0lxOM1Vj2iqeERLVRzPZWl0S5Kozw+jKNmP4uRA6vNi6Jbk0FKZSktZGk0lKciLn9KQn0JXTQGvGit4LimhszqHzpoMmsoeU5cfSHzoZ4TfP8GjoNPkJP9IVU4w9QVPkJYmIilJoKexkE5pPt3yQnqaS+iSFdEhGZBqywoRUu8M8fBqU1WKQoieiKmjrDwCWd/YYlk49aVh1JdGCLei+oSo+omiuEOQoub6NPHfVYski6YGBZIc5PVZA3aJsmmoTCE76SFZiffJTn5AVoIXWQlCcUJhsh+FyX4UPfWn6Kk/eYkPyI7zJj3Wg/RYT7Kf3Ccv2Y+itGDKssIpSgumMD2Y4sxQCjLDSI17QM7TICQVSdSWJlBbKoz01ZUn9rfMVaYKlKVSX5JCdVESlQXxZCcGU5b9CFllBl2yIn57VgO/NdLbVkZjcRypPl/jfmQlAe87EHvAnog91kTutiZyty3Ru2yF6u3djsTudiZ2tzMxOxeSuH8NaScEKUo87kr88Y08Orae2CNrFUK0jNh3FxKzez5R262JcptD1LrZRLma4O9qjM+6WTxcPJ2gBVOIcphAovNkcpZrUeSqS8tZZ+ovrSJwuy2HzMaxREcZe2M1DGYPZarOG8zSG4qx3gjmGKhgYaiKjakGJrojsDRSZ6WzHvPnjGX+nLHYm49mnpk6NiZCeYKVkRJWRko42WgMYDSrFk5i63o9XFdp42SjJghRH9ajWGgzkiX2o4TUZtEYtq6ewpmDNhx/z5yT75rz3cUlfHbCji9O2PLLeUcOLlHl+FJVTq9V54KrKh9tGcl5tyGc2PgGx9a9waGVQ3l/iRJ7Fv6LHU7/ZKvjW2xyeIs18/7JMss3cTQfygJzZZwtR7LYWoUlduqsXTiZTSu02LRCh31uFqxeOI1lDlNYbDeRBVbjWWA1Hvu5GthZjMVuzvhBQtR3f8hETxib05mmxIwpQ0Upmq6Qov8sRKoDhGj0fxCi0X8RorGYGowbgIYoROZGGswxHofZ7DHMMdFgjokG5kajmWOigYXpWCzMxzF3znhRfiwtJmBhPo45ZmMxN9EQMTFSx8hQFSN9FWGvSFcVo5mjMNRRwWDGKBFRkLRUmTV1JLqTR2AwVZ3Z08diMGU0xpoaWOlNYdNiWy4c2s61T07x/bkjXD6yk7P7NmE9TZ0FepNwNnybxYaTWWQwkaWGE1hmMIFlhuNYaSSwykiDNYbqrNdXZaPeSNxmjsRNZzhbZwxn+4xhbJ8xjF0zlNgzYzh7dZTYq6PEvpnKoiC9rz+cgwbKHDRQElKj2cocNlLisJESRwyHKRjC0dlDOWYynBNmIwQxmiNw1mIUZy2EMbuzVqqct1bjvI2KOGp3bp4q5+1UuDBflQsL1LmwQJ3z81U5Z6/CufkjueikzscLx/L9el0837fH67ADP+8y4+5RR3zOrSHi2708vvEBKT7nefrwIpnBX5Ad/i3Zod8Q730Zn6/e55N3V+Bqo8eCGRpYThqBs+4EFszQENAezQLt0UKz3KxxYpnCJkstttvMZLutNrtstdlhO40dttPYNW8au+dpsnueJrtsJ7N73mS2204UpMhuItucJrN1sSZbl2uyZcVk3FZOZvMqTVGGNi+dLgqRi/NUkY0LtRRCpPOaEG1cOott65l8YxcAACAASURBVMzYt9WWw/ucOfKuE/v3zuPIAXs+vbSW08eXsG+PA8ePuXDll/NERruTmxNJsO83fHZsNfe/3k9JjAe0FEGcN9Uf7yZvtxUJa2fitWAKV63G4+k0Ha8FU7g7byJ3bCe8xn8SIq9F03mwUhffdYb4uZmR8ZEL5df3U+H5IQ1hl+lOv8qfNf783viYV41J/KrglTSRV9JEfpMm8qf8KbSmQmsqfzQm8ps0ns6KCOT5/nRVRvJfzWn83pTGq8YURcKUym/yZF5I4umpjuZZRSTd5WF0lAbTkv+A5hwv5BkeNKbfRppyDVnSL0iTb/BbVRi0ZiLPDaIhzZfW7ABeFoXwR3k4v1YKAvS8UkhpXlRF8rI6it9qIvm9OpJX5WE8K/ITjr/me9FV+pBnVYF0Vgb9t0LUXR1Gd3UYXVWhPKsMpacilJ7SALryHtCe4UlHpheduT50FfjSVexHT2kAzytDeENelUlTdZaYDvUlQn1S9Ed3HfzWDC8kdMsLKUmPIDHcg+Soe8SF3ibG/woBHl/id/czQn2+Jsr3e2L8fuRR4I/EBV8hPuQq4fe/wvvaWW5+cxTva2fxvnYWn+vn8Ll+jgfXBHyvX1DcHzqL50+DG+Z8rwtFCcEel8RUqE+MfG+cEhMj/9tnxJa4wNunCfU4T6T3JWJ9PyXS+5IoSaEe5wcVJfx3QtQnRf38T0J0dhD/e0L0ARF3j/6NEAktcX1NcaG/9BM0oDWubzTu4Tfb8f16W78AfeGK9xeueH22Ea/PNuLxmavI3U839gvRj+8SeE0QouCbHxJ66ziht44TdudDwu58SPjd44Tc/ZCQO6cIvn2S4NsnCbt9iqh750n0+4ysyB8peHKTovi75Dy6Rc6jWxQm3qPs6X0qs/yoywumoTCSxpJoZGUxItLS6H5KYpGU9iMtE/aH6ksf/40QCbRKM2lt6P+Jfps0ZwB5ChEq6E+SGjJpqX8qlDlUPxFu8QxA2G2KF8WouSaRdkkKXbJMeuTZ9Miz6WzIENriKp8MEKIYpGWP6GnJo7e9iO62YtpbC2lvLaSzrYjO1jI6W8toby6nvbmcztYKgb5jsoOEqISu1iI6moURvz46ZcKf3VaXTFN1XH+5Q1UwsooAYT+o1BNpsTvSwrs0Ft6lMc+dptx7NOZ60ZDrjSTPm/pCXyQlgdQWB1KZH0B5TgDlOUGU54RQUxBBY0UCnQ0Z9Mhzed5cwKvmQnqkeXTVZ9NWnYm0KIXagkTkFRl01OfTUZtHc3kGsuI0Witz6JWW8lxWybP6UrrrSuioKRBqs+vTeRp1gyfB35L25Aq1xYH0NmXRI8/lmSxPUcOeS0ejMN7YIsmhVZIv/h22ywrpkpfSJS+mTZJPc00mTVWp/0GIwpCVhyEpD0VSHkp9aQj1pWFIyiKFI7pVMWJKJK8WCj5a6tJolWSItEgyaK5Po7k+Q6SrMY8OaRaV+dEUZQZRmBZAwVN/cpN8yE70Jj/JVxSh4tQAilMDyE/yJSfeh6zHXmQ/uU9+kh+FqUEUpQVTkBZE7tMACtKCKMoKJTslgOTH3uSmBtNYk4ak+imS6qfUV6UgqUiiriyZ2tIkakoSqS5OoLogkRrF3pCkPJXnLeV0NxbT0VBAU3UW0iqhFKKjsYj2miw68mMJuLSHgCPLCD+wgPB37IhUELXHjph3HIjZ40jMHkGIorY7ErVrIfEH1vD0pBuJJ1xIOOnCkxMbiflgHY+OrObRweU8eW8Rj3fbE7PNkmg3E6LWGxDjakTYJmMCXQzxW6PL/cWaPFwwkXCHiSQ4TSFjiSa1O8zpvbCexnNbCXS145DZOFbpj8DeVAmDmf8Hw+lvCjsjWsMw0RqGhb4KKxfosGaxPssWaGNjrK5AFWvjESLzzEdhP0eF+RaqOMxVwdFaHScbNVxXaeO6SpsVjpOwMhqKo7U6jtbqOFups9BGjSX2qqx0EgoWNq0Yz+blE3l/sx7b10zm3Y0zOLxdj70uU9i34W2Ob9Fmj70SBxyUOLxIiQ+WKXHWdSSnNrzJB2vf4PCqNzi4YoggRM5vsdP5LXYuVGLbwuG4Ogxljf1QllkrsWiuMo5zhuNgNgxb4yE4W6mzzlmT7asN+ObiZj7Y68DKBZNZaDOeBdZjsZ87GjuLMdhZjMXeYgJ2c8ZjN2ci9haTsDAajam+OgbaI5ilNRydaUMVQiRI0XRNpUFC1N8Sp4budHVmTlPrH41T7Aj1yU+fABnojBYx1B6Nse4YzPTHYW44VsEYzA3HYDFbQxAik4GoY26sNuixD3NjNcyMVDE2GIWR/kiMDUZhbqzGXDMNrC3GYWU+ljkmGpjNVsfUUA2jWWrM1lPFYOZI9HVGiFJkqK0mMltLldla6ljoT2TBHG22LLfn0ge7uPXNGW58eYofLx7g0w938uGOlexbb4/T7InY6aljq6OK8+zxLDGayDKj8SLLjcexymQCq43HsWa2BusNR+MyS51NeqNwmzmSrTrKbJ0xnB0zlNklosRu7eEie2YqsVdvBO/NUhaTo/2GyrxvIOwbHdAfpmAIhw2GcnS2EseMR/ChqTLHjYfzoZESx42HC89NlfnQXBi5OzlH+W9H7vqKGs7Zq3HafhSXlozj+43aXN9hQvCJlXjuX4DXYXv8zi0i8utNJN8+QnnkVeQZ/rQWhtBeGk5PdSwv6uJoLw5BkuZFVsi3BP90HK9PDnDazZmNllosnKnGYr0xIot01Vmkq8qyWaNZbTyBdaaT2GQ5je22Wuy202G33Qz22mmz106bffNnsM9umsje+Zrstp/CDvvJbHfUZNeSaexYpsXWFVpsWj5FwVRcl2qyack0Ni+ehtui6WxcOE0hQ9NxcZ4uCtHGhdpsXKgtCtGm5QZsWjabXRvsOLRrGeeOuXD5jAvnTy3nxDF7Tp+0Z/tWbXZt1+fU8WUEBn2DTJZBl7wQ/xuf8dOH28j3/R6qn0CuP41f7CZn9zwSXSwJXWXMjcU6fD9/Cnedpv6tDN2ap8BuHDcVXLPT4JbDJO46T8F76Qzur9Ll/jpDQt6xo+Dr3ZReP0j1g9NIYz7nWe4NkIYIQiRP4NdGgVeyeIGGx/zeGMefTYn8IY/nlTSW53WRvKiPpjH/Ph2lgfxXSzJ0pPNb81NeNSbxSp7Ai4Yn9NTF0l0VRUd5CO0lQTTnP6Q59z7N2T5I09xpSLlFXfwV6uN+ojnlFxrifkCafIP88K9pLRAOt3aV3OdZqeKOUHmQWIjwvCaKl9VRvKqJ5nfFbtKLijDa8x8gSb+DLNeD7gp/Oir86KwM4lll6N8LUZVAV6Xi4xWhPC8P5lVFCK2ZHjSl3aY5/S7teV48K/Klp8yP5xWBghANTIf+Voiey2iT5JKdGMjjoNv43fmKEK/vCLz3DUGeXxP+4AcC732B+89n8P7lPA9vXSbE83PC739FmPeXBHl8KuwLXT83WIZuXMD3usDDGx+JUuRzVZAg3+vn/laI+iq1fW+c4v614zy4fkIUor4EKOzeBVF6Yn0/JcLr4v+qEP2ndOivAvRXIj0E+oQo0uMUkR6nxNtCUe4niLhzfNCekMBRwu8cGVSO0LcT1FeSEHx1nyhDwVf3ibtCft/3lyX0pUFen23C67NNogx5fLyee59s4O7HLiK3P3HB/ZNNQqnCT+8S+Mshgm9+KApR8O3jhNw5QcidE4S6nyTU/SRh7ucJcxd2tULdP+KJ/1ekRVyhNMWLutwAanODyI2/R1r0TXLiPJAURSMrfURzZTwtVcL9F1l5HPLKRMUtmGSaa5JprRVGnxorEpCWPUFS+hhJ+RMk5U+oVzyXVycpfor/FyESj7dm9n98QHrUR5skW5QhadUjZBXRyCqihV2gvjptBX2lD03VcbTWJdDRkEqXLJ0uWTodDan9QlQRIwqRvCqeTlkmXa1FdHeU0dNVQU9XBb3dNfR21dHbJaG7vUZMhQaOy3W1VQr3iNrL6GpVHIRV3BlqVXxfbQ3pdEgz6GhIpbkmXnEUtl+IGsrvU1fkTm3hbWrzb1Cfd4OG7BtIMm/TkOWJJPc+sqJAmquiaKuPp7VBSMAaqhJoqEyirjwRSUUS8tpMupuLedlRxa8dNTxvrqS7sZRn8nK6ZeW01RfTISnjmbyyf6+nNg9ZRRbyymxa6woUHy+mtbYEaXk2soosuuWFpMX5UJAWQF1pDC31ybxoK+BZcx6dslyxiryvEr21IXeQEHU0FtHbWsWz5gq6ZEVCwl2TKRxerVAkdhUxNFaEIysPQVYegqQ8GEl5sEKI+qWooTIaadUjRbmC0FTXXJdCc10KLXVpIs31aTRLngrV7/VP6ZIL45ZlOWFU5EVQ8NSfvOT7ZCd6k5vkI+4O9UlR0VN/CpP9xJSoKCWQ4qdBlGaGUpETSUrsPTLi75Oe+IDsFD+SH3uTkeRHZeEjJBVJ1JTEU1UqUFkSR1VR/KAShbriZGSVGbRK8umUFtJal0dLbQ6tdXm0SXKRVqTQ3VxMl7yUF83l/CktIt/vCoGnNxN4cBEh++YT/o4d4e/MJ/yd+UTsdSBiryNR7zgTtduJiB2OROxwJHL3Qh4fWkX8sfUknHQRqrcVu0QDhSh6szkxrkZErtMjxsWASNfZhLoYEOiiz4M12vgsmoKf4ySiHCaTvGAqNRtNqdtmTdcJV9ov7+XhRmsOmY9mid4bzNP9J9Zaw7CePgJLreHMnTEcM53hWBupi4nRbK23BGb8i9kz/oGVkfJfhGiUQohUcbJRY+t6PZxs1LCfM5IFVmqDhMjZSpWVjhqsW6Q45rj6bVyXjmf7ismsmT+SrUvHsXv1JA5sms7BTVN5b8U4ts59k93WQ3jXfgj7HYdwat0ojq3+lyBDy9/g4PJhvLd4GHuc32KX45vsWqjEzoXKuDkpscFhGCvthrHYahiO5kOZZ/wmZjPeYN7s4SyznYjbslns32zNsX0L2LBkBisXTMZh7mjmzVF7TYjmmQspkam+Kgbaw9GdOhQdzSGCEGm+9ZoUaU0dIdwPGiREqv312dNVhdY4LTX0tNTQ11ZHX1tdIUJqClQwmqmKid5ozA3HYjFbQ5AghQxZKJIgMQ0yHcMcE1URc2MVzI1VMDMahenskRgZKGNkoMzsWUrMnqWEkYGyKEQ2c8djazkBK/PxWJiOxdxotChFhrqj0NcZgb7OCKHKe4AQzTPVxHL2JJysdNi80oZb35zh5len+fHyIT7+cBtn96/m2K7FvOdizY6Vpiy1fBsbvZFYTBuCk+FolhiPZYnxWJYbj2O58ThWmExghckEVpkIKdFaQw3WGajjoq+Kq66QFG3RHsHWGQLbtQSE18PZriWwU2c4u2Yqs0tXiXd0ldmrN5y9esN5V28Y+3SHiLyvN4TD+kocna3M0dnKHDEcxuFZQziiP1R4bqTEUWNljhmPEDAZLo7cnTAbwYm5IzhlOYqT1iqctFXl87XTubLDmAcfOhJ5eR23983Hfb8DgecW8+i7TWR6H6Xq0Y+8rIyHZ1XQUwkvq+HPekACL4rpqYyiId2byrhbpPt+SeyN83hc3MMZN3tWGKqJLNNXYcmsUSyfpcJaYw1czMbjZjmZHbbTRBnaN1+H9+Zrs3/BDN6dP71fiuw12TNfk10Omux0nsbupVrsWKbFluXTcF2qicsyoSjBdbEwKue2aDquA5KhPiHqZwYuzjNEKXJbZoDbchN2bZjP6QOb+Pmrw3jePIG3xwd8+fkatm7RZPs2TY4dNuXMSSdio76D/6qnIj0c36/PUeD1M5QnQGU4Nd/upOSAPeluJgQsnY33CnNurzXl9trZ3Jj/9t8mQ31C1CdD1+3Hcd1+ArccJnHHcTJeS7TwWaGH93ojog44U/rz+xTdPEiV/1ka476it+gO/9UYOkCI4vi1MY5Xsie8lD7mRX00r6SxvKiPpqsqlPYyf1pKHoq0l/jRVhoA7U+hM5XfmxN5JYvnWW0MbSUhtBQH0lwUQFtRIPI8X1rzhTrr7tIQnpeH0lvoR2+BDzVRn1PgdwZZ4nd05t+iNf8mrUW36Sz1pLPiPt2VD4WRNkVLXG91JL3VkTyvEaToVU00L6rC6SoJRJrpgST9Fi2FPrSVPKC7wp+eqrD/UYj6pOh5eSj/rouit8gXafINGpJ/oSXzDr1F9+kpeUBPyQPeaK7Jpk3xn+VAuhuLedVeRa+8mLrCBPKTQ8hO8CPC92dCvb8nwP1r/O9+SZD7lwR7fEXwvS8IvvcFnlfOcu/nMzy4cUG8O+Tx00k8fjqJ/53LYiI0MBkaSF8q9PDm+UHPg9w/IuTeZbFBrm+X6P614/jeOCXI0N1zYn12nwj1CU6fEAXfOq04nHpJHIOL8u0n+uGnxPp9xiP/zwUGCJHw6wfLUN+dIbFNzuMMEe6n/q/pE6K+Q6sRd44TfvtDwu988BeOEHZbkKGQa/vF2uw++ekToJCf+wn+6R0Cvt+F/3c7+8sSFCNx3p+7CSnRl4IU3ftkA3cureHOxXXcvbSeO5cFfj6zkmsX1uL59U5B1NxPEXHvnFgeIexLCd9/tPdHBN44ycNrJwi5d5H44B9IDPmRrMe3qMoNRFYWQ2VeGFkJPuQl+yIrjxOOrkoyxEd5XTqNNWnI69IVb4CzaJEIN15a6jJoqnmKrCoZaWUSDX9BVpNCS/1TgYZURTtcunjQtUmaKhQl1KeJtNZn0VqfJbzBrX+qWLxX1GeXRyArD6OxIlykb9RKpCJarM5uqnmsqLhOoLVmQBpRFkVTRQztkiTaGzPpbCmkq72U7vYKerrreN4j5dfeJn7tbeHlsyZ6Oxvpbqujq7VWkKHWarpbFULUWkx3cx5dTblCFbg0Q9GoJrxZF46wpiKvSaChMnqQENWXeFGdf4fK3OtU5v1CTd41anNvUJNxk5osDxqLQ/itPZuXHbk87yjkeUcpzzsreN5ZJR6Cfdldz8uuBl52NfCqu1HkZZecFx2NvGyT8ry1gd4WCb0tEnpaqumWV9IuLaa5Lg9ZdSaN1TnIqnJpri2gq7GcrsZyWuqKaKzOoUWSQ09rKR3yPMUeWI6i+jxPKLyQ5gyW2QFC1N1UKt5IeyYvFfZnarNorn5Kc0UisrIYGkrCaCgNQVISiKQkkLpSBSXBCkKpLw1DWh6FrCJWbKETRydrkgUp6vt3Vv+UlvpkkdbaJBorn1CZF0ZlXhjZid5kJXiRm+RDYZofjWVxVOWEU5waIFZw97XOVeWEU5YRSvHTIApTg8hL9iMn2Y+sRF+ykx6SnxpIVqIv1UWPkJTFU1MUR0lOFJLyFCTlKZTkxFBbmkRVUTwlOTGU5MRQkfuImqIEGspTaKrOoLUmk+aqDBrLU5GWJtNQrhDc1kpedUjguZzOgniCPj1AyBk3Ij5YQeyRJcQeWUbskWU8OrqUxJNriTu6ivA9CwnebE+Qmx2Bm+0I2mFP3LHVJJ/ZRMr5baSc38ajD9bw+NAK4t5fwpM984lyMyN6owERa3WIdtEj0kWP0I26BGyahe/GWQopmkqggyax86eT6qhD4QojGnc48Oy4C7KzboRus+YDS1WWaL7BoqlCK5i95gisp49gznRl5uqpMne2GhaGqswxGMkcg5FYGo7A0nC4KETWxsOxNh6OnakyDnNGschWnSV2Y1hiN4ZFtuo42YzG0VqdlYumscpZk1WOb7PScQIr5o9mvbMGW1dO5j1Xbfasm862pRNZaz+S5RZvssZqCPtWTuC9FRPYaPEmLsZvsMX0H+yc+y/22P6L/Qvf4vDSf3J45b84vk6ZQyuV2OP0DzbbvsEuxzfZ6TSUHc7D2eo0jE2Ow1jnMIwV84aycO5bLDAdhoOxMjYGw5mrq4TdbHXWOExn1zpT9mwwYf1iLVY7TWOV8zRWOGuxwlmb+XMnYTdnPLZmY7EwVEdH8030pikJMqQ5BN2pQweghM40JXSmKoviM2uaKrOmqaKvpcas6aNE9LVUBmEwQxWDGf23gwx1RmKoMxJjXVVM9dWxMBrNXGMN5hprDHiuLmJlqoGlyRiszEZjaaqKpakqVmZqWJmpYWE8EjPDkZjoK2Oir4yZofDafPYoLIzUsDQZg7X5WKzNx2JlOg5Lk7HMNdbA3FAdM4PRmMxSE0fohMd+jHVUsTAYy2pnY77+6F0uHdvC+1ucec/NiXOH1vHJyQ0c2WXL3o1mvLd5LhsXarHcehyORirM1xvO/JlKOOqPYJnRGFaajWflnAmsNBvPatPxrDYex1qjcaw1VCRF+qps0lPFbaYKm3UG46Y9CjftEWzWUmazlrIoSNu0lUU5ekdXmT0zldgzcyh7Zg5lr47Afj0lxXidwAG9oRycNWzQuN0HJqMGoNhJMh3J8bmqnLHX4LzTRC6vnM6V3RZEfb6R2K/cuPX+PPxPrCLiogvxP2wm0/MgxRGfIM3y4ZUsG/5sh9+aFEjh1xroKuDfTam8qommpzSI2oQbVMZcIcf/SxLunuOjbbZsth7PaqMRLNdXwnXuGDaaq7PBRB1Xcw02zx3PTpu32T1Pk73zpvOu/QwOOOhwwGEG++dr8b79dN6zm8a786eyz2Eq7zhpsnOhJjsXT2XbkqlsWjKNjUumsn6JojhBIUCuzlNxcdTE1Wk6Lo7T2LBAkw0LNHFx1BqMkw6uC3VxW2bA5hWmHNy5HK9fPqY8N5yOxkRCAz/i2FEbXDaM5+D7ehw/Ysypo5b88u0uUiKuEHnjMvneP0NSKORG0XtlP6WH5pG0QYsHjuP5Yu44vl2gjafLHK46T+WG7URu24zjjrWAu62wO3THfjx37Mdzy34it+wncmO+wC2Hydx1morXEm28VuoRuNOGtMubqLh5lBrfc1SFXECa8DXPSu7yqzSIXkk0/+5Ig+4MhdQ84UXDI3rqI2ktD6Sx6CGNRQ9pKnpAY743jfneyPK8kOd7I8/35kV9NPxZxB/yJ7QUB1Kf5U1z/kNaCvzpKA2msyKCF7WxvKp7zPPqGF7VPebX2sf8XhvLv2si6ci+Q2HgORriPqcz+yc6C67SVniNtrI7tFd40VnpT1dV8KBShJ7qSHpro3heHSPSUxlBS/4DGjJuI826TUvBPbrLfXleGUJPRV9KFDlAiKIG0VMZwfPKMH6vDudVRRDPCn1oSr9Oa/oNevI9eV7kTW+Rt1Cq8HdC9LylnD+f1fNrWznlWTEkRXgQ4/8Lj4NvEhtwTRSjkHtfE+zxFUHunxPk/jkPb11WSNEpIQG6+ZG4LzQwEfo7GRJSonOD0iGhYe48wR6XCPP8mJB7Fwn2+IiAO2cHjcsF3DlLsMdH4m2hmAefDJKZvh2ikDtniLz3EdHel4i9//9eiPqSoYEyFHHvHBHupwi/e1LkrwI08HPC50+IhN8VZCjs1uD2uLBbR0UZCr1xULgf9Mv7g0Qo6Mpegn7YQ9APewj4ftcg/L7dgc9XW/H6wm2QEHl9tgnPT13w+XIT/t9tJ+jHXeJ+0f2vt+H1hRu3P3Hl9sdu+Hy3l6Abx4Tv0aP/sG2ExwVRkKK9L/H4wedEen9KhPenxAZ8Q0LYT6Q/uk1Jph9VhRHUlTyhLDuKqoJHNNakvZbSNEtzaW7IF5DmivTdeOkTpkHUPkVel4q8LlX8iX2bLIM2WYYoRE3SVOSSpzRLniKvS+n/9bWCTPTdPJJXPVK0wwkpgrQsGGl5IA2lATSUBolISgKRFAfToEgWJOWhSMrCxUY8WXkE0tJwGkrCkJaG01z7hM7GVLpbcuhsKaS9pZj25nI62qp51inlZXcLv7/o5M+XXfz+opNXPc30djbyrL1eSIlaKuhqLRGKE/pkSJ5FlzyDtgahYlqok05CWpkkJGdl0UgrwpBVBSMt96em6B6VuTdFIRKk6AZVWbeoz39Aa80jXnbk87yjmOedFfR01tDbJaW3S8rLZ0286mnm194Wfnve+hq/9rbwsruFF13NvOhoFOSoS85vz+S87Gqgt72aDnkpjXXZNFRnIqvKRl6TS5OkgOaGQuR1eTRUCy1tXS1l/NZTT3dbKe3yPJG2xteFaGA61NNSzouWKnqahISoTZIvClFTeQKSokiq8wKoyntIVd4DqvN9qS58SE2RHzVFAdQWB4q7RPWlEUIjYPlj5Io7WPKaOEGMav6mbENxmFdWEUtdcSTVBaGUZPqRm+xFdqInhWl+lGUHU5UTTmV2GEVP/clNuE92nDd5iQ8oTg2gND2I4qdB5MQ9IP2xl9Aml/CAgrQgSrLDRSryoqgqiKE8N5qSnBgxDSrJiaEgI4L89HAKMiIoyYlBWpFKU3UGbZJcumQFPJMV0CkRbjU1V2UgKUuksSaDDnk5zzsk0N1Ib3U+2Q+vEfP5YWLOuBB3ai1xp9YTd2o9j0+sJvnsBuJPrCNi32KCttgrpMgG/y02hL3jRMyRFcSddCHhtJsoRE/2L+HxXgciN5kQ6aJP2JoZRK/XIXKjNqEbdQhy1cXfVY+ADbN4uGom951n4LdAi4j5WiQs0CFniS5l64zoPLGG7i+2E7vfkeMWY3DRGsWSKSo4TRGkyFJrBHN0RjFHXw3z2aqKpGiUWKQwcGzO2ng4i2zGssx+PKudJ7N+8TQW2Yxhid1YljpMYNmCiSx3nsKKhZqsWTyVDUunssdFj93rZ7Br3TT2bpjO9qUT2ew4hnU2w1ltMYT1lkPY7azOO07qbLJ4Exfjf7DZ7F/snPsWe2ze4t0F/2L/wn9xaPkQPlitxMHlw9g5/w22z/s/7HFWYpezMjsXKrN9kTJbFo5go7MSaxyGstR2GIvmKrNwjhqOJhrYG43DdpYq9oajWOswlT3rjNmzwYTVTtNY7ajFKidtVjhriwmRjakGFoaqzNIaxiyt4f8RXa0R6GqN6L8XNENVGDPTUUFfayT6WiMx0B4xGMXnDXVGYjRzlIDuCAy0hYIDY70RmBmqYD5bdRAWRmpYGKkxtTagaQAAIABJREFU11hdlCEbi9FYm6tjZaaGjUX/awsjFYUAqTDXRFXE0mTMXxgrYmE0GnPDMcLtIgNhVNBUXx1jXVUBvVHMnjEcK+OxnDi4lts/nGDH2rkst9NiuZ0Wm5YbsHH5dN7ZbMCBbWbsXK/L/s1muC6eiqOxMpba/wcrrTewnzmEJbNHscJUg5VzxrHCfDwrzcazymScODonJkWz1HGdqYbrTDXc/gObdVTYqq3CVp2RbNdVYafuSHbojGDXTEGOxPE6nWHs1VHiXd0RvK8/iv0GIzmoP5IDs0ZwUH8khwxHcchIhcPGKnxgrMoxUzWOm6txau4YTlmP5ZTtOC4tms7FJVp862qC+8EFxH27i9BPNnDvqBO+J5aS9O1uMq++R7b7IcpCPqIp24Ouqhh+byvj3y9b+O3PDn77s4P/+r0JfpPAs2JBiGoj6SkNoC3Xk5bMO8hTb1Eb9zNpD87jcWEDpzYYsdVyNJstVHE1HckmExU2m6uxdY46OyzHs8dmEu/aTuV9++mvCdG+vxGiHQs12bJoirAjtFiTdYumCDhrssFJExdHTTYsmIyL47RBQrTBYdpgHLVFIdq20oTje1dSlhXKi/YcYkK/5siBeWx102aL21QOvT+b00fNOXXQkh8ub+KR9yfk+/0E6eFQ9JiO749Sd3g+xTsNCHXW4Au9N/jGZhw3Vhnwo+MUbi6eyo15414TIndb4dbQHfvx3LEThOj2/EncXvA2dxw18Vikhc+ymXiv0efR0aVkf72b4ptHKPc9S1XkZTryrvOy7j49tf782ZIEnZn83pRMe2UYr2RP6JXE0l0TSWtZME3FATQVB9Bc7Ie84IEwNp/jhTTbC1mON7IcTxqyPKhMukFdujuNuT60lwTwrDJUSHJqY3lR/5hXdQpq43hVG6eQomh6S/2oi/uWAv9jdGX9QHeuIEXtRTdpL/Oms9K/f/StUtEaVxneLzLVsTyvfcyL2lieV4bRXuBDTdLPtObdpb3Ak54yP3oqgul5LSH6eyF6URnCr5XB/FEVRHeBJ22ZN+jKukVvvge9+R688dfdoS5ZEV2yIl61V/HvHgkvW8qQFCeRlxRASrTnfxQi/zufEOT+OX63P8b35iXh6OqV03hdPYPvzY/wvfmRcH9ogAg9vPGR+PrhjY8Ebp4XGZgQBXtcItzrE8K9Lw8Sooc3T/Pw5mnx/lBfWcLA0bc+IQr1EMa5ojwvEuNz+b8VIpEBpQrCWN1FcUQuwvvC/5oQRQ1IhwQhOjZIjMRWuev7+/eErrxD6JV3CPl5DyE/7yHghx0EfredgG+34fftNvy/2y6WKPwnIfL+chN+328n8tZ+nnh+QKLPSZH4+ycJuSbcFgr85RAxnueI8/uUJ/5fEB/wNQmB35IU8i3Jod+REvY96VE/kx55lcSQH4kP/Zm02FtUF4RSXxJDa20SbQ3pyOvSxYXvxrpMmiQ5NDfk0yItoEVaQJuskJbGYlrlJbQ0FtIkzadJkjdIjvoESRSoAa1fTQ1ZtMj66avPbpKm0lifQmN9CrK6ZOF5bbJ4rLNvZ0hWGUlTZQSNFaFIywORlgbQUPKwn2L/QfQlDX2iJC0LFWkoDaGhNISmyijaJQl0ydNeE6L21ho62yX0djbx6lk7vz/vfk2IulqrRSHqbi7sF6KmDEGIpCk01wm3c+pL45CUxdNQJYz9SasjkFUFU1f6kKoCdyryblKRd50KhRBV5d2gMuc2soogeppSedlVxPPOCnq7JPR0NdLT1URPZwu93c30djfz/FnLX2gS6e2WC1/TIaGnQ8KLbhkvn0l50a0QoqZi5PU5yGozaKhJR1KdhqQqQ6BGqK6W1mfSUJeBTJJFa1OBsCf1l4SoX4oUQtRQRHdTKT0t5Yp0qFwshflvhajg/l+EKFiQoZIoBTFISmORV8WL45F9u2ONlcLIpFi+UPWIhspo6orDqS4Ipizbj5JMX0oy/SjLDqQ0M5CidGFvqOip/6C9oazH/WUL+Ul+5Mb7khbrSfpjL1GAqoseUV30iIo84bZRfmogxZnhFGdHk58eTn56OCU5MWQnB1GQEUFlwRMaKlMHCVGnNJ+O+lxaazKRV6QhK0uhvjQBWXU6LdISnrcL6d6vTTV0FKaQ+MtHJH62i7SPt5D28TbSPt5GwrkNpF7eTMK5jUQeXEHINgdC3ewJ3jKPwM02+G22xH+nPaEHlhJzbA2Pj63lyeGVPD64lMfvOhHuZkakiyERq2cQvX4Gka5ahLlMI8xFi7ANMwnZoEfQBkO81+hzZ7E2Ho5T8VswjQTHqWQunErNVhOenVuF/LPNROx15LS1Di7TxrJkigqOmqOwnj4cM+0RmOqrYjZbHQtDVSwNRzHXaCRzjUYKFdvGqswzHsU841GCENlNZLWTJusXa7HQahzL7SezdokWG1fqsHGVHpvXG/LOFjMO7JzLyQN2HNljzjuuOuxep8lGWxVcLUfgYjEMF/OhbLQYwharoWyxUmKT2Vu4Gv+TzaZvsX3uUHZZD2GP3Zvsdfgn7y16i4NLh7DP6V/smPcGO+3fZP8ydfYtVeGdpWrsWabG9mWqbFk6gg0Lh7LKQYnltiNZYqnBIvNJLDSdiqPxJKy0hzLfcDhrF7zNrvXGrwlRX+24lckY5hioYKwnyEofQiObstjMZjBTwFBXFcM+cVAglBQoi79H39cNlCBjPeFQqsksFYx0h2M2S5HQGatiZaKOlYk6lsaq/ZiqY2mqjs0cDVGArMxVsJ6jyry56thbaWBnqYG1ubqYGvUJk5XZaKxMNcR06a9CJDAeS5PxYjJlZqCGqb4qJrNUMJk1ErNZyixboMWPX+7j0B5Hlti+jYP5GBbM0cDZagwrHNVZ5ayO28rJvLtFn/e2GnL52EKO77Vh0Rxl5un+E/uZ/8RBbwiLjUeywnwsK+eMY7X5BFabjmetyUTWGk0QkyIXAw1cZo3BVW8Mm3TH4DpzNK4zR7NJV3i9RVeDbbqj2a6nwTZdNXboj2GHnhrbZo5ih84Idg5gt/Zw9uoo867uKN6fpcp+AxUO6qtwYNYoDuqrcMhAlUOz1ThsrCYK0em54zhvN5nLC2fw8bKZfO1iyq33HPE7s46oL7fz4MxKgi6tI+bLTSR9v4OSu0epfXiehqiv6Mz25A9pAn+05fJHdw0vemX0/NHF838/4/d/t8MfMnhWyr9b0vi1Lprecn86Cjxoy7tNa/ZNGpJ/oizyU7IfnCHwyy38dGA++50mstVcme0WKuy2Gs02c1W2mauyx3o879lOYb/ddA7NF1Ki/fbavOegJeA4nX1O0/9WiNb3yZBCiNY7TmbtgrdZu+Bt1jtqDmbBNNYv0GKtw3TWOkxng6M2Gxfpsnm5PttXz2bXhjlc/Xof137Yx4F3rNm8UYfdOww5dsSej84s4czBeVw4MJ9bX+wmK/A7/is/AmoSaL92grKji8ndOpNHi8fgPkeVr3SG4O00Bc8lU/jadhTXl0zkxjwN7thoiCLkMW88HvPG424/QcDhbdwd3uau42TuOE7GY5EWXstn8nCtIb6uJmR+soWCqwfIvX6YysAL1MR+yq+19/mjJYjWCh8aSwLobYjnz5YUcX+ot/4xXdVRtJWH0VYeQVt5BB1lEbSVhNFcGEJLcTBtRcG0lwRRFPMjlQnX6Sjz53ltGM8rQ3hRHUpvdSi91eE8r4sWpehF/WNe1MXxok6Qold1j/lVEkNzrjuFQWdoiPuUnqyf6c29RlfuHbqLfOgu86OzPIBn5UH9ddqV4XRVR9FVHUV3VYywn1Yby6vaSF5UBlH/9BryzBu057vTVeCtkKJQUYiEMblIOqsiFb/HYCF6VRHEr1WBvCp/yLP827SmXeFZ7i1e5N3tF6I+uhuLxXSoo6GAwqdh4rhcUoTH4JE598/xu/0p/nc+w+/2xwTc/RT/O58It4cUjXKeV07z8NZFHt4SbhH9NSEaKET+Ny/if+uCKER9KdFAIQrzEvaI+goV/G+f6S9UcD//H4Uo0vuSmGpEe18ixufyazL0/5cQRXqcIezOidc/f+ck4bdPEHbruIJ+KRooRGFX94oiFPzTboJ+3EXQj7vwV8iQ/9dbefiNQJ8Q9R1aHXhnyOerrQT8uIfIWwd55P4BTzw/VMjQaeJ9TpPke44Uv4sk+F4kOfAzsqN+Ijv6KumRV0mNEkiPvEp61M+kRf5IWsQV0qKv8zTyF3Li71GRGyy8caxOEmqsJRnIJRnI67PEuuImSZ4oRG2yQlrlJbQ1ldLWVEqrvIRmWQFN0vzXhGhgnXYffU1yLbIcIU2QZ4tCJJc8RVaXjKwuEVlNArKaBKFBTHGks6EyVhh/q4iksSKUxspghRD50VDy4D/QL0nS0gBFijSQIKRlwbTURNPeEEeH7CldzdmiELU1ldLaVEl7Sx3P2mT0drTwoquV3s4mutskdLXW09VaK5QrNJcKrXJN+XTIs2iXp9PZmE5nYyr/D2f3GV11va57f++zz1p72SihJCGEQAIivbcQ0guEEEoIvYM0pQsogoiIiqAoiNIDIZ303nvvvcxkZvb0HgiC4Pd58Z+ZSdB1zj7Pi2sQIuBwwNB8vO/fdTfJk2mQJKKsTqBenEa9OINmpTBBqhMnIq2IpKbIn6pCDyoKXKgouEtF4W9UFN6mKt+F6gIv6sXRPG8r4ml7BV1tYrraFXS1q+hor6ejvZHOzgb1x/3SoeoXBe3tMjrbZHS0SmlrEdPWIqa9qYaWhkqalcXq46XZahClI61ORVyRTG1lCtKaDOSSLOSSLMSiVMSiVKHGWv17Kfxzv7k2l6+ZDnXUC2UKnXUinjbU0CwtHgAiVVUi8tIIZKXCDSVpqS+1ZQKG+lbmgpGUhiMpjURREYOiIgZlZawaQQOLNXrvGGmaDivDkZSHIS4OojLPj7Jsb8pzfBAVBFFTFExlXhBlWX6aqu38RM+/gKgkzZeSVH8KknzISfCiIidUA6H+yU/zIyvBUyhbyA4hK8mPrCQ/SnMjKc2NpLY8mWZFAd3NFUjLkpGVpyArT0FRlY60LBlxYRxVudGU5UQiKU1CJc6hUVFGe5OUVlUtT+ul0CKjMOgBST8dJeuH/eT8sJecH/aS/NUmMr/bQeJXW4g8sZqQPTaEbLUgZKsZwdvM8F43D+8N8/HdakLwflvhQOvx1cQecST6gB1hmxcSum4GIasnErH2fcLWGxGy3pBwZ0PCnCYQ5jSRoHVT8Vo3Ddc1U7htOxZXawOCrfRIsNYlZ+VY0hzGUHnIksYf9hO0x56zxhPZZDiY5QZvYz7uLRZOeIfZkwYzd5oW86cNGXhvaNZQTNUgMps9BMv5Q7E1HqGGkT62i3RxtBjHhhXT2OG8gP3bzTm6bynnTqzh0tl1XL3gzLmj5hzcNpU9q8ayeu5brJvzDuvnvc2GBW+xaf5/s2H2f7Jh9n+ycc4/2Dz7HxoQ7TL+F7sW/2/2LPnf7LP6Jwft/sVu8/9i++L/YI/lWxxbrctHK3Q46KjDvlU67Fk1gh0rB7Fp+ds4277FKstBrDTTZsXi0dgvGMuyuWMwnfw2xhP/FxbT38LJ0gAn679OiHpBtHCGlhoCQzRweTMzpw5h5tQhzJo2lFnThjJ3+hBN5kwdrMmsye8xc9I7AxDUC6HZU/p+7KJZQ1kyb5hQB24sRCh9GIbZgmGYztfCZIEWpguHDYjJAi3MFg1Xg0gNJTWG+k+O3kRR78e9K3SL5+oKmafNotkjmDdjKHOmDhZW76a8y1qHyZz9ZBVLLfRYbjEae3M9HMz0WGExGnuzEay11+bDLePZu2kC29eMZdtqA47vnctnB435cN1EnCyGsXzBu9jM+ifLZr+N4/xhrFwwktXzdDSrc6tm9k2JnNUo2jB1JJumjGTjZG02TtZm0xQdNk8dxbZpumyfqsvOaaPYOUWbXdN01Cgazs7JWuyeOITdHwxSg+g99r0/qA9EU7U4PFVLDSItDk8fxqGZWhzWgGgInxvrcsF6PJdWzubyhkXc3GNJ3LWD5LmeIeGXg3h87kjI5U2k3tpH5t2PED35nNbEX3hdGQiNadBWxOuuSl71yHj5somnrzt5Shcv/myBV3XQXcHrxgyeS6LprvSlpfgRjXm3UaXfQJ70I/KEHyjxP0f6o6NE/rSDn/fN45jdSD4yfY9D5lrsmf82O+e+zd4FI/hosR5HzMZz1HIiRy0ncchyIgctx3PAajz7bYzYZ2vEHts+EG2zM2CTnQCi3qy1HYuTzb8BkRpD/UG01uZ9NiybyBbHyexYM4W9zrM5uGU+H26eylZnI7asH8+OTR9waM8izh9bxtm9i/j+mB0R98/QlesP0jQ67n9BxemVFOxfQMwqXe7M/A9+nPIvHpqNJXz1FG4tepdfrbT41Uq4M/R3IHI1G4Wr2SgeWQwE0WOHiXisnsqTDbPx3rqAkp8OUHLnKIUPTiCN/AFp0nX+rAvjdUsUigpPWsVhPFUk0i2NpaEskOfKBDrEkbRUCRBqr46hUxxHd00cT2vjeSZJpEeaxAtZIi9k8XSUB1EacwNVvgfPpeF0iwPpqgkQUh30b0HUm6e10XRU+NGW50LRk89pT7tBd85dnuY9oqvQnY5iL9pLvWkv96Wjwo+OqqC/gKijOoru6kie14bTUx1Ia7E7qqzbdJS40V7kTkeJB90VQjHD34MorB+IAngmCuC5yI+XIl96yh/TlHGDluxf6cq9LRxm7WvaKuJpYyUv2mvpaa5EWpZMTqIfMYH3ifS/RUKYC9F+twh2/wmve5dwv30er9sXNEUKvg8u4v/gogCbuxfwunVOXZAgIMj9lzOaqY/Xrc81tdret8/he+/8GzmH953P8br9Gb73zmlW5gIffaU5yOr/4Dz+98/id+9zfO+eIeDBOcLcLhLpcYkoz2+J9v5Ok0iPS4S5XSTM7SLh7l8T5fktEV7f/i2IelEU6fMNEd6XCPe8KMT9K82a3N/Va4c8EsDT27zW274mpA9JMR7nCb73KaEPzmje4AS7nCH43qcE3ztDyP3PCbn/GWEPzxJ6/zRPfhGmNGF3DhF6az/Bv+wm6MYuAn7arpkI+V7dJkDoylZ8rmzF++pWfH7YhtePffH4cSueP+7A66ed+FzfTdi9w8S7nSL+8ackeJwh0essyd7nSPY6T+qTC6T5fkWa/0XSA74lLfB70oN+ID34Opnht8iKukN29F2yom+REfmbJqVpHtQUBKGsiKJBnCSUFKjX01TSdFSSTA2I/m461FJXokmzsphGRdGAH/NmhIlS389rqiuhsa5QA6JGVZawLidNFiBUG4+yRgCQgCAhsopw4ShsVagAogp/YQpU5oO8zAtZqRuyUjfhWGn/lHigKPFCUeKFrLQfkiqeIC31QVbmT70ojCZJLM2KVFrrctQgKqelQURzQw1tLTI62xTCNKZVRUezjJb6WtoaJLQ3iGlvrKK1vpQGRb5QCiEXbiQ1SJJplibRJImnXhyLsiaONmUuL7tq4LmM5+3V9LTI6GmS0tMsoqe1GElFEBVFj8jPvk5e5k2KMj2pKoigQZpFW0Mpz9TlDl0dMrraFXR31A1IV3s9na0qOtsUAn46FJq0t0voaK3VYKilqZrm+nIaVaWaSV+dNAeVOANFdRoSUTK1lUnUVCUhFaWjrM1CWZuDpCqV2soUZDVpqMRC1XWzMocWVa5wJ0qeR6u8QFiJU7fLtarUa3P11bxoVdIuL6VZnKcpVVBWxgtTn/IwoTyhIgBxyRNqin2ozPemuiQASXkY0orovoIOiVCf3iBOokmcQIMojgZRXN8dI/VtLElpqCayinDExUFUFfhTUxRIbVEI0uIIxAWhVOcF97XJqW8RZce7kx3vTkGKNyWZ/pRlCc10xRl+VOWFUlMYTkVOMEUZfhSm+1KY7k9+mp8meWkBpMd7ISqOoSQnlKL0ECSlSdRVZyItS0ZemYqkNInqwgRKMiPISw6iKD2Mqvw4astTaVEW0yDJ04Do9+5G/uhuortRgiQnjmz3a6TdOEXW9cPk/XyQvGv7yL66m4xvdpJ1cSehH9oRrAZR+FZzPFZMx3PFVAJXzyF0swlBHy8l5PhKoo6tIu4jByJ3mRG+aS4hTlMIWTOBEGcjQpzHEu40lsg1RkSumUDoqvcJdJrEk1Uf4LbUiMe2BriZjcTdeBDhdjokrhxL+voplB+2pPOXj8j73Jnryz9gi+F/smzs/2LJuH8y1+gt5k4ewsIZfQdYl8wYiunMYZjP0sJyzlBsF4zEbvFIHMz0cLIdz1q7CTgvncyBzZZ8/elubl35HO8H1wj2/I2kUBdy4ly58fUOPt2/hD3ORmy0HYHD7HdYPW8wG4y12LJkKNtNh7DT5B12mrzDLuO32bHwX2xf8N9sX/Qvthv/kx2L/8nOJf9gz5J/smfJP9lt9ha7lrzN4eXanNs6mdObJ3Jyy0SOb53Ika3jObRFl/0btNjlNJytK0aw0U4bZytdVi3RZZXxSOznDcJy2j9ZMvkfWM0ejO2Ckdgs1MFygY5QN64Gkcmc4RjPHsHcKYMGZM7UoeoM1qy1LZipNWAtbcCK2pxhzJshYGf2lEHMmvwesya/x+wpg5g9ZRDzpgxl3hRhVXHRzGGYzBmO6fzhWBgLsVo0MBbGwzFfpIXZwsGYLRyM+SItrBaPwGrxCPXPEQBlOl9LHeHXM1swAtP5AooWzxshTJj6xWyRzoCYG+tgtmgk9haGrHOchp2ZHmvs32fHulmssh2D9eKhWBkPwcFKFyf7sWxdO5E9m6fitGwYRz6chrPDcDavHs1O57HsXm/EoZ1TOXt4ITtX6fGh8zi2rtBlrcVQVi8ewqpFw1i9aCROC3VwmqeH02xdVs8ahdPMUayfocfmWfpsnqXP1pn6bJkxWpOt00ezY4Y+O2bos3PmaHbPGM2uGbrsnq7Lnhk6fDhNm31ThrNv0jBNDk7W4uOpwzkyXZsj07U5PFWLI9OG8cksHU7OG8WJ+TqcXKjLORNdvjLT44KVAd+tmsWVHUt5eGoH8T+foPLJdxQ8/oKIH3cT+8tesh4dozLkPKqUa3QXu/J7tT8o46A5CzrK4ZmY1y+UvHrdxMs/O/mdTl792SqA6GkZr5oz6ZHFCKtMFd48rfSgrfAe8qQfqY39jtrIS1T6nyH7wQHif1qPzzkzftw1jpPL3uK4zTt8tORtDizU4qNFozhhMZFPLCdzzPoDDltN5GOrCRy0nqAG0Tj22I5lj+0YdtmNYYetAVvt+qq1ne2ErLUdi5OlAWssxuBkaYCz9VicLMcJCLKY0BdLI9bajGfDsglsWfk+u1dN4sCKKRxwnMjuNePY7jSa7evGcnDbVE7vNuaL3SbcPW1Pyv1jNGU/BmUa7b+cRXJ0LYV75hK9dgx3LYbw3ex/ctNUG88Vk7lnpsM9s5HcMxvOXVMtHi4ZySOTvrgu0cV1iS7u5nq4m+vhYTGax5ajcbXWx8XWgMeO7/PYaTIeG2YR84kDlXeOUXT/BCUeZ6kO/YGmXA/ozIGuXLrrE5EV+yMv9KNVHAFtmdRXBNEsEjDUJoqkW5pIjzyV54o0flem80qVxau6DF7XZ0J9Oi/lCTQV+yHLekRDkQddNQG01/jSIfajqzaQ7townkmj6ZbGvpF4uqUCinpqonhWGoQq7halXhdpjPuV7mwXOvMe0qEGjQZFVUFCGYIaRF01kXTVRNJdE05PTRg91cE8EwXQUuBKS+FDWose0V7kTmeZj/DnTV2y0FumoClVEAXTVRWoBpEfz0V+/FHjx4tKD1pz79CYeZO27L8BUbuyhA5VKYqqdIozQokJvE+Q5w0C3K8R9uQmwe4/EfD4R2E65HIJn3sX1SC6gN/Dr/F/cFGz/tZbnNBbpy3cGuq7LdT7bS+I/O5/id/9LzUg8rl7dgCIglwv4v/gPD53z+J953P8H5xX3xwSUBTieoFIj0t/C6Ioz28Jd/+aMI+vCfe8JGDo/weIIt2/1GAozPUcIY8+0zSsBT04PQBDfweikAeniXb7kpD7n5Hge5nqDE+qs7yozPCgNPkxyYHXifW5Sqjr1/jfP0vAnVP4/3aMwNvC0dXgm3sJurGLoGvb8f9BjZ/vt2jSH0TeV7ficXULHle34HZ1Cx4/bsXrp534/bKX4HuHiHp8inj3z0hSYyjR8wuSvc73A9HXpPldIt3/MmmB35MScIWkwGskB98kI/oeufGPKEpypSj5oZAkV+SlETRWx9MqT6VFlqoBkUr6b0CkyB+Am/7p/bzmTVG/aFCk+nsQtdQV0FKfR6Mqi0Z5KipJknq9KQaVKEpzlFNZ1ffFraJcjaHyQGQlPmrgeKEs80BR6oq85BHS4odIilz6UvgIWcFj5IVuSIvckBe7Iy1xR1buQ22JJ9JSX1RVwhuiJlkqrXV5tDWU0tJYTltjNZ1tMp51N/D7syaeP22ku01FW4NEAFGjWLhFpJ6wqCSZKMXqVT9xInViAUL14ljqaoTmu86GAl521cJzBS875TxvbuZ5cyu/N9fzvEVMZ1MBDfI4JNUBVBQ/oaIgCoUoh9a6cjqaRHS3y/pA1CGju1M5IMIanUo9QerDUEenbACIWptraG4UaUDUoFT/XkrUIKpJQVaViESUjESUjFSUjqwmA3lNNlKRMD2SVqciF6WiqE5DKU6lQZqhxlAe7UphzVe4IdVbwFDA04YaXnfWCyCqzaFJnEl9dSryqlgk5RECXMqCEZcHUl3qh7jED1llMIrqKBTVMRoICdXa6cI9qZpEGqvjNUdde4/s/h2ImiTxtClTqKuOoTzHl9qiME1q8kMoTfcjN95dg6KsODey4tzIT/aiKM2XzFhX0qIfkhb9UIOlrDg3shLcyU70ICvBc0Dy0wOpLIpGVpVMSU4oklLhFpGoIBZRQSw1xQnUFCdQXZhAZV4sNSXQ2z5KAAAgAElEQVTJFGaGU54XT504n1ZlGU2yYuqlJdTJyujprOflsxa621S0SkopCnUl7d5F0m8cJef6QfJ+3k/etX3kXTtA3uV9hO1fpgFR2GYTgp3nEbRyJqGOMwlaMwefHaYEHlwmNNAddiTuoC1Ru5YQunEWgU4T8V8zjhBnI8KdjIhYPY7IVUaEOhoR4jiBQMf38XV4H0+7cbhZ6+JmPhwv82GELB1F/EojAUUHTHj60x5qL23h8cZ57J+txfLx/8Ls/bdZ9L5QPLBkxmDMZg7FbOZQzGdpYT5LC5v5w7FfrM1Kq9E42Y1l/fLxbFoxic8PO3LryhESQx5Skx9PT7OIVnkBsrJ4RLkBBDw8y5Etc1ix6F0224zAcd67OC0czCYTLXaYDWWfxVAOWrzHx+bv8LH5e3xk+h4fmQ5m/5JB7DN5jz3Gb7F70b/Ys+Cf7Fr4L3Ytepetxm+z306bTzdN4rNt0zm9fTqf7JzOiR2TOLrDgI836/DhOl12O+mxY+UotiwfxSZbXdZbarPaZBj2894VUDTpv1k6fyS2C3Swmi+ASGiY09Gsqr1ZNjFvxlDmTR/2l7c8AjQGpncys3D2UOZOH6RB0ewpgzQTofnThmga/oxnD8NkjhZL5g3FfJEWlguHYLlQC8uFWlgZC7FQx9x4EObGg7Aw1sLGVBtbMx0hpqOwNR2FzRJdrE10sFqsrUGS+cLhmC0arpkkmRuPxMJEGwsTbaxMdQfExlwHG3Mdllro4+w4kT1bF7BxzSTWrTDE3kKbZebDWGqmxTLzYTja6ODsoM/G1WNZ76jDNmd9VtoOYouTHuuXj2TXunEc3zeTL04s4sInCzm++wMObDTgQ2d9djqOZrO1NmtMhrLaeDhOC3VYt1CP9Qv02TBvNJvnjGbbXH1Nts8ZmB2zRrNz5mh2zdJn12w9ds8cxZ4ZOuyfM5r9s3Q5OF2bj6aOFDJtOIenjeDoDB2Ozx7FiTm6fDJLh1NzR/H5QgPOmhhw1syQL63G8Z2dIVeWT+D6urnc2mOD5/n9pLpcptzvGqXe35Fx/zTp9z+hIugrFIk/0l38kOcib/6sC4PmROjIgc5ieFbNny/k/PmqgZevm3hJO6/+bOf1n83wSsmfPeX80SKAqFMUSJfIl9+rfekscUWVeh1Z/PdIo76hJuQ8NQEnybqzgYTry3hydgY/7x7BhdXvcNL6vzm8+G0+XqDFSbNxnDQfzwmL8RyxNOJjKyP1utw49tmOY6/NGPbYCtlpY8A2u3Fsshs7oFFunc3/HETrbAzZuMyIbY7j+XDVBI6snsSR1RPYt96A3Rv1ObJnKmcOGHNxrw2/HXMi9dcjPE3+DaQRtHp8Sc3xtRRsWkTYcn1uL36LS3P/ya3l43Bd9QE3TbW5ayYcXX0TQm+CyMNMT4jFaNx6QbTUANdVH+C6fiqB+5aQ9tVGyu4cpdTlFJU+F5FG3+RpRTiv6zNplyaiKA+nRRyDotgfaaGPBkMt1eF01ETTWRtDtzSRZ9IUDYj+UGYIUaXxhyqNl/IkukQRKPM8kec8prXqCe01vkKq/ekSB/NUEk63TEBRl6w3Aoiey5L5XZxIT3kkbRneVAX8SJXft3RnP6It8x5dhY/pLHajvcyT9nIfOqoChPtBNWEaEPU2zz2rDuX3mhB+rwniuciP1sLHNOa60FLgSluJl2bC9BcQaW4RDQTRS5Evzyt96C59TGP2Heozf/sriBrEuShFWeSnBhEf+pAnj34kyPMGwV43CPQQMBTkdo0Qz2uEef9EqMcP+Ny7iMftc/jcEyZDvSDqXYnrDyLX66dwv/npgHdC3rfPaTDkd/9L/B9cGAAf33vnCHj4pbp2+0sNlgIefkmI6wWCXISK514E9cdQjM9lYnwu96HI89IAEPUC6E0Q9cdQmMdXQtwuEOEmlAiEPDxLsMsZgh6cJvD+KQLunSTg3kmC73/ytyAKfvgpwS5nCLh3mpCHXxDu+hVFCY+Eo6OFIdQUBCHKDaIyN4SyrABykzzJjLlPpMclwh9/Idz/+e0QgTf24n9tB/4/bMXv6hbNVKj3yGrvwVVv9Yqc2+WNPP5uA48ub+LxlS34XN9N6N1DRD46SazHZyR6fkGCh4ChBK8vSfQWVuSSn1wkxfcb0vy+Jd3/CmmBV0kJ+IGUoBtkRd2jONUbUW4AjTWxA9IkTtD8X/UGcRINklTqJKnq9zsCiurUq3P18hzNF7LNijePphaqv9DNp1ENp/7pXY/rvzLXl3xa6vNoqc+hWZlFgyyF+lqhhlpVHUG9KELTEqcoDxUgVB6KqlzAkKLYB3mRN/JiTxQlHihL3FAUP0Je9BBZoQvSggfU5t3XRJrrgizvIbKCR0iLXNUg8uoHonAaxAk0ydJprSugraGcloZK2ptq6GpX8PxpIy96mnjWXUdni5SWhhpaGmoGgKhRUYRcnI6iJgVFTRLK3of+1TEChmqEpruuhhJedkl51SPjRZecZ62NAopaGnneqqKnRcLTtmq6W8tpVhVSW5lGW0MlPR1SoUmuQ/5GlAPSC6G/i7Au9yaIKmlUlfYBVpZHnRp2cjWGJKJkZOpjoorqDPUbs1R1e2Cq5mNFTQr14gwaJcKbmFa5cEeqSZ4vNAbKc+mqr+Z1p4p2eTHNtVk0idOpr05GXhWLtCJSPSEKQVwejLg8GElZMG3KFDoaMmmQJNNRn0u7Ko9WRQ4NklRUojihba4ymvqKaOrKI/oOB6tB1B9F0rIIaoqCUVZF87QxZwCIaovCqMoeOCVKjXIhNcqFrDg3cpM8SYl4QFLYXZLC7pIZ60p2vDs5iR7kpngJSfYhN9mHvJQnwjui3HBqSuMpzQ2nJCeUuupMRAWxlGSGUZYTSVV+jAAj9T2iZkURoqIEKgsSqRPnC81+khLa6mtoq6+hq1XG699beNXTyrNGMYq8KLI8rpB08yiZNwQQ5f+8n7yfD1Lw40fEHV1NyHZLgjabELJhEeHrFxDuPJeQVTPwXTGFJ05zCN5mRvTeZSR8vIL4j+yJPWBD5O7FBG6ajp/T+/ivNiJkjRFhq42IWG1EqOM4DYqCVk7Ef/l4vO308bTSxstsBN5mAooSHY0oXjcTyV4L2i/toOnaYTx3WnJ44ShWTX6XpZPfw3baYKymvYeFOpazhmA3X4tlxsNZYabNajsdtq4Zz9EPF3DuuA2Pbh7myYOzRPlfIyXyDo9un+aXq/v56tM1nP7Ikj1rJ7HZbjRrlwxhzYK32WWlzT5bHY4s0+WUgw5nHEZwzmEo55cP5gv7IZyz0+ZzGx0+s9HllOVITlqM4ITZMI4vGc5R0+F8ZKnNPquRHF1txJe753N+30LO7l/ImQML+Wz/PE7vm8Hx3R9weNv7HNw0nn3rjNi9Zhy7HMexfdkYNlhqs2bxMOznDcJ82tv/FkQmc4arp0TDBqbfipnJ/JGYLtBWT1RG/m1MFwpveebNfI85095j9tR3mTPtPU16obVw5hCMZw9jyRwtTOcOVUNoCFbq2CzSwsp4CBaLB8bKZBg2piOwM9fGzlyXpRZ6LLXQw95yNHbmutia6WBjqo2N6QhsTEdgZTYMK7Nh2JgPx8Z8OLYWI7C1GMFSa50BWWajxzIbPXZumkF64i8cPWDKJqcPcFo+hjX2+qyx18dp+Rg2rBrLpjVGbF07gW3rxuO0bASO1oNZZTeUbc4G7N00gb2bJrBv83g+3jmBY/s+4MhuI47sNuLjHQYc2mzAgbX67F4xmi02umyx0mOr+Ri2mIxhi7E+2xYZsG3BGLYtGMOO+X3ZNX8MO+bqs32OHjtmjWLXbD12zdZlzyxd9s7U5eDsURyco8Ph2bqaHJmtzfHZwiTo9AJ9PjPW56zxGM4vMeSS1US+XTqJyyun8sPa6dzYNJvfti7E/cgKwr/dR4nPNZRxbkjCb1PgfpES70vIY6/TU+zOS5EvKMOgMQbaU6AzG7qL4Fk5vJDy5x8qXv/ZyCuaeUkrr/5s5U+a4bWKP3vKedWaRY8inq7qEJ7XBvNaEsKzck+aMm9Rl3gNRcxlJGEXEAd+QpnXTvJcHEi+sYTA8xO5vW8436z6B2cs/4tjxv/kc4vRnLE04rSVESesDTlsbcghG0MOWo9jv804DYz22Rqw28aAnXaGbLMbx1Y7IzbZGbLJzpD11mNZaz4GJzN91pqPwdnSAGeLcThbGOFsPkGIhRHOFkIT3eZlBuxwNORD53Ec2jiWw1vHcGD7GPbuMOTMscVcOGLHr6e3k3rnG9qiHkJ5OF33jlN1yo6CD+cS7GDA1QWD+XL2u/xkrovrqg+4v3QcN4yHc89MWI17vFiHxyYjNXE11cbVVBs301G4m+vhaT4abwt9vKwMcLfSx9XWQADR2sk83jSDyFP2FP9ygMLfDlH+6Aw1/t/Qnu1GW1EgXdWxdMpTeN6UzfOGDJpFESiKfakrD6SjNoZO9QTnmSyBZ7IkeuTJPFekCJGl0iNNUSeJ57JkXiiSqC/2R5z5CFWhOx3qKVGbyJeOmqA+EMmi6ZJHa1D0TJbAc1kyf0iSeSGK4VlJCMqEexT5XEQVe4P2rPt05N6nu9iVztK/A1GY0DinxtCzmmB6qoM1KOqqeEJT/mPqch7SUuRBW9kT2ioC6KgMoa0qiLaqIOFN0gAQBfWtzVX1paXAjbosl7+CSFKaQnFGOInhjwn2uonH3e8I8/mNqIA7BHn+jN/DqwR7/EiU3w3igm8R4f2Tul3uwoAWuf5vhXpB5P7LGVyvn+LxL6fxvn1O806oF0QChC5oQNS7NvcmiPwfnNfUcIc+/ooQ1wuEu3+twc/fgagXRZrJ0Bsg6p0C/U9AFP74C0IeniXw/qf43jmBz29HeXL7GP63TxB478QAFGmmQw/OEOwi1H4HP/iCaK/vkeQF0FgVR32VcFentjgKUWEkVQURVBVEICoIIyfuITnRt0n0+47guyfw/flDnvy4s99boR3qVrideFzZgefVnZqP3S5v5vF3m3D5ZoNwU+jbzYTePULUo5NEu50m1uNzEjzOkuDxBQmeX5Hg+RWJXhdJ9LpIss+3pPh+J3zrd5nUoKskB/1ITuw9StJ8NEUJjdXxGgw1qB+aCw/OE4SIE1FJkoQJjSRFE5U0VXMzqPdWULMyZ8Dh1N53Iv8nEA1Mnjo5NNdl01KXSZMylUZZEvXiWM1BzrrKIFTlgQNSVx6IqjQAZakvymIvFEWeyAvdUBQ/Rl70EHnRQw2ExLl3qcm5Q03OHSQ5d5Hk3EWadx9Z/gPkha7Iix8jK/WgtsQbWWkgKlGMMHWQ59JSV0JbQyUtDSLaGsV0tMqFdbROJW0tEtoaxX0YaqqlrV5Ei6qMelkBypp0oV68WgCRSiQ04tXVqFMdQ1dTKS86JLx8KuN5p4xnrfU8a2nm99YWfm9toqetiZ62Bp63N/K8o55GRRnP2iW86JLzokv5FxD1tsz1FiU87VLxtEvVb2LUH0NSDYZam2uElcD6SpqV5TQqStRwyaJOko5SnKy5bySr6kt/APWCSPi8ulpdlEZdtVAU0CDOFlKbSb04hWZ5Nk8bRPzZraS7rpRWWTZNtanUVScgF0ULICqLQFYhvPeRVoajrIqmpzmPFx2lNMszedpUSEd9Ls3yTBrESSirolGUR6IqE6IoDRsQmRpCtSXB1BQFIioIQlocKrxXKgn/C4hq8sMoTfcjL8GD3Hh3DX7Soh9qpkUZMY/IiHlEfrIX5dmBlGcHUpYbTEVeCJX54cK/GwojERVGIi6JpyAjiJjQ+5TkhCItS6YiN4qK3ChKs8M1KJKUpqCozKRBkkeDJA95VTaS8gxEhSkoRHm01dfwrE3B01YZr543w8sO/uhS0SHLoSD8Fqkup0m7eZCcG3vJ+3k/OdcPkv/TxyR/uoGQXdb4bTQmYP0CQtbPJ9R5DiFrZuDnMAlfh2kErJlD+GYzYnfbErt/GbEfLSX6oA1hu40J3DgT37UCivwcxxG6ajyhjsKUKGzl+4Suep8Qxwn424/F11YPHytdAUUWwwm3HU3u8okUr5xO7YGlqM5vpfb7A/jsseHE4tFsnPoOjpPfwn7KO9hNewe7Ge+ydN4Qli8egaOFDmtstHFePor1K0bhvHwUq+10WGk9itU2Y1m3/AM2rpzKhlWTcXacyDqH8TgvM8TZegwbLMew1cqAnVZ6fLruA77Y+AHfbPmAq9smcnXzWH7cqMe19Tr8uE6XK6vH8f3K8XynzjcrjPhmxQS+WTGBi44TOes0mZPOU/hy10J+POnAN8ftuHTCjouf2PHVCWu+PGbGuY8X8+m++ZzcPYej26dzaOMUDjpNZO8qIwFFFrqsWTyC5fOGYzdvuAZE5vNGYjpPR52RmM4byZK5I1gyd4Rm9cxk/kAMWSzWw9JkFFamulguGdkvOliYaGNuPBKTBVosmjOYudPfHZD50waxYPpgFkwfrC5RGMqSOUMwnTdYPR3qDyIhvSiyMhmMlclgrJdoYWM6AluzkdiajVTjR1vzfQFK2iy17M0I7KxGsNRmOEtthrPMdgTLbEfgsFR7QFYsG8WKZaM4tHcRl86vZvuGKax1HIuzgwHrVoxl3YqxODvos27FGJwd9Fljr8sae11W2mhhb/EeDpbv4mD5LmuXDmPjCh02rdRmvcMQVtv+i10bR3Bgx2j2bdbl6A4Djm014OhmQz5aZ8i+NYbsdTBip40B2y3GsNVkFNsXj2absR47FumxbeEodixQZ54uO+bpsXOOLrtm67J7pg57Z+qyb7YuH83V5dDcURydp8fReXocmz+KY/OFlbjTC/QEDJno85W5IZesJ3DFfhI/OE7jxqa53Nw2n9t7lnDngBWx1z6mMvAnmtM8aUn3QhzxG5WBP6KKu0VXngfIIqAuGpoT+mGoAJ6W8efzanip4NUf9RoMvaSVVzSrQaSAngr+aMnkmTyOTlEwv0vCeS0Jo6fch6bMW7Sk36Q56SeUkV8jCTlNXdQRKnycybtvTvqNeYR/MR6XPYP53vG/OG/+X1xaqsNFe0Mu2I/n7DIjTtqO56iVIYesxvGx9TgO9sZurLBCZ2PIDhsjttkasdXGkE0249hoPZb1FgasNdVnnfkY1lsYsN58nDpGrDc3YoOlIRssx7DJVp+ty/TY6TiGfc76HNs5hqO7RnNo91g+2v0+X5+05bfzW8hw+YGehGAoiKX1t8+oOmxH7tbpRDgbcnPJe3wx+13OzxvGo9WTuWmqzQ3j4UJBghpDbsY6eBjr4LZ4pJAlb4DIUh9PSwFEbtYCiO7ZGeC6fip++5eQ8vV6Ku4dpfj2EarcziELuUpnrhd/ypJ5VZfBy6YcuuvSed2WK7whkifwR1MG3fIEuuUJ9MgT6ZEn8kyW1Iehv4BIyEtFKt3iGOR53khzHtNc/kRdl+1PR00QXeJQuqSRdEkj6VSnSyagq0eaxO+SJH6vjed5ZQTt+T6Iwq6R5fopXTkutGXfVRcsuP0FRB3VYQOmQ89qggegqLsigLYSH5S5D1HkuNBU5EV7mb+Aoqog2kQBGhj1ttj1FisMSFUInWX+tBT68B8tymLqanNpURbT1ViJUpRFcUY48aEPCfP5jUj/W0QF3CEq4A7B3j8T5PYDAW7fE+D2Pf6ulwl2u0Kw2xX8XL7B6/YFPH87OwBD/ePx6+d4/PIpHr98itevZ/D5re89Ue/KnP+D8xrw+N3/Ap+7Z/G7/4VmZa7321C3S4S5f0O4+9eaN0G96Omf/iCK8blMZD8URXp/p1mN64VPL4r6YyjU/QIhbuoGu34Y8r97Cr9bx/D97Sj+t08QcOcTgu+eIOTeJ8Itofsnhds9DwQQhT44o5kOxfn+QH15BPUV0agqY1FWxiMrj0VSFoe4NJaa0nhqSmKoyA2kINmV/IQHpIf8SKz7OYJvH8Xjyg5cvt6I9097iXjwCbHu54h+/DlxbmcIv3+CJ9cP4HVtN25Xd3Dvm43cvrgOl8vbiHL9lIiHJwlz+YTox5+rEXSJeI+LQry+JenJZVKefE+a71USfL4jJeAH0oKuUZjwAHlxOPVVcTTVptJUmywcIBUnaN5YqEQx6vstwqPz3hYulSRBeL+jLjRQqqHUe9OlSZZOszyTZnm2cJNIkU2TPFdzh6g3/dvk6uU5AxrmGhTZ6prtdJqUqTQrkmmWxdEijaOhOgJFWQCKYh8UJV4oS9X9+6VPBkRZ7CH08Rc9Rln4EGXhQ+QF95EX3EeaJwBInHVbk9rsO9Rm39GAqHdKJCv1QFbmi6I8XHiDIs2hRVlMW0MlbY1i2hokdLbI6W5Tae4ONdeJNBjSpF5Es7KUBkkeKnEGymrhDo5w7yYGVVU49dUh1FeHoBJF8bRFmPa86FKDpk0AkZBWelrb6Gnt4HlbJ8/bW+nprKenU8HzLiXPu5T0dKro6VSpMSTTYKizRUpni5TnT+t51l2nQdFADEk0d5PamqqE1ItoUVXQJCumUZZHoySLhtp06sUpwpSrOgmFKFFTF96XROSV/y7JKKpS+3BUnUp9TSLNkjSe1pfxql1CT1MJrfJ0TQGCXBSJrDJKU6WtrE6gvjaJptpUWmWZtCmzhaO5dTm0KjNokiQKLXIVERr8yEtCNZEVByMrDqa2KEgTcWEgNQVBSAtDkBaGUFsUMgBD0uIIagsjqM4LpSzDn4IkL81aXG9yEj3ITfKkKM2XipxgKnNDqMwNoSovFFFBGKL8CGoKIpGWxqEoT6CqIIL0WDfSYh5TkRtBZX4kVQVRVBfFUJEbQVlOJKKCWKRlqSgqM1GIsmiQ5FEnzqe2LJ2y3ATklbm0q0R0NdTS0VhLW30NraoaWlQVVJXGUJrhTuSd46Tc+ojMX/aSc2MvOT9/TP61w2Se30nY/mX4bDbGY80s/NfNJch5JoFrphCwchIBDpPwt5/Mk2XT8Fs1l/gPl5J0yJGEoyuIObSUiH2m+G6agZujIR4OBvivHE+I4wTCVwiJcBxPhON4whwMCVw2Bl9bPTytdHEzG4mvuS7hC7RJtjAkc9UMij60oubzjbTePEHWmU18bWXI1sn/jfP0t1g9/W1s3v9PVi0ayirTEay2HskKKy1W2mjhaD0UR0stlpsOwc54KEtNtFlt+z5bVs9m10YTDu60ZofzIrY4zmHvWmP2rVrIifUWfLPXHpdzawi9tpm4G9uJurIWn09N8Tu9CP/TC/A/tQj3j4xx3beYu7vnc2fXPCE7F3Br+zx+3jafe6dX4/btbvx/OYL/7ZM8/OkgXndO4HH3BPev7+er4/Z8ddyeLz625LN9izm6bTZHNk/n43WTOLBmAgdWjWfPckO2WBuw1kwP29nCSqD5nBGYz9XBbL4uZvN1sVg0CitjXWxNx2BrOgabJXpYGQufF/6a8H2bJXrYmo7GzkxPs7bWixIbU22sTUZibTJS/c5HG9P5wkqckGGYzhViMX8EFguGYblQeCtkYyLEbrGQZabqmI9gmfkI7C2ELLfUYbmljrDGZqbNUtOR2C0ZgY3JcGHFTn1I18ZEi6Vmw7E118LGbCjWpoOwNh2ErfkQltuMYKW9Nk4r9Fi7cjRrV45m+8aJ7Nw8iX07Z7B94yScVujjYDuS1ct0B8TBegTLrYbjYDOM5VZarLAaos4gHK0Hs9pmCGtsh+K0dAhOSwexxu4dNqwYzIebR7Fvsy77N+pwYKMOR7YZcHrvZE7tmcbxrZM4tP4DDq6ewEEHQ/bZGrDTQpcdptrsMNVmp8lIdi7WYZexDnsWjWL3fB12zRnBntna7Juty4G5ehyar8fRBaP5ZJE+pxYbcNpkLKdNxnBmiT5nzcZy3nIsX9sY8e2yCVxdMZnra6fxy4ZZuB4ww+2oNU/OOZN85yTKRBdeiaJBlsTTogDqU11pzfbg99Ig/hRHgSyGV/I4XjckC/drugqFyVCPgKE/X9fximb+oJMX6vxBO9AigOhZufoNkQCi57WhvBQH86zMm/r0X2nN+JWO9F/oSr9Oa9IlVJGHqfHfSPEjG7JvzCb+ohERp0bxZM8w7jgN4qr9UL6xH8V3K8bxlYORgCJrI45bGnLEchyHrMZxyGYsh20N+dhuvFC0YDOeXTbvs916PFssDdlibcRmS0PWm41hg7kBGy3GarLZcjxbrAU8bbUdw7aleuxeMZp9TqM5tGk0pz/U5+Tu0Zza9wEXj5vgcmkbSXfP80dqKBQm8uzmGWoOOZC3fj5hyybw3fx3+GzmP/h20TD8Ns3ntoU+98z1eGCmxyNTPTxMdPFcrIu3sRDPxdp4mGjjbqojxFwXd3NdPC31cLfSx93GAHdbQx4uM+TuckM8ts0l8Ys1lN4+RMGvByi5dwyx1wUaY37l95IAqMuAphz+aM7lZWseL5tyeNmYycvGdF42plNfHka3PInnqlQ6auM0Hz9XpfJckcLvynR+V6bzXJEmRJrOS0UmLxXpvFSkoip4Ql2RD62VAXTXhtBRG0pHbSidtREaFAkwiqZLFs8zWZIQSTzPxdG8EEXQlu9BlucXlAV9jSr1Fxqz79Be/Pj/DqI38rtEONraUOCOLPMB9flutJb4CKtzFU9oq3wi/HpVAbSJBCR1VQUPyFNRCE9FYUJtd0UI/9HTWt1XWdsiQlKaQm5SIMkRbqRGeRAXcp8Iv98IcP8Bb5dv8X34jSZPXC7h++CSpl3O6/aFvyCofzx/O4vXr2fwvPkZXr+eET7+TcibIPJ/cP5vQRTkepGQx18T7vktEV5906AYn8vEPvl+wDTo/wVEvfAJdb8wAEFBj88T6PoFAQ/PEqRZk/uMgHun8b97isC7Jwm8e5Lge6cI7tcMNxBEfVOisIdnCXf9koQnV1CVhFFfGYmqUkCRrDwaaWkMkpJoAUUlUVTmBVGY5kle4kOyIm+SHnSFRO8LRDw4xZPrHxHh8hmpAZfJjbhBetAPpAYI730yQy1vr4sAACAASURBVL4nK+wyGYHfEPHwBB4/fYjL5W343vwIv18PE3z3BDFuX5Dk/Q25IdcRJT1EluNLcex9skJukOD9PUk+V0gJuEZa0DXKkl2ozfOluTaRZkkKjdI09aPzFOEL/pqkN0AUhUoUhbImRkhtLApxjDpxKMRxKGvjhXcwtUk0SJLVxy3ThCOpsix1/k8gyhoYRTqN8lQaFck0yhJolsXRVBuFqjwQabG3UH5Q5I6iyB1lsQfKYg/qBsQNVdFj5AUuAm7yHyDLv4c07w7SvFtIcgUA/U9BpCgLoEEUR4s0izZFIR31lXQ01tLZIhda5drq6emsp6tVQUtDzd+AqJrWunLhPZVMAFFDbTqtiizaFBk0iBOoF0WoQRSEqjqCntYqnrXJeNYpFUDTVi+01w0AUdv/FUS9ddnPOpR0tys0K3NvTof6Y6i1uYa2xuo+DDVVCdMwVRlNskIaJDk01GbSUJtOXU2yUHVe3dv0l/iXyKvikVcmCjXib6BIUZWKQpRMnSiFOlGSuhY7kVZZNl2qQtqV2dRVx2neiclFkciqhGOrddUJNErTaJZn067IpV2Rqz4MLNxzqhPHC3921Rj6OwhJi4KQvoEhcWGgBkN9KBoIIllxNLLiaMQF4VRkCdOfipxgTd7EUO+EqBdEhal+FKb6UZTmT36SDxnxHuSn+WmqucUl8UjLBTTWFMf9ZWVOUpGGSpyDqiYPWWUmkvIsGiUltCqr6KirobVORIuyimaFiEZVORJZGtWVIWQGfUvqg6Ok31SD6PpB8q8dJu/b/cSfcMJ3uymuTjPxcp6F37oZBDhNIWj1BwQ5TiJg+RT87afis3w6gc6LiN6zlLiPHIg9vJykEyuIOmBO4Pa5+K2dgq/jRIJWvE/Eig+IcJhA1HIjohwNiXI0JMzBEH/7sXjbGeBuo4+7uS5+xjqELdEn0tqQ+JVTSdowj6pP1tD47V5Kzm3h1sY57J79Lusm/4ONCwaxdvFg1loOx9FSC7sl72Jj/Ba2i99j+RItHEy12Wj/ARuWTuLAZnO+/nQnHne/IT81gGj/X8mIdCXS/QdiHl8h0e0qGV6XEUX/jDLpZxpTb9CYcIXaoM8QeR+m+MEucn7dSvrP20i+up3Yy5uI+XYjCVe2kn59Dzm3DpB97wQprudJdP+OOE/hv1WpYTeI9PuecP/vSYq4QbjnJW59u5evjzry9TEHPt1rwomd8zi2bSbHNk/lyLrJHFw9kd0O49lkM46Vi/WwnT8Kq/mjsFwwCquFozFfqIOVsS7WJqOwMdHHzswAe4uxLLcah72FIUvNx2FvMbYvlmNYbqWPveVollroYWeu+2/T/53P0n5ZZqbHMjNd7M2F9jZHayErrYSstlVn6RhWL+23tmY/Fif7saxZZsAqu9E4WOlhb6E7AEdLTUfiYKXHSht9Vtjq4bh0NKvtDVizfCwb10xkjcMY7K1GYmcxFFuLQdhZvsf+3dNJjv2O7RsnstFpHGscRuFgK8Cnf5ZbDVdHawCIHK0HDwSRnRZOS4fgbD+MDSuGsXPdKPZu1mfPem22rnyPPeuGc2THOE7unsgnuz7gk+2TOL75A46vn8hRp/EcWjGO/UtHs9dal73Wuuy30uOApT4HzUezf/EoPpw/kr1zdTg4bzSHFo7hmLEBJ4zH8umScZwxNeSsxQTOmRvxpbUBX9ka8PUyQ75dPp7ra6dwc/0M7m6bw/1d8/E8Yo7vuRUk3z1BdfQtmvP9eSFJAGkcz0oDaMnx4Hl5MEhj+FMez2tFIq/q0njdkgMd6jW532vhtQpe1/P6z2b+oJ0XdPI73fxBF6/oEED0SgFPy/mjKYNn0lg6K4PoqQ7mRU0A3SXu1KXdpCHlOq0p1+hIu0ZX2hVUEccR+22l9KEdudfnkvndJLK/ep/k4wb4bh3OnbUj+H75ML5bNpLvVozja4f3Obt0IietJ3DccjzHrMdzzM6Io7aGHLYV2uf2Wo9nj8377LSewDYLQ3ZaT2Cn9QS2mo9lm4Uh2y2NNNlhY8ROu/HsWjaOXcsM2OMwho/X6HNi01hObRvLZzv0+Gy7Puf2TOPacTuyXb/iabwnVKXR9ssXSD52oHjdbGJsJ3J/gTanJv9vzs4bjM/aWTywNOCBmR4upgKG3Ez08Fysi8+ivngba+O5WBvPJX0gemyhi7uVHm7W+jy2GYeb/XgeO76Py5oPCPzYgozvt1Jy9zCFd45Q5foZqsDLPE1/xOuKUKjPhOY8XrYW8KIlXwBRQ7YGRYqiQNrEsX0IeiMvVGm8UGVo8lKRyUt5tgZFrRURKPN9aC4LoEscOgBEAyKN1qCoS5oorOhJY3kqCuOP2nDqM+5T4Pclkvgfqc/8TajQLvOkrfKJsOr2b0DUXdOXZ7XhPJdG0ikKRpXvgTLHlab8x7SXetNV4U1Hpbem1rt3WiSszoX+BUS90YCova6UutpcCtNCSY/xISNOSFa8NylRj4kJuk2E30087341IL0tcx63zuNz7+KAMoXeDFyfOzMgb5YqBDz8UrMW179NLsj1AqHuFzUJ8xAKEnpLFP7dZKgXSbFPhCOrb74X6q3XDvP4SgOg/ggKcPkM/wef4nfvNH79EBTy4PTfVmr33hLSgMjlEyFqGPX+3FjPi8gLfKmvDKe+MpL6ykgU5ZGaVRtZSSSS0khEBUEUpXuRl/iQnNhb5ETeID3oCsl+3xDhepYEn2/IibhJcdJDCuLukxf9G8UJd6hMe0BN9kOq0u6QE3GVkHvHuXdpMy7f7cD1ym5C758mze9bJFnuyHJ8UOUHoCoORlkYTHWGN0WxLmSE3CQl4BpJgdeQFvijKA2jRZJEU22ycJxSnQZ16qoTUIl6K4n7gUgcRV1tNEpxFEpxlPoBu5DeCdJAGKUJTWoaFPWhp0GRTYMiWwOg3qikqahkyTTIUmiQJalBFIOqKpjKbBfK0m4hzX+IssRNA5/eKAtdkRc86gehXgTd0WDo/x1EbtRXBdMsTqVVmk+HqpzuJjFPW2U8a6/jWXuD+pBpHe1NUk2RQh+IqgeAqHfdrEmRTUd9Lh312TRLk6iriUJVHYaqJghFTQTP26t51ibTTHd6QdSbZ+0Nwt+7s14d1d+CqPf7z7vq1BFuCvVCqKNVOqBeu3dNToBQRV8ayoWyi34gEqrBe4sh+qMobkDkVfHIq+KRVfZ9LK8UpknK6hSU1b0YShDeUlXHUF+TSIs0nQZxArKKcGQVoShF4chF4chFkahEwo9pkqXTpszlaX0JXapCGiUZKKuTNG+GFJURwvsyNYiUxULeBJG0KABpUQCSQn8kBYH9Ph/Ub0oUgrQ4VABRSaQmtUVh1BSGIy6K0KQXQ1V5oVTkBGua53phVJIRSGGqH7mJ3mTHexIfeo/S7GAUomQNFOuq02mozURWkUR1kYCiitwYyrKj/z/G7jI46kPv+/+Ze+aev13nOtYeoBQpEANKqZfiBUJcgKABikNwLw7BKa4hEPfsxrMbNyLEPRtZS7JxJzgU3v8Hv90fSdsz1/3gM5tdmGRaYGZf+zXqytLQ1eXRpCykSVlIl07BkzYlnY1VdOkUdDYp6NTV0N5YTUtzBa09FbR0ZKEu8iHTdw+P3Tbr2+aElrmSq1vJOr6S8I1z8F38FQFLviR48edInCYQtsCUCHszwu3GE247iVDrSYRYTyZswXfIVs8haZOFcLB1hyUJW34i9ucfiHKaTLiVKTE2psTZmJBkPZYk689ItB1DnN04omzHIbEeQ6DFZwTMHy28aZg9DP+ZQwmaPZTIeaNJXzCJxt2O9F/ehuLKRu44f8OOGf9m8+yhLJ/2d5bM+RdWs//K3Gn/H/Om/B3raUNZOHccyywnsWHRDE7udEby8BIlGVH89qQe3rbyuruKiswg0qQXifM+yKOQI9Sm3uBpVRg9xYF05PvQW+xNf+EDerKu05J4Fk30MTrTfqU16QL18jNoZafFR0X4UYpDj/E4+DyZoVdJk1whPuQSKZHXiQw+R3jwBRKibpIUep3k0KtEeJ7g2rGV+mrRLA5v/IGDa75kv/Nkdi6eyBZHM9bYmLJivgmOs8dhOW0086eMZO6U4cz9cRhz9Jk3fThWs0ezwMqUxXafs8huAgttx7PQdjwO1sY4WhphbzEOe4sx2M0fja35KGzmjcRu7uDYzxs1KA7mo3EwH43jPCELzcew0HwMiyzG4mQ5jiXWg7PcTsgKByHOjkZCFpjivGA8yx3NWOZgylJ7E5bYGrHYxljMMvvxrFo0iZ8Xf8mKRZ+zevnXbFo7le2b57DYcSL2VkbYmH+GneVorOf9C2vzv7F/1xROH7dkod0wFtgOxd7qY2zm/xPL2X/FYtZ/YTn7r1jO/htWP/0dq5/+LoBorgFD/8De/O/Ym3/A0CKLj1lk8THL7Yaz3G4YPy8axfY149m6agyrF3zMKoe/s2npULYt/5QdzqPZu9qYvSuNOLDSlIMrTNi31JjdC8eww34kO+1Gstt2NLutP2PHvJFsmzWCLT9+gssPw9kxZSS7po1m3/Qx/DJzHEdnG3F8jgmucydw2tyMSzZjueIwlmsLjLjpZILP+u/w3/QjodtnId0zm6ij83nsvgVl0k3aS6TCTEhjJm+1SbyoieRFTSQ0JAlb5Jozed/2mHddRfCkEp7XwmutcF/ofRvQyTt6ecsT3vKM1zwbDKK3jfC06ncgihwEoua0y7SlXqI99QJdaWdplv+CWrKBKk97iq7/SPGFyZSfnkjxQTOSNoxEsnYEbk4Cis5ZfcJZm3GcsRnPUQszDs4zZb+5MXvnG7N7/lj9bNFYNs81YrO5CRvMjdhgbsTG+SZsnG/C2jljWDfHiPXzjPUZx/r5Y9lgOYYNlqPZaD2arQ6j2bdsDL+sHMOhlaM5vmIkv67/As+DtqTf2s+7TAnkRdN79xjKXQuocJpM5pwRBHzzD65M/L85Mem/8F7wBe7TR+E5dQQ+00eIGAqcOpyQH4chnTIE6ZQhhP44hNBpQwmeNpTgGcMInDmMwNmf4P/TJ/jPHY7v3BH4WIzB39aYgMUTCVj5JalHHSi6uZ5S9+1U+exHE3yCnoTbvC8NA00KtOfxW0chb3tKedleyKv2/AEgyqVPk0KXMpEedTLPdI941TQYRK9asvUoyuZt0wcQvdLl80qXy1PtI5pKI+mojqZHGUufWk6fWv4fQdTXmCqgqCGVp/XJPNfE81ITy8vaCLTpNyiLPClUDou96K8KplchVJ/+pwrRU5WcZ+o4nmrieF6fSK8ymqYiP3QFXnSXB9BfrUeRAUQDZooM7XNP6qLpV8YMyl+6msrR1eWhUWRRnB1LuiyAR3GBpMv9SIn2Ijn6IUmRD5BLbxMbfINA91Nigu+fItDtBH53jhJ8/xQRnufEddsDM3Dr3O9BZMBQ6IPjhHueElvlwjyOixWhKN/TxPi7ihiK8j1FjL+r8KhPrJ8rsX6ug4A0cJboP4HI8Dw24BRRficEBHkfJczzMGEPDyF9cACJ+35C7+9F4raXMLfdRLjvQ+Z9iDjfoyT4HSPO9yhxvkf1KPpzEMU83IPM8wBhbjsJf7CPOP8TqAtDaKmWCTEMauvfgNVXRKMpi6GmKIKKvGBKMr0pTPOgKNmNXNl1sqIukxp6gbSwqxQne1OVLaEyK5iKrACqMn1RZPtS/diLiox7lCReI97nIB7nnLl7Ygn3XZcT7b6f3OirNBRJ0JWG0VweTXNlDC2Vcloq5TSVx1KbG0J6+HWSJJdprpKjLo0Uj1O2qB7RosqiTZNDmyaHDnUOLXUZfwSROgGdKo4mdZxwJFQtLDZoVsahUybQWBcvrL8egKJWTQZtDdm0Nehh1PgBPm1NubQ15eqrQTn635cpzikJbXjpwpprbSLN1eGUpt+lOPk66kIPWsp9aS7zobnMR2yJayj2pL7Ig/oiD7SF9wdhSFt4T4ymwG0Qhv4TiHTlfjRVBdKulNGtzaO3sZL+ViXPOjW86G3i1dN2Xj7p4EVfO/3duv8Ioq62ug8gaigV7u40FdDXXkRfayEdDVm0atJoUSfTokmkUZXEs57aP4Cov7tZgFFPszgT9OKJbkAVqHHA8ybxoKoBRK+etvLby3Z+e9kuzDkNiAFC3Z0qurvqBmOoo4qetkrhRlRDAS3aXLFd7vcY+nMQJf8RRLWpA0CU8eFoqjqRVnU8bZoUOuszaNMI1aGG6lh0tTHoamToamQ01cbTokyhU5vNk6YinrdX0t9cSpsqm6aaVOH+UE2CCCLDv0ldWTT1JZE0lEfTooj7UCEqCUNbLERTEoa2JHJQBoNIQJEBRpoyGTWFMYMqRAYMDQSRYQ13+eMwtBXJ1BXHUfE4kuIMYblCdZGMeoXw/0VXm0WbJpeO+gLqFeloKzOoLkyg/LGcokdR1JWl0VibS5u2hPb6MmHJRqeGzsYqOhoqaddVCWmspq2pgt6nNXR05tLbkEhB5HlyPPaRe8uFgutbKL7uQuEVF7LPrCF2ty0Bq37AZ8lk/BdPIshpPKGLxiN1NCPMbjxS2wmEWk8kxOpzgi0+R+LwNVHLphK9ajryDXNIdJlH4oZZxK36kZgFXxJhZYrM2ph4q3EkWI0hwXoscXZCO124nTHBNuPwtxuHn+1YPOaP4PaUv3Hn2/9COm8UcRZGPLL/goLV0+m5sx3NXRdCt83l4LwRrJn+d5ZO/zs2U/9fbGf9E9uZw3GyGM+aBT/ismI+N133khHuS2NRBg0lGWTFBVBfmUK0/0Wun3DG7/JaSuLP01bihjrrMrSm8Kw6gu7SQF4oQukt8KQv/yH9+e48y3ejL/c2XdnXaU3/lcbUC9TKjqGMO4Y6+SSa5HPk+B0mzfsYcR6HiXhwiCTJZTLk90iOv09s2E2i/C4Q63uB5NCrJIdexuvqdq6fWM6Z3TaccJnLkQ0/stf5K7YvnsSmBZPYsGAyK60/Z9FcU2xmfMa8qZ8MAtHcaZ9gM2ccS+0ns9LpO1Yu+Z4VTl+xbNGXLHH8AifbCSy0NmOB1Qcc2c0fLYLHwXwwdhZZfCbMVlmOYbHVWDECekxYamPCclsznB0GZ9WCCaxaaMbqReNZvWg8a5wmsMZJQM7Pi79kzdKvWLPkG9Yt/Zb1y75jw/IpbFg+hc2rprNtzSx2rjdn9xZLtq6fz95tjpz4ZQXnT63h1hUXXI8tZe8OSzas+Z4Vi8eyY8tXrFttgpPjMKzN/4HN/H9ibf4PrOb9Has5/z0IRQMxZDPvHwKG5v0Th/n/wGG+vjKkB5GT5RCW2w3H2WEkqxeMZvNyY35x+ZJtq8ex3mkoG5YMYf2Cj9iw8GO2OA1j+7KR7HEex35nIw6sNObAcmMOLB3HgcVjObTYmIOORuy1HMvOn0axbfoItk0dzu7po9g/8zMOzzbi+BwjXOcZcW6+KRcsx3PRwog7i4y4t2QcD5aNw2OFMZHbpxK9exbygxbEHbWh6N4mdPGXaS+R0l4dD92FvG3O4I0qlt9U0byvj4fmNGh5xLvWHH7rKOR9TyU8q4NX9WJlCDp5T/cAEPXzdiCI3rULCxf6KnjTnsPz+mT6a6N5pYrijTpSD6JbNKX+SlPSeZriXWmKO0az7DDqUBeqPBZSdG0GJecnU3bCjPIDRuRsG0WCy2gka0fgvmgIVy0/5pLlCC5YGXPWejynrCdwxMqMg5bG7DEfy/Y5n+Hy0xhc5hrhYm7C1vmmbJ1vyjYLM7ZZmLFZ/7rLPDNc5pmx2dyEjRbjRBBtshnF3mXGwp/NqjEcWTGOSysmEXFwIWqfs5AlgdIEOq/so2yLFeU/TyV93ggkX/0/3Br/v7g08X/jbW3MjSlDuP/DMPxnjMR3+nB8pwsYCpo6jNAfh/wBREHThxI4U2iV8//pE/zmfILvvOF4zf0Ub8sx+DqYErLiSyTrf6Tg8mqKbm6k5P426gKPoIs6z7McL95XR0NDKrTn8ltHIW+6SwaDSI8i+st4ok2luTya9ioZr5qEqtCrlmyet2TxqjWTV82PeKPL0mcwiF40ZtFTl0hHdSztiii6amV/CqJ+7YcKkYCiZPq1ibxpTqWzMpQXykh6ywIokB6hMf06XYXCodaeqhC6q6V6wAh3hQw3hAbmqUpOf52Mp5o4XjQk8Uwrp708mKZCbzpKfOitChoEor7fLVkwpF8ZNSh/6WuupFVVQG1xCo+TpaTG+JIa40tylCcJEQ9JDHMjQXoPeegtZCE3kXicERP68DQh908Rcv8U4R5nifS+QNiDU4Te+9AiF3L/hLB5Tr90wVAVMsQAodAHx4n0/nBnKMzzKLEBp5EHnSXK9xSRPieJ8XcdlNiA04NAFON76sMdIv0hVcOR1qTQ8+KRVsPr8gBXcVbIAKIo76NEeB4Rq0LhDw4gvb8fidtepHf3EHJ7F4HXtxF+fz+pIWdJ8Ds2KIajq1Hue4h+sJdYz71EP9gtzBZ57ic+QJhFSpSc53Gim7DtrDpOjE4hp6EyFk1ZFMricGoLJVTlBlKS7UNxhhfF6Q8pShPu/+QlPKQ41Z+qx+HUFchQFsVSVxiFsiCC6txAFNne1OZ4UZp0k0fhriT4H8Ljwmokd7cT53sUVZ4/jSVS6kuk1JeEoy0NH9AGJLyRK80MICf+AerSaBoU8bSIb2AzBAjVFwjRg6itLo3WWuHTegN8fp/WujhaawUwCSCKH1ApSqdVk6Fvn8vUV3wyhVY4fdoaMmmpfyTiqUWdOihtmhQ61El0qePo0sgoz3QjJ/YCmVGnaSn3paXCW0xzqSe6ooc0FrqjzXejoeD+n0ab74Ym7x6a3PtitHkChgYtVvgDiArobVDQ36rkRZeW109aeNPfzoveFp52NtLXXk9fez29bVp6WjT0tqn1G7/q6GkVQNTVXCVsaGsSDpN2t5TQ21pKV3OhfmYql67mQp60V/G0S8Wzbq24EKG/W8izLmFg/nmPblAMa7Z/v1VOmCNqEmeJnnRreNKtEWeExFkhfSXrQ5ucHkIdVXR1lNPVWkSbLl84yqvNEqqKqnQB1XrMGObNhKQMSlNNsnggtakmWXi9Np1W5SMhhqOp6nha1DLalHG0KRNoUybp/z0JWwQNWwWbquNorU2iXZlKb0MO/U0FdGuFv7u66iR0iniaqhP0a9jltCjiBoGoviScblUS/fXp1JeEoymSUl8opaHoA4y0xWFixegDjKLEm0QDK0XFjwKpLY6mtjia4keBlD8Oo7ogWqwcNSiSyU8N4HGSD1V5EdQUylCXJaAuS6C6IJbK/GhqiuVoq1JoqE5DXZFKWU4MpdnRqMrTaKp7TG1xEpX5cupKkunRlfOkRUGHtoQ2dTG9LQq6m6poUZfSrCqhs7FqQCroqC+ivS6LjtosWorjSHI7RvK1HeRcE9Zv51/bTM6lDSQccSJk40y8ln+J15LP8Vn8OX4LxxPgaEaQgxkhtqaE2oxHYmVKqIUZEsvPiVz4LVHLphDtPA3Zz9NJ2jiHjE3zyNjwEykrp5DoNJkEhwnE2Rghtx6HzGYcMXYmhNsZE+pgSrCjKf6OZnjbjcXDchT3ZnzM/Sn/wn/GJ0TNH0eSvRk5yyZSt8+cphtbyL+wjgtLv2TjzCGsnvF3nOcMwcX5BxwtJrBtvQP3rp4gKcyXgpgQYm6d5/T6hdw8uZHiDB80RaHkRP1KSdxFiiJP0Jhznbf1IdAWC03RvNNE8LZOyvMSH6iRgCKY53luoPDmZfEdOjIvoUs5hS71GOr4vVREb6JcspEy/63kP3Qh7f5WEh7uJsbjEBG+roQHXyZach2p/v5eWuQtMmPcSA2/i8z/Kr5XD3Ht6DqObp7LkY3TObBmCrtXfc+2Fd/hsuxb1i36Gmf7z7GfO1YfI2znGTF/5ijsLSawaumPbFk7l63r5+Oyzpx1zjNZv3IW61ZOZ9Oa2bis/Yn1zlNZt/R7Vi2azFK7CSy1m4CzwwSc7cazzMqYpZZGLLcZnKWWY9m45EtcVn3P2sVfsNJxIqsXTmLdsq/Z6Pw9W37+kW1rp7Fj/Ux2bZrJzo0z2L5+KlvXTGXrzwJ2tv48m03OM9i4YiZbVv3E9rXm7Fxvwd5N1hzcsZDj+5w5c3gt54+5cPfKSW5dPIrb9eMEeJ4lO+0hwX6HOHtqAc7LjFixdAxLnEaxyHE4DnZCZcjO8iPsLD/C3upjHCw+ws78n2IMM2X28/45GEKW/2Kh5b9YZPkPnKz0ixXshrHS/hNWOXzKzwtGsm7RaHavMWPvejO2On/GhsXDWOPwEWsdP2bjgiFsXfIpu1eMZu/KsexfNY4DK435xdmYI8tNOb58AocXmrDPehy7541h14xR7Jo2kgOzxnBsrhGnzU04b2HCr9ZGXLcz4Y6jKQ+dzPBdboJktRmyjRNJ2jaZjN0/kH10PqWXnSl320aP/DrvFXLedFXxqq8G+kv4TRfHu9pQ0ERAcyJ0PILOx7zvyOe3rhLe9ip4/0zD+9dNAobetetB1Mk7unlLL7/Rzzue6tPN+9/a4KWWd73lvGnN5qU2kWd1UbzWRPNGHclzRRDtuXdofXSN1pSLNMadQht9iIqADVT4rKDigQOVd+dRfvEryk8ZU35kNEV7h5OzcxQpWz4j6ueR+C8azn3bT7lhPZprtsZcsDHhpO14jtiMZ7+FETvmjmbbT6PZPnccO8yN2WFhwg4LE3ZZmbHLyoydlqbsnG/CTnMztpmbss3cmC0Wxmy2HIeLzTh2LDTmgPNEDqw24+DPplzc9COR+1bS4XkDcqIgM5jeExtodLGhaPHXxM8byS3Tv3DN7C/c//6vBFt/hsdPQ/GaLRxV9Z8hJGDGJwRN/4TgaUMJnTYUydShhE0bhmT6MEJmDCF45hCCZg8l8Kehg6pDXuYj8LIei6e9EcErvyHHdQkFv66h+NYmKtx3URt0BGX0WTrzPHlVFw3NGbzvyOVtECsUQQAAIABJREFUZyGvOouEtBfypqOIt+0FQjryeKnLpL0ympbScJ5r03nbnM2r1kyetzziZfMjAURNj3iry9LPDuXySp83uhxe1GfQWxtPZ1UMXYpo/a0gubARThPHM61+lkiPooF53phEvzqa56pIXqjCeVYVSJHkGJrka3QX+dBdHkRXlYROhYTumohByxCe1cX8oaLTr47lmVbOc33rXGd5CK3FvnSUB9JdGUyvQiqC6M/ypC5yUP7SVJfHkxYFraoCCtIjSIn2ISnSi4SIh8SF3UceegdZyG2iA68S5X+FSN+LhHmdE0EkfSAk7OEZQt1dkbid+AOIwjxckXi4/imIpA9PEOl9hpD7x4jwchU3yUV4HxdBFOlzknCvY8T4u4qtcnHB+hXaAWfEY6uGR3nAGeKDTg8CUWLIORJDzg2CkjzAVVycYGiXi/Y5TpT30d+B6CBh9/YjubOX4Ju7Cbm1hxiPIyT6nyQp4BSJ/idJ9D8p3iiK9jpM5IP9hN/bSeT9XUjvbCfKfQ9poWcoTXtIaYYXFXnBqMoiaVDEi9HVJKBTxNNQIVRj6orCqM4PpSo3kNIcXwoyPMlLcaco3ZOKnEBqCyLRlCbQUJ6KtiIVVUk8qmIZdYURVD8OpjrHj5psTyrS7pInu0iG9BS5McJ8UUbEeRSZnnoMSYU3cKXhH2YiymNQl8egLIqkMicETUWsMB8kfpKfTotKf6+lvoBWZZbwRrU2RQCR6kMlqKlOLqa17gOIDCga3DqXLqLI0ELXUp8+KK2aNH1lRDiy2lyXRItSWEHdpkyiXZVIhyqeLqWcFkU4eQnXyIm9QGXm7T8FUVOxh4ie36PIACH147uocu6gfuz2H0GkLXiApshLbJlrqomiQ51LT6PQlvSiS8vLvmZe9DbR164RISSCqFU1CETdLTUiiDqbyoWV4roSupvL6Gur5El7FX1t5fS1VdLfXsPTDuXvQNQgLkR41t0wKAYQ9fdo6e/RijAyVJAMs0P9PVoRQ0+6NfR1qenrUv8RRgMx1FlBV0c5HW1FtDXl0tL4AbCGuz6/x5DhQG5TbaKIHwOG/gCigVsMDe1yqjialJE01UShq47WQ0hOY5WMxqoYMbpKmbg6u702hQ5VBq21KehqEmiqFiJWhfRprhBA1KqIo0uZSHu1XMSQpkCCpkBCfaEAI02RPiWDK0aaQR80yEQYleWEosgPR5EfTllOqNg6ZwCRqlTO4yQf0mPdyUvxpzQrjKrcKGqL5NQUyqguklFTLNdvnUukqiCe8sexIoA6G4ppUeaiq82hTZ0vHLNtKKWxOocGRbaw7KK+jIbqfLSKPDoaKkUQdTdU8ERbxlNNGU/rK+lU5PEo4AYptw+RdX0zBdc3kXNtI9mXN5LquoLIXVZ4rfyOh0u/wNNpEl4LJ+DjOB5/e1OC7c0ItTNDaj1eWLJgYYLEcjyhtp8jXTCZiCXfErXse+JWTiNt3SyyN84la/0sUld8R9zCiUTZGhNhY0SEjRHhdqZIHEyROE4gZMEEAhcIP8PL4jPuTP2YO1M+wmvWp0RajCHR/FMe2Y2jxGUO7Xf3UnbNBfe10zhiPZbdNuNYaWXCuuXTuXv9CLIIL8K973Dr6E42z/2WY8vnIvc+RU2uL03lobSUBtBdHkBj9m3aC+7yWhMEbbG8b47mnSaMt3XBvK8NBGUQ1PmDwpP3CjfeVtyiv+gSXbmutDw6TH3KHpTxm6mJ3EDmLXsyby8m++EacoP2Euu5myj/I0SFnCcm7ApRgaeJDT3PI9k9cuI9yIh0J0XiTlLwQ6K8rxFwaz+3XVdzapctv2yaw+7VM9iyfArrFn/H6gVf4ez4Fc4O3+Ds8A3LHb/B2elHVi+dzvqVP7Hp53lcPruFu9cO4HnvOF5uJ7h9eR+3L+/jwokN/LJzAQe22rJ97VzWL/uB1Yu+YdWCL/jZ8QtWO0xitcMkfnb8fFDWLJjEpqXfsGXlD2xY9g0bln3HppU/sm3tDHZtnMO+LZbs32rF3i3z2LVxDjvWz2bH+jnsWDePnestOLlvOacP/syFIxv59YQLt87v4eG1wwS4nSbU4wJBHucJfHCBYI9LhHpdw+PGBQLdrxIf7k5hZjCXz65iz/ZpLHcaybKlI1jkOBxHu+HY2wzD3mYI9lYfi3G0GYKT7TCcbIex0GYojlYf42jxEQ7m/8LR4iMcLT5ioeW/cLT4J4usPmaR1cc4Wf2LJdYfscz23yy3H4Kz3ZABKPqUzUtHs3O1Cbt+NsZl2Sg2LhrKFqdhbF3yKbuWj2KP82fsXTmWvSvHcmClMYdWGHN0hRlHlppx0NGI/ZZj2TdvLPtnj+HArNEcm2vEGQtjLlmbcN3OhLsLzHBfZIrPMlMCnccjXTMe2caJZGz9gse7vyb/wDRKz9pR5+aCJugUfRl+0FgAb5rhtYb3HSm8VQdBjR9ow6ElFTofQ3c+v3UV8aannLdPavntRQPv3zYDnSKGhPTo08c7nujTzW9vW3n3XCXMrrRk8lKbyAuVTATRi+pgeos96c69TUfmVVqSz9EgP0q1xIXqoDVU+yym7qEt1TemorgwkapToyk/MpL83SPJ3DqapA2jiXAeQeDiUdy3HckN69FctjPltJ0Zx23NOGRryl5LI2GWaO4YdpsbscfCmD0WxuyzMhWz38KE/RYm7LU0YZeFMdvmj2O71Tj2LxzPL8s+5/jqLzm+ZjIXt08l7MxKGj2vQUIExHry9NwWVGt+ombZFBLmjuGu2f/FFbP/xYOpf8dvzlC8Zn2M76x/i/Gf+W8CZggVoKDpQ0UQhU4bimT6H0Hk/9NQsTrkM28EHvNH4G1nhP/iicRu/Ymii6soubaBsrtbqfHaT3XwMeqTr9FV5scrrZz37Zm8a3/Mm848XnUW/A5EAopet+bxpvUx/cpkOsqj6KqQ8VybzvOmDCHNabxsSuO1LoM3jRn6KlGOuGzBsFzhRX0avbXxdCmi6a2T/wFF4oKFASjq08bRVy+jTxPLU1U0L5SRvFCE0ph+m7KIM7Q+fkBnqT+dFUF0VgULlSI9ZgwzP79vdetTCSh6qpHxsj6efmUUneUhtBT60V4aSGdlKN3V0v9zELWp8+nRlaIqTyNd7kdSpIeIoejgO8QE3iAm8AYRfpeJ8LtMpO9FIrwviIsUwj3OIn0gVIqC7534UxCFe55G6nmakAcnCXY/RuD9IwTeP0LIg+OEeZwkxu/cIBANbJGL8Xcl3OsYEd5H/7AWOz70HAlB50kIOi+2yomHWYPPihASEHQKeeBJ4oNOiZEHniQ24ASxASeI8T9OlN+xDyDyEFrmwt1/QXr/EJJ7Bwm+vY/g2/uIeHCEOL/TJAefEzewZUddIzP6GhmRV0iRXiQ5+ByJ/icJc9tN0M1tRD88QFHiHerLImiuEQa7G2qSqK9OFKOrTqJBkYi2Mh5VaSw1RREoCqRU5AVTmh1AQYY3BRnelD0OFG6d1CTTUpeJTpHxpyCqyvKmLPUehYnXyY45T3q4K0mBx0gNPUWa9Cx1j331GBJApC7Tg6giGk1FrIii2uJIFAVSGusS0SmTxJamFtUj2lTZtCqzaKpJR1edRHNNIm3KBHG2pbVORnNtLM21cmEjmh5CA0HUXJegnwFJ+VDlUafRqkrVoydpUFqUH1rymusGfL+6ONrrEuisi6NLKadHGYsiy538uKuUpd2ivtib1ko/Wit9xDSXe9FYIrTKaQo+gGjgcwOGVDl3UOa6/aFdTlvwAHXhA/1dIv2x1kp/dNWRIoj62/VQ6Wmgr0NFb5uS/g4t/R1a+toNlaG6QeluUQgg0h+d7WwupauljJ62Sp521/G8V82znlr6O2t52qXSY0jN816teFfoWbeWp10annVrB+WPINL+DyBS8aRbRX+nkv5OJX0dKuG/Q5+uthoRRAYMtTbn0tKYQXPDB8iKf656wIqtlbXx+jY1OY2VcegU8YMiYqUmkdbaJDECouLR1cbQUBNJoyKChspIGiqjaaiM1YNINghEhrQo4sRDqzqFXDi4WiWnuTKGpvJodGWR6MqiBQyVy2irlPO0Pp3G4nBqswMEABWEoCkIob4wlPrCUDRF+pRIBBAZPmgojxhUea0vj0VTFkN1YSRlOaGU5YRSUxRFXYlMbJUry5ZS/CiYrAQv0mPdyUrwIjvBl4K0YEqzwlDkR1NdJKOqMJaKvChKsyMpyowQMaQqT0NXm0NnQzE9ulI9jvJRVzxCWZqGtjKTNm2JuHFOXZlNs6qIzsYKOhsr6G6o4KlOwbuuRt506uhVl1GVGEz6g1Nk39xO/o1NZF/dQM61zWRdXEv84UUErp+Ox7Kv8Fg8CY9Fn+PlOB4fe1P8bY0JshOqRAYUhc43JsjciMD5RgRamRBoY4rEfiKxS78ldcNsMl3mkr5xFnGrviN62WTCFownzN5UmEmyG0+E/QSiHCYR4TAJif1EAm1MeThvNDemDeHatH/jMftTUuw+J83SlKxFkyjdMgftmVXo7uwk4Rcnzi78in1Lv+HSkWXEhd0hKuQO9y8f5pe1dqyaYcwex6+J9z5Gc2kI3Ypw+qrD6KkIpLvMhydVfryrj4DWRN43yXlTH8YbVSBdBdfpL7kCdXeg1QO0t0B7HdSXQfUrz8rO0JFzlPrEXdTFulAdvplszyVEXrfG7+J8Am8uIeDeGgK9XAj23UeQ935C/Y6SGHmZtOjbJEhukii5R6LkPnFBd0kKu0uY1zm8rx3k6vGNnNm7ksPbnNizzpatq+azfY0V29dYsXWNDVvX2LDpZ0v2bV/MueMu3Lp0gNjw+8giPIgJc0fif5MQvxvESt2Jj/AkNuQ2HrePcuHEBg5stWf72rlsXDaVDUt/YMPSH9i4bAqbV0xl84opbF4xBZeVU9m6ahqbV0zRQ2gaW3+eyfb1c9i12Zx9W23Yv82WgzvsObR7AUf2LMT1kDNXzmzB4/ZRQrx+JcL3JjEBbsSHPiRR6kVSmDeJUi8SJB4kSj1IjvAiOcKDxDB34iV3ifK/Rm6yLxLvE2xdM4XVS4xYtvATFtj8DXubvwrwsR7OAptPcbQehqP1MOythmBvNQRHawFDSx0/ZdmCkSy2+wQn638Piggh/fOlNh+zzPpjltv++w9Zaf9v1i0czqYlI9i2fDTbVwh3bLYvG83u5WPYu9KI/c4f8ouzMYdWmHJ0xQSOOBmzz3o0++eP4ZC5Ecfmm3DSwozzVqb8amPKLQcz7juNx3fZ5wSvmkT42i+JXv8lcVu+InXnt+Tt/4HiIzMoOWFB9c2faZG40pnqzeu6HOjXwss63nVk8FYdwOuKO/ym8ITGaKE61FcE/RW866/k3bNafnupFTD0rh3o/l26QI8ieAI84b0eRG+fKXndVcyr1kxeapMFEKljea0/pPmsKpAnxQ/peXybjoxfaUk6Tb38IPXRO6mXbkAXtAyV21zqrn9PzYXxVJ0cR9G+kWRtH0HKphHErhlF+Goj/JaM5Y7dGC7bGXPeYTwnHcw4amfCLzYmHLAaxx7zseydP44DlsYctDbhoLUJv9iYcdhayCErEw5bC793n/UYfllgzLElEzi5ZCK/rvuB+9vnIbu4Bl3YFciQgM8VWvcuRr1uJhm2JkSbf4b7tyO5Mv6f3P/uX/j/NJSgecPxnvZP/Gf+W0zADCFB+gRP/5CQGUMImTEEycyhhMwaSshPwwiYOwz/ucPxMxeqQw8tRuBpb0To6m94dMSRqlubKLu1mSr3Haj9D6GSnqI9243+6hB+0yVARxbvOrIHgehNRxFv2kv0ICriVctj3rYX8Kopi/aKWJoKJfTUxAk3iRpTeKFL5YUulde6NBFEr5r+JM2P6Ncm01MTR3e1TA+iDxlUKdKv4h4Ion61sEb7tTKGrkJfyiPPU5d4g7Z8T7rK/OiuDBS2zlWH8aQmYgCIBLh8aHMTYPRMLRPTr4yho0JCc7E/LaUBAooU4XoERQzKwHmiJ3XR/OV5RzV1JcmkyXyI8L8xCEPRATfFQ6zhvr8S4X1pEIgifS8S43uJKJ+L+vmh00jcThB896h4e8hQIZJ6nib04SlCHhwfBKIIL1di/M4RqsdRpI8rccHCNrjYgNNE+pwkzPMoUX4niA89R5L0grgIIVFyXgSRIYbZIUObXLLkAokh55AHnkQWcEJEkeG5LOAEsX7HifU7TrTP0Q8tcx6HCXt4BOmDw0juHyHU7RChbodID79Oaao3NTnBVGUGUJ7pNyjFGT4UpniSn+DGY9kdojyPIL2/n8SQc1TlBKApi6FVKczfqKqSUVUlo6lOFTdp6RRp1FemoClP0G+ZCqciV0ppdhAlWQFU5IZSVxKFtlJOU00qLXXZH0BUKkdVHCNUlnIDqcz0ICPiPGlhp0mRnCA55CSZ4WfJjrxEZuRFanN8RBCpywQQqcsFEKkqY1FWCBiqLgzncZo3dWXRg1DUpEwT5oZq04UNeVVxevjE0lQXS3NttD6xwms1MvENaHNN/KAYcGQYjm/TpIgHRz+028n033dwWmtiaauV0VYro6M2hs6aGLrqYuisjSA/7ioVGXdQF3rQUOpFc7kQQ4WoscSDhuKHIoA0efeEqlCBG+q8e2jy7okYUuXcoe7xPZS5biKM/gxE6mIvtOW+aCqldNQXiCDq71TT36mmr0P4+mmXhv5O/fHVgQBqrhKih5CQMvHwbG9HFc971bx8ouV5r1ofrR5Dg58/7RIQYwDT0y6NHkhCpWggiPp7tOK9IXHVtlgVUtLbWUdfRx297bX0timF6NvmOlsVdLZV0tk2EEOZNNWn0axNoVmbQqs2hVa1/maV8gNsDRhqrBLu+tRXCJgxpLFKJraw6RTyD+1vNcKRVSFRQirCRRD9/vs0VEaLM3q6yhh0lTE0KwZ/bcBQU3k0TaWR1BdKaS2X0aGIp7ksVnxNrAgVhKDOD/qAoqJgNEXBaIslaEokqPTVovqyDyBSl0aLMDK0yhla58qypRSkB5KV4EWG7AGZcZ7iXaJHcg9Sox/wSO5FbrK+WqTHUOGjUAoyJGQlBFJVEI+yLIW6kmSUZSkYPvRqU+ejrcyktjgFVVkG2spMmlXCCm51ZTbqymwaanLpbKygS1dJT6OCF21a6O/iXV8nnaoK6vMSyQ+6Tu69/eTe2MKjKxvJvrqJrF/Xke7qTNj2eXit/I4HSwQQeTqY4m1rgq+tEQHWRoTYmhJibYzEwojQ+eMIMR9L4Lwx+M37DN+5o/Ca9SnB1qbIVvxA+pa5yNZMIXbtFGRrphC57BuinL4iymESkTYTibSZSIzt50TbTyJKjyJfWxPumo/i6qyh3Jg2jIdfDyN2timpFiYkmI8mf/UPaI4tp/7qTgqv7OD+ThuCL28mIeAiD37dS/iDM+xZOpPdtpNwXT2VoMvrUD5yo686jJqUm3QU+/GsVsr7Jjl0pEJ7Br81p/C6IYYX6kBeKh/SnneGxowDdOYeRJnwM+rEVWhSndGmraanaA/dBQfpyT1MY+peauO3kebrhN+v07l5/GvuX5zN/SvWPLzthOe9VXjd34Tvg11EhpxEJrlAmO8ZogJ+JTboFrLgu8iC7xIf6k5SuCexQfcI97mB541TXD25i7O/bObUvjWc2L+GE/vWcWLfOu5dO4bH7dMEelxF6nebR0kSZOE+BHhe5/7Ns3jeu4g04B6xEk+iQ9xIiPJA4nN5EIz2bLQSs2vDfHauNxdzcJsdm1fOZO2yH9m8ehbbN1mya4s1e3c68MvuRZw/uYHrF3fg5XaMUJ8LyKV3iQ93JznKm5RoP1IifUmU+iALeogs6CFJYd48ig0iL1lKfoqErHgfUqLdSAi7gTz4V+IlF3E9aM+qhSasWTKWJXb/ZrHdP3Cy/S8W2v03C22GssDmUz2IhosoMsQAouULR7F84ShWLhqJ84IRLLUfxmLbIX9AkQFEhiy3/UiMs93HrHEcwnqnT9i46BM2OQ1ny6LhbFr4CS4Lh7NjySj2LP2MPUs/Ewb3l5twzHkiJ5Z9zmFHYw5YfMYv80ZzzMKIs7YTuGQ3kasOE7mzYALuiyfgt+JzpKsnI1v/DYmbviN167ek7fqe7AM/UnJ0JpWu8yk9t4C6BzvoTrjLs5I4eNkKb1p4357JkyofXlbe4lnJZV4pPEAXC13Z0F8OzxW8e1HHby+1/PZKuDX07n3nfwBRlx5EvQKK3nfz/s0HED1vyuCZKoGX6nheauQ8V0XzrDac/qpg+kv96CtwF1CUeZmWFFeaEw7THLOL1vD1NPg4oL4zC+Xlr6k+M56ig6PJ2TWC1M2fIl8/ktgNQoug5zITrjuM47yjMWccx3Pc0YQjtsYcthrLIcsxYg5bjeWwpRFHbUw5amPKcWt9bE04amfCMQdjXJ3MOOs0nnOLxuO/fT6PLqyjM/wy5AbRf+8AnafWULtmJo+sTPCd+hFnjP43ruP+xoOpRoTNN8Jv2kf4Tv0nIT8NE/Hzn/J7EIXMGgCiOcOFdjnzUXjMH4G7xSg8HY2R7zKn8NIqKu9to9xtG1Ve+9CEHqc+5jy9BZ68qJFCUxK0ZfKmNZPXbdm8as/lZUc+r9qKedVWzJvWYt60FfKqOU+oErXk0adKRpsXRHNJGD21Mp6qE3jRkMTLxmReNqYK0RnuFGXwUpcxCEQvGtPpVyXSWRVDd3UMfcq4ASgaXCn6MxA9VcXyWi3nSUUYLdmePA4+TmOmsHGuu8KPnorBKHpSEzUAMgYYCSAybJ57ppbxXCMXUdRSGkBbWSCdlVI9iv4HEHVqClDkycmKCyAxzJ3YoDtE+QsHWKVelwjzvESY1wUivIXHuKBryAOuIA+4gsz/MjL/yyKKwj3ODgJR4N0jBLsdQ/rgFFJ9lUj68IR4jDXCy1Vco224PRTrf5ZE/XrsGH9XIryPE+lzEnnQaZKkF0gJv0SS9II4+yMPEDbNGW4RJYZc0LfNuZIsuUCK9KJ+bugUsoATgzAU43uMGN9jyP2OI/M9NgBExwjzFNZ9B937hZD7xwi48wsZUbdRFkUPSnVhJOWPJRQ/CiQv1ZecFG9yk73JS/YkL9mTLNkdIn1OkhR+VUCMMgOdMpsG1WO0tVkoFRloqzPRKR/TqsqjRZlLU91jcVuU4RPg6qIYaktkaKuSaKxNpaY4FmV5HPWKVOoVqagqEqgrE45EqsukVOf6Upxyh1SpK6nSkySHCEkLPUNWhHBotTzNHW2xBG2pVPgEuzxCXx2KRl0lR1UZS21pFHVl0agq4lCWy/SD7slilWjgVq6G6liaamJoqomiqTaCptoIWmsjaamJoqU6Rlwg0ayIFWN4ra1WaKUTK0l1A6tLAq6aaqJo+v1R1epwWhThtFZH0FodQbsigvbqMNqrJbRWhdBY6k99sTeaIi80RcI9oaZiIbqih+JGOQOA/pDHd8Uoc+9Sm3uPujw36vLcUObfR533AE3+Q1QFD1EVeaAu9EBd7IWq3IdmZQydDYX0NdWIIDK0mxkqLn0ddfS01YjLEwZFXxEyQKizuZTOpnJ62hQ861EOwI9aXy1SihB61qPkaXcd/Z219HXU0N9Zq4eRZlDFyAAiQ551N/C0s5GnnfVCBUsPOBFC7cIq7Z7WOgFy+uUPHS1VdLRU0NtRRW9HGW1NucIxXk0yrdokWrVCG2VrXZx+s+Jg2OgUsUIVpyKahvJIcXtbY0U0jRXRIloaq2JoVETRqMePkEgaq2JoqpHRWhdHY1UM9RWRIvI1ZVHUV+iBVB4p/oyG8nAaysPRlYfTVBFJU0Wk8HWZkOaSMLR5QXRWx9FVm6AHkGRQ1PlBqPICUecH6WEURH1RMA1FEjRFoagLJGiLw/Q/N1a/QfJDKrJDB6X0UQh5Sb5kyTzIiHEnM86TvBR/8UbRwJY5VUk8jTXpIoiKMsOozJdTmS+npiiR2uIkaouTUFek01iTRYsyF21lppj6qiwaanJRV2ajqshCU5VDl65SrBB1NlbRrKygr7mR1309vOnroE2RT3mMN/KLLmTf3E761Y08urKRrEsbyLq4lth9Nviv+ZGHS7/AY9EEHjiY4GFrjLfNOHytxxFobUSw1VikVuMIsxhL6LzPCJk7mqC5owieN5qAOSPwnzMKqa0ZMufviFr+LTGrphC/bjpJ62YTv2IqcqfviLabTJTtF8TYfCF8bT8ZqcMXBDhMwMPWmLsWo7k1awRu343Ec/InBHz5EVHThiKfO4rUBZMo2W5Pw5WdqL0OUeZzBNm1HQSf24L/2Y1sszBhx0+fcnb5F/icXEBj9l1oT4bmBJ7VCpWi143x8DQfevJ535nD29Yk3jRH8a45hBd1bjTnnqRCtpayKEceh0wjO/griiJ/pDhyJqoUJ5oyXaiJ30BG6BLC3C245foFp/eP5fShCbge/pyTh7/k+KHvuXllMT4PtuJxz4W4yPN43N1DsNdJkqLuEeZ7hfgwD7ISQslJjCA1OpDkSH8i/d0I971LpL8bscHuhPrcRBbmQZj/HW5fOo7X3YuEB7hRlptEd1M12UlRJEQEcO/Kac4e38vtK64EeF4nLPAuseEPSIz2Jj7yISE+l3C78QsXXbdweO9yDu9dzm4XezF7tjqw28Uel3UWbN1oxYE9izl00JlL57fzwO04vl5nCQ+5QWzEPRJjvUiV+ZAeF0hGfAiP5MGky4JIlwWRHOVNapQPWXEBZMX7kR7zEHnwFUI9juFzexdet124fm4J1087sf3nyaxdPHbQsdSltn9jmf1/s8zunyy2+4SFtiNYZDeShfYjWWj/KY52w1nkOAInhxEsdfxUBJHzotGsXixk5aKRrHD8lKX2w1hiN3RwhUjfLie0zH2Ms93HrLT/N6schrJ2wVDWLRrGhoXDBBQt/ISNC4ax2XEYWxZ8wvZFI9i5eBT7lo7j0IrxnFgxmZNLJnHUzoQjFmM4On8MZ22MueI4kVtr7UyDAAAgAElEQVQLP8fd6Qs8l3yO3/IvkK6ejHzj16Rv/YGs7VN4vHcqhYdnUnZyHjXnbaj9dSHa+y70xF7jTZkMnqiBfnhSzVuVhBcVN+kpPMvTiuu8UvvzW2sc7/sKefesmvcvlbx/3cjbN028fdvOm3ddvKNXbJHjdxn0+vtu3r9t5t1zFa+7ioWtYnVxvNYmCbNEapkw1F4lobvUj95ib/oKPegrcKMn/ya9Ob/Sm3GKvuT9qH0WonIzp/bqD1Sd/5zSw6N5vPsT0rcOR77hEyLXjkLysxFey8dxc9EYLjqM46yjMa4ORpywHcsxqz+LESdsTDilz2k7M07bmeFqb8YZx4lcW/41bqu/J9hlDrW3d0DiXcj04p3PIRQuP6JY9y2PHCfh9cMITkz4B6cnf8ydHz4lbL4ZkhmfIp0xFOmMoUTMHo5k+hAk04d8AM//lFmfCJk9nIA5w/EzH4X3/FF4Wo3B28GY6C2zyHFdpm+V206p+06q/A7REHWOlqSrvFIE86JGytNqAQxvmzOECl3bY1605/GytYiXrSUCiFqLedWcJ+Z182Oe1qdTl+VHe1k4fTUynqnjeFUvoOiFLpUXjek80z0SQWTI8ybh8Wl9Kl21ceKCBUP73H/cPqfPU00cz9RxvFAl8KJOTl+ZlIYMd4rCXWnNvcfTSj86SzzoqQjkSZXhtlCYCBlDhWjgGm5Dhei5Rs4ztYxuRTjt5aG0lQbTUSGhqyrsA65qpfrKU+Sg/EWnyKQsK5pHMj+Swh+SIL2PLPguMYE3iPK/RpjXBaSe58XHFOltMUmhN4n1+5Vwj7OEuruKM0QStxODQBTqfhKp52nCvM8Q5nFyEIhkAeeQBZwTt8kZ7gMZtslF+Z4iLlioBg0EkeGY6qA2uaDzyAPOEO19kmif4yQEnxUrRANb5uSBJ4n1Oy6AyPsoMt9jAoi8DuurQ0fFTXfShyeI9D1LeVaI2NNvuBJfWxJHTbFc/JS2LD+KqmIZihI5NcWx1BZHk5XwgOSoWzxO9qChJokGVSYNqsfUq/LQKnPR1ubQoBSOJbbXl9ChLaFdU6Q/xJlHkyoXnTJbiCqT/s5yWrQ5PGkrokmZgbYmBVVVInUVMmrLIlCVS6nK8yU/+RZZskukSk+SJjlJmsRVaJULPcOjsHNkRVwkX34TbUnIH0CkrYxFq4hDq4hDXSVHXSVHq0igvjpxEIZ0AzbKNdXJ9du8wtHVSMW01ESIIGpWRIufyAsgihbTUh1Dy59gZ2B0ijB0ijCaKqU0V4XRXCUR06KQ0qaQCgdWq0JorgxEV+5HQ4mPiKH6IgFBhjQWGjbJ3RdBpMy9Oyh/AFHBfWoL7qMsdEdZ6C5AKN8TVaEXtfkPqMt1R1XkgabSj4aaSHqainnS9qHFzDCD09elFNJRJ7bFGRYnDMwgDA0AUV9Hjdg2Z8DQsx6lWBEyQKivo4be9mrxa+HX1CKMBmLoSbdGD6EGsZXP0N4nQkh/V6izSVjR3Karor25ko6WCno6qnjZr+R5n4Ku5nz9Id4EWjTxtKjiaK6NHfD3QIgBN42KKKGyUx5OfVmYGANaGg2/pkdQQ1U4mgoJmvIwGioj0Sk+tGPqFHKUxVJqC0OoK5KgKgkT7wQJi0MiPnzfMomY+tJgdKUhNBUH01QcTH1BEPUFQbRXRtNeEYumQIIqN1iAUF4I6rwQVHmBg6LJ9UeT6y9CSZUfgrpAIrTKVslprU2irS5FTGNlAsqiaEozg8hL9h4EovTo++Sl+IsgKs2SUJAWTHlOBKqSeLQVySjLEqgqjKWqMJbakgSyE4MozAgX2+YMVSJVeRraygwaFNk0VueIM0TqymyU5ZloqnJoUhbSXl/2IdoKmtUK2nX1PO3t4f2rp3QoS9FkRZFx7yiPbuwi7fImMi5v4NGvG8TlClKXOXiv+HoQiDxtxuJjNRY/y88IshyDxPIzwiw+QzpvFJK5IwmZ9yFBP40gYM4Igq2MCLY2RWI3iZhl3xO/YirJzjNJ0Sdx8Y/IF3xDlP1kwuwmIbGbRLDDRAIcJuDvOAFfq/F4zzTD6/vP8P56KF5f/o2o2SNJsDQmy+kb8tbPRH1hDVq3XdR6HSXz2g58dtqx96eRnLIezb113yI57Yg29TLvNBG808bQXxtJT3UEL3TJ8LwEnpXDkyJ+68riTXsiPE2D9mh+0/ryvOYmfWWHUSYvIjPoS5K8jEj3//8pe8+oqA+1X3uvd53zrvecZz1ln2c/eycxRo2aRGOKRo1JzDZqil2xK/YaTdQ0Y+yKSBNELIj0Xoah9957HxgYpnd6R9REvd4P/2GAlL2f8+FajkPAD+LK/+J337/7TWrjl9KYuJWK2J0kBK3F9/YS3K7N49q5WdidexO7c29y5dxbXDn7Hhd+/BAP122IQn/A7/5x/DxPEvTgNCG+l/G9d4GoIDfSYv3ITg4lRRxAZkIoaTFBpMcGk5kQSmZCKIlRvuQmR5IiDsD/rguxYd5kxofzpM8ET3oxKeuQ1RUS6e+B9x0H7t68gvddeyKCPAjzv0mQjzNRIR5kJgcRFepOVKg7Qb6OuDp+x/nTeybw3ddbOH96D67O3+L74CrhYe7EiD1JTvIjOcmP9JQAMlKDyUkLIzc9nJJsMdVFSZRlx5Im9iHC15mAu5fx97hIiOdlHrj9gIfDce67fE2o12luO+zkxMF57Nk4mR1r/2otORgbXROSmj02f2WXzUvsXP8KW22msnXTqxamsnXTVLZveZWdm19l1+ap7No8ld1bprFr81RsbV5m9+ZXOLB9Ogd3zGD/tmns2jiZnRteYtu6F34jRLvXC6Nyeze+yP7Nkzi4+UUObRHSoaNbJnF8y2SOb5nMVxZObJ7MN9te5czOWVzY/TaXt8/lis0cLq56nYsrpnNt5Qyc177G7Y2zub9lDv7b3iJs51uIdr9N0oF3yfnyPYpPvk/Ft4uo+WExdReWIr22ArnTWlQetnSLLjNSGAyaShgxQZ+CR6p0Hks8Gal3YLDpJoMqX35ui+dZbwHPhiQ8G5Hz7LEOnpp5+qyTn59187OlTe45/X8oRNbfP++Cn8eEaECbzaAynZ8NOTwx5PBQm0m/IoXeljh6JFGCFNUHCTtFNV70VNykp8ie3txzaCN2o/RZTYvHR0id3kZy+VWqfnyJwpMvkv7lC8QdeAnxgVcJ2TuDu9um4rJhCo42M7i2fhpX107j6uqpXF31KnZrpmO3ZjpXV73K1VUzsF/zmhWHdbNxsnkL541vc2vL+3jZ/p30HzZj8jkLxf6Qfote90NITy6mats0clf+laD3/4LdzP+F/fxJuH44Bd+PXyFqycvELHmR2I9fsBKz+G/ELP6bVYz+qSD9gRAFr51J1I55lFzeRrXbAepuH6PB6yQNft/THH4efYozHfn3eNwsYqRZzLBFiJ4YcnhkzOOhuZAhcykj5ipGTDU8MQuMF6LH5jIG1bl0SZNQl4bQJ41nsDWZR6p0RnRZPNRnCaN0ujzrKN14IRo25PNQl8egJntMipoT6Vek/beEaEiVwZAqi2FlliBFEhHyLDckCVfpqfamp9qX7vpAehsjGZCK6WsWW6VobGxOSId+PTY3KuFdTWLa6yPpkIjoahK+hlWIWsW/FaKWylQqsiPJT/InO96HxLBbxAa7jSVEFhEaJT3yljUlGp8QJQW7CPtED64Q43OVqAeCFI0KUUygPXFBDsQF2CHyuUTUg4vEB9qTHuVCepQLKWEOloOr160yNFqekClytgpRdoyzdWwuXeTwm+Or6eHX/1tCNJoQpQSfJzXkAqkhF0gKHEuIYv0vIw64jMjvMtLKaEa66lA1ZaJqzkElzUMlzUPZlItckoWiUXhPIy9EryrFpCmfUDHcWp9ETXEE9RWx6JQl6NTl6FSVaJVV6JXVmDV1wsy+UUqvvokeXSNdhga6DA10GBpoN9RaHpBr0ClL6NBV0FKfgrolG3VLNoqmNOSSeFrqopFUBVOWe4eCVBcKkxzIi75CgWgUO/KjrlIgsqM4zpHiBJdxQhQjCFFTPLoW4WaLVpaKtiUdbUv6b5IhoyLPUmiQYSlMSMbQmoBBJkbfEmXF1CK2CM7YQ7BBmjDudRwGqSBNo9KjbxKjl4qsGJsEDI2RGBojMUoETE2RGCXhmJoirZgl4eNuCwVMqNQWhMjfir7az5oOWYWo4i6KirvIK34lRhX3UVTeR1HtjbzWB0WdkASpqgJQVQWhrA5CWR1AS7kPJpmITl0iZnU6/eZ6hjoFCen7B0LUZZTQbqid8HfdYayhy1RrYUyIetqa6OtoYbCr1ZoUWYXIkgoNdrXS39VMf1czfZ1S4bVViBS/I0SqcUI0uteksI7zjQpRf5uMPnMzfSYZg10qHg3pGRnU0dclo7dTymC3lP4uCZ2GUkyaHIyqNIyqFIzyRGu6Z5DGoW+KFWiOs6KTxqJrFKOVRFvRNYonvKduFNBJY1E1iNBJY9E3J1jGMDPhYQvDbWXomhJproxAWh5Oa3WUFXVdjCUhEv4sQYREaOoiUNeGoq0JRVMZhK4iCE15ILqKMAxVInRVIjQVEWgqItBWRllfq8sFCVKVhaAqC0FRGoyiNBh5WTDy0lAUFZFCSlQf+7tC1C7PQ9uQQXN5DHUF4RYhCrUKUWVuGJW5YUjKYlDWp9JcmUhdUTQlGcEUpPhRnBlMVUEUVQVRlOVEUpEbTX1JIq21WWiaClA15lvRNBWgbynFICvHrKjEYEmHRmXIrKrFpKyx3ijSK2sxa1vpNBvo7+3h6ZMhBtvVdDeXUSe6TYHHD+TdPE6B61GrEBVc203K92sI378Iv61zBCFa/zr+a6YTsHo6QSteJeSLqYR//gqiz6dYhSj605fH8QoRyyYRvvRlIpZMRbR0JuLPZhO36h1SNiwgc+uH5O3+hOxdS0i3/Zik7R8Qt2U+4o3vIlr7llDUYKn5jvhiDkHLZ+P3yQy8P5pE4IeTiPr7i6R/Oon8NdOoP/wRDd+vQuZ4AJ33GUrsdhO05338t79J8vfLyXDegiL1GoMNQYzIhP+BdrUmMGTMh5FG+EUGj6U8H6gTdjH6q6GnAjqKwJgO7TE8bHKgMXUj2UFzyQp8m+LIJRSHrSUraBPB91Zx0+UTnOwX4XBlAVfOvSPIkCUlOvPdfH489QHBfl+SlXKdFLEdXreOE+x7llsuX3PX/UfCApwQh3sQEeROTMRdkmP8SI0PJDbC2ypEecmRpEUHkBDhhzjYC5Oyjp8HjPSZZBRlRZOXGkZUkBt2F47yw8kdXDxzGK/bl/F9cI2IkJtEhnoQ7H+DiJBbRIXdJi7ai3jxA/y9XSYQGuhOrOgBqYlBJFtISAwkIcmf5KQAUpIDSU0MIDHOB3H4HcL9XQV8nAj0vISX+3fcdDiC86UDuFw+iNOFA/je+lFotPW5hPOlrZw4OJ8tqwQx2bbyv9i+6q/sWvsie9a/wv4NU9i37hUO2Exln82r7No0g52bZ2C77TVst73Grh0z2bVjJrt3vs7eHa+zf+drVvZun86ujZOtQnTIdiaHdr7Oge0z2bv1VUGMLCJku+EFbDe88BshOrTlJQ5vncSXWydzbNsrfL1tGqe2v8o3O6bxzQ5hXO70rtc5v/ctru6dz9Vtc7m05k0ufDEDu9Wv47z2DW6tF2TId/tbhNi+ReSeOcTtf5v0w3Mp/Go+Fd8uovb7xUjOfIz08nJkjmtQuqynO/gkT3PvQWMKdCngoYEn8gwe1/vzpPo6I/X2DGn9GeqK55fhPJ4/qubZiGxsZ2jCnaGBcULU/98Xot46+vXCzZmnbUU8bSvisSmfIW02g8pU+lviGJCKGZRG0t8YSk+tD92Vt+kpdqY37zJtCcdRBW2i9f4yWlznI7WbScOFqZR8+yI5X/2NxIN/I+bQZMIPTsfLdio3N0/B2WYKDusErq+disPa6Vaur3mV62tmWHFYOxOXDW9ya+tc7m1fhOeWT8n+8Rj9oTehQgQRl+l23k7Lifeo2vUqqcv/naD5/5Mbb/0PXOb9BwGfvkbIp68TsuxlQj/+L0SL/0rcx38l7uMXiBsnRL8Wo38mRBGfCPeHwldMI2TlNELXvkbeqRVUOeyhyu0AtXeOIfH5Bkngj8iiLglV6kX3eSIdE6KhlgQea7MEcTEV8tBczENTJQ+N1b8RohGzIESPTMX0KzPRlYXSWRNFX2MMI/JkHusyGNFn8FCfw0N9zq9G6AQZEoSogIe6AqsUdTcn0tOSJNwRUiczoElhQJPyO4KUYSGLIVWWkBQpEmmv8KYh/gr6gpt0lN2no9KXvoYIBpvEDEjF9LdE098qZkARS5/ityNz44+2DimT6W2Jm5AS9Uqj6W+J/mMhqiuMoSgtmNxEPzLE9wm9b0fQvSsE3r1MmNc1qwjFBboQH3SDhCBna4nCaNV2UrALKaGuJIfcIMHfnhifq0KRgkWM/pkQZYpukBrhaC1TSAq1IzVCGJ3LErv8QyEaPb6aI75BjvgG2dEuQmIUce03I3O/FqLk0At/LEQBFxEHXKY8xxeTPEtId+S5aOSFVlQt+SiaC1C1FKJTlmHWVtFmqKXN8mDbY66jx1yDWVOKQVmESpaLViUIkUZdiU4lyFC7XkKPUUp/m4x+UzP9pmZ6TI10GyW06+sFLF/TpClH15qPTp6LsjFNGGVrTKK1IQZpVRhlOffIT3OlIMmJvDg7qxAVWRiVosIYe4rinVFVR6Cui0JZH42iToS22XKzZdyNIKsA/QqhJWycEMli0bdECzIki8DQbBGilljLg3ACBmnC2MNw01jqIxCNXipC1xSOtjEMvSQMQ2M4eonldcNEjJLwCUJklIRjrA9GVxP4GxHS/k5CNL484dcJkbzCUxiNK/dHXhZIa0UQrVXBKGrCUNSFo6gLR1kXjqo6AlV1BPLqMOTVYWgaIhnpLODpUBWDnRUMdjYx1D2xoW08o6IxXogEqn9fiEz19LQ1WVOi8SI0fkRuVIRGGZWj0QKG4R4VD3t11rG5UUEbG5FTjgmRJRkaFaL+NhkD7a0MtLcKI3+dLXS1CyN+7YZq2vQVmLWFmDQ5mNXpmBRJGOWJQnrYHIOuUWRBLEiQNHacEInQSqJ+F01DJKoGEaoGkTVR0jcLrXLGljTa5Tn06Yrp1hSgl6Ygr4mmuTLCSktVJMoa8di43DghUteGo64OQV3hj6rcD3XZKAGoSgNRlAajLg9FUxGGvjICXUUYmoow1BXBqCuCUZUHIS8JoLXYH1mRL7JCf2TFgbSWh6GsFERMJ0m03iMaPb6sbkhB25CBqi4ZdUMKkqJoKrJCKUz2sQpRfXE0LVWJaBoz0UlzUUuykNemIatOQVIej6w2FUl5PCVZIWikeSgleWilhVYh0koL0TUXWcbmKmlXVdOuqkbfWo5BXoVJWUO7ps7KqBiNClFXm56hgR6ePOwXqtqNTciyIijwuUzOza/HCdFBih12k3XeBvHxJQTZzsXbRhAiv7UzCFg9ncCVrxLyxauEfz6VSEsiJAjRRCkSLZ9M9NIpxC6dQezS1xAtmYFo6evEfvYm8aveIXnjQlK3fUCK7WJSbD8kxfZDErctJGnTfBI3zCVh3VvErX6LyNVvEbpyDgEr38Tvsze4s/CveC/4M8EL/j+iP/zf5K+bTu6GN6g49DGG6/t5EnyR4YBzFH37OaknP6bIdTvy2PN0lXgy1BjBYGsiXbIkBkz58EQKTxXwRAZDjdDXAD310FkL7TXQVsrj1mjQBfNMfQtj+Vc0pm2lNsmG3KCVJHh9zoMbH3DL6QNuOr6P6/UF2J17yzIy9w5Xzs3l66MzOPPdfL45PpdrFz4jJux7xCE/8uOpz3FzPIDr9cN43f4B33vn8L59Fn9PO6JDbxMdepcgLyeyk4NJjvalMFVERmwwWYkRNJRnMdTVykCHlLy0IGLC3UiP98L//iWcrh3jh1NbOHlsLVcv7OPWjVPcv/0Tof6OiKPuEOTnQnSEJwkxviTE+COO9EYU9sBKVKgX6UkRZGfGkJYcQX5OAvm5ceTnisnPFRMf640o/A6Bvo5437vCXdefcLpynLsuPxAb6oIo+Aqe7l/heHEbTpd2cun7LdidscX96hF8bp7Ey+0gnq62bPri/2Dz2b+xecV/smP1i+zdMI39G2eyb8Nr7F3/Ovs2vMG+ja+zZ8sb7N42iz0757Bn5xz22r7DXtt32LfrXQ7YvsuBXW9zyPZtDtnOEdg5iwPbX2fP5unY2kxlz+bp7N86k4M73mDvlhnssZnGznWTsF3/MjvWvsTudS+zZ/0r7Ns4lYObp3Jo81QOb5nCsW2vcmzbq3y9bTrfbJ/Jd7Zv8P2uWZy2ncWZ3W9y4cA8ru5dyJXNc7m85k2urJiF89rZ3Fov7Az5bn+H0F3vIt79Don73yHt0LvkH5tPxTcfUn/6Y6RnPqHlwjJkdp8jd1qL2mMHz7JvQL0YzNUwpOeJsYahhkhGau7ypMaFR1IPHnfE8mgwD36uhV+aef6zmmdPjDx/2v6rO0P/WIiE/aG+CUL0/JGCJ701Qn2zOZ+nHZYl/7YiHhnzhCV7hZCyDspjGZaL6Kn1obfqHr3FN+nLv05H8nfoInaj9F1Ji8cHNF+fjfTiq1SdfpnCky+SeuQvxB58gYjDr+C3ZwrumyfhYjMZp3WTcFo3Gef1U3FdPwPXda/hvG4GTmtmWqToVexXT8Np7XRubpiN5/b5+Nsuo8HlCmTGQ0kCxNxA8+Mamr5cSOHml4n88H9w/40/4TbzT9xa8C+ErZ5JxPJpRCybIsjLJ39DvGRMiGJ/JUT/LCGKXPI3qwyNHmQNXzGNsNUzid32Ls0Oe6l02kul+xHq75+g0fd7moJ/olVshznzFj3FD3giFVlToqGWOB5pLemOKY9hU9E/FKKRtjKetJXRr8yktyUJQ1kgPfWRDMvieaRO5JE2lUeGTMtOUfbvCFGhVYiGtPkMqLOszXNdrQn0qZLoVycL/BMhGlZmMKJMoac+BHOZF/Vxl9Hk3qKrwp/e2mAGGiLpl4gYkIoYlMf+UyEaTYkG5Il0NkZbU6KeRhF9zaLfFaIBWRx/+nU6FBfoasGFKG97qwwlht4gOdyNpGAXa4NcXIBFcoIciA92JDnUmfhAB2L9r5IQfJ14y4hcjN8V4gLsiAuwI9b/KmLfi4h9LxIXeIX0cEcyI11IDXMgKegaiYFXSA2zJzPKgexop9+QI3b+w/fzYl0mflzsQJboOhmR18iIvEZ6xGUyIi6THnaJtNCLVhEaJSX4/JgUBV4gJugSjRWRwnV7dQF6RT5aRTFaeSlaeSlqWRGqlkLUsiKM6gradDW0GxvoMAkPhx3GOssDYhVt+irMugr0mgoM2kqMuhrMekGGOgxCOtRnbh77Cby5iW5zI+36etp0dXTqa+nQ1WBUlqKR5ghpVUMKKkkC8voYqgr8yYx1JjPWkbRoOzLFV8kV21EgvkqhWEiFRskVXaUwxoGieGdaSoNQ1EQgr4lCXhM14WiqWZUriI+y0EqbotB6gNXYmimUIrSmYpRZxuWao9FLIzG0WIRIGo1JGoO5OR5jYywGiRh9QxQGiQiDRDQhCdI1hWNoDMfQFIpeEiJQHzxGXRDG+uAJmCXhVkz1YejrgoQDqbX+446rjh1bNdQK6Gu8UFfcG7cvJDTHKau8UVZ5o6r2QVEVSGtFLJqabNpkxXRrqhgw1jBormXQXE2fsZJOZQG6xlRaKkXUF4VgbE1npLuKJwP1PO6TMNKj4GHvWElBf4/WctBUTV+n2trQ1tXWTIdJQruxQZBqYzVtxmraTTUT6DLV0tMmsUrOYHcLg90tDPUIEjTY2cxAh3QcjQx0NDLYKdR0D7S3MNghY7hbzoildGF0P6i3XWbdExp9T/h+bKLP3ESPqZE+cxP9bc1j77U10dM2KkO1mDXlmNRF44QoE5MiBVNrIoaW+Iky1ChG3xRvIdby3qgQRfwKQYiUtZFoG2IwNCXR3ppm3UVrk6XTqcilU5FLuywLQ1MKyhoxrZWRyCoiaK0UoaiOsYzLCaUL+qZ4tA0xaOqiUNeGo6oKQlHmi6rMG1WZN8rSByhLfFAUe6Ms8UNV6o+mPBBtmR+6cn+rNKlKfVGV+qIo9kZe6I2swEeQouJA4d9XZTjquhiUNbGoaxPQ1CWjrU9B15BmRS9Jx9CYgawsjpqcMAqTfciJ9SQ/8QFlGYE0lIiRVSdZx3bVkgwMLTkYZflom3KQ16YhKY2jpTIVnTQfXUsBioYsqxwZFGUYleWYVFWY1dUYlZUYlZW0W9LpUToMjbTrJZjUtRhVdZh1UjrblAz2tfHL416Ge3T0mZuR12ZQIHIn8/Yp8ixCVORygErXgxTb7yT9x1WID3+E/5Y5QkK07nUCVs0UDg1+Po2Qz6YR9tkUYXdo+RQil0+egGj5ZETLpiBaNg3R0ulEL51O9CczES2dSdTy14j+Yhaxa98mftN7JGyeT+qORaRtX0TGtkVkbHmf1I3zSLR5h5h1bxO5ejZhq94kZMUsQlbPwnPJC3h88C/cXfA/iVr6H6SvnEz+6plU7ZiP/vuNDLsfh4hLmLy+QnLvMDUPjmFKdwVFPJjzeNpdytPBGnjUCI+k8LARhiTQXw89tdBZBe2VYC4EQzLPdNE8VgYwIvdkoMWF1vxjlIrXUSReSYz3e0Tce5dA97n4us3D2/1D7rp8hMvVD7h+6X1uOi7H4dLH2F9YzOlTc7lwejFOV9bgdGUdF77/gos/rubC6TXYX9iOh9MxooNdiAy4QWSAG9HBHogCXYgLcycjPoiCtBiKMuPIT4skN9WPEL+LXDm/lbM/rOf0qfV43zmN87WDHN77MYf2LuLowQ9wuGKLx42vuHfze7zvXSLUXxifSxL7k50iIkEcLBAdSkJ0KNmpcaTGR1FZnEVuRhzlRQ6svu4AACAASURBVJnkZcZSXpxCamIA/j4OuDl9i5/XJfw8L+Jw+RDhvna0q0t52NVAVUEg3h7HuPDDci6d+YwH7scRB1/C/vwmvju2mCO73mTPlilsWvXvrFz6/2K78SV2rpvEqQPzObF3IXs3zOG47Yec2vd3juxcwMmjf+fro3/n66Of8PXRZZw68gWnjqzk5KFVnDy8gpOHP+fY/iUc2v0Bh20XcGjnfA7ueI+9W95l18bZwhHZTbM4vO1tDm59i30b32TP+lnsXDWDXatnsmftG+zbMJtDm97m4MbZHN70Joc3zeLLTW9ybMtsTmybwzc75vDDnrmc3b+AS4c/4OKhRfy0dwFnd8zDbtN7OKx9F6e1b+O27h3ubXwH383vELLzPaJt55G6Zy65B+ZSdHgBZV8uovG7pbScWY7i/BeoLq8QhOjGejrDTvFzqTeYq+CRDh4q+NlYyIhMzFNlFOhjoC0ZHpbCw1p4KIEnSngqyBDPunhO37gqbYExIRonQBOEqNsiRAaeP5TzuKeaR12lPO4s5peuIp51FvGkLY8RQzYD6jShJlmRxLA8geFWMf2SAHqr7tNX4kFPviPdGWdpiz2COmQD8vt/R+b8Di2XX6Ph7FTKvnuBrGP/Sfzh/yTq8EsEHZyCx+YXubnpZVw3TMJl7SRurJuK27oZuK19Ddd1b3Bl2Su42czGdesb2K2ahPv6mfjtXEjaN1tR37kK+WmQFQcPzmH8biWVm2eSteolAj/8M06v/Yk7s/8f/Bb8C2Gf/I3I5ZOJWjpJYNmLiJa+SMySF4mzELPkRes+kfjvLxC95LdYR+TGJUOjMhT22WQi18wgde8ian7aSJPDHqqd91Hj8SUNXt/QFPAj0rALmNJuMVDqT3+pP4MVgYw0RDDSFM1wSxyP1KkMa9IZMeTy0FjEQ0MZj4yVwuiclTEhetRexiNTIcPqTDrqI2lIdWOoOZohmYiHylie6FL4RZfOE33mr4SokGF9sZUhXRFD2nz6lZl0yZLoak2gV5FoFaFRMRpUJVvruQeV6QyosyxSlCHsFKmS6G4IR5l3m/p4ezrKfOipCqSvJpS+unB6G0UTxubGV3ALMpRqZViVxqA8hZ7meDokIjokIjobo+iWRtMrsyRNv67dFpYW/cmM8SIm0JWE4JsWBCkS+zsS7edAXKATCSEuVumJD3QgIciR+GBHYgLtEftfIz7YkYTg6yQEXycpxIGkEAfh2GqgvUWELltlKNb/MvFBdqSGOfxGiNLDxxri/m+E6PdkKDPKXhCiqCsWIbpIevgF0sLOkxZ2/rdCFHSWxIBzJASeIy7wAtLycKHaWZ2HXpGPXj4mRJrWYqsQ6VXltOlqhHEnc/04IaqlTVdjFSKjrmqCEHUYhIeQbkOTVYr6zM30tAlC1GVJiTp0NZhUZehl+aiaMlE3pqGSJKFsiKe2KJDSjPuUZ9+nPPsepem3qMjwoDLtJqWJzhSJ7SmMvkZetJ2wSxR1jfxYBwribyAp9kNRIyREuqZEodlNIdRbt6knytBvhEiWbRUiQ0siOunoqNvvC5GpKQ5jk9iCMAY3XoZ0TYIMCQSjbwxC3xCIrj4AfZ2AsT7Qwu8IUUOIZUzO14q2xmuMWk8MtZ7oa2+jrnRHWe6OvNwDVaVQpy0v90ZR4YeiIoDWygBkFRG0yyroUkrpN8oZblPzsEPFwzYlw+1yhjtkDLQ10auvoV1Zgqm1kA5tCQ+7GnjUI+VRn0xoeuvSCo1t3YIMCejo7dZZpcgqRu1NghiZ6qxSNF6Muky1dJvr6O2Q0NshsSZBg90t9LY30d/eRJ9ZuE3U3y6hr62WvrZa+tsl9JgFse7U1VvlZrTZbjQBmihELRb5kdBtFG4gdRvrra+7DGO7Tu2GWtr0VbRryzBrijFrCzGrsq3160ZZknUkzoplN8i6HySJRtMQibo+AnV9GOqGEIH6MIsQCXXW2oY4DE0ptLdmWG8KtbVkCneFLEKkb0y2ClFrZSSKauEmkLVQoSlRaKJriBMa4arDUFcEoizxsQiRF8rS+yhL76Mo9kJZ4iN8rOQBymIv66/KYi8UhZ4oCj2RFd5DVngfWcEDZEXetBb701oaQGtFCMpaEYrqaJQ18ahrE9A1JFtFaFSGDI0ZKKsTaciPpCIrmNL0AErTA6jKDqW2MJLqggjqi6NprUlG05gpyFFdOsq6dOS1achr01A35KCT5qNoyEJaJewRaZoK0MtLhZ1EdRU6RQVqWYlld7GOTp3EillTh15ZjUZWjkZWjl5dh8nQTIe5lcEenbAzZmhEp6qksURM+u1vyXM9RoHrUYpcDlDudpBypz3kXbQh+cRyQnbOJcBm9pgQrZhB4BfTCP5caJULXS5IkcDkX4nRqCxNs4rRKJHLphP56QwiPp+JaM1sEja8TfKmeaRvmU/21oXkbFtExtYFJG+aR8y6OUStmk3k6tmEr5uN/5rp3F72V259/G/4fPgvRCz+M6lLJ5H7xQxyvphB+c6FqC9t5WnkJbpCTqMN+oHeNFeeS0RgLoCecp4N1/J8RCI8WA42wGAd9NdCXw30VEN3JXQWQ2cOtGdCWzbPjck8M0Vhrr9OfeYBimK+IMH7TWLuz0TsOYfQW3MIdJ+Lj/tC7rku5KbjAm67fMzls+9if3Ehduc/wPHyMlyvrcDVbg2OF9fwwOMAAZ7H8fY4xo2re7hpd4QH7meICnAmJfoe0cEORPhdI8TbmUh/DyL9PQj2dsDv/hkun9vAiWMf8fWXH/LdiRV43/0Wl+sHOLR3kZCo2M7m6MH3Of+jDc7XDnLX7Vv8PC8SEeRGXNQDUuNCSYoelaFwUuJERIX4k5kcT2VxDrkZcYgj/ImL9OOO20Vc7E9xy+V7vDx+xOHyARwuH8Dv7k80VsZQXRSOsikZbXMS185t4JtjC/Dy2IU45CfCfL7Hw2kX3x1fxIHt09m1aRKbV/+ZdZ/9CzYr/gObFX/hq33z+WrvIo7t+pDD2xfx9d6lnDu1gZ++Wceln7bgZHcAd6cTBN2/is+ty9x1/omb177nzIltfHNkHScOruSrA5/z5e6lHNq+mIPbPmLv5oXssZnLrvVvsc/mHQ5smseBTfPYv9HChrkctJnH4U0LOLJ5IYc2zufwxnkc3jiPo5vmcmzTPE5se49vdy3kx/0fce7gx5zdv5jTexbx7Y75/LB1Hlc3L8Jl0yLcNi7Ew2Y+9zfPx3fbe4Ttep+4vQvJ2j+fkoPvU370Q6q/WkzLj1+gOLca9aU1aK6tQ+WyHrPPQR6mO/G0KR765fDYCD3VPFKn8lgl7L7RlgldhTBcK4x6Pm6FJ1qe/2Li+dNOnj3r+UMhYnxC9LxH4JkFuuFZOzwZE6LH3WU87i7h5+4innQU8MiYw5Aukz5lCn2KRIsUJTDcGstQUwh91V70l96lr8CVnuzLdCadQB+1FaXfZyhuLqT12hyaLkyn5vTLFJz8Kylf/hfiIy8SengKd7e8gMfmSbjbTOLG2km4rp2K29rXcFv7Bm5r3+D2xjl4bX+Xuzvewn3zG4QeXEyl/UEeidyhQAwx/vQ7fEvzwaVId71H4ZophCz4V27M+d+4zvszYZ9MInrZJOK/mEL0skmIlr44AfEnggjFLBFe/54E/ZEQjZeh0E8nEbpyGom286k4vZbGq7ZIHPZR7XqImnvHqff+lpbg88ijrtGefZeRymBGKoPpLfFjuCbEKkQjSqEY4aE+Rxhp+10hqmK4rYLhtjJG2kp40l7Cz8Z8HqrTURV4oS/25pE8hoGmMH5RJ/BUl2oRomxr69yYDJUyrC8VhEhfwIAqh155Ot3yJHoVyVYmCNE4KRpLiTIYUqcJt4Ra42mvCUWW5YE29x5dpQH0VAXTVxNKT32kVYr+mRCN0i9LoqtJbBUi4TaRiP5W8YTGugF5PH/KTfShIMWPzFhPEkLdSAx1IzXCw0pyuDuJ4w6yxvpfIynYiZQwFxKCBBmK8rlClM8V4oIcSA51JCnEwZoQxQfaExdgZ02KRssK4gKvkBRiT3q4I1lRN0gPdyQx0I7EwCtkRDhOkJw/kqDxydAo1v/+d4QoI+oKGREXrYwXI0GOzpEadJakoLNWIWopD6etNYN2lXCQVC8vRNdaiF5ejK61EHVzPhpZAUZlKR26qgljTh3GmjEh0tVg1lZZadPVWMfhOgwNdBsl1ofUUUZ/Et9tlGDWVqGXF6OR5qBszEAhSaGlNo76kjDKsn2oyPGmvjiAxpJA6gt8kBT60lDwgOqM2xTHOVMY40Ce+Dp54uvkRttTEOtMYYIrDYX+qOtiMDQnC3XI6hzr/Z82dYFFhIp/I0SjUmSSZQoNYc0JViHSNYWjbw5HL420iI8Yc3O8hViLIIkxSaMxNEehl0ail0YKt3t+R4hGZUhfF4CpLtBCsEB9mIBlb8hY62dNgUaTIH2NJ9rau2hqPNDX3kRd5Yy80hF5hTOKSlfklbdRVnmhqgpAVxuFvjYWQ30y2oYshs2tDHVoGO7UM9Jl4HH3r+jR8ahbxeNOJQ/b5Ay0twoHUjuFQ6yDnRp62zX0dWrp6dTS06Wmt1tDf4+e/h49gz2GsarrXg0DPUp6O1voMNf/SobqaDfVWb+3us11dJvr6GmT0NMmobddSGr62uon0G2qttKpr8asrqRdU0WXoYEeU+M4EWr5Db0Wueo21tJlqKFTL3yNDl0V7dqKCZgte3NWGdLmjxOiNAwtiUIhwuhe0GipgaVFTieJFYSnPkIYS6wNQV4TgLIu2CpEukaxpWhBaGwzSdMxN2fQ1pJJuyxrghCZpKkoa2KRV0VbZUgnSUTfmCy0vVmquLUNcUIbXGUYqvIAlCU+aEq90ZR6oSq9h6r0HsriuyiLPVEWe6Iouou88A7ywju05t8WyPWgNdcDWZ4HLQWeyArv01J4H1mRN7ISX1orhBRWURMl1HDXxqGTJKJrSEYvSUUvScXQlIahKQ1tfRKy8hiaSqNpLo9BUZOMsjaF5sp46oujqS2MRFoRh7QijsbyWFqqklHWpaNtysHQnIdZXoK2KQ9pVSpNlcm01mahlRail5diUJShlZejlpWglZejV1ZiUtZMQKeoQiMrR95UTGtjEUpZGTplLXp1HWZdIwZNLW0GCR2mJrQNWWTcOf0bIaq6sZ9S++1knF5FzKGPCNwyB/91swhcOwu/z6cR8Nk0gj6dRvCnghSFfTqWFo1nTIgERMumTSBi2RQillmE6bPpxK58jYQ1s0lZN4f0De+QvmkuaZvnkmLzDrFr5yBaM5vI9bMI3zibwA2v4bNyGl5LXsBz4b/j//5/Iv5kEllrXydz7QwKdrxDy48r6bp9lJHwi/SJ7HiYc5/nrQnQni/8lP3nJhiugyELg7U8H6zhWX81z/ured5fCf0V0FsJXZXQXQ6dOQxrI9DXOlKbfoC04PdJ9p9NzP2ZRHhMJfjWFALcX8HHfQr33aZz13Uu3neW0lBxgRDvzdx1XY27wxo8rm/grssO7jrbEuR5nLAH3xF09xt83U/heeNrPByOc9f1a2LD7YgOsSPM/zpety7g4XwaD5dT3HU/yrkfV3Bo/9scOzyf709+QVjgee7fPsGJL5dyYM877N75Ot8c/5CTRxdz4vASTh75FOdrhwl6cIXY8LskR/uTFB1IUnQoSdGh5KbGk5+WQEFGIolRIYhDfQh8cBNxiCfeHpe5c+MHrl3Yz8nDn3P22w1UFgbSqStloL0KoyqDyiJvvNwPcuLQ+9y8vpOCdDcCPE+SlejMlTOrOLRrNjs2vsx2mxfYuv4vbFr7f9iw8j/YsvZFvj/+MWdOfs65b9Zw9uR6rp/bg6fb9wQ9uEJkoCOJortkxAeQEuVDcqQvCWG+xId6ER/mibf7Ja79dJjvvtzCyQNrOWr7OYe2LePg1iUc2PwRu9fPZ9e699i9YR57bN5jj8177N04nwMbF3Jw8/tWDm1cyOFN71tYwNGNC/h29xJO71/KuaNfcPHYSi4eXcFPB5bzw56/86Ptx9jbLuOG7TJu7vyE2zsW42W7GL89HxN+cAnxR5aQfWwxpV8toeLUMmq+/5TWS+tR2m1Cc30r2hvb0d/ZRX/MeaiNhO4GeGyCRzp+MeYy3CLimSHFIkNFwvfiwwZ41CKkQz8L9dpPn40J0a9hvBA96+L5006e/tLB85874JdOIR0aJ0Qj3VWM9JQx0lPC454iHrfnMGLMZEidQr8yaZwQJQmjT01h9Nf40F/uRX+xB/0FDvSkf09b/B60IWvQ3P0EpdM8ISU69wql379A1ld/JebI34g4/Ar3tv6Nu5tfxsPmZdzXTcZ97TTc176G+5o3cF/7GrfXTOPeulcJ2D6PqCNLqbx5HHK8oSgMvC7Q8e0mNAeWU7lxHuEL/oLn2//Krbn/zv2l0xBtfJfoldOJXjaJqE9emCBC0csmWQVJ/ImAaOmLYzXaf8iYDI3uDYUsf4ngLyYTse41Sr5ZQc3FzdRd3UG9836qbx6h+t5xJP4/oBTZoUlwoafYh18kUfwiiaKn2If+ykAeN0Yz0hzHw9YkhpSpjOiyhIY4fSkPDRX/QIjKeGwWxhp/NuXS0yhGkXOHnvoQ+htC+Fku5pkmiV906X8gROMSIv3Y6FyvInWCFPWpkuhTJf1GiIRiBYFhdSbDmnSGlMn0SWMxVQTRmOSCId+LvspQhhui6asLp7su9FdSNDY6NyZHFiFSpDOkTLU2znVIIulsiqC7OcqSEsVNuGv0p+z4B2TGepIqukNi+E1SIzxIi7xNRvRdcmK9yE/0IS/em4zo2ySG3iAuwJ6kYCeSgp2ItRxbDfU8T5jXBWIC7UkOdSQ51NGaCo2J0BVi/a8S63/ZWrGdFGJPRoQz2SJXqxAlBV8lM8rpD4UoS+T4m/To96TonwlReviFCaSFnSfNIkTJAT+S4H+GWP+fkJWF0t6aRqcqx7JLlIO2ORt9ay4aWQ6q5iw0shxM6iI6DZV0Gat+JUTVVgkyaSonCpGh1ipF3UaJVYpG6W9rZqC9hR5TIyZNJbrWQuF2UWMGrfVJSGtikTck0q7Ko89UTI++kD59Pl2abHo1WfRps5GVB1ORfofCBFfyYp3Ii3UiJ8aRgng3CpM8qM8PQidJpK01i25NAW3KfNqU+VYBMiqKrJiVhbSrimhTWMRIkWcRolSLEMWia4pE2xhmTXx+T4jMzbG0ySxS1ByFsSkSo3TiqJxWMpYMjY7A6Wr9MdYGYKwNsAqRvjYEfa1FhuoDMdb5YKj1sqKvuYuu+g6aGg9UVW6oKp1QVTkgr7yOrNweWYUzsqrbtFR601IeTJ82nz51KX2qGnq1jQyaVQy2a+lr1zDYqeNRj4knPWae9Jh53G1ipMtgESUTj7oMDHXo6O/QMtypZ7jbQF+nlu42Nd0dmglCNNBrYKDXwFCviaFeEw/7jTzsFwoKHg6o6e5owmyowmyomiBEo2ULY4y10XUY6+gy1Fh21+roNlXTZayg01BOh66Cdm0Z7doKOvW11u+viQIkpE297U2CDLXV022spdNQOe7zyzBrSjGpSzCpSzCqigWUpRhVxZjURZg0BZg0eZhVucKOmSwFnWU8beKYXLxln0dIiDT1YhQ1EbRWBSOrDEBW5YeiNmiCEI1KlKEpBZM0HZM0/TdC1KnIxdychqYuHkV1zJiAjKdB2OXR1MWjrhGhrAhFUeZvSYHuCyJU4mFFUXwLeaE7snw3mvNckebeQJrjRnPWDSstOW40596mOf+OQIEnzcVetJT5oawKQVETgbJWhKZePDa6J4nH0BCPUZKMqTEFQ0OiNUVSN6SgqkumuTyO2vwIyrKCrCUL1QURyKqT0DRmY2otxCwvElJKWTGy6jSaKpOtI3O65iJ0smJ0smK08nJ0igorZlUt7Zo6qxAZVQI6RRUKaQmyxiLkzSWoWsvRyCvRq2voNEsxautQ1WaScfvMmBA5H6LUZT9lLnspc7Ql/4KQEoXteI8AmzkErZuN7xfTJkhR4LLJBC1/hdBPJxP66eR/KEXCCJ1A1NLJiD6ZTNSSl4la8jKiT4Sdo+ilU4j9dBrxn08nedXrpKybTYbNu6RtfJdEm7eI2/QWMVvfIWb7e0Rvn0/g6je489GLuM39N+7P/zPBH/2FlDWvkr9lFjmb36Bg13voru+mL+An+sTXeVQcwJPmeJ635cFgDfRXCalQfw3P+6v5ZUDg2XAtz4ZrYagBBhphQAb9LTzrqIC+Ep52JtLefJPG/MOUJq4jLegj4h7MJezWdIJuvoKf20t4u07B7drrBNz7gvs3P8flyhLcHdZgf3YF139ag8e1nQTcPc49l33cdtiF982j3HHcx0273Thd2o7d2Q04XNnIg9tHiQ67Rlr8bRKjbxLsexY3p10c2v82tttf5diReZw/s5bEGCfCAs/z0/crOXZ4Pgf3zOLgnlnYbp3OdpvX2L/jPb79aiVuDl8SHuBEYpQXSWJBilLjwinOTiY/PY6k6GACvFzJSY0iJcaPUB8X/D2vcOmMLd8cXcGJw0u5cnYjl85sIC3WA2lNLEqpGFHoD5w59Qmu9tvQSBMxK7JIirqG6zVbDu96h0O2c9i2fhI7Nr3Ezs0vsmPTC+zcPIn9O1/D/sJ6btjtxPHCDnw9vkMUZE9MyA0Sou5YEA7vBt93QBTgTmq0N7lJoUT4uOF324G7zudwPPsVZ47v5OR+G47uXMWhbZ9yaMtSDmxawu71i7Bds5Cdq9/Ddu18dq9fyF6bRezf+CEHNn9k5eCmiXy7fyWnD6/i/PENXD61BfvvtmN3aisXv7Lh4pF1XD+wBpd9q7ixbwXuez/l3v7l+B5aTsixz4n7+jOyTn5K0XefUnp6BZVnV9Nsv41Wp52obuxB7b6frpDT/JzvBap8eKSHR0Z+7m3iiSqZx82R0JYN3UUwUAnD9VYZem5Jh54+a+fZ865/LkTPe6xC9MvP7Tx93CZI0bMOqxD9MtzKo74anvRV8KSvjCe9xTxqy2ZIly7IkDyZfkWKVYgGZHH0SSPorQukv9KfwfIH9BW40J11jrbkI+gjNqLx+gyF6/vI7GYhOT+Vyh8mkXvibyR8+QKRhybhte0F7m2ZzJ2Nk7m1fsoEIfJY/Qb+294ifM98Cn/aiu7BWaiIhCR3ep0P0HpoMQrbeZSvmEbMhy9xc+b/wmPuX4lY8y5xWxYSuHQK4UtetOz6/LEQjee/I0Pj06GQ5S8R9NlkQlZOI2X/+1Se20DVpa3U2++i/sYBqm5/SZ33t7RGXEQd74g2zZ3+ykCey2J5LotlsCKQnlI/BmvCGWqM4rFSSEqGNalCkYW2kCFtGcPGCoaNFcJOkamSIXM5Q+Zya7nCE1MJT9uKeKLJwlDmjyzLg/6GMIal4fyiTuCJNo1Hmkwe6fMZ0RdaR+asImThoa6AQXUufYoMultT6FWkCsmgUvh7H2X82Jz1mKslJRpUpgoNcZJoGlPckGd60FUezMNGMcOSKPrrI+ipj6SvKVpojPtnQqRIt6REIjok4XQ2RdAlDaenJdKaEgkV3on8Kdz7GsmRHiRHehAbfIPkcHdrKpQUdpPs6DtUpAdSmRFEQbyXdVQuIciRuAB7xD5XifS6SKTXRWL87KzjcgnB161CNLo/FON3hTj/yyQG2pEcLKRDGRGOZImcyYhwJCVUqNH+9U7QeCkaL0PjP5YX60J+nCv5ca7C58U4WoUoM8qeTJEdGVFXyIy8RFb4RTLDLpAZdoGM0PNkhAoylBF8jrTAMyT5nybO9zTiB6cpiL+BvimeLk0mxpY01I3JaKUZaJrSUUhSUEhS0DRnYFTl06EvtjyAWsTIWGV5kKzApCm3UPkrMaqzpkRdFikaFaP+tmYGO4QdDrO6UkiIZHmoW7KRN6bRXJ9It7mcXlM5feYK+swV9LeXM9BRwbCFTlUWLeXhVGR6UZR8m9y4m+TG3SQn9iYV2f60teZgbM6ivbWAdlURZrkFZbGAohSzopQ2VQnt6lK6NGV0ayvo1pbSpSmirTXLclAzEW3T6A5IBLqmSHRNkRgkghCZmuIwNcWNS4ksldnNUbRJIzA2hmKQBGGQjI3Jaev8reUIo0I02hAniFHQmBDVBlgSIU/0NXfR195GX3sbXY0H6kp31FVuKMtvIC+zR1nhSGvFdRqLryMtu4mqMZB2TQqDnRUMtNcxZG5m2KywytBgp47hbgNDXXpGukw86m7jcU87j3vaedTdNoHhrjaGOs0Md5sY7jYx0GWkv9NgTYQGeoXXg30mBvtMDPUZGOoz8LDfyMiAgUdDeh4P6+jvaaHNWI3ZUCUkRdayjuoJjO6njTKa4nQaKgWR0ZfSrivBrCm2ClGXoc6aQPa2T6TPLKHPbBmvM1TSoSmjXVNMm6oIo6IAo6oQk7oIg7JgHEVWjIoCjIo8YdzSIkR6aZKwq1MvRl8fg0ESi6FBEIFRKRj9uKo6gtaKIFrK/JBV+KKo8kdVE4K2PhJ9Q/S4z01EX5+AUZJKmzSDzpYsulpz6Jbn0qPIo6s1C1NjCtq6eDQ1cejrktDXJVk/T1OXaCEeTW30hIRIWeyJssADef5NlIU3kBe40FroSnOeC9JcJxqzHQSynJCOJ9OF5qwbNGW70Zx7yypFshJfFBUBKKtCUNeGo6mLQlsvQt8QjbExnrbGBNoaE+hsSaZDmkJreRRNhSE0FIRSkvKAmpwQ6osiBAqjaCqNobk8DrlFiIyyfEyyYgzNBagbcpCWJyGtSkXVmItSkoOqMRddq7BHZNJUY9bWYNYKCfXozas2XR0mTTUmdS1mXQNtBgmdZiltugY0snK08kq08kr0ymra9ZbRuoZcCvyuUHDrJGUepyi7dZxi532UOu+h3GkXlQ625P20gfgjSwjfvoBgm7fwXznDIkQz8F8mHGL1XzKJoKWThOamZS8TtnyysLy8KjGyNQAAIABJREFUfBqRy6cQsWwyUUsFopeNEbN0MuJPJhG95CUrUX9/keglLxGzZBLxS18h8fNppK2eRfq6N0nb+DYpW+aSuHUusZvnEr15LtFb3idi03z8V83i7uKX8Fj4H9xf8K8Ef/Bn4j97mawNr1No+x51P6yhzfMbeqLt6Ui8wWBpCCgzQJMHhiJoL4fuCstdl1qejdRZRuqa4GErPNQLNcjDGhiU8qyvlGd9WYy0RdItv4Os+DzliYdpyPmSJL/PuG83k9uXX8P92gJ8bq/Dx2MzrlfWcv/GIYLu/EiU13WivK4R6XOWYM8T+Hoc5b7rPm477MTp0nounv6c0ycW89MPi7lwZhmXzq7lyvnNeLgexu7SRg7um82ObVM4sn82xw7N5crZDeSkeBD04DTXL23h268/4Kuj73D8yNsc2T+HvTtmsXPTG2zZMIsz367jlsvXeLr/SGTADWJC7xEdfIeY0HvEhnsS4OmI393rhPu7kijyJMz/Otcv7WOf7SJ2b32XL/cv4sjeeThc2UxG7A3qS4OJizjHue+W8d2xD4kMOAMPm+nWFeN35xSHds7DZsUr7N78OlvWTmL31ins2f4y22z+i307pnFo1xuc/WY5N+13EXT/ByL9LpMY5UZKtAcZ8Z6kxtxGFOJAwIPzhPpeJDrEnmDvnwjyOo+/x2VEvjcR+3sQ6unEfcdzuF44xdmvbDl1YCN7bP7OHpu/s2/TUvZu/Dt7bBazf8snHNy6lINbl3LU9nNO7FvDiX1r+P6IDf8/a+8ZHOWBretOnTrn1j57Zk+2TXQejz3eznicyMEGbEwwOWOcTbYxGQQoABISAoRyjq2cUytnqaUOyuqclHNCSAI998fXagls773n1v3xVNNSoaIKivqeftd614nvt+Jw+mvuXP0JT6fT+LleINDNhhD3SwTfuUiYuz0izytEezkQ7WFPzC0boq+fJsLuMOEXvkJ0bh/R53YRc3YHyac3kXViLQWnP6X0wmdILm2m1nEPrX7H6Ak9hTngBG2xjlCfAQM6GNDDkIYH7eWMa5PAkARd+YK0DyuE8o9RNQ/G9Ny/b2L8fqu1ZvvBg+5flKKphKgPHnQzMd7F/bFOJkY7hYTofjvcb4URHaMDddzrkzI6UMn4QAUP+sumhEiVItQxq9KsUtTTGEN3bQS9ilD6pWEMVgbQU+BCh/g8zcnfoBdtQuO7EuWN92iye5m6c89SdXwOeQeeIOXrmYj2ziR4z7N4bX8Wt01PcWvDM7iue55b617CfePr+G5/l/jvP6LCdh990U4giYboa/Rf3oFq/xvU7nielMX/js+rv+HGP/4N93fmIFr1Folr/knSspdIWvQ08UueJG75XOKWzyVmyeyfMSlGvyZIkUtmP8ziuVbCl87Fe9EM/Fc+Q+z2N8k5tIKKCxupst2B/Oo+ZC5fInE/iCLwFOpYW/RpLnSUeHOvPhLUCaCKZ6IhnoGKYNoKvWkp8magNpohZQIDmkShvECXx4CuhEFjGYPGMqsYDbZUMNgiyNGIuYx75hLGTEXQXsaYNpPKWHvayvy5Wx/JiDJGOK6rSWFYn2W5TZTHoLngIRmapF+XQ7daTKcyzSpFfao0epXJDChTfhmrIKVa/q2kMKBKolUaQk3KdfR5HnSUBjIgC2dQEUG/NIJeWQS9tSLLPaFEgUdH5yxCNKBMoacxhq56ER21oXTUhlqkKNK6SzSgSuA30QFXSAp3sZIWcZPkMBeifO2J8LxMQuBVsqNvU5joRVGStzUdmpSiyX2iGN9LRHoJKdD0vaFYv4vWfaJJIUoOskUsciQj/Kr1flCm6Io1GfqlEbhH5ejRVCg39hr58dfJj7/+q0KUGWFDVvgvC1FG0DQh8vmROK9jRLofIc7nOA0lgbQpk9DJo4WmqJpEtIoEmmSxNFbFoKyOR9+YilmdTbu+kA5DER2msoc+mW/WlWHWlmLWlj8iRVUPS5GF6VLU3VxDm05iuUskNNYZlDmY1Pm0G0voaq6ku6WK7pYqetsq6Wuvor+jioH2KroMBWjkicgLQykT+5IedR1x7A3KMv1pqIilXVVAq6rIQomVNm0Z7bpyOvQSOg2V9Jgr6TZJ6DZUWIWoS19CuyoPU32qIEQ1wo6IThFhIQxTdaRwM8giRML9oBirDDXXhtFcG4a5JghTdSBmuTAip5f5WW4HTS9F8MVYKSCIUQCGqiAMVUFCa1ylGzrJTfTlLugrrqOVOKKpuIa6zBFV6VXUZddpKL5KTYE9dSWOqKs86dAl0NOcTV9bibBv01JLX4uS/lYN/a06+tqnhGioy2RJhJqtAjTcLTBdiIY6W61CNNDdLIzFWQRooLeZ/p6p90IyZOZufzN3+03WhKino44WkwSzofwhIXpUgB5lcpxtKsUREpsWXREtupKfJUSTadAk3c0KayrUZiimVVNIiybPWrtuUGZhVGU/Qp5VjqwNhJocoYWwMR1jXYowmiaLQieNQi+LRi+LFbAcYNUrYoSROWkYTRVCffkkKkkAWmmYIBHyGIzyOAsJGGVJmKtTaa/PfEiKOpvEdDRmYFIkoq2MRS9NFKRInoBeZklgpHFoZTFoZVGoJVNCpCq8TVOuC42512jIsaUh9xINObbU5lymJvsS1eLLFuyoE9tbmJKiusxr1GY5UpftQn3eLRqLPNCU+aKRBAq13rJQdLJQjAoRbXWxdDWl0NGQSHN1LDW5vpQm3aIo6TaSTG8qswJQ5IfQUBGLWpokjM+VxdFQHk9TRaKwN1QtRiMX01iZRlNVOhq5GE1NDk2yDGrKLXJUl4tZXWb9v2ZShiZ3FduMcpp1lRi1VbQYFLQ319LTIeyTtRoUGFQSqxBZixdq8igLcUB87VvSbPeRabeXgqt7KL6yi1KHHZTZ76Dw/GZSD68kes98Qja/LozNrXwO3w+fx3fZU/gsnovPwln4L5xNwOJZBC+eLUjR0qcIXSrI0C8JUcwS4QFl+gz/5FLz9LsgsQtmEb/kSeKXP0vCqhdIWvMyietfIWXzPJK2/JP4ze8QvfldIja/Q8imN3H/6FncFs7Ebd6f8X7rD4TNf4yElU+SufV1cvfPR3Z2M80+J+iPuU57lDPDeaHcV6SAvhhayoT9of4qQYqGFULpwt0mGDLAcDMMm+CuTvikflgCI2WM9mYx2JpIe1MgA/ogFLlnSfDdTIDTMsI91xEdtIfUqKNkxV1EXRXL3dYaGovF1BakEul7gdTIyySLzhHpf5RbV7bidOkTbE4t5sTRf3L4wMscP/o2p08sx+bsp5w//TE7t/2NvXueZeeO2WzdMosjB9/BzmYzCSI7PF0Pcun0Bn46tIDjh95l367n2LvjWXZueZYdm/7G5g0vcOrHNdy6/h3urj/g5nwcf4+LBHrY4nPbBl+3i3i5nsPX7SIhPvbcuHqE0z9sZf+uBWzZ8Apf7JrHwa/e4+xPy/H1+JLqCl+igk5w6Kv32L3pRS6dWkd+2i3GeqrJS/bixMFP2PzJC6xeMpMNq+ey9qPH2Lp+Fls3PM7aVb9l56Y57N78LN9//hY2P32Kh/P3xIXYUyT2oyIvjKxEL1KjbyMKssfP4zR3nA/iZLsXZ4e9uFz5Ai/nEwTfuUyUnyMZ0Z4kBruSEHQDL+dTHP9mM9/u/IQvt6zkq22r+GLbKvZvXcnXOz/m4OfrOfj5eg5/8Rl2p7/Fx/Ui4T6OBN5xIMTTEZGfC7FBt0kIE8byYgJvIfJ1Jcb/NnGBd0gIcicp+A6pQTfJCHAhw/cqGR4XyXQ7Q5bbCXJvH6fg5iHKnL5Edv0Lam9+RcOd7zAFnqAj4jwdEefRh12mtyQGmuvgXieMNEOPgglTFhO6JCEd6i0TbmVNJkPjBu7fN3H/QRtjkzeH/qdCNNFrlSLGu+B+pyBEYybGh1SM9FUz0lvFvf4KxvrKGO8rsQhRpnCs0ypEghR1NcQK+xzVIvrkIvqrgugpvU177iWa0w+hi9mGOnA1TW4LaLr2KnU2zyM78SRFh2Yi/mY2MXtmEbL3Ofz3vojXtudx2/gcPttf5c7GVwjZN5/skxtp9jkBKS6Q6kq36yFU361EueefFH4ym+j3/w/ur/yGO2/+P/gtfYqEje+SuOafJC57hfQFz5Kx4EkSlswhdtkc4pbPJXbZnP9fhSh02VwCPnqGmB2CDJWc/JRymy1IHHZS5bgPudv3SP1+oCbiHJpkR4w5t+iRBnFPFcuYJp5xVRyokhivjaa7xB9Tngc90hAGGqLoU8dZ9nZy6dcW0W8opd9QahWjAXM5A2YJw+ZKixRVMGYqY9xUxKg6ky5pBCrxbXplYfTXiBhoircIUSbDxmwGjdn0m3IZNE5nSoh6NFl0qTKFKm7LwdZeZSr9Tcn0NSbR35RMf9OUIE1K0KP0KxMxl/kjibFDm32HzhJ/BmXh3FVEMSAT0asIp7dWxGCDIEWTO0WPCtGgOpUBVQJ9TdF01YdPk6IIuhsip3aIUkQ3rTIkjhNG5LJjPUgOcyEhaOrGUHKwI+kRN0iPcCYt/Dpp4dfJFLmQE3ubwiQPcmJvkxJ67aExuUk5Sg27Smq4A/GBl0gKvGytyk4NtSUl5DKZoivWyuzpSc9k2jOd6d/Li3OySlB+/HUKEpwpSHAiL+4q2TEOZEXbIo66bCU78iLZETZki86TLTqPOPwMGSGnSAs+SUaQQFrAcZJ8jhHveYioOweJdj9Eeuh5avO96FSmYJTHWJe1GyQRKKuiaJJFo1bEoqpJsIpRm6GQNkMxbfpS2g3ltBjKfzUhajXIhKOcjwjRpBR1mavpMEpp0wnFDC2GUtrMZbQ3l9PZUvnwTkmbnJ52Gb0dCvo7ZPS2SDA3ZlFfEYusMJyK3GAqckJpkCTS3JRHl76cDoMgPgJVdOir6DRI6TRI6TZWCZgkdBjK6dSV0qYuplVVQIe2iE5NgeWhN8kqRJPL8TpFBEaFaCohmn5MtV70iBCFYKoOtgqRUIjghb7KA12lu6UYwWuaEAU8JERmeQAGiTv6clf0ZU7oSq+iKXNAXWqHqswBZck1GkucaSy9TX2pB/pqEV36bIY7pAy0K+hvnyoZ6GlV0tumobdNQ1+7VjhU2m2yStFQl4nh7uZfZPL7k6Nwgz2WFKjfzEDvlAgN9rU8TL+ZoQGT9aZPq0lKi7GKFmPVlAxZKrknSzoEyi0I+2vdbXI6m6W0GEox64ox6wppNhTQrC+iWV9Ci6GcNpOUrhbFlAhZChq62+QPyVCbwSJDykz0DekYGjOsd6kMjRkCykwMyixM6lxM6txfF6KaeLSyKGGPRhop7NLIYtDKYtDJhXG56ULUWO5DfakHdcXCyJmqIsiarkxJUQImmUCzIpn2ujTaG9Jpb0inozGDjsYMWmpTBSGSxT+EVhqHVhqH2iJE2qoINJJglIUeNOa60pjjTIPYgXqxDXXiM9SIz1m4QI34IjWZl6nJtHtYhqYJUY3YIkW5ziiLbqMp90Yn8UUvDcIgC7YQikkuoqMhHpNcRE2eN7nRV0kPsSVTdIWyVA/keYEo8kOQFYQgzQulLDOQ0owApHnhKCuT0NeK0dVk0ViZQk1pPHVlSWgV2ShlWVSXJlNdlkijNF24k9ZQiEFVTrOuUthbnFbaMlm2MF2I+rpU3O3TM9yro6u5jhadjFaDgoFO4X5Wl7IUfZY/ea6HSLDZSfql3RRc3UPhlV0UX9lBqcMOyh12k21JiUK3vUXwZ6/iu/oFfFY8je+yp/Bd8iR+i+YKLBDESJCjOQQtmkPQolmELp5N2BJhzER4sJg59VCyaLLp6QniFj1B7MLHiV04vQp3FtELZxG1UBiri1z6FNEfPUvSuldI2fQG6ZvmkbjpbSK3v03wjn/is+UNPD/9TzxX/AP3+U/h9vbv8Pngd4Qun0ncur9TsH8RRV9/SN3J7XS5n6MzxJmBJH9Gi2KgTgymEmgvg95KGJQyMSJn4l4djOhg2CAwooOxRh6M1XF/ooGx+3WMjsoZ6ivhbk8+w22Z9Oji0cs9SAzfRZjPOhJCvqAi6xrcq2W8o5a6wgz6dTWkR12nIM2FvJSrhPl8j4fLNpztV3Hp7HxOH3+dr7+cy+EDL3H65EIuX/wYB9tPuXhhBbt3zWHv3jls3vIEhw69w+WLm4kV2RLg8SO25zbw44H3OfT1a2xZ/5gwmrbpSXZueZ4tG5/jtst+YiIu4nHrCEHe5/BzP0ugp40gRp6XCPGxJ9DTBq9bJzjy7Rq2bpjHprWvsHfHPA59PZ8j373PbZft5IovE+j9Od9+/iqbPn6Gr3a+x5kjGyjO9CMrwY1jX69kz6Y3WbviKT5a8BirlzzBigW/Z+1Hf2Htqt+yYtH/4rM1f2Xr+jns/Ox5jny9AIez2whwO0Fxlj8degmK4jSK0qORFqfSZZbTY66gtjIaT9fDHD/4Mfs2v8vF49vwdT1OiMdZEkOukhPvRlK4I04Xv+b0gZ0c+2Izhz7fyIH9G7l8+iDHvt3JmWP7uXP9PP53HAjxdiIy8CZRQW7EhLgTH+ZFYoQfSSJ/EiMCiAn2JsLXjQjvO0T6ehIT4E1soA9xgR4kBrmREnyTrLCb5IW5UBByjaKQK5QG21IRcB659480+BxDHXgcXcgpOmLt6Ii1oy/Zkb78QEZ1NTDUCxNDwshccy6oY8CQBj1lMCAVZGhMA+M67t83MfqgldGJDkYnurg/0c39id7/70I03saDewbu9TUy2C1joKuCoa4ShruKGOksYNgiRH2adHpVGQLqNHrVghC110XTWR1FrzyKfmkYfRIvuouu0pZ9HGPiXnRh61F7L0Hp+hYN9i9Re/Y5Ko4+Sf6Bp0na/xRh+54ncN9L+O/5B17bXsR3x2skHl5Jw+0jjCU5gtgJwo/Td/EzdF9/gHTTf5L38d/wf/vP2Dz1G+xf/N9EfvoyGTsXEvPxa8SveIn4Rc+QsWAOGQtmkbBkFrHLZllTothlcx7iXxWiyQ92REsEIYrfNk2Gzn9G2cUtlNnvQObyJTVeR1CEnKQ29hLazBuYCr0YbIzknj6BYX08d9WxoEqCukTuyiJoK/SmudCLgboI+lXR9KjjGdDnMaCfEqJ+UwX9pgoGzBIGzFUMNksZNldahWhUX8Q9bQ4TuiyU4jsY8r3okoYx2BAn3CayHGwdNInpN2VbGTRmT0mRoZABfQF92my6VOl0NaVYpEiQoUn+p0LUWx9NQ4YrivirGLJu013iz7A0nGF5BP2KCKsUCeNzFilSpvxMiAbViQyo4x6RonCrFPU0RvEbcZwHyRGuViEqSPalODWAkrRAStKEMbk4P3vC3M4h8rxIeoQz4sgbiCNvkClyIVPkgjhySpSSQxyI8bUh2ucCMb42JATZkS5yIl10jeQQO0uD3MMjctnRjuTHu5Ab42RNgh6VoPz46z8ToOlMfc/RIkR2jwjRRUGILDL0a0KUHniCRO+jxHocJNrte0Kuf0mMx2HKkpzQV4WhLg+hqTyYxrIgGstDaaoIo6kynKbKcBqqRIIc1SYKD43KLKGCWFdibZmbvkP0aLHCo0LUOe290OpVRZupgnazhO42KT3tMjpaZXS0Kqx0t1ZbpKia7jbh4bZVU4i+PotGaTKdumI6tEV0aEro0JTQaawQkp9J8THK6DbK6DRIaddJaNeV06opnRqhs4zUNTflCVKkzqddlYO5Ic3S2hVjEaJIdIoIy6iTCHNNrLVdzlQTZsVcE2Ll50LkgUEmtMMJYuSJQeKNocIXncQfQ1UIBmk4RrnwcwxSH/Tlt9CVXEdb4oCm2BZViS3Kkis0ljhRW3iDpgp/WhqShKXCNoUgfeY6612dnlYlPa1KutrUdLWpLUKks5QfCAUIQ90G4R5L78MM95gYsnz/0e8N9pun6GthqL91ioFmCyYGe3V0tTXSapJbK9zbW+RW/ish6myW0tdZS19nLZ0tlbQYigURsgpREa3GcqG6u00uCFCLjK7WKoHmStqNwjHhVm0+LZocQYIaU9HVp6CpS0Zdm4iuNhl9XRr6hnR09WkWQRJjbMqaulOlFnbuzE1TQqSWR6GUhKOUhFsa16KFV2kkammEUH1dFUxThS+N5V5WIaov8aKxzE+QoqoIjLJITPIYTLI4zPJ4qxSZ5YmYq5NpqU2lpTaV1vo0WmpTrWNzvyZEalmM8GcoD0JZ6EFdtiv1YkfqMi5Tm3GW6vTjyNNPIE8/hSLjHIr0C1RnXPpFIbLuFGVdpS7HkfpcJ5RFN9GWu6OTeGOoCsAoE0Y9DbJQ6ou8MEjDaSz2IyfKltxoB9KCL5IWfJGipJtIMj2pyPSmJM2DghR3akui0CsyMFRnoldkoK3OQClLobEyBY0ig+ZGIek1NZVgbCzC1CSgrc+jUZ5FvTwbVV2hVYpaDTLMWgl6ZRm6phIMmkrruFxvp5KxQRMPRloZHTDS16FksEvNxL02RvoNjLTWM1KfS5n/RZLtviT72pfkX9lFgcMOCq5so8h+BxXX9k6lRHvft6ZE/h/9Db/lT+OzeC7ei+bgs1DAd/5sfOfPwHf+DPwWzCJw4UyrFIUunkn44lnWmfyoRTOmEqLF04XorxYhepzYBTOsQhS9yLJ3tGSucPR16VziVz5P0rpXiN82j/Bt8wje8hYhm+YRvu49gla9itv8P3Fn/m/x+OAPBCyeQdSq5xBveovCXQuo/OYTDHZHaL9jQ3+4M8PpvkxUxkBTOrQUMNFZBIOVPLgrE1KiYQ0Ma5gYUXH/XgMP7jcyPqFifELD+ISKsfEmhnorYaiGiX4Zbao45EW2xIZsJzZoL/LCa9BXyIA+j66mInq15bSr0tApwqgt9SEv4SLBbru5bbcSp/Pvc/GnV/li92Mc+u5Zzp36gCu2q7lk8yEu1z/justaDh97gwOH3+bI0UXY2e2kuMCXhMjLONtt58AXb7Jr81zWrvwPPlvzZ7ZtnMuurc+xacOTHDmwgKt22/ByO4i/1wluOR3AwWY/12y/ws3lMG4uB7G7sJODX69g7/b32bjmFXZvm8eR75dgc/oTwgIOIU69iPO1dWz45E+sW/VHvtn7Fse+Xo6r/XcUZfhy7thGdm14g3UfPsvHS+awevFsln/wF5a9/3tWLfkTq5b+lqUf/C9WLf0tn30yg82fzmH/9lc48vUirpzfSlqcI+MDddSUJ9GurWKovZZuUzlMaOluzufsj5+y+eMX2fDRS+xc/yaXTmwmWXSVmAAb4oIuERtsR2zQVW7aH+XCj/s5eXgvP3y3C6dLJwjycCY27A4R/i5EBbkRG+pBfKQXSZHexIbdITr4NtHBt4kKukWEvwvBXtcJuH0F/5tXCb7tSOgdZ8I8XIhwv06UtxNJgTfIDL9JvugWhZE3KI64Tmm4I5JQWxSBZ2gKOoUu7CxG0QVa4x1oS77OaFkItEhhuIcH4yMw0Q/DKjClgS4eWvOEKvihehhRwZiOiXGhRGH0fjujE12MTnQx9qCH+/d7uH+/SxCdid6HocdSrW1pk3vQDONGGNcLjOpgsIGxbhkj7ZUMtpUy0FbEQFsBg615DLWIGTBmMqDLpE+d+ZAQdTQKQtRRE0W3Ioo+eTh9lb50l7jQlnMBU9J36EWbUPkvp/HWP6m/9go1F/5G1Q/PUnzwWdK+eI7Y/S8TuudVgna/gf/uNym6sIXuMBvI8YL0Gwzc3E3LmeXU7fwHsk0vEvXeH/F4/Q84v/4EN999lqTN7xK37lUiV/2dmBXPk7D0GZIWzyF94SzSF834l4To5zI08xdlaDL1Dlr+FPkHpmRIcmkrJZe2IHHcR/Xtb6nz/xF5xGnqkq6gy3WjucyXYXUid41pDBpTGdIm8UCZykRDImPVUfRXhmDKvU2vNIDBhnDh1pNW2CPqNxZbhKiMXnMF/eYq+h8RohFjKSOGIobUYu4q0xmoiac29QZtFUEM1McwaszkrkEsJH7GTPqMmf+lEE0lRel0NibR1RBPT0PCQwnRJL8mRN31sYLo1EVTHnGRuvgrGLNu0lvmz1BVMIOKMPoUoQ9JkVDYMTmOlzb1a1XSI1IkorMuwipFXfUifpMV701qpBupkW6IY73IT/SjKCWQ4tQACpJ9SQlxJt7/GrG+dsT42JIa5mgVInHkDYsEXSU55CqZIhfSwh0t+0LnifW7QFKwLZmRjmRGOpISam8dj8sIdxAOqIbZkRV1jbxYZ0tK9POihIdFSBCeXyM/9ip5MVfIi7UnJ8qWnChbsiOFdChnGnmii2SFnrNKUHrgCTKDT5ERcIJEzyPEun1PvPtBEryOkBN2HlmmK6pSPxqLhSpdZWkAjWVBghxVCDRVhFFfGYaiNARFWTiaulTrqFK7QUL7ZJHCNCZFyCpElpn+ySX5h6myNoZ1twhpQFdHNV3ttZbjmML4S1dLjeX3V1lGqEpp05bQbtn/6TZUWJkUok5DJZ2GymlJkYQ2bRktqhLMqkJMygILeVaam/Jo0+TTocujRZWNuSENY10SxvoEa6OYThFpaRYT7g6ZaiKEw6rVwYIA1YRYx+UmR+YEKfLFIPNCV3ULbeVNNBW3LPeCvNFVBKKvjBSW0WsmyxqiaauPpFnuh770JtpiR9SFDiiLrqIqv4my/A4qSQDGmkS69UUMNMsZaG+k21xHV3MD3S2NVhnqbmmkq01JV5uSnnYNfZ06a232lBgJ/Ex8rBgY7DUw3GcUyhL6TcKO0ICZkYEWK0MDzQz2GxnoM9DfKxxI7eloorO1nq62Rno6muhqr6ervZaOVoW1qGNShloMpVbaTBVCYthSSZupwipEZl0hZl0+zXphlLO3VUp3S5W1ItuaBukLMKtyMTVmYGrMwNCQirYmEW1tPLq6RDQ1cagVsWjk8QLVCWhrEgU5qkvD0JiBsSkLkzLbeqfK1JiGoUEYqdRWx6GuikYpEVnrsDWVIgvhaKpC0UgCUVdgNH1tAAAgAElEQVT4oarwpqnUk6ZSb5pKva0HcjWSYPSScIxVIoyyaKsYTWKWx9NcnUhrTRJttcm01iRhlsdjqIrBKI3FUBWDtioa9SQWIZocm2sq8qEu6xZ1mU5UZ9hSk3EKWeoPSFOPI009gTTpJLLkM9SkXaQm7bKV2jR7atPsqctwEBBfoU5sT7XYjhrxFRRZV5CLryLPdESeeR1ZujPlyY6UJV2jKuMGklRnciNtKUlwJC3oPJnhl6lIvY002xNJpifFqe4UJbvTJInHVJeFqTYHrTzjIdqaCunSSejSSWjTVNCqLqfd8mtdQyG1lenIylOplWahbSzGqK7AqK5A11SCrqnEUsUtoUUno9NcS0+bUBvf16G0MtmgeK9Xz912Fe21JTRmhJF07QBxZ7eQ67CTfPvtVkrt91Bmv4fCs5tJP7Qa0fZ3CFr/Gv6rBSnyWfI03gufFJg/F68PZuP5/gw8P3gcnw+ewG/BLAImxWjBTEIWzSBs0cyHlp0nK22jF84getHj1pQoduE0IZq+Z/TILZCopXOJXSWIUfJnb5K6YR6p694gYd1/ErPtFQLXPY3rwj/gNO//EvrR00SsfJ6ET15E/NmbVO5dTOOR9fS4HGRUZMtAnCP9WW6My8JBlw79lYz3SxntqeJet5TxvmoYqoOROibu1fFgtImJcaVw4PW+CsaUMFzPRF8N9Fcx2pFOry4UrfwGNUV21Jc60auNYrQ1m3vNOYy1pzNoTKC9LhJtqS+yZFuSPPbhfuYdrv/4CrY/vsq5o6/x04FXOPTNK1w4s4QLF1bhcmsXwaITXHXexzWn/fzwwyfYXtpGoNdRbl7bxZljC9m96SmWL/w/rFj4b6xe8Xs++ejPbFw7h42fPsnW9c+zbcNLbNnwMls/e5U929/iq8/f5avP57F/z6vs3vECO7a8wLf7FrBz4zx+/H41YX4nKcq+SWmBK5fOrmTDmsdZv/pPbNswhy92/oMD+9+lIP0md5y+Yc/GeSx7dwYrF85i1aLZrFo0k2Xv/5ml7/6RZe//mWXv/5kl7/4HKxb+jrUf/YVNa2aya9NzHPjiTY58+w7nT6zA6+Z+bjvv5bbz59x23sud67sJ8PiWm9e2cfzgfHZueJG9m97jx2/W43huD76uh7hydhu37b8l6NY5wr1tifC9gN3ZPTjbH8PrxmUSw3wR+d4iKuAmabH+pMeGkBEfTGZCEMnRHoR4XybA/TTet37Aw+UInjeO4n3rB/xunsTf9SRBN08TfPMckXcuEu1pS9SdC4S7niH2zkVyQq4j9renPOoW8nh3ZKLrNITZoQ+7SHOkDa3Rl+lNc2W4JARUBdBvgAdDwF2ghbFhOffaxNxvyxIKP+4qYUglJEf3zDDaCuMdTIx3MT7eyfh4JxPjXda9IMY7YLwTJnosMtQHDzpgRM+D3lrudZZzty2fkdZMBo0JDGhjGVQnMqJJZ8yYC60l0CnhfmcFQ+Zi+gx5DJrEDDeLGTTmWh+Qu9UZdGuS6FLF0dEYTVutiM5qYfypXxZIb4UnnQXOtKSdQh+9DXXQchrc36PW6XWqLv8Dyam/U370BXK++BtFh5aS9tVy8k5uoSPEDqQxIPZkIugc5rMbaNz/Bortfyd99Uw83/o3rr32f7n53hyCP36PvP2fCu2UK2YTt3w2Cctmk7BESIWSlswgackMEpdZvm5huhRNptSTLXNC05wgP9GLBabLUPjSuUR+9Dyhy58hes1LZOx5j6Jjqyg9tZaysxsptdlMmf0u5De+os7jMPVBPyGPPENDmiPmUh8GGxK435xvbXobNeUzpsnigTod1KmgTqCtyJ3W/FsMSrwZqQljWJXKgC6LAX0evcYCekyl9Jgr6G2R0N8sYcAsYcgkYdhUzoixlLv6QoY1OYxoc7inzaJXHkNt6g2GGhPpqY0Rjuvq061CNMmgZYxu2JArHGq1jM71abPpVmfQ0ZBIZ10C3fXxQkLUlEBfU4JViCZH6h7aM1Ol0NMQR19DHAP1MbSXB1EdZYtZfJO+Uh8GK/wZqgpkQB5KnyKUnpoIqxANTttF6lVaxEuZyJAySdiHUibQ1xBDd00kHYoIOhQRdFaL+E1SmCuZMR7kJfmRn+xPfqIfufE+ZMd6kBntRnr4TUGKAq4Q52dPcshVqwylRziTGuZoFaL0CGcyI4WUaLJNLiHoMqnhDqSLrgmvlp2hjHAHUkNtSQ6+RGqoLeLIq5Y9IvuHjrI+ui/0qABNNqdNkhdz5ReFKOcRIcqNsEEccvYhIcoIOkm6/3Hi3Q8S6/Y9yV5HSfb7gTzRBaoyblhrdBuLfYT7IlYxCqCpPBhVRQgNkjAUpUHUVYSjrk22jM2V026oekiIrJLzK0L0SzI0KUTdLVX0tsrpaxPu0PR1N9DfrWSgU0V3S71VqLrMcmvjWG+zjB5zJb2mSnqMkoeEqNNYYZWgdl25lclkaHrTnLA0P0WLKpdWdR4dujxa1Tm0NmXQqkzD3JgiNM/VRFvTImN1OCZFKEZ5iPXY6qQIPSpEZrkf+ioPmkpdqCu+TmOpK01l7mgkgZgVsdMOcWbSoU6nrSmFbk0KXQ3RmCS+aIss7WDFt6kvvoNOEUGnLot+Uxn9Rim95hp6W+rpam54iO6WRrpbGulstdDyiBRZ2uGsLXEWARqw8N8J0d1+k/Vrw31GBnp09HVprHeIutoarbeBrLTW0tWioLNZKFWYbH2b3vz2MyxFCi266c1v+bQbi+hrraDbXIpZlSsIjEqMSSXGqEy3yEuysCdXHWchBn1NLBpFtIVYNIpYtIoE9DVCYqSrTcVQPy0paszC1CAW5Mq6YxZv2SWKQVUZhaoyyipEakkoakkw6ooAqxBN3oVSlvmgLPNDVeqHpixQoDQYXXmoUJM+KUYWzIpY4d+IpayguToeQ1UUWokITUU4mopw1JaUSlkVhUoajVoaKYzNlQVSn+tGdYYjivTLyNNPIUs5TmXKj0iSjlOZ8BOV8SepSjiDNPE8VQnnqEo4hzTR5iEqk84jSTxHafwZSuJOURxzmoKYMxTGnKcswQFpmguKzJvIxTcpjLUjN+qS8BppS1rQWTLDL1OWcgNZjjdVYi8qMr0pTfemSRKPRpaKRpaKqjIVrTwDvUKMsSabTk0JPcYqug2VtKjKhHa5+kLMylK09QU0yrNoUOSgrC1AVVdord+eRNdUgq6xDINKgllTRYtu6nB0u6mGVoPCesh1qFPN/T4zrU1yGnLiSHE+RoLNTrLtd5Fnt40c+23k2e2g0G4nZfZ7qLDdR+GZrcTsXUTo5rcI/PQV/Fa+iN/yZ/FZ9BTeC5/Ea8GkEM2yStFkWhSwQCBw4ROELJpB6GJBisIWP/FzMVr0+BTWI4m/LEVTN0JmEbv0SZI+fIG0j18ma92rpG98hfitryDa9CJha5/H/8O53H73L3i89xj+i2YS8+GziFe9RMmmt5F9s5zG05vo8jlOT8Q5ehPtaUt15m5dAsOaLEZN+dw15nGvpZjxrgom+mUwpGDibq0wUjfaAGONMK6CUaXAcC0MSxjrzqZHH0lrgy9GhRvNijsMqcMZUIcwbgpnTBfGiFJEf3UI/TJ/9NkOVMcdojh0LxmBewm/vZmblz7k8k8f4HB+OTbnl+FwdQPuXt8RHmnDNaevcXDYyw+HVhDgdQDXq9uxO7OSEwffZcPHT/DZJzPYuuFptm54mk1rn2LbZ8+xb8crfL33bS6d28yVyztxctjBVbst/HBkAbt2PMfWzXP4+svXOPz1MlyvfE9KjCPVFSHEi87z05HFbN/0NKtX/J7dW54W2Pwsuze/gNPlbXy5420+W/UCHy95mtWL57LigxksffevLHz7Dyx46/csfPsPLJz3FxbO+xPL3v89q5f+kfWrH2Pr+jns2foM+7Y/z5e7/87Xe//BF3tf5PNdL/DFrhesX/v28//km90v8vmWl7hybieRfpcIunMUxwubOH14BScPfITT+f2EeZ4jIfwiPrePEOJjjyjAlfgQL5IjfMhKCKBEHElxViSZiX7EhjsT5nOJCH8bIv3PEhV4huig09xy3I2L/TYcL2zi6umNXDzyMTaHV3HhwEec//5D7I+u4cqRtbid24nI+RApHqcoCLWnPNKJ0mBbFEE2KMMu0BptR1f8VXoybjJcFg6aUhg0A/1AL+P31Qz1lzPUmc94X4lwLPiuGkaMTNxrmarJniZA1nKE0XYm7rUJwjTWKsjTXRMMqKBDwpgpmyFVHJ21gbRK3TBXXMNQcgFd/nkMufaY8pxpKXanrcyfUU0qY6ZsRlsKGTLnMGjKYNCUwZApjyFTAQP6PHo0mXRrUujWJtCpjKLd8il9d3Uo/bJABip96S1ypyPLDmPcPnTha1B7L6H+xrvIHN6k/OzrlPzwJoWH3qPqxEa6PM5AqjcUhkGsM72uB2g8toqK3a9TsfFvxH3we1xf+Q1XXvvf3Fo8l4jN75G860Pi171L7PKnSFz2hJWEpTMsPC68/gtCFLVoxkNCNCVDswlfKozIhS5/hshPXiRjzweUHP2YslNrKT+7gbILm6m034nU6XOqb39Lg88xlGHnqIm5iDL7Bm1VQYxo0hlvLuaeuYQRcxkjpmJGDAWM6rJ5oM0AdRLDihBMmdfpynVloi6CoYY4oaBAl0WfIY9uYxHd5lJ6msumhMhczrCplCFjEcOGfIZ1eQzrBCm6q0xHW+BHU7YnA5Ykp1+bRp8ujV5DOr2GdPrN4keEKNcqRJMS3NmYQltdPJ11cf+SEA2okoSyhPo4hutiMGTdRhFxgc4CdwYqfBiQ+DMgDaS/Ooy+6gj666IZaEoUdoYsUtTTNDWmN9A0JUUDTfH01EVZhahDEcFvMmO8yEsKID85kJxEf8TRXqRF3CY5zIXUcFcyRbfIFN0iJUTYJ0oJvfZQOpQSeo3UMEdSwxxJC7+OOMqZdJETcQE2JARdJinY1iJFdqRFOFhlaEqIbEgNvYQ40sEqQ5ki+5/Va081yQkS9KtCFGtvJTfmMrkxl8mJvmQ5SmozRcR5xKGnrTKUHniCtIDjpPgcs6ZD6f7HEYeepiD6IpI0J2pybwtSVOiFssRXwPLJtbI0SEiMJCHUlgXTJIu27BL9N0L0CNOTIaG6+xEhMkunJKdVbr1BI1Bv3TmaPKDZa1YINMvoMUvpNUmtD03dhsopITIIu0TtulIrrZri/5EQTUpRmyaXDk22cM9IlUGrMgVjbawwDiUPR68IwygPwSALFJD7o1cECVXb04+wKgIwKvzQVHnSWOpKfdltNFJfTDVhtDYk0KHKolNTIKDNo1ObQ6c2h25tFj2qVFoUEaiKfFAV+aCVhNPWlEafsVgogtBJ6DEo6DLV0mmeoqu5jq7mOqsQPUpPu4q+Tt3UzaBJppUlDPRO7QxNCs9Iv8HK5D7GYJfauofR295Ed0s9Xc11ggg/NCb58MiktT3OUEKHoYR2ffF/SZuugDZdAa3afAu5tOny6DEV06nPx9SYgb4+RZCghlT09UnWY6V6RYx1/HESQWyF2ujJ6mh9TaJw06fml4XI3CAIUXNdKqbaFIw1lp8vi0UnjRGOolZFoqkMR1URRFOFL00V3qglPqgqvNGU+aIq9UFVahGiEj80JQECZYGoy4PQSsItYhRJsyyKZlkUJnkUZkU0rbVxtNcnYFZEoy4PQVkahKpM+PBCKQmnqSJMGOGrEqGTidBIgmks9KImywVFhj2y1LNUJp+kMvkkkqQTVMafRBJ3ykpZ9ElKo05QGnWCksifKIn8iWLRcQoifiQ/4gh5YYfJCT1CVshRxMHHyA79icJIGyQJ11Bk3kSSeoMc0WUyQs6QHWFDWtBZqxDlx16lLO02kkxPKrP9UOQHUV8eRV1pNHWl0TRVJNJUkUh9WRxNFYlCUlQtRi3LpEmWQaM0HZUiG1NTCS3aCkyqUmsqNFm7bdZKhHa5SbRSa+32ZIlCs1ZKs1aKUV2JSSmhRSOlr7WRkU4d3bp6lIXJZNw8RartfosQ7SDHQv7lXRTZ7qbCdh8S232kH/qE8O3vEbT+DfwsKZHv0mfwXCQIkcf82bh/MAv3DwQh8pr/BD4fPIHvgsfxXfA4fgsfJ3DhEwQtnmFNi0IXziB88SwiFs58SIz+dWYRvXg2ccueIXnl86R8/AJJn/6dxHX/IHnjqyR99gqBy57Ea+EM3D+Yge/82QR+MIeYFS+QvvYN8nbNp/DLxdSf20in+/cMRdtgEtnTnunFvapo0GXzwJDNWHMO91rzGe0uYXSggvvDlTwYkTMxquDBWB0T4/VwvwkeNMCDOh7ckzLWW8y9tmxGTcm0SG5jLnZgQObIiOIqY3InRhV3GJa5c6/Wj7u13vRKb6ASX6Ay9hT54cdI8fuKKPedeF77GMfLS7C3XYjz9TV4enyD07XPEYWcJir0BFcvrufIl2/z+da/sWfzs2xZO5et655m5+YX2bP1Zbauf55921/j8DeLOHl0NR63DhDif5Ig3+O4Xt/HyR+X8fmel9m14zkOfPtPbl77hoz425TmBhARcJYvds1jzUcz2brhaXZsfuZnQrRzw4usXfEUHy95klUL57L0ncdZ8Nafef/13/H+67/jgzf+Yxq/Zel7v7fsFT3GpjWzrQK3+dNZbP50FhvWzGDt6sdYP411K//KljWz2L/tReLCTyMpvIPXje0c/uplDn/1Mt/tfZmTB5dwx3EfoT6H8bp1gIRIF5KjvUgU+SBODKYgM4y8jABSY5yJj7AlMug8EQFn8XQ5gNf17/Fw+hZ3p8+xO7OCS6cXceGn+Zz/4QOOf/0GJ797i3MH3uHC4fewPTqfSwffw/GHpXheXEe0634y/I6QHXQCsfdRiv2OUxN6nub4q/Rl3KQ3y52RikgwFMNdPdABtDE6XEt/ZynDnSXCbayRehjT8mC0hXtjXYze7+T+/S5hNG76LaHRdrjXDnfNQgNiTz20VoIuH5TJ9Fa40VnsgDnnFJq0QzQmfU5d7DbkkZ8iDV+HPHwP1ZHfURf3Aw2Jp2kuvkGH1IvehjD6NDEMGBIZMKbTb8ql31hIv7FQeDDXpdKtTaBHHUtng7DP0V0dyoA8mKGqQPrLvOnNd6I1+SjmyB0Y/Fejur2EOseFVF1egsxhC9o7P3A/1R2yAyHBhQeuBzEc+RD5njfIWPsksatm4jHv33F947d4LHqcyE2vkPz5e0Ss+0/CV75A0qcvEbd8NokrZpG8fAbJy2eQuGzmQ/yaEMVYxuV+TYgelqHZhC4TzgpEfiokQ+VH11B1ZpMgQzYbqbTfSe2NL5G5fEm1xwGaAn5CG32R+kR7dAV36K2NEkSzuZiRZkGIhk2l3DUWcU+fy7hOzANNKmONMbTk3qY115VhWSDDdULhQJ8qhX59Fr3GArqNRfSYSuk1C+UKQ+ZSqxDdNRYwqM9jUJ/DsC6HUV02bdIoZCm36JDH0lWfKIw/6jLo02VMCZFJkKJhixRNFi30G/Otu0SdjUm018bS15hET5PAfytEyhSGlCkMNSYyWBdDT2Uwsojz6NIc6Sv1oa/Ch75Kf/plgfTVhNFfF01fQ9xDY3jTd5f6GxOsUjSkTKKvIY7O6ig6FJG0yyP4TUV2FMUZYWTH+5Eqcre0rDiTEORMcpgL6eE3SQ+/SWrodZKDHUkJvSYkQSIXUsOm3k+mRekiJ8RRzlYRsr6GXCI13O4hIUoPsyM9/DJZUVfIi3MiO/qqVYQeZUqKrvyqEE0mQwK2jwjRlAzlRF4gK+wMmcGnyAw+ZZWhVN8frONyyV5HyQ45TUHEBQpjLlGedIWqDGdqcu9Qn+9BQ4EnTUVCWqQsE8boGkoCaawIpr4iFF1dIp36fOHBdJoQtU/uDj0yOvdzJquVH37/swOZpkrrPlK7oYoOo5QOo9TyAC21lCRMjcFNitAkkyI0XYjatCW0aUv+JSGapE2ZLaRElqSouT5RWJaXidDKQ9HJg9FLA9BW+aKt8kUnDxRQ+KO1NMsZ5P4Y5P5opL6oq3zRKoJpUybQqcukS5dLp0YodJiiQECXR5c6m5a6ZNRlETTXpNChzKNDU2JpzKuiWy+n0yCnwzD1yfd0KZoUoK7mBjrNUwlSZ2sjvR1q+ru1DPToBLoNDxUl/JIQjQ4YGenXcbdfzWB3o5DoWdvcBGm1/l0ZpcLfof6XEEotJuvOO/XCqGKHThDRNk3+I+QKiZ1aKDdo1WTRohLTrs6kS59Nh0aMqT4ZQ228lclSDKMiCqNChF4egV4RJohsdbjwXh4xNQZZHWs9kmqoTcZUn46hPlNIhixMFyJBipKEO0KKeIzyOKHyulKEqiLEWqagLPNCWe6BqszrV4ToYSnSlAWiLQ9CLwnFUBmGsSqcZrmIFkUkrdXRtNXEYJZGoCoJoKloauS1qTzYmuyqJaFoKsNRS0JRlgZQn38HhdiJqtRLVCadRZJ4hoqE00jiTlEee4Ly2BOUxQgCVBTxIwVhx8gPPUpeyBFygw+TG3yQ7BCBnNBD5IUdJTv0R7KCj5MbdpaSGDsq4q9SHONAcYwDeaKLpAWcIMXvpCBEITbkRjtQnOBCebobkiwvaovDqCmOoLoonJriSOpKo5HlR1CaEUC5OAhZfgQ1pfHCPlFNDoaGfExNJXQapPS2VNNpklkrtyfLXCYTaeuB6OY6Os21tOhk1ptEk1LUZqymXa+gWV1Fp7GGbkMd/cYmNCWZiO+cJ8PhG8S2u8m23YnYbifZtjvJs91F4eVdlFzejcR2H0WnthGzdwmhm/9J4JrXCFz1Ev4rnsdnydN4LnryISFytwiR1/wpIXpUioIWPkHIgicIXThDEKOFjxO+8HFEC594iH9VimKWzCV+yZMkLH2GxBXPkbXhNbK3ziN185tEr3kJ/2VPc+ufj+P62l/wfmc2YYufJX71y2RvnUfR5+9SdWARDWc3MBBynl7RFdojr2KKucpAqT93a6N4YExjrDmTsY48xruLeNBfxoOhSh7ck3J/TMb98RomJuoAJaCCe0phJ6SriOHaEMw5NnTmnaQv9xhDeT8ymH+W/sKL9BTZMSJzZUh6E0O2Ha2FN6lLtEHs/RVhTuvwcVjBtdNvcuHHF7E58SbXL3/K5TOfcP6HZQR7foOL3Ua+3PEP1iz7M6sX/4H1q2ayYdVTbF77d7ZteIntn/2Dr/e8x8kjn2B3bhtO9vvxufMjd1wPcOantRw7tJQj373P91+9xTefz8PT9TDiRDfC/S7w/ReLWfPhXE4cXcZ3X77JpnWzWb/6L2zb8KQwMvfFPNZ9NIeVC2ew+O0/88Hrf7Dy/mu/t0rRFP/Ognm/Y9n7f2T1ksf4dMXjfLzsr6xa8ic+XvZXPln+GB8v++tDbFg9m5UL/sDqxX9iy5o53L62hYSIQ1w68w4/HHye77+cw5Fvn+fHA29w4fhSrl1az5ULG4nwtyEjwZus5CCKsyLJywggIfI6vneOEeb/EwlRFxAn2uHutJdI/6MUZVyjvtKTmorrZKccJ+DOFq5dWILD6fnctF9J6J1tJATtJ8xtA54OS3GzWYiX7QpCnTaQ6LGPVJ/vSHT7iiyfI0jCzqNPvE5frje9OV6MVEaBsRDuNQE6GFNyt6eSuz2VjPVVwkgNjDbBmI7R++3cfdAtFCg8aGPiQQvcN8O4Qdj/GdXAPRXcrYehah6oEhmvCWWkzIPB/Ku0px3FFP8FqojtNIaspy5wNbWBK5D5zkfitZByz5VIfD5DGrgdWeg+GpOOocw4gyrnEvrSG5hrguhoSqBXn0OfvkjYZTHm02fMpEeXSI86lu4mEZ11YfTUhDGoCGFYFsygxJeBIle6087SGvUt5qBtaN3XUnttJbVXNtAZeA4KQiEvECKv0GO3C81386nb9RoFa58mfNEfcX3r33F593GCPnmZxF3vk7T7PcLWPE/M2heI/+Q54j6cQ8LymVYZ+iUh+rWRucm9oekyFL14JjHLniRq6Vwil8wWjq8unU3ostmELJ9L4Iq5ZOx5j5Kjq6g8vZGSk+uQXNqK1GEXtTe+pMH9INJbX1PrfRR12Bm0cbao0q7RXObNsDKBcUMWY6Yihs3FQnW2sUw4vKov5J4+lzFtJr2yCO7WieivCsCY4yrsE9ULuzWD2jT69Vn0GQroNRTRZyxmoLlUECJzsXBk1TQlRIP6HAbU6QxrMzFWhFOb5UlHdRx9qjT6tRkClvG5YaPYQralhW5KiHr1OXSrhbtEk2Nz3Y0J/yMhelSKuitDaS/yoSb6Mq35bnSXetBT4U1PlT/d8mB6a6Poa4ijp0H4+b3KZOvI3KQQTZei/sYEumuiaZdH0CYN5zdl4jAKUgIRx3qRGulGUsgNYvyuEeFph8jLnuTg66SEOFsToqSgK9ZUaLJIIVPkYpWizMjrZEZet4pQcogdScG2JIVcIi1iql57co8oU/T/0vaWwW0d+rr3njNnztmn+7anTQNtsJDiLqQNO3HIdpiahtqGmrQNMzNz0pAZYoaYmWSWzAySRZZkgdkxhdqm/b0fliTbbffZ+7733g/PSFrWKJqV0cz6ref/f55L1j2hvkDUt3i17+hcVsQVsiOv9irqslVZkZfIibhEdvj5P9FZssPPkhN+luzQM6QFHSct6DjpAUcQ+R0i2Xs/8R67iXXZTrTTNlLu70MccpLc8DPkRZwlL+piHyhytEKRTOKOTOKOPPc+srz71Bb4ISsKxKRKEi5WtRJzhHWxoD5g1Bdgfn9c2Dkq7vO+/v0y1p4Zc8+RRZao7L5q1uZbgceyY/BnQNQXhvoCkaCcP5WlpNVS1NqkzKRRITIrhUZ5IvqaaGvynK4yAE25D+pSDxTFbqiLPakr8aKuxKO/yrxRl/tRXx1OiyqVdl0W7fo8MxDk06Qp+IOatfm0aCQ0yrPo0BXRqik0B0RU0KyrpFVXRauuihZtpRmKKsuDJAoAACAASURBVGjVV9Oqr6bNUEO7UUpno5zORjmtxhorLLWZpNadns4WYTTxcYeWno56ujsFKLIEJlhitC0lqwIMKelsraKtsVTop9IXWf9PLO6c5Xw31uVaAy/6yZzo11KXaXXgmlQpNKtTzUr7nVKt72lUJtGkSqJZlUSzKsGqBnmMuTfqgaCKEPQVQWYFWEcbBUdPSEbTVwRZI6P79gLpq+PR1ySZoSgZQ61IgCNZsrlAVXCIBJcoHmNVPIZKoQNIXRyMqsBfuLGQ74Eyzw1lvgvqPDehFyjXA02+dx8Y+qM0+d5o8r3RFvhQX+iLoSQAU1kQDeXBmMqC0Bb4oM71Qp7thlzs3nszI98HZb4PqgJfVEUB1o4gVZEf8lxPatLvUJ50leKYsxRGnaQw4jiFEUf/AETiwN1k+u4g3Xsr6d5byfDZTrrvVtJ9tyLy2Uqqz3ZSfXYi8tlPhv8xxMFnyQ+7gCT0PAVRV5CEnifZ+zDJ3odJ8j5Kiv9JxBFXKUp0tAJRcZonVZJgavIeICsMozQzgJwEN3IS3ChI9aYsK5jK3EjkJQlopekYlbk0awuF/UBDqRDdb+4hssCQJXbbEsdtcUotQGRSl1IvL0CvLhF+B/pqjKoStLJ8WnU1/NxqoEtZijTKnYwbuxFd2EDaubWknl9L2vlvyDy/BvH5teSeW0vh2XUUn1lHzsHlxG6aJURdL/wY/7kf4G3/Lp4z38JjmgWKBBfGAkQWeU4ZhOeUQdyfOpj7UwfjM2UgvlMH4z91MAG2AhwFTR1CyLTX/1S/H537PRBZZv8jpg8japqgmJkjiZ45kkj7N4ma/y4xSz8ietmnhMz7AO/pb+E2cRjOnw/Ea+IQIua+TdzC0YhWfEjmN59TsW8Bqgvr6fI9xtPICzSFnaQx/iLduY48l4XwiyIaGrKhPZfnjdnwqBh+KoPfquDXan7+ScrPT2qhRwFdUuguB1Mqj8ocaUw5gNJvBc0Ra2mN2YgubC36mB9oSNxDe8YpuiTXMCZfQB5+FLHbJoLPz+H892+xd/UrbF/xAnvWDWbzyiHs/OZN9mx4n21fj2bHug9ZPncQMyf+B9PH/QezJr/EEodRrF76Ed9+NZ7N66dwYPt8Th1cyZkjX3Hnynbcbu/H6eZObl3+gTNHl3Hj/Dfcd9pGWMAJ0hPu4et6lB/WTmXO9GFs+GoMa1a+z+plb7B8yVBWLHqddSvf4uRBe7775iPmTh/IzImvMOWzF7H59CUmfvQStp8PZOaEQUwb9yr2Nq9jO3YAdpMHs3T2W8wY99/MHP8ysyb8Nw6TB2A3SXhuN+klHCa/zGybV5gzdQDzpg1k3rSBzJ8+iIXTBrFo+hAWzRjAptWjOLHvU04f/pCd3w9k77bX2Lt1OHu3jGbP5g85c3QGV84sxePebpKjHJFXptLVXE2DXkxowAW8nA4Q7H2Up525mOrCSIo8QHzEdqIfbCTAaxWJkTvIyzhLRsJRAt3XkfhgF/mppyjPukhB6hEifZbic9uW26c/49qhj7lxeCw+1xZxba8NF7dPxvPCakTeR1HG30Ebe4fuvECQxoAxDVqyoDOXp60SnjTn86y9BB7L4GcVPFfy2/M6nj038uy3Rp5jgl918KwWHlfA0zLoEkNjIr9ow/hJ4cezKmceZp2kLWkfrdFbaArbgM53OVKX+ZTemkXR1SkUXJlI/uVx5F4aQ9b5j8m5PA7JDVvy79iT77yAQo/lVARvoi7xAPqcSzxUhdCpT+WxKY/HpiLhQt4gEZbx6+Pp1ETTWRfBQ8UDumQhPJEG87TSn0clnjyW3KY76RzNwXsw+G/H6LedzpDDkHYPMjzA6xRNp75CvmMa+d+8h2jpMGLmv8btT/+di+//FY9Z7xGycgrhq2yJ+WoKUUs/EX6/c98gbu5w4ucKzlBCH1lAKH6WoAS74cTbC4qxG/an43J9H6Mc3iDK4Q1C7UYI7rXZGQpZOJrEteMR756D5MAi8o9+Qd7J5ZRcWkfZjY1UO25F6rqbcuftSH0Oow49gzb2Erq0WzxVREFDBs91afxiyDGPzBXx2FginM/6XHq0OTzVZPCbPoOfFbH0VAbRKHZGk/ojbUVePKoN5bE6Vig+Ne8Uddbn0KUX88iYy2OzHhmE0tUefSbd9RlW8HmoSKC+JISyxHs0V0bSWBUpFKnWpfBIk8qT+nSr+gJRty7LPDaXykNlMu21cbRKY6zhChY9VCTwsE88t0UPVYI6lMIOUEeNEL5hyHamIvwMjdn3aC1wpbXQk/ZSX9qrgs1AFMVDRQwdqlg6VLG96XOKXj1SCiN0D2siaCoLprE0iL+kRriSEu5CWrQHGbFeZMV4kRHlQXqkO8kPnEgMvNUPiPp2D8X5XSEx6Lo1aU4UepvkBzdICLxidYcsQJQQdIHkB1cQhV7tp769Q5bi1T8rX7Wkz/1zILrwLwFRRvCJfkCUdH8fse67iHXZTqzLdkQ+B5E8OCXAUMRZciPPkx99iaLEa1Sm36Emy4XaHDekYkEyiScyiSe1eb4oioJoVqfSqM74AxA1mWUdoetzrJ8skGN9v0XC7khfIOqnPiNvfUGoLxC1agqt+jMgspSw9oeifw5EjaocmpSZZqXTqBDRrBTRKE/EIDVffFcGoK3wtQKRsB8iuAKqIjdURW7IC91RlNynvjqcZqWIDl0BD/W9O05NdUVWNWhKrGoyn+NGdSGt9WW0mJ2gvmrVVdFaX2GV9bgZiixA1Gyo7F+Y21BNe2MNHc21dLcq6GlX8qi9ju6HdQIUddb3ASK9FYged6jobK2iyViASZttTm/LMkdTZ1nH2hrqsjCZwwh6z2Fmv/PZrBTRpEiiUR5PQ20cjfJ4mhQJtFgkT6K5NpHm2vh+aqyNoVkeS7M8mmZ5NC3ySFoVUTTXRmCqDjWPMZqBp9wXU7kPpnIfc/mtt7UUt77sPvWlPlZA0peHCDs7Feai1GrBJTLIkjFIUzFIU80wlNxnZC4eQ2Vsb0FqWQSqoiCU+X4o8rxQ5LqjyHVFKXZGnuOEPMcFpdgVda4X6lyvP4CQNs+zn9S5HtTleaLJ96K+yBt9sS+afC+UYlchUjvHRZDEFbnEFWWeB8o8L8E9yvPFVBNDozyeRlkcxspwtEX+yNKdKYm5QkHEaQrCTlAQfoyCiEOCwo+Q++DgH4Ao3Xsz6d6bEflstgJRivcOUr33kuZ7hOzAU0hCzpEbep7CiMtIHpwh9f5BRL7HSPQ8SIrvCfJibpIbc4uSZGekYj8hiKIkDFVpNNKCUArT7pOX7EVpptBTpCqNRVEaj6I0kbqaNAzKHBpUeejlOWjl2eiVedaROQsYGTXF6NVF6JQF1KsKaayvpNlQbR2dM6rMY3LacpoN1YKzqquku1nJL90mOo1KOhUlaFOCyL17BNH5jYjOriHl3BpEZ9eQce4bcs6uIffcWvLO9oeiuI2zePDFZwTO/zu+c97H2/5d7s960wxFr/8pEHnYDMTDZiBeUwbhNWUQ3jav4jNlIH5TBuJvBiP/qYMJtn2tnyxA9OB3+kdAFDVjBNHT+2jmSCJmCil14fZvEz3/78Qu+YSIhR8T5PAuPtNH4jFpEE6fv4jXlFcJcRhJwtIPSF/9ObmbplCy2wH52ZU8e3Ccp1GneBJ3ls64CzzKdKcj+z5PSx+AOpHfTCJ+a8vi124xPC7mlyfV/PqoFrproataAKKHeVAfxaPCW7TH78AUsBKd32IawlegCVxK/YOvaYz8gdb4fbQlHqM++iA1gdsouL+OmBvzcDn8OWc3jWT38hdZPf0vfG33b6y1/yvrFwzg+xWj+G7F26yYO4wZ4//G1M9fxGHKUBbPfpflCz9i5eJP2bJ+Bsf3reDiiW+5e2UXvq4nCfY6j5fTIQLcDhHud4LY4AtEBZ7D9dYuTh78ki0bprFm+RjWrPiIr758h+VLhvPFwiHMt3uJo3unc/74fJbMHsLMScIonM2Y/4XNpy8x7oMXsJs0FLtJQxn7/n8yZ+owvpz3PqsWfcAS+zdxmDSY6Z+/zIxx/82sCa9YZTdxAA6TBjLbZhBzpgxmnu1rzLN9jYW2r7PQ9nUWTR/GohmD+P6rNziy+wPOHP2Aw3uGc3DXUA7uHMnBHe9ycPtHXD07m3PH5nLn8kZEsfd42lkDtCKviSMs6CxhAacICzxKUuxpQv23cffaXG5dncbFM59y9MBojuz7gJMHP+PKWVscb87D5eZ8/F2WE+b1DWH3v+T+nUk4X/2IH0+9z7Vjf+fSvr9z4of3OPDNaM5vt8Hp/CpiPQ8hS3KmRRxMa5YvnYUB9NT481QXyq8tyfzUKOJZSx4/t5cLjs9zDTxX8RtqwGiWCn6t4afmNJ7qwumRe/O42pnOomu0ZR+nJXUvbck70D/4Gq3vElRus1G5OFB7dxZVN2ZQcmkqxRenUHh+ApLTn5N9/CPSj3xA+rEPyTr9KdkXJyK+Mh3xzdkUuiyj0n8D0qj9tMuD6NSn8qy5iF/bq3jSUGwFoh5jEj36OHq0UXSrI+iRh1qBqKfYgye5zjxOukGj/xGaAg7zJOYciF0h7jo/3dmDcuscZBsnIln+NpEOA7g/5QWufvLvuNuNJGz5FGFPaPVMIpZNInLeJ0Q7vEeC/dskO4wkcfZwEucMJdHh9X8KRBYoirUbRvSs/l1EFofI8toCRGH2Iwn5BzCUd2QpeSeXU3jua4qufEvpzR+octxOjetuKtz3IvU/Sl3EOeoTr9MkduNpbSTUp/Bcl8bP+myeGnJ5bCjkkaGYHlMJ3cZiKxT9rM/msSKBR9XhtBf7oEm7RXO+C11VATyqDe8DRal012cIwKIXW4GoxyDhkUksyJAluDw6YUSuTZGALMsTldiHbmUSnfIEHqlTeKRO4bEmlafaNB7rBPXoMno/X5tBp0ZEp1roo2qvjaNNGmUNWLC4Ob8HooeqRNrMeqiKp0MVS2dtBI8UkbSX+iNPvI4m9UeaJE60FLjTUuxNa0UAD6Vh/1tA1FkbRXNFCMbiAP4S4XODCJ8bWMIVchP9KE4LoSAlkOzY+6SFOZn3iO6QHHKbhMBr/YpZLW6R1Sl6cIMYv4tWd+ifAVFf2Pn9iFz/3SFz71BfGPp/BETRTtv+BIjOkhd1npKEa1SKbiPLdKI2xwWp2EWAohwPQZL7KIuDhTv0dZlmMCm0jj793gnq6+78T7LAkAVeWvUFtOoLaNbn0azPMyeF5QoAppWYd0gkQrGmOsfqPjSpBQeiVZtP6++AqflPnJd/CkTqrH7qewFvuYhvVqbQKI/HVBuJsSYUXaUf6lJhV0TYGRGeywvdqS1woybfHU1FME2qFDp0RTysr6RdX0mzrpwmbSkNmqI+KrFe3DXoSmnWlQvvM8eZN+krrONBjfXC31q05b1QZHaNLFHnnY0yOhtltBoqraOHbcYK2hoqaWuopN1USUdDFV3NUjpb5HS1K+nqqKO7U0tPlzksoUvH4y4dPZ11dLbW0GQowqDORK8WWQMMjIpUTEqRdaxNSGRLwVibgkmeSmNtH8mTaZQnWi/UG2tjaKyNMafrRdMkjaZZFkOzLM6smH5qkkbSLBMAqLk2jFZZGG214TRLQ2moChBioMu90Zd7YyzzoqHMg8YKdxrK3Ggo88JQ6omh1BN9iTv1xW7molyhU0dfHi5EXlcloq9KxFCThKEmyeoWmaTJNNQk01CTiKk6wewMxWKsiMVQHkN9aQTqQgGI5LmevaDSB4hqs52pzXY2g5EAPBYJIOSONs+dulw36nLdUEtcUee5oSnwoC7f3fpZtdmO/R7lOU6oJO6oJJ6oJd4oc32R5wegKgxBUxKJpiiChopodLmBVCfdoyjqEgVhp/oBUX7YQSQh+8gJ2PUPgSjVewsp3ttI8d5Byv09iLwPkxVwEnHwWXKCziAJOUdWwHES3PeS7H2YWLd9JPscpzDuFsVJTlRnelFXHIY0L5CybF+kBSGoyiJRlkRRVxFLXUUsqtJYlCUxKMpiUVckoqpKQitNRyvNpKYonorCWFTVmejVRRg1xRg1Qim05bdjKWq1OKOWnSGTupQ2g5A412qsoaW+iq4mBT936fml20SLRkqrrJCGrAgKXU6TdWUraefWW4FIdGY12We+QXx2DXln11JwZi3FZ9ZRcmYduQeWE/31ZIIWfULAvA/xmf0evvajBSiaPhzXqa//AYjcpgy0QpHn5IHcnzyA+5MH4G3zKt42r+JnhqOgqUP6yQJG/yoQCcWvvYqaIShi+giippll9yaRC94lYtF7RCx6j8A5b+BsO5B70wbjOH0I3rNHETr3DWIWv0Xyig/IWv855XtmYLi8il/89kD0eZ6FX6cj9Cadcfd4XhjEs6oQnqkieVafwE+N6QIEdUmhqxK6SqGnFDqKoCVfaKsvuU1X/FbqAxZjDJyH3s8Ok+9sGn2W0hb0Dc1h39MQtR1D1A7UYduoDt1CqtNyAs5O5+aOD9mx8L/YZPcXVtn8hVXT/o01c15h7cJhLHMYwszxLwnjap8PYtr4odjbvMEi+w/YvNaOSye+w8vxBP7uZ4kJvkVC2B1CfS+QleCIJNWFhLBruN/ay+FdSziyZykXT37Fvu32rP7iXZYvHsnieYNZMPsV5kx/ka+XvcmS2UOYMfEFpnz+n9iMecEKRBP+/iJ2k4az2G40X8x+n/XLx7F++Ti+mP0utmNfZvHMUdiO+Ru2Y/7G9LEvMWvCq8ya8Cp2EwfiMGkwsycPYY7Na8yzHco826EstB3GgqnC48Jpg/h6yRA2rx3KgR2jOLJ3FId2j+DQrjc5tOMDDu34mGP7JnJy/3QuHP+SB76nedZVQ0dTEVnpLiTHX0aUeJrQ4C3cu72EaxdncfX8VG5csuHCqU84sv8NDu8bxZZNL/PDxhc5sGcYV899wtUzH3Hnyng879hw+8Jobpx9g6vH3uLSwXc5ueVdNi58he3L3+TMNltun19BiPteajN9+E0lprswjIf5PjSXOfHM4M9vTRHQnApthdApg5/08Es9v/2q4jeUwsjlz5X80pXD8+Z4WiucaC+4THPGIVpSdtEYtRFjyGp0fsvQei9G6eKA9M50Kq5PpuzyBIovTKDw7HjyT40n7+QExMfHkXnoU9IOfIho/weI9r9H2qGPyDz+Odmnbcg8Ox3JtXkUOa6i2GcL2nxnDLIIuvRifm4u55fWCp405tNjDlx4bEjgsT6GR5ooHisjeCINtu4QdWW7Ygy/zs/JrpDlCFFneXz3W9pPfYHqW1tKVowhce5IQuxfx8P2NZynDCdwyVhi19oRt34WAQs+I3z+GKId/k7KrPdJn/4OGdPfJmPGKJLtRpBoP4JE+2EkOrxuVbz9UOLth5JgZ9Fw4mcNI9ZuWD8gsozM/R6OQmcOI8x+JBGz3yBs3ps8WGCBIQcKji6xOkOF51ZTeHkdRdc2UvLjD1Q4bafKbTdSn8MoQ09TH38FU9odOkt8eSwN45ky1gpET/QSHukL6NEXmbuEep2iR5oMHimSeCSP56kihoZcFxpynXhY6k1HuX8fKEroB0U99WLzKF4fmcT0GHOE/S9dGl0aEabyCFQ5fjxSpNBRE88jdYoQba1O5pEmlUeaVCsQdenSrMEKXbo0urVpPNL0gaLaaAFcaqOEkAV5nABC5t6iNkWCFYja1PE8VMXSqYjikTKGLmkoerELNbEXMOXcoznfjeai+zSV+tFeHcrD2ija5b1Q9GdAZFGXPIaWylABiMRJfmTEepGT4Is4yY/cRD/ykvzJTfQjJ86bzEg3MiJcyYh0Jj3c0bo7FB9w1To+1zdYISHwCnH+l4jzv9QPiBKDL5NqLmS1FLOmhV2zOkB93aF/BETZkf93gSgj8Gg/IIp320W00zainbaR6r0fccjJPwBRUfxVKkW3kWY4Chdrv4OiKokXytIHNNb9K0BU/D9AUL611NXiCPWGH+RZgail3gJEYpp1YqvjYFmmF9yI3p2fpjoxTXVi6/6NZQG/pT6vz8hcgTVprneUS2xVP3fofwIilQBDzcoUmlVJNCnjaJBHYawJRVseiLrEF1Wxj1n3URR5UZ3njqLYD6M8jjZtNu26CtrrhVGdZl2l+SKuF4iEolszEJmLIy3jP5YyU2vBqWX80LKXoy3vVX0FrYZKOhpq6GioMu/2lPbKVCYU4BoFdTRW8LCpho62Pil/HSq6O1Q8eqiip11Od1stjfpCjHU56NUi6hVJ6JXJGNRJGJWJmFRJNKhTMKmSMMgTMMjirTKZ1VCbYFZfEIqksTaKJmmkVb3wE917TBpuVassglZZGK3SEFqlQbTJgmmVBtFQ4SsAT5k7hjJXjGXONJQ60lh+D2OZI8ZSdwzF7uiLXagvdEZX4ISm0MXcq+NFfXEo+jLBITJWxWOqTrCOxpmkidZOoIaaREw1cRirYjFWRJv7g6KoLw2jrigQVYEvyjwvKxBZwKU221m4+dAXisTu1Ek80OZ5WiHIAkTaPFfqcl2oy3dFneeCKtcZec49arPv/kGKLEdUOa6oxZ7o8nzR5PlTVxSMpjgMQ3kMjVVJtFQk0VAcgSbbh/K4G78DogP/MhCl3t9G0v3tJHntJtVbGJvLDjxFTtAZcoLOkOZ7hDiXXSR4HCDefT+igFOUJt9FVeCPujgYTXkE1RI/qvOCqC0KRVog7BLVFoVTVxGLpjIBTWUCyvI41BXxqKqSqKtJQ1Upojg7jLyMEOQVadSr+wcrqKRiVFIxOmUBJm2J+fdTaQ1SaKgro6tJwaP2OiHBUl9Nd7OSR60aOkxyWrUy6svF6LIjKfe/Tu6d/aSdW0/ymTWkn1+H6MxqMk6tJvvU10hOf0PBmV4oKju9htQfHAhe9hn+CwSXyGf2O2YoGoXH9OF/CkR/BkX/KhCFTO2v/jD0uhWAImeNJHKWsA/QD4qmjSDGdgSxtsI4XajdCELnvkH4wtGEL36HsGUf4L3gbRxnDeeOzau4TnoZX9sBhNi/TvT84WSsfI+iDZ8j3W6D7tgSOu7s4HnwJUi8y7OE23SL7tGT505PuT9PZFHwsBo6pNBZDt0l0F0EnUXQUgymHJD5Q/ktHqfvQeO/mDpPO4yedrR4zqPVeykNgV+hD1mHPux79FE7qA3bhixsF/m+m0hyXMH9Y1O4+v277P5iAJvmvsiKaX/Ffuy/YfvpvzNrwivYfj6QCR8N4LP3X2TchwOYM+0dDmxbhsedoySGO5MQ5kRWnCc5iV6kRt2mIMOdggxXQn2OcebgMjavn8KuH2axdeMUvv7yQ5YvfoMl819n4eyBLHB4laVzB7NqyShsx/8HMyf9DZsxf8VmzAvmkbmXmTZ2CLafD2bNF59z5eQ6AtyOcObgMr5e+jHzZwxjid1IZo5/CZtP/hPbMX9j5vgBzBw/gFnjBzFr/CAcJr3G7MmvM2/qcOZNHf47IBrCvKkv8MXsv/Lt6gHs2TyKfdveYN/W0ezb8iH7Nn/C91+9xb4t4zl1cAE3zq8lJfZHSvK9KSn25EHQHvy813H+7GROnxzPwb0fsHPrmxw/+Amnj3zOkX0fcGDX2+zZNpydW15j77bXuHruI84de5Nr597H8+4kzh8awel9wzmxYwRHN7/B/nVv8u38gRxe/wnHN0/m6uml+DnvRC7xg45yaMyjvSKE1hpfaInn15ZkaM+GrjJ4VAtPlfCzAn6tgV/LoDud501RPFH50F15h+bsY7SIdtMc/x0NYd9g8FuGzmM+SqfZyO/MQnpzJpVXbSm9MIW8kxPIPPQZogOfknbwc0T7x5K67zNS932GaO9npO4ZQ8ruT0neOwbRofGkH7Mh7fhUMs7ZI7m6CInTV5TFHEUuvkNTTRhdGhE/NebzvLWIZ43ZPDKm8tiQwBNDHD9rY3iuiuCXqmB+LvbmSY4zz9KcIMcHom/zyGMfprNfIt9qQ/lXH5Ht8BZx04Zx99O/cs9mIJ6z38dv8Thi19oRuWoaIUvH4G//DtEO75E46x0yZo4ma9rb5Ex7k4wZo0idNaoXiCxQZD/sd0A0vD8QzRrxD4Eo0m54v72hsHlvErn4/T4wtIjcY0vIO7mcvHOrKLyyhsKr6ym6sYmiWz9Q7rydCvfd1AYeQx15DkPyDZqznHhSFUh3eTCPpRH8ohXxU32W0BWkzzMDkZAU99hURE99Lt2aLLpVaTxRp/CzJpmuqiBMYmeaJC605HnQUe5PjyyMblUMnZp4AYp0WXTrcuipF9NjyOORMZ9uUz7dply6Tbl0GXPo0mfTpUujp05EU3kk9QXBtFbH0qVIpEsh7P5YRui6tal0a9P+AEQCFAnQ1KlK4qEijvbacNprw62pcx3KeOv43B+BKJ6HihgeKWPokYfTUuqDLP4ymlQh5bAx34PGEl9aKkNok0ZYgcgCQ/8TED2siaClMpS/ZMXdF0AoJYDclAByEnzNcORDdpwnWbEeZMa4khnjSka0C6IIR5JD7xAfdJO4wBv9YMjiFCWHCElzAhRdJj7gMkkhVxGF3UAUfq2ffr8rlBF2iYywS2SGXyYz/LI1RtsCQJKo60iiriKOvIw4sj8MZYZfJDv8PJlh56wAZAWhyHPkRJ5BHHEGSdhpskJOkBl0jAz/I6T5HiLl/h7i3XYQ57ydWKdtJLjvJCvwMJLwk+RFniYv4iz5UecpiL1IaeI1KkU/Isu6J1yo5ZjH53I8qBR7oix9QJMmXejoqf/jTk+/rh8zADVo82jQ9u7vNGvz+yWGWZLF2nR5tNVLhMV6rQBBVtX3X7S3LNRbRrF60+CyzYv4vbIEE7Rqc63uUas23+wm5VoLXZvqsvsBULOqvyzOkAWILDssjcoEmlRJNKriMMmiqa8ON/cThaOvCUdbGYKqNBBFcQC66mha6jJpry/ioa6aVq2Mlvoas0NUTIO2wCpTXT6mukKrW9Sk7U3z6y0vFdRcFiq6wAAAIABJREFU3z9WvFlbTJu2F1Rb9GW064U0vlZD6T8cS2wxFAm7QMZiodi0oZyHzVVWdTRW0GYUSnGNdeZuH5UIgyoFozIeozIekyrOrAThmDwOQ20sBmmMVSZZLA2y6P4jb7IommThNNaE0VgTJgBPTWR/mSGoqeYBzVUhZgXRXO1PS5U/LVW+tFT50lThTUOZB/piJ/TF99AV3qK+8CbGohtCtGrhdeoL7qHLc0SX54wuzxmNxJG6PCfUeS7U5bujKw5EXx7aL+baWB2NsUoITrDIWBmJoSICfXk4+tIw6ktCqC8JQVcahKbEH02hD6p8T/NYm1Ovk5N5D3nmPWTpjsjShdfqLCc0YlfUEldUOc6oxI6oJc7U5bqgzXNFm++MNt9Z+J4SR5Q5d6jNvoss6w6yrHtIM+8iy7iLLN0RZaYz6iw36iTe1OX6ockLRFcUhrE0mobSOAyF0RgLI2koDKUq7kfyQ0+SH3aYwrCDFIbtpzBsP7khe8gJ2CWAkNcW0r22kHb/B0Re35u1mRSvraR4bSfJaycp9/eR7neY7MAT5ASdIifoFKn3DxLnsosY1z0keBwgM/gclWlOtJnHIbUVkSiKQpAWhCArDKMm7wGK4mjkpRZXKB5FWSzy0hiU5XFopSLqazOpq85AXZWOuiYLVXUm2loxBlU+RnUB2loxdVIxGpkEg7LQ/Pspp0lbToNZzYZqOpoVfSL9ZTxsVNLRVEeHScnPnU380q6jQ1OIOsOfAtfjiM5vJOXcOrIvf0vaqVWkn1xF1snViE9+jeT0V+Sf/prCM99QfPorJIe+IPH7mQR9+Sne89/Dd867+Mx+G1/7N3uhyHYYrrZ994iG4GEzGA+bwXhOtkCRIJ/Jr+Iz+VXr6Nw/A6Lfhy5ETH+dKPMFjnCxM6LXMZo+jOjpI4ixHUbs9BFEzxgmpE3ZDyd09ggezBlF+Jy3CJ0zmuC57xI8bzSuNq/gNOlFXCa9iM/Ul0ld8g7iL96nfPUn1GwYj/bAAkxnVtHjuovfIs7xOOoC7VEXaE24Rke2JyizeK7J4zdDLrQXQ1cJ9BRDVyG05UBPAZgS+bnchbaU46jvf43KaRHKazNR3JhFrdNCVD5fofBfgyrke9QRe1BGHUQafoDCgB1ke35H9M1VOO6fyuFv3uG7RUNZOPm/mPrRvzHl0xeYNfE1Zo4fxuQxg5n4yatM/vhV7CeN4vuvpnP30m48bx0hPugmsYGXKc64T3r0DRyvrGf/9il8vextNn39d9atfJdlC0eywGEIDtNfYb79QBbOHsyiOUNY8+VoFjsMZurY/2L8R/+OzZi/Yjv2JWZOfBUHm+HMs32T77+yxfn6DuJCLuN05QfWLP07dpNeZon9UJbPHcVSh2HMtX2VaZ//DbtxL2M3bgB2YwdiP24I9uOGMHvia8ybPJT5U15n/pQhLJj6GgtsB7PAdiCLbF9m8fQXWTF7AJtWjGTDl0PZsGw4G5aNZMOyN/hmyXC+/+ZDdn43kcO7Z3Hz8ip872/B22cjN67P48a1WZw8/hnHDn7C2ROT2b31Iw7s+pwDOydwfP90ju6dzo6Nn7Lt2/c4sO0D9v4wnN0/DOLwjkHcuzKWCwc/4siW99i+aigbFr7CxkUDWb9gIDtXj+bE1glcPrkQ55vrSAo7hizflaLU2zTWRGGqjIfHCn57IhPi2p+r4FEFPCuHzmxojedXrQ/U3uNZwWnaRHvRR23CELYebeAq1D5LkbvNR+o4l6of7Si9OoOSi7MoPDuT3JPTyT4ylfQDUxDtm0LSnknE7hhHzLbxRG4bS8yOCWZNInbnZGJ225g1iZRj00k9OYP0szNJvzIbieeXVEXvQJtzmZZqbx7XJ/K8WSgtft6cBT350JYJ9QlQE8rDhOv8knIbsl1BdJcnNzfRdHgRsu8mU7T6U7KXvE/09BH4fvoKzmNexmfRB/iu+IzQryYTtmIiEcvGErX4Y2IWfkjCvHdImvMWKfZvkDZLkGjmKJJnDifZbgTJFhjqpxFWJdgNJ37mCOJnjiB21ghiZg4XdglnjSTSfpQg842TCDtBIXajCJv3NjFLPyRl3QShePXQIvKOL0Vyajm5Z1eSe+kbCq5vsMJQ6Z0tVLruodpzP/VRF1FHnqND4sbDPHeey8N4roziUXU4P6kSeKZJ44nO4hLl0aMvoEdfwGNTEY8N+fRoc+hWpdGjTudpXSqPlTE8rY1Ek3obY5YzrfledFYG0l37gC5ltHWnqEeXRbdOIgQ1GAvpNhbSZSqky5hHl1FCj9G8W6TLoFudSlNVDM01sbTJYq1hCB3qJLo0Iro0IgGINCIhxEEjsqpbK0BRtzqRttpIWmtCaa8N56FSgJe+O0VtffRQJYQjdJqB6LEyisfSB3RX+FMWehJV0g3airxpKvKhqTyQ1ppQ2syg1ReE+sJRX3UqYnhYG8VfMmK9SI/xJCvuPllx98mI9SIt2oO0aDfSot1Ij3RGFOGIKMKR9Ehn6+vk0DskBt/qNzKXHPIjaeF3yI52JjP6HolBV61AlPzgmhWIUkOv/h8A0dX/n0AkwFBuuAWIjpEZfKQfECW477QCUazLVlK995IVcozciFNWIMqNPEt+zAUrFNWk30OW6YQs2xVpjgcV2R6oykP/ORCZx9T6ApFJ05vqZnVhzJHJFtfHmqhmlnA8i+b67H8IRJbUN5Myhca6NGviWIM6xarGujSaNOm06rJp1YrN4QW5ViepqU5sdYT6pso1KtL7SNQvUMEkT8akSMQoT8AojzNLcEL00jhMikQeakV06tNo16TSKBfckZa6TNp0hbRpS2nV1ZiBqOp3QJRnPWemuvx+kNSgLfjduOHvd6wKrSOBrRqzE9YnlKJZm9+v48fS59NXlhFFy8hii6GAFkOva9dYZ0nky6RBlW493yZVHI2qGEzKaEzKSPNjNEZFFKbaSAyyCPQ14RhkERhkEZikghpkkYIzVBOGqToUY1UIpupQmmTh/Zygppowmmoe0FTzgIaqABoq/DGV+2Eq96GxzIfGUi+zPGgocUdf7IS24DZ1+TfR5F5Fm3sRbd55tHnn0UguUCe5hjrnJnXi29Tl3LVKLXGkLt8VfbEvpopgGqtCrUDWVB1BQ0U49WUP0BQHm+OufVD1SYWzpMap8s07ZHluyCW9bo4AL3eQZdxGlnEXafodakS3kIluUZt2B0XGPZSZjiiy7qLIuosy5x7KnHuoxMJ3U0scUYnvosy5gzzrFtLM20gzb1OTfoea9DtI0+5RI7qDLPUOtaJ7yDNcUGZ5oM7xQZcbiKEggsbiaAz5URjzwmgqDKEi9gZ5D46RF3qI/AcHyA/d1w+I0u5vQeTxA6nu35PssYlkj02keH5nBaJkz20keu4gyWs3ab6HyAo4ijjktABE3vutQBTvvp+0wNOUJt9FUxyMpjQUZfEDa8pcdW4IiuJo1GVxKMvjkJfGUFsSjbQwAnlpDJqqFIwqMU2aPAwKCTpZFtpasVV6ZZ4Qwa3Mw6guoklbah0ZbdVXWxMY+3YQWUbpmg1S2owKOpq0dLfUw+N2fu1poMNUiio3hDy342Re3ozo/EayL28i7eRXpJ1YSeYJAYpyTq5EfGoluadXUXB6NQUnVvaDIv+F7+E7d/QfoWjaa1Yo+j8BouApQwieMqQXimwHE2I7uB8QRUx/vc8YzLA/BaKYaa8TPUModIx0GEa4wwjCHUaYdwjeIsJhNJEL3iVy6Xs8WPgGvrNex33iy3iOfZHgCa8Sa/s66XNGU7hqDJXfTUG5dx66kytpvbuVX8POQfJtnsTc5GmGL08LI6E2FeqzQScCUxo0ZfBbSya05UKzBHTx/FLjy88Ft3kYewCN+0oqbsym/O4CZF6rUQZ9iypkM6rwvahjDqGIPkpNxCEqww+R67eDFNfvCLm2kmt7prFt+TsstHmJaWP+i5njBmM3YSgzx7/OlDGvMvnjV5j+2WBmTxrBkpnvs3bJBLatmYnnrb1cOLycoztns3/LVJbNf501y4U47S8XDmWBwyBmzxjAzCkvCVBkJwDRsvnDcLB9GdtxLzD50/80w9ArOEx5jXnTRrB22Vh+PP8dOUluXDj2Fd+tHsv86UNYOHMQqxeP4uslb/Dl3GEsnDmIuVMHMWfyIOZMep05k4YxZ9IwHMa/hv24IdiNHcjsiYOZZzPYCkMCEA1gke0AFk97hRUOr7F63lBWz7M8DmXV/KFsXPkO2zZ8yv7tEzl9fCY3ri3g2o15nDo1kcMHP2XnttHs2vo+x/ZPYs/WsRzdM5N719eRGHGRqKAzeN3ZxqWjCzm+exIHt37AlnUDObh1MM7XpnJyx8fs3/AB3y8dylcOL7Fx0WAzEL3Fie0T+PHcMq6f+QLPu98iijlHavQVInzOoCpKgJ9MPOmoprutiCctYn5pFIEphqdSdzryL9ORdZSnmfvoiNuEMWgVOr9lKD0XUeM8h4pbdpRcn07BJVsk52zJOW1LzskZZB+3I/3QDJL3TiNu51Ritk8lcstkwr6fQPCmcQRt/JzgTeMI+W4iQd9PJOQHG0J+sOHB5smEbp1ExO7JxB2aQtJxW5JPTyX9xnTyPZZQG7kFU+ZZOkvd+EUZDvpUMGVCey7UJ/JrRRCI3SHXE8LP03XrewyHFyPbMJbSZe+RMecNEmeMwH/cq/hPHkbgtLd5MO9TotbOIGLDTKK+mUrk8rHELP47CQveJ2XeaERz3iR99ijSHEYisheUbDeCpFnDSbYf9n8FiCwgFGk/yjwm1wtD4h12FBxcRMHxpVZnKP/iN+RfW0/RrR8ovr2ZsntbKXfeTo3HfmTehzHFXkETc5GGjLvIYy/RVerD44ogHlU94JEshsfKZJ5ps4UCVZ1YSJkzCLHZT40FPNFL6KrLpFuVxiO1iGeaVH5Wx9Na4IMh05EmiQvtJfd5WBNAlyJcKDGtS6Fbk0GPVhjF6zYKpa1dpmKht9GYR49BgKIefTY9ugw6VCk01Qhlqx3KRDrUAhB1qlPpVKdaweh/AqJ2eRRt0jDaa8Npqw0XHB1z2ILFJeoNW/g9EMXwVBHFM1kojWJnykJPo013pKnIj8YSf5qrQmgz7xJ1KmL+KRBZ9Je0aA9Swl1IDnMmMdSJxFAnEh44khzmSEq4Eylhd0kOvWNVavi9fk5RUvBNqyxAlBPjQnaMI4lBV4nzv0RS8HVSQ68jCrtBWsT1/i5R6OV+e0T/CITEUdcRm92h/5dAFO+yg1inbUQ5bSbBfSdp/gcFIIo8bXWK8iLOUhB9jrLEa1Qm36BSdJuqdCeqs9wozXRDXRFGkyZdcFz0Bdaun76yAJHlwt5YJ8GgzsagzOqjdIxqQQ11GYJU6QLkmHdPmuoyhX9Lm0GLNkMAMbMa69IEl0aRJCzjK5OsyWMWt6ZRFYdJEYtJEYuhNhadLM5atKmTpmCoFQnukjIbkyJL6JeRp/TKskQvS8YgS+wnvTQBvVTotulVPHppghDFLE+mSSUkoJkU5tfKdHNfUCltmkoBiHQ11jAES2qeZVeqd5Qvt18qnnVnSpNn3amy7FVZHLi+iXoWuLK8v+9nN9Rl/UG/B9Vmndjq2rVohMQ9k1KESSmyOmXCOY+hURFJozKcBkUYJnkoBtkDDLIw9NJQjDWC9NLQfq8tMlSHYKgOsspYE4KpJoRG6QOaZKE0Sh/QKA3GVBOEqVLYDaovu4++xAtDsTvGQjerDIXO6PLvosm9SZ3kGnWSK2gkF9DknkOTe4468XnU4ssoswUoUufcEsBIfFsovpU4UpfvjLbQHUPpfYxlvhjLfDGU+FFf5I0m3wt5rqcQOpLtjMw89ibIkdpsR2Q5d5Hl3KUm+xY12beQZv6INPNHajJuCkq7TrXoBlUp16lKuU51ynWkqTeQiW4iE91Emn6LmrTrVtWm36Q2/TrSjOvUpF+lJv0qValXqRBdpSL1OpWiG1SKfqQ6VZA05bZZd6kVuaDMcEeT7UO9JBBTfhj1kkB0Ej+MuX6URl0kJ+gQOUH7kATtITdkD3kPdiMJ2kWW307S7m8h2WUjic7fkui6gUTXDSS5byTZ/XuSPDaT7LmNBI/tJHruQuRz8E+BKNZtH7Fu+0jyPoo48jLFyfcoS3ejLPM+xWmelOcEoCiOpK48Hk1lAuqKeGpLoqmQhFGWE0JlbjiK0njqazOFmyvKXAyKPCFQQZlHvVxifW5Q5dOgKbGOinY2yuhokNFuFKK3m/RVNNZX0qAtF8bntOU01df0A6Kfu5t51qGnRVeMPDuYbMcjSK7vIOvKZtLOrSf1xOp+QJR1ciU5J5eTc3I5kpMrEZ9YTt7JlYgPC1AUuqI/FHk7vImX3Sg8pg/FfdprvwtYEIDIY9KrViiyAJFldC5gymACpvQBo38ARFanyFaQpdA1fNpQwqcNJWK6OXnOHLYQM3M40bOGW1OnIh1GEOkwgmiHkUSbF6vDHUYR4jCSsHlvErXkAyIXf4j7hMG4jR+Cx/jX8LcZSYTtaERzPkL8xVjK1tpSu9UB9a65tJ/+Ctz2Q9Q1SHbkt1RXHqe7gTwGGrPgYS50FfJLSz7PmyX8YkwDfQIYovipwpW29NMoQ7dQ6r6KEreVyPw3oQzdhipyH4rIA2YoOowu6RS1MYcpfbCXLO/tRN1bj+uZJRz7YRJfz3mDeZOGYDd2MA7jX2PmuMFMG/Mqth+/bNYAHMYP5ZsFn/H1/I9ZaDuMVQtGs9huCOtXvcfKxcP5cuFQFtoLMDTD5n8xbdILzLB5CYdprzJ31iDmTHuFaRP+i2nj/4btuP/FrEkDcJg6mAUzR7LE/m32b5lHfpoXrjd3smHlWBbNHMrCmYP4Ys5rfL1kJGu/fIvVi0fwxeyhLJwxRAhMmDaKRbZvssj2TRZMGSmA0YTBOEwYyDybwcyfMoj5U19l/tRXWTDlFTMUvcyS6QP40n4QK2YPtOrrhUP5/qvR7Nj0MQd3TeDQvnEcPTKJw0cncGD/OE6fsGXvzrHs2jyWgzuncu3sCoK8DpIQdolwvxPcurieW+fX4Hp9La43VrHn+w/YvelNTu77O3cvTOPI5g/YteYtNiwcxIoZL7Bp8WtsXDSYXWtGc2rXJG6cXkKg+x4qJL48aS2lRSOhQSmmSZENj6X80i6hoy4KfZEbupwbmDLPUx+3H1XQd6gD1lDntxKl11JqXOdT4zqfouvTyLtsi/jCZHLO2ZBxajJpJyYhOjaFtCO2iA7NIHHvDGJ32BKxdQqhmycT8t1E/DeOxXvdGLzXjcF3/Vh814/FZ8MEfDZMwvfbyfhunEjA9xMI3jqe8F2TiNw7gZjDE0k6Y0P21ZlUOy+iMXgTHXEH+SX7R6gIBkUcj/N9eJLjLrhC8dfpuvsdTccXoto0FunaT8lfNYb4ue/iM34Qzp/8NwEzRhM+fwyJK21J/nomSWtmEbd6CjHLxhO36GMS57+PaO67ZMx5i0yHUWQ6jCLDfqQZioaT4tALQ/8KECXMGvkPgSjc4Xea84YVhiTb7Sg8uICiY0spOLmMgrOrKL68hqJrGyi59R3ljtsod95Opesuqjz2UOt7BEXgcfSxl2kQ/Uhnvie10RfQpP5IS54H3eXBdNdE0lWbwFNNFo81OfRoc3isEwsFrQahsPWZMY8ebQ6d6gx61On8pE3nsSKBp7XRtOR7o8u4R1OhO+2VvnTUhtCljDaXrYro1mTRo8v/x0BkMMdy67Pp1mXRoUqhVR5ndnDMaXCqFLr7AJEVhsy9Rd3aVB5pk+muE0IS2uXCrk9bbSStsgghktscy903mrtbKcRvW9weCxA9lYfzqDqQ2oRrVEZdwpTvTUOxH03lgbRXh9IhjbTGbP9LQJQS7kJc0B2i/H8k0u8mUf4/Eht4m/iQOySG3hOg58FtqyxglBJ2l5Swu0KynDlyuy8UpYXfIiHwitkduiHAUPhN0iNv/CkQWWK3+8LQvwJEFglx2/8zEOWEn0YSdhpx6CkBhoIOCwVoPgdJ8tptHZmLc95OlNNmYl22knJ/D1khxxCHnrA6RXkRZ8mLPE1B9DmKYy9RmniN0pQfKUu7S1HaPVTloQKM1GX+KRD1LdW07OQYVdnoFRnUy9N7u1zkKRgVydZ9E5Mqqd9zi7vTrE6lVZtGqzaNljpRrzQptKiTaVIk0KRIoFERS5MyjkZFLI2KWIyKKIyKCAzycAzySPSyKLTSaLQ18eikSeikSdbvYinarJclW/+mkyVQXxNvLefUVcda1fe1pjKm97EqnvrqZIy1KYKTpBRATYChTFo0EiESXFdBu7aqN/SgvkJIjusHRDn9QcV8Hg1KYW9KCJMQ/xGItL0hEZbjxrocK4gaVZnCmJsyHYMyHb0ytZ+MitR+YNqsyhDisFXC82ZFOo21qTTIkmhSpNCk6I28blFG0SgPo6E2BJMsGKM0yCpDTYBQUlsVaJWuMsDaA6SvCrb2AglgFIKxJpzG2igaa6NokEVa3SSTNAxjVRD6cl+0xR5oi1zRFbhYR9+0uU5oc53MgPMj6pzr1EmuoZFcEpwh8XnUOedQSy6iFl9GLb5qfs8N6iQ30Ehuoc65iTzrOvKs672wlHMXdfYdlDn3UGTdRZbjSE32PWqy71CddZuajFvUZNyiOv0m1enXqcyw6CrV6YIq065QIbpMZdoVqlKvUplyhcrka1QmX6PKrOqU61SnXP2dLlOVfImqlAtWVadepDz5IpUpl4TPMX9WVcp1qpNvmnWL6uRbZihyQpnhjlbsjSHPD03OfTQ5ntSL3SgIO0VWwD6yAnaRE7ADSdAuckN2Ig7cSabfNkRem0lw2kC843rindeR4LKeBJf1Ahi5fUei2xbiXbeQ6LqDVK99ZPgfQRxykpzgE6SYdxgtLlGc5yFEQafJCLtETsyP5Ce7kJ/sRnVuCOryGOvOkKIsFmlhBMVZQeSm+lCQ5kdlbjjSkni00kyhlFVVgFFdYAWivjIoC2nSltJuqjbvzwlA1FhfiV5dYi1o1dTmU68qplFXTatBTptRRbtJTWezjnZjLXp5DiUJXmTcPkz+j/uQ3NhmBqKVpJ1YSdqxFWQcX07myS/JPPklWScEZR5f1h+KfphuhSKfuaPxnmOBohF4TB+Kh+1rffaJLC6RRQPxthmEz+RB+NkMFpLnbARZwchGkBWM+gBRiO1gQqf2V5jt638AoqgZwi5BXyCKsh9BlL0FiARFzR5JpMMIwuxHEjxrBMF2bxIy532CZn+A14zRuE4agcdnQwmYMIJQm5EkOowme/GHyNZNxrjdnoeHl9J8dJkARuGXIfEOj+J+5HmhPyjiQZPG8/pMfjFkgSlbcI4M8fymC+NXlR9PK53QJR6m1Gcjpfe/Rf5gO6rIPagi96GK3Ic6aj+N6WfQJx9HFXeYyvADZPvuICtgHwleO3A+vYLNyz5hwcQh2I8dwJzxA5nxyYtM/fsL2Lz/wv/H2n1GVX2va78/z1lnP2utJCamWKNGE40tMXZQRKxgwxoLImLsCjYsIJbYewcrRUB6nczGnPQmKJ3ZqLNR7T1tZT/re178J1OIWXuvfcZ5cQ2IcUQyYsbg433/rpux/f/GuK874fBdN6aO6s4c+95MHd2ZWQ7dmOXQhYWzejNnWjdmOHzCZLvOTBjzHuNHvY/92E5MHi/82MQx72M38q/Yj/6AiWM6MXXcZ8x06MG8af1YOGMAx3xdyJBcwWOVPfMd+zBvWnfmTf+MedM/YdHMT1k273OWOvdiyezezJ/+OQum9GHB5C9ZMLk/Cyb3Z/6kryww6sXM8d2FCZFdF2bbfWrJxxYUdcbZvjNLnLqxxKkLS2Z8ypIZn+K+oDcebl/jtWE4vjtt2bFlBFs8v8PTcwRbt47BY+ModnjYcerHhYRc30JhxlWSIg9y/fwGzh5ewdWz6yjJvklZzjVO+M7Ca8Nw9m0fzZkDkzixdxzeG4eyxbUf7rM/Y+mUD1gztztr5/Vgm9vX/LhtHJcOL6Qo/Sq/P6sAHvLYcJ/EsNMUpt/ErIkmN2k/+XG7yI/w4F7YWspCVlF5axnll50pOedE4ZnJHZJ52JbMH23IOGBrgdA4FN7jSNkzHtlOO+Q7JyPydCBukz3R68cTvnY8oattCHIbxS23Edx0HU6Q2yiC3MYQ7GZL0Ipx3F5px+2VHVEUvXk08dtGI91jQ8b+Cdw/Np2ay4tpuLmal3H7+T3NDwrDIOcm/5l0nEf+mzEeWozG04HylcPJm90b+aSuBIz6mIBxvQid0p+IGd+Q9YMjaSunkeIyCfkSe2SLxiGbOwr57G9JmTGQVKcBZDp9SbZTX7L/xyDq3RFEU/p0AJF4Wl9E0/t2wFCsoyUz+hI9s29HDPnMo+jAIooPLaX4uCtFp9wpOrNKWJO7upmyG1uouLUNze09VEfuozr6EHWiEzwruAV1STwquElpzH5MmX48LQ7jlSaR5+pkXtelCuUJ+mze6LP5yZTHzw35Vhi1nxL9ZszilTaZ3/UKXlbGYszyo/nudR6VClOi57pYy9sdOS8MGbxsyLOsy/3XIBKqtNN5UZ8q3Beqtay2VafwvEbxLoqMQn132xuiV/VyXtTJeFaTzNPqJOt2y2NNPE91iTypSuRptTDd+SOIXtaKrWtzv9Qm8KwsjEfFtylNOIYh45p1SvSkIpqn6nieaxN5UZX074FIGn2Z5PDzJISeIT7kFPEhp0i6cw5x5AVkMVes8LFOiaIvIY84T2rMZXJEN8gRXSMj4Qrp8Zet1dtpsZdIj79Iaux50uIukBZ3gYzEC2QmXSIz6YJ1SiTcJRLuEOWIzgvlCX+s1f5D/gii3IRj5MUfIzfu6NtYyhM65kcriHJjDggYithDeuguUm/vQB64FcmNzUiubUJ8dSPiq8I3L8rgrWRH7CYvZi934w5QGH+QwviD3I0Xpk0FSUe5LxHquIsVFynbBkFQAAAgAElEQVRMvUxtaYwAFn2m5X3P3T+sn+W8s3r2FhypmNUKGjQp1glLgy5ZeF9SJaZBl9whTdUSoXq5XsETvbJdUnhULzxIe1QjsX7D3JZmbRyNujjrdMKsjcesTbQc6XwLIpNWiUmrFL4uy40ZYYIkxaARYVAlWaOvTMRYIcSkFrUDkQSzWo5ZrcCoTsWkSbOCr7laQWuNUsBQfR5PzSU8b6jgWWMFTxsqeWpWdwDRY8vtJCsm24GoPWLaUNP2ZqrDmqFeOCgrrDTm89CUR1NdFg016W//PauVmKuVmKoUmKrlNNQqaKhV0FSjsH7NbXlQo7RUYit5WKWgVZdiiYyHVXJLLbaExzXJPKyKo1UbRZM6jCZ1GI2qUBpVoR0+b6gIs8ZcHoqpLAxjeQTG8ihMFbGYKmIxVsRjrIjnTXMeT/TCr92iS6G1KpWHNRk8rMniYZWcJlUk5rJAjEXC2xrryluOnyWX0edeoTb3Ivr8cxjzz2LIP0V97jHqso9Sn3sMfd5x9LknranPOUFd9nHqso9TnXGsXU5Qm3mK2swzVGedQZt5Fm3WBdTZQlRZFgSln7FEgE9bKpXHLHARIkDmFOWKk9ZUprTPcVSKE2hShKhTjqJOOYpK/iPqlMPWVKT8+BZJihOWnEKlOGWBlYAjVco5dIpLVKf5UZdxFWPuLVpLQqnJvEyp6DC5kbusR1ez73iQG+5JXsQWcsM9yQ7ZROqtNciurkTitwKpvxtSf1dk11Ygu7oS2fUfkF5djfTqeuTXNpMWsI3sO3soiNnP3eh9pAZtF6bT17ZYQLRLONAadZTspHMUKq5TnB5IWc4daooTqS+ToC+XUl2ajL5SRkV+HEZ1KjWlUlSFCVQUJFKcE4dRk0Nr/X2a9fcx6HI7pF6TjUGXT4uhpAOIHpoqrQgyVBVirL5HfXUhpnoBRA8bqqwgev7AyIuWWlrr76O/m0Rp6GmK/HwouLSdzBOrSTu0jPT935O2dyFpexeS7rvAiqLM/cJfp+2dT4bPfLK955O2xZHkH8YTuehbgmf2J3imgKIgx34ETulD4KTPCZzY05qgCd0JtOtB0PgeBI3vxu1x3Qix6y7EAqO2j3fGdSXc9lPCbT99F0ZtJQv23TqA6O2kSEjbSl3S5M9JmtzxUXV7GImn90I8vRcSx95CnPoicvyKeMf+RDkOJNxpMKFOgwia8pVwd8m2K0F2XUhy7IN8Rh/yFn6NxnUkjT/Y0bp2Io+2z+HlUXcIPcg/o4/ze+J5fpFf4/eiGKhTQlMOmFOhJRVapPyzIZ7f68L5qfI6+pR93AtaRe61pWgiNlIb74khYSuGBE/08R4YkrbRIPNGL/NFl7yX0nhvciJ2kB66i9CTq/BZZc+yKX1wGv0RTqM/YtqID3D45q/YDfobtl9+yNivOjNh8GdM+a4rU0d8ypRRHzNp9EdMGt2JiWM6MWHU+9gM/zu2I97DdsR7jBv5vvVzoUThb9iN+Dt2I95nss3H2I/6kDlTe7PGZRQHdy1gj6cTyxcMZsq4D3Ce+gnznT5miXMXls3rxrJ5PVg273OWzO7Nktn9WDZzIC5OQ61ZNmMoix0Hs3hqfxZM+gJnu+7MtevKXLvPmGvfhXkOXZg/qSsLHbqyaHIXFk3rwtIZ3Vg5tyerF/Rhi/tgtq4awu5NIzl2wAmvrWPZ6jmWbdvGc+TQAry9HLl5ZRMZ0nOU3w3ixsV1nDm8lFMHFhF4eQPqwmAadAkEXlzP/q1T2bxyGPu323Ng+zi2/jCIVfO7s2puV9ydu+A68zNWz+/B+kW92OE+iMM77Am+uJqW6mT4Xc/LxiIKlcFU5IeSIz/DnasruXTAgbATTojOz0F6ZiZppx3JPTGNu0cnk3d4ItmH7En/0Y7U/bYo99mg8B2LzGc04l0jSfYahWjHaETbx5KwdSxxnuOI3GBL5PoJ3FlnT9jaCYSstiPAzYbrrqO5tnwU15aP4qbraG4uH8sNFxtuuoznpst4At2En3vT5TsiN9gSvdmWiHXDUXrZk+PrROX51TyKOsQvksv8Q3wZxBf5JWQvj08uxewzHZ2nHUU/jEE2pz9Rk3oRNOYzgu16EzSpP+GzR5C8zB7FqikoVk1BvsIe2WJbJPNHIJ3zHfKZ36CcMagjhpz6kO3UhyzH3mQ59rauzv0RRMppfTpEMb0viul9UU7ri2LqF6RM7ot08heIp3yBZHo/JI79SZjal9gpX5Aw4yuS5gxAvHAwaW6jyV5nR/keZ0q851Hiu9CKoZKjLpScWGkB0WoBRP6elN/YTuXtXWgjfKmOPUp98mmeFQbzquwOP2tj+D91ImpSznEvch+P74XwtCSC5xUJvNBJeF2bbnkrlMUbfTY/m/L4ud206CdDLm/qM/itPp2famT8Wi/jJwsiVIozGPP8eamJ4Jk6kmfaGGFSo0/huSlTKFJoKeRl831LuULh2+Y5y52iN425/NSUx2tTJk9qUnhUJeVJTQrPqlN4aQHRa30abwzpljW59LfvigxpvNanCQdea6Q8q0rmsSaeR2oBRG1rdELZQpIwFaqTtEsyr+qE1bk3dUm8ro7neWUUzflBlMQfpz79Kk9KwnhaEc2TimieqWN5po3jRVWC9U3RH0sWrCCSx/ohibqIOPICiWFniQ85RWLYWcSRF5BGv12TU8ZdEaZEUReRR5xHEX2JHNEN7soCuCsLIEd0jcxEfzIT/clIuEJmopAskR8ZCZfISb5CrtiPLNFF65SoDUTZSefITb5grdVumwb9OyDKi/8DiP4UQwKIcuIOkhd7kOzo/QKG7uwmLWSnsC4X4IH4+gbEVzciubYJ+c3NKAI8SQvdQWb4LvKjfCiI8aUwfv9/CaKSzOvUV8TRXKuksS6NFn2mpYDg7bpbU3W6FUDtV9DMOgFCZrUcs0aKWSPGpE7EpE4UsNIuDbokGrVCmnUiWqqTeVAr4VGNhEc1yR3ysMYCIHUkTapImlTR1glDgzaWBk1HDJnV8g4YEkAkYMhcJcekk2HUijFoRJjUIgyqBAyqBPSV8ZZv1NtAZEGRSkqDRkmDJg2TJgOTJs0Kj7ZJ0cO6XB7rC3hqKuOpqcyCn7K31diWmuynDeUdQNQGn7bVQmutdduqYbtJzgN9lvV9VXNtmjDFM2XSasygoVaAj0knE1ItbxcpDbVyYTpX8zat1VJrWqoktOokPNCIeaCRWvO2BttShqBuW2ULwlR6C3NZIA0VAULKgywRKrDNFbcxlYV0AJGxPAZjWRzGikQa1GIe1qbxqC6d1po0mqvTeViXy6P6PB7V5wk3oDRxwj+r+GYHEOlz/dHn+lvKCa4JpQQFfhjvXsaQd0bATuYhK4rqc49Rl3OY2uxDVGcepCrjADXpP1pTnXaQ6rRD1KQfpib9MFXpR9FlHEWTcRx15kkhlumPOu0MqtSTf8CQAKByxXHKUo4JkZ94J+0xVJlyXMCQ4hgaxTErgFTyA0JS9qFK2UeFbL/lx3605MhbPP0BSFrFWbSKs6jlp4XPU89QLjvC3ZjdZN3ZImAowtOKobwIAUdZtzdYQdSGobdxQ3ptFWL/HxD7r0F2bQPKW1vJDt1tBZEycJvwfvHaFqQ3vJAH7iY14iBZ8SfJTb5AUdpNSjKCKckMRZUfRU2xSEiZWHhHVCKhuSab6hIJVcVi1PeT0RRJqavMsE6I9Noc9NqcPwXRkyYVj8wVtOjLqFfnU1WRjbH6nnVVrrVRRWujyroy9/pxA7+8aOXNk0Z+fmLmZYuOJ5psyu+cp+z6fu777ST37Aayj7mR8eMS0vYtItVnAem+C6wQSvddQNo+Sywoytw9m4ztM5CsmUD0ku8IcR5I8Mz+BM34isDpfQme0rsDioLtexFs38sCoh4dQHR7XDdCxnXhtu1nhIyzTI7G/fcgap//LyBKtlT0Sqd83q6+tyeiKT1JmPw5MZM/J2Jqb8Icv+D2jH4EOPYhcEpPbk3owvmhf+HGyL8TNeFTFNM+p3BmPyoXDKV6+SiqVtlS7zmdp4dd4fouCD8Mssu8kl7gH9m3oCYZapNAnwDGBDDEQEMcv6gDaEw7hDpyM+XB7lSFr8UUtwlT3AaMsevQx22kPs6T+qQd1Em8qRL7ohILR4gL444gur6Nw5un8L19FxaM/4Q5th8xc/T7TBvWCbsvP8am76fYftkZu0EfYz/0Y+yGfsC4b94TMux9bL59jzHf/p2xwz7A5rtO2A7/wBqhYvs9xn33d8Z993cmjvmIaeO7sGhWf9a4jGLDyrEscf6SBTM+Z6rd33Ge2pn5Th+xxPlTli/oyopFn+O2qC/ui7/G/ftvcJ83HHfnEbg7j2DV3JGsnDsC1znf4jJjIEsdB7Bkal+WTuvL0ul9cHH8gqVOvVk2ow/LnfrgOrM3K5x788P8L9iw5Cs2u3yNx4pB+HiOZ++2iez0sGPvTieOH1rCudNrOX9mHZfOriX01g6C/T059eNCDu914tzxBdy5uR55nC/KxCP4nVzJwe1O+GyegvfmiWxZOYK1iwewfunX7PhhKEudPmbBxL/jPqcbaxf0ZOOSL9i5ajBHvSYQeX0z/+f5PR4bU8mVXyZTfJrIQA/8zizg7I+TObd3LDd+HE/QAVsCvIYTv3ccEm8bFLtskO8cg2zXGMQ7R1vwM5KEHSOI2zqMaM9hRHl8S9Tm74jcNJyIDaMIWzeWkNU2BK8ZR/BqOwLX2HPTfQJXXW3xX25jzTUXG64vH2/JBK4tHY//4rFcWTSCYDdbbrkOJ2zNWOQ7p5LvM5OHN7dDih+kBYIiiNdBhzH86I7aYzo1m+0oXTEU5ZwviJ3ag0C7bgRN+pLbjkOJmD8WsdtUISsdkLpOIGXleJSuNigWDydl3lBSZg9GOUNYk8tw6k/GjL5kzuhD5oxeZM7oRYZTbyH/AxApp/05iMTT+pI4rR9Rk3oRO70fsoXfkrFyDLlr7Sj0nELRjpkU7ZlLkc887u9fyP2Diyg+sswKovsnV1J8dg3FlzZQfnULZTe3ownfS1XMIWoTT2BUXOZ1ZTS/VifxT5McGhU8KQmjKPYgOulZnty/w7PSaJ6pEnlRlcKL2jRe12bypq4dihry+a3hLr+Z8vmlPptfa9P4tU7Jz/Up/Fwv40VVAo3Ft6lKPc/jsts8rbjDU02kcIqjNpmnRgUvGnN42SKg6L8CkVCy0LY6J+OJTspTrZQXVSkdQNQeRe1B9Kpewat6BS9rpDzViXisieexJlaINponuhieVSfwslb0DoY6oKg2mddVSTyvjKE+/SpFUYdpyRfWDB+XRlgmRbHW+0R/1jhnBVFG8i1SE6+hiPNHFnMFSdTFDkmJuURqvJ+1WCEr6Tr5kgAKU25TmHKbAnkg+dKb5CZft0yKLpKRcInMxCtkJF4gS3SZLNFlAUSSy+QkXyJTdI70hNMoYk+QFnuSHNF58iWXyBGdF9biks+Rn3zOCqO8pLPkiU6TJ2oD0UnyEo93SFvd9n8Pov1kR/taQZQe5kXq7W3IAz2R3NiI5NoG5Dc3kxq0lcxQLzLu7CAz3Iv8qD0UxPpwL84CogQhBaLD3JOeoEh+imLFRbSFoTRoJdbbMk01qTRXp9JcraCpKoWmqpQO727eToKEtEHIrBFhUidiUMehr4zFpIqztLLF/umj+7ZVqdaqJFqrEyw3Z4Q80MXSpA5vN3kIp6EyhobKOMyqRBo1EuHXVsutcDHr0tsl9R0QmXQSy4RIgFDb12msFKYXAuT+exA1VitpqcsS2uwM93lsEI6rvlONbanFftJUwaPGIh6Y79JszLFMh4T3VU31QpNb+zTVKKxpqUuzvq9qrlXSVCunoU5KQ50Uc40MU7UUk06CSSfBXCXtkKZaKc01QtqOogo12Em06OKt62oPtCIrilrVElrVyTSrEmlWx9Ksiaa5MpSm8gDMxdcxFl3DXHydhtJrNJbdsOQWjaWBmMsCMZcFvwMiQ3kMhvI4jBXx6CvjMasSadaJaa6R86AurcO7sgd1KTRr42goD8VcHICx4Ea70oFrlppq4YipoTAI871AjIX+6PPPUZd9kqqMHy05QFXGAXQZvlSn+1KVthet0get0ocqhS9VCl90KXvRpeylSrEfrXI/VakH0KYdQJt+CHXGETSZFhylnUKbdgq1Unjb05b2k6C3ADpFacrblMlPvf17KceosMLmLYTU8gOoZL6oZD5USr2plHpTJt5NhdiHCrEP5VIBSO0nSOqUw2gUx9Aqj6NVnkQlO0ZJ0kHuJ+zjfsJeCuN2kxu1lZzILeSGb7YmL9KD/AgPcsM2WUGU4r8SuZ+bBUVvI77qbgWR9Op6FDc9yArZJYAo6gApgTuEo9BWEHmTGnGQe7JLFMqvUKi4Tmnmbcpy7lCaFYa2MB713VjKciMpyrqD+l4iuiIR1SUSakql1FYoqK1IRa/O/pcgEj7Ptx42bqy9j1FXSL06nzrtXZoNZTxoUPGkWcvjVh2PWrTWUoXXjxv46WkzL5808PqxiVetNbyqL0YT5Y8q4CglN3wouORJ3plV5BxzIfvQEtL3L7TGCqH986xJ3zeP7L3zyPGZR+4uZxQbJxO9bAQhzgMJmtWfQKd+BEzrTeCUXgRO+pxgh88JnNjLiqKQCb0ItutuTYhdd26P72JNG4jCxn367tsi+46tc39sn2tfzd3hEOPkHiRN7oFoigCeDhia1B2JQxekEz9GOvFjJPYfIrJ/n6QJ75Ew4QOiHT4g1LEzt2d04c7MnoRO68lthx4E2H6K37D38P/2fxNg8yGRk7ogmtGDjPl90a4dhX6DLeb143jgNYOWQ4v5NWgnJBznl/ijPIjZz5ucS1ATCc0SMMWDPpJ/aG7xOPMI1VEbUQW5Uhe+ksa4NZijV2OMXkt97Hpq4z2pSfKiKtkbnXQfGskh8u54k3NnH+JrW7jsPZcti4awdFJXvrf/hPm23Zg6qDt2/bph0/djxn71IbYDOjH26/cZO+g9Rg9+j9GD/8bIIX9jzDfvM+abTtgM+wjb4R9a8oFwb2j4B4wb9j7jhr3PxNEfM3dqX9wWfcsalxEsce7Lgpk9mOv4GTMnd2LOlA8EEM39mOULPmPl0j6scR2Ax+pReK13YPsPU/Byd8TL3ZEdK6fgucKBdYvH4j5/GCudv+EH56GsnjeENfMHs2b+YNYuHMTahYNYt2gw674fyLrvB7Bp2UC2uw3F64fheLoN4+CO6Rzzmc9h70VcPuVBfMQ50uWhSBL9iQz15czRJezbOZXDvlO5eMqZ2PC1JEWt4er5uRzbOwPfbVNZtXAwx3bNYb/nNHasssVrlS2+Gyew2WUQi6d9zKIpnVj7fR/WLPqcTS5fsHPtYI7vdiDqhgeGigiKc86SkuhFeJArJ34cx64tgzmwaxjH9gzn4r4xXNkzkrMbB3PLYzghG4YTueE7otd/S+QGIREbhxK+YTBh6wcRunYwQWsGErR6sCVDCVw1jIBVIwlwH0uA+3huuk/guvtErq20x891XIf4u9hx1XUC/i72+Ls4cN1lEgFuUwha6UDEhqmIvOZQfHYNz6IP8M/4Y5B0EiJ+5JcrW9Hvmodm3RSKXGwpdBlDpEMPAsd/wpXRnbhs8xkhzkOJXDqOBPepJLhPRb5hJrI1U5G6T0CxYgzpbiPJdP2WjO8HkTZ3AMrZA0ibZcnsr1DO6oNydi/SZlkyo7cQpy9IdexDqqOAorYopvfpkDYMpU0VQKSY0g/ZlL6Ip36JaNqXxE75gtjp/ZB+P4z89Q6U7phFyc7ZlHo7U7pXwFDh3j8HUdEpd8ovbhBuDgV4CdOhqH3oEo5QIz7L06Jwfq0V85teyu/GFH43pvBPk5za1MvcjzqIId2PR0V3eF6RwFOtlOc1qbyqSeN1rdAq95NRWJ/7R2MBv5kK+FWfy6+1Gfxap+SNPoU3ehkva0U80cVQn+OHMc+fJxUhPFVF8EQXw5OqeJ7US3nemM7Lljxettx9F0QN+UI9t+UdkfXwan0qj7XJPNWKeVEta3eXqA1EqbwyplqruV/rlda7Ra/1Sp7XynlSJeKJVjgN8kwbI0yuquJ5Vp0glD/US60QelH/5yh6VHSH4pgj6JWXeVocxtOSCB6XR/JYHSWULLQBq6Ytb0H0vE7M/5Urv02mOICM5Ftvm+Usnyvj/K0rc6nxfkKhQuI18iUBFMiDyRPfIjPR37oulxpzkbS4C6THXyQ9/jzp8efJTLpkAdElcpIvkZV83gqi1JgTpMedEiAkvkhe0r8DopP/YxDlxB4iJ+7gfwsi8fUNSK5tQBHgSWaoFznhu8mO3ElOxE7yo3dRGOfNvXhf8mOF5rm8hIPkJx+mQHaMeymnuK+8iKE8jif1GTwx5tFcnd6hcKBBK2mHnvYRd0CQSZ2ISfMWGYbyGAEalbE0qoQ0aeJp0sTToounWRvXIcLD+hgeaqN5qI3mgSaKpooQDKVBmMpCMJZHCKtXlUmWezEKGjRKzKpUGtQZNKgzMGszhfwLFBk1UkxqEfrKRPSV8ehV0dRXtn3DHvMOiMxqhXVlzqhOxahRYNS8C6IH+iJa64WPD/RFAo6sICrncWMpD833aTHm02QtN8iygqihVm6NuUb2B9TIadWn0qpPpalWjrlajKlGhLk2GVO1GGNVsvCGSiu2wqgtzTVSWusk1jdYD6vFAoJ0MTTrYmjSRNOkiaVZk0SzJpkWrdRyiFRMQ0UCpopozOWhAnRKrmIs9sdw3w/DfT+MxVesMZdcFZBUcgtTaRDG4iD0xbcxlNxBX3oHQ1kk9WXRGMpjrB/N6ngrilrq0mixNAY+qFPSrEnCXB6B4X6wcKQ0319I3jXq7wZgKr6DuSQSU3EE5vuhGO7dpC7/EtVZp9ClHRJQk7YPbdpeNKk+aFP3oFHuRp2yE3XKTrTy3Wjlu9HIdlmyB41sD+oUbyHKvagV+9AoD6JOO4w69Sjq1OOolSdRK09a3/W0h1Cp7BilshOUSk9RIrNEfkL4MdkxSuVHKJUfolx+0DLxsUyEZL6oZL4WCO2mInkn5SIvipO2USLaTqlol4AjyR5UMl/U8n2WjwKk2nBUJt5vQdB2siPevhXKj/IkL3ITuREbyQ3fTH6EB3nhm8kJ3UhG0HqUN1cj93P7lyBK9luJ6Io7Yv81pNzYTFbILnIjfMmN8EV2axtJ/h5Irm+3viFKjzpEaepVCuVXuCu/SllWCJqCGMpzwynPiaQ0K5yqEhGqwjjMunRqy2XUlEoxqJSYq7IwarMwaXNpqRMqtuvUWdRWZtBYV2gBUR7m6gIrhvSauxh1hTw0VVqPs7ZVbz9s1tDaqOJho5bHTTqeNNXwsKGGJqOWZr2KFn0FDzX5qOJvUhl6iorbhyi6up2751aTe9KVrCNLyTiwyAoh64TIdy5pvnNJ3yeAKGvffO7uX8i9/d9T4DMf+SYBRcFzBRTdmNaLW1N7cWvy55ZJUa8OKGoPouA/gEhA0b8GkXC49d8HUdIfQJQ8uaf1yr1sUnek9l2Q2HdGYtcJ8fj3EI/7K8m2fyHZ9n+RbPu/iB//FyId/kr4lPeInNqZqCmfETW5O5GTuhE9sQeRk3viN/YDLo5+jyvD/x9CbP+OeHJncmb2oGzBl9SsGI5utQ01W6cL1d1XPXkevJ2XUXt5lXSYl/JT/Hb/OqhDhJRc5aXiIKbw9VTfcsEYthJDyApMEaswR63FEC1MimoTdlCTuIsq0V4qkg6QEbKNtNvbSAvdQeDhRXgtHcyKqd1wceiJ8/BeTB3UU5gU9euEbf+PGDugE6O/7sSogZ0YOVjImG8++rdBtHjWQNYuH80alxEsX/gVC2d3Y/a0zpZ8yLwZH7N4bheWLejJqmUD2bhqFLs8prDfax4nfFw54eNmzcHti9i53pHNruNZv3gkHstG4eEyAg+XEWxZ9h1bXYbjubwtw/B0/Ybt7sPwXjuSvRtt2LXBhgM7nLh0YjXxIcfITQlDXaSg4p4cpfgmJ44s4vhhJ86fdibw2jIkiR5cPueEz46h7NoylCM+09mzyZ5t7jb4bp7C0Z3O7N04hdXzhuA0uhPz7D9mqWMX1n7fl83L+7NucW82LuvDzrUDObrHnuSw7RSknkIa48Etvzns2z0EH6+B+HgJIPLxHMBx7xGc9xnL2a3fccL9a864fc1F1/5ccenP7R+GErpqKMGrBhHkPpCAlQO4ubI/N9y+4prbAEsG4u82FD/XYfgtH4n/CluuuI3nitt4LrtN4ILreC672nHZ1R6/5fb4LXfA33US/suncOF7ewJWOZK0bTFZ+9xoDPDhl7jjIDsLknP8fsub1kMrqd7shGatA/eXDidrzkCSJn5OyJguXPruQ67bf07UvG9JWjEe8eppiNY4krTWkcQfppHoPhmJ+0TS1jiQu9aeHPcx5C0fRvaiQWQ4DxDa5NqBSDG7D4o5vVDOFpI6ozdKp15WDP27IFJO64tiSj/kU/tZMZTg+CWJswYhXvAtuRsmo9u/hJLdcynaM5f7u5257z2XAp+5FO6dR8G++RQdXELJUReKj7tSctKdsnOrUV3ZjOq6UKRQEbwTbewhqkSnqFf68bMuiV/rJbwxCPnFIOU3vZRfa0VUiE5QcMeX5vwgnpVF8kyVyCuthNc6Ga+qFbyuSxVQZMjlF3M+Pxvv8oshl1/qM/m5Lk1AiCGF53VinlUn8EwdiUp2gpYioWDhqSaSJ7oYHtck8cyk5FlTFi9b8iy3iDqCqC2vTLm8MGQJKDKk8VibzBNNshVE7fHzRxAJ74mEA66vjMJbpGd1QvPcQ5UAmKea6A53itpPiF7Uv4uin2qTeVIWSXNuIKWxh2nKucmT4nAelUXwoPwOT6tieaKN42V1Em+qRbyp/hcgypYEkikWqrazRLfIl90mRxJIWsI10uP8SIu9Qka8P+lxfmQkXCFHdI08yTXn6fgAACAASURBVA0yE/2FUoWYc6REnUURc86CoYvWVrnMJGFdrg1EOaLzZCedsyYr/jR5SefJF10gX3SBu6JzQsRnyU8+Q37yGfJEp8kVC5/fTT7F3eRT78AoN+GY8J4o4UiHiVD7ZMceIDdmnxVEGRF7SA/zIi10BylBW5Dc2Ij0xnoUgZvJDN1OdrgXORE7yY3cxd2oXRRE734LoqQDFMiOkC85REbSAQrkp9EWhvLMmMHrxgJemAp4WJNFs1ZBoybFcqxSQoNa3CHtMWTWChAyaeIxqWIwqd5CyFQRS0NlHI0VMTSpYq2Vyw908bRqY2jWRNNYGSFEdYfmyju0qMJ4oAqjuSIYc1kg+tKbGEpvC29RKpMs62oZNFdl0qhNx6zNxKTJwKzNtuQtiBqrhHc/Tbo0GnUKTCophkqJ5c1QPIaKKAwVUdSXRwogqkzArBJhVokxVUgwqVIwqVIwqJQdYtal0lyTzYP6uzzS37OCqO3w6gNjMQ+MxdY7QQKIii3tfPntjtBmWe78yIUjpzUSGmskAnp0yZh0EhqrZe1AJKWpVoy5NhlzbTLG6iT0OhF6nRijTmaNSSejsVoosXhQJ9xTaq0R01yVSIM22lKCcAezJhKzJppmnYjWajkPajN4WJdNa00GDVoZJlUc9eVhwn+DYn/0xZcxFAkx3b+I8d4FjPcuYS7yx3z/Gubim5iLAzAUBQqYKQ5FXxyKoeQOptJIzGVRNJRHC6mMo0ktolknFSaStRlCE159Jo0aGcayOPTFwq0f/b0gdPk30OXfwlAWSVNlIs0qMQ3l8cJtoKLb1Of7U511Bo3yEGrFPqpS91mnQhqFNxqFN+qU3ahT3kJIJd35TiplO1HJdwk/T7EXjXI/qtQ/g9FpVIpTVMpPW0FUIj1OieQkJbIzlMhOWTFULjtCuUzAUIVsP6qUfajl+1DL96KS+aCR7Xn7NSTvoEK0ndLELZQmbqEsaSvlIi/KRV5UJO+0ZDcVIm8qRN6UJXtTKvKhKH4XBTE7yIsQEJQf4UFBpCcFkZvJj9hkiTAdyg/1IDt4Axm31lqmQ+7IrqxEdmUFsisr2oHIjWS/lSRddiPZb7XwPjFwG5khe0gP3YPk+lYSLm8i+cZ2RNe3IQ3yJj/pNOXp160TInV+BFVF8ajvRqPKj6G2JBl9uRSTKoXW6mwatelC5XZ1Jk11eejVmVTcFaMqlFJbmUGdOouqykyajSU8e6DrcMzYXFeMXleAubaUx006nrZU88CsodWktn5s+/xho5ZWkxpzbTkNejUPzNU8MKhp0tylJiee4pgLaKNPURqwk8LL6yk4626dErVhKMNHWJHL2Du3Q7J85pK9dx65e+eT4zOPnN3OyDdNJnb5KELnDSJoVn9uTfuCW1P7WN4U9SbYoXdHFNn3Iti+pxVFQeO7ETyhKyF2Xa3tc2213H+EUVvJwr9sn3PoSrxDVxImdSPJ4W2SJ/dEMrknksndkU3uisShC8l2HyEe9yFi2/dJtvkPJDZ/QWLzF8Rj/28kNn8h2fYvJNn9B4l2f0Vk/3eSJ7xP8oROJE/ohMT+Q5ImfkKkQw9CJ/YgwKYzN4f/jRvf/G+CR/yN+PGfIp/WmyKX0ZSstKVi7UQ0HlNp2LeQxyfc+c1/C/8I3M0vUYf4Oe4ISM9C6gXIvACK4zyN2U61vwvGYDfMIatoCl9DU8R6mmI9qQldR3XYBuoTvNBIdlMs8iIn0gP5jVVkhW4l9pwrB91HsWhMJxaO6cq80T2YNbInTiM/Z/zXn2A78BNsBn3GmMGfMWZoF8YM/ZQxQz9m7LedmTahJw42nzJu5PuM+favTBzzEWO/+St2I95n9uRezJ7ci/mOfVnqPJAVCwexcFYP5jp2Ztb0D5nj9AkL5nTj+3m9WLKwP0sXDWbbhukc3++O35lt3PLzRhR/yRpx3CUSI04R7LeLk77L2O/piO/GSexZMx6ftXbsXT2e3SvHst11DFtdhrPNdTg7Vg5n9w8j8F47Ep8No9m1YQzH9s8jPvQQNaVyzLo8HplKSQw/x5Uza9nnbcvli9OIinDl5lVnTh6xx3fnCLZtGIjnmqFsWTWcravGsGvtBHassmXFzP4smvQ5M206M9PmQ+ZO/JilM3qwZuEXbF7en00u/djs2pdtawZw0ncCkkgPYoPcuXRiOnu3f4f31iF4bx3Cnq3fsGfrN3hv+5aDu0Zx/tAkLh+azMH1Q9jv3p9DKwdw0vUrLi3rj/+SL7m2tD/+Ll9ydflX+LsKueL6FRdd+3Nx+ddcWD6Esy7fcmbpd5xeMpwzy8dyerktp1xsOLV0DMfmj+Tk/DGcX2TH+UX2+LnOINFnLWXXDqG+cZBfpdcg5zak+sMdb96cWU7L7pk82L6QandH7s4dTYrjIMJsuxE4rivXxnfjxsTPCXceQsyC70hYZoNo+ThEbhORuE9BtmY6yrUzSN84mxwPZwo9nSnZ4kzRekfyXMeTuXA4ac5DSZs1kLRZA1HOHoBy9lco5/RDOecLlHO+QDGzNykzeqF06oXSqQ8Kx3cB9Ocg+hLltC9RTPuSlBkDiZ3Um5hpXyJbPIKMVfbkbpzG3e2zKNg1l/t75nN/z3yKvBdQ6D2fwr0LuOu7gPsHFlNyeBllx1dSdtKdsjM/oL60Ac11T9QBW1EFbqU0yIsa0TnqFdd5UhzJP+rl/G5O5ZdGIT83KHlTK+FNtYinJRFopOeplp/nJ3Usv2tieXb/Nm/U8bzSJvOqWs6rWiWv6zOEogVDPm/0ubyuz+J1fQav9Wm8NCh5oVfwvE7Mi6o4Hpbcpjr9vPCWSBMuoKgqnqd6Gc8bMoWDrE35llIFIS8b7vKy4S4vTPlC9Dm8NGYLoKmR8VQnslZnv6qV8apeLtw6Mil4ZVLw0pAifB1GpaWBLkOYMBkyeGVM51mNhAeVkbSWhfFIFclzXfyfvv2xrr39YUr0U20yTQXBaMXnqEw8RUPuTRryb9FaFi7Ue1veEv1cJebnKjFvqi0gqpHyolrC/5WWdIPUxGso468ii7mCNPIiihg/0hKukRp/lfQ4PwFC7UDUPm0AapsMZSZeISPh0p+CKEt0sQOGspPOkZ1wxjIZOt8BRG0Qag8iAUX/cxBlxx6w5r8DkeT6OuQ3N6IM8iAjZJulVUq4M5IbvpWC2D2US49Rd+8Gqjx/ciXHSE88Sp7sAqVZAbRWKyy/WQp4UpdDi05Js1ZBs1ZOs1ZugZGMBrW0A4jeToViMKhj2oEouh2G4miuiKG5IoaWymhaVbFvMaS6Y1mvCsFUHoy5TEBQQ8ktzMU3MRRfw1B8A1NZGI2qeJq1clqrs3lQk0dzVTZN1UKEydB/AyJtKiZVCvoKMcZyEYbyOAuGwqkrjaC+LNoCIjHmSimmCom1FUtfmWKJACKTVvkOiB7o30KoPYgeN5bzpKnMOiV6YGo7XptHqyFHeD9UnfJ2KmTF0FsQtTXzCVgSWUAkwVwrwVQttZQppNFQk05jbYb1AG1TTaplXVCCSZ1IfWUUdWV3qC29TV1ZKMbKaMzaRFprlDw25vG8uZQXLRU8bSgV3jrVKDBrEzGUh2Aou4G+zA9DySVMReetIDIVXhIOod67ivn+DYz3b2G4F4D+XhD1RSHUF4VYUdRQFkFTeSQN5dE0VsTRqEqkUSOjSSesOxq1adSpUqgvk2AsF9GsSaa1KpmGyhiq74VQdT8EU2WC8PtSLcNULsJUEoup+A71BdfRWUAkrL/ts0ar9EWr9BWAo/B+Z0L0DozkXqjkXhZAeaNW7EOd8iMaxZF3Sg4qZKcsGDpqBVGp9JQQ2QnKpQKIKmQWDLWbBlVKd1Mp8aJS4oUqeQeq5G1UiLZSIdpKWaIHZYkelCZ5WHH0NtsoTdhBacIOiuO3Uxi73TIJ8iAvsg1Cb2OFUPgW8u4IZQoZt9aiuOZuQdDKfwki0RU3Ei+uQHT5B+skOi1k5zsgSr6xHWXofkoV/pSn36RUeZPKrFC0BVFo78WivhuN7l6C9f8pbWE8tSUSHtXnYVApaazKwFyVRV1lGlUlSqpLU6lTZ2HQ5WKsKcBQfZeG+iIeN6l42qKzToMa6ktoMVZaQfSwUViRazFW0qQvt4Koob4MU00JzXoVj1vqef2slVePzDw0lFNdmExRoh81SReoDN5D6TUP7l9aS/6ZlWQfXUbGgUVk+i4gy2c+GXvmkeXzFkPpPs6k75lN+p7Zwuqc73wBRu1RtGCIFUV/BFHHaZFQuNAeRAKK/v8BUXsMJTl0Q+zQw4oh2eSuSOw7t8PQX5G0A5HE5i9Ibf+jQ2Tj/rc1cru/kjLhb0jsPyTOoTtRk3oRNakX4RN6EDTqYwJGfsCt4e8TMrozUXbdSJzaC+mML1HOHkChyygqVk+gZtNU6rY48eLkD/zi5wnBe/hnqDe/h3nzj0hffo3Zy4s7XrSGbMYctA5jwGpMwetoCNtI1S13tAHuVEdtRifeSZl4J2WJXtyP2U5B5Fby7mwl8bwrJzeOZ/mEz5g/6hNmDv+EyUM+YsLgT7Ab8hnjhnTFZkh3xg7tzthvujJm6KeM/bYzU8f3YJLtZ0y06cyEMR8waWxnJo75iKnjPmPO1N6sX2HDqiUjcJk3hEWz+jLP6VNmT/uQ2Y4fM3fmZzjP7M73877CbflI1q5y4OAeN4L8DiKNv0GKOIAU6S1kMiEp0lvIEq+SEHqKyJv7CL64hYsHXfhx8zT2r3Pg4PpJ7F/ngM8qO3auHMMOt5Hs/mEUvhtGc2DzWA54juOo9zRu+2+kQHmTpmrhDwyTI85y4egqThyey8UL07l1awaHDg3Hd8837PQcwuG9E9jnNZ5N7t+w19OBjS7DWDilJ46jPrBAqDOzbT9ips2HwoTIAqKNy/qy2bUvO9cO5PDu0Vw9NYMrJ6ZxZM9odnsMwWvTILy3DMN7yzD2bBXiuf5rvDYP5cDO0ZzYa8fhbaPwXTuEvau+5ke3/pxc+hXnFvez5IsOObvkC84u6cfpJV9xeskAziwZwgWXkVxYNpozS0ZxYtFITiwaybklNlxxEVbk7qybQ/ZhD1rCL/PP9AhIDeKf4kv8FnmEV9e30fDjAuq22aNdMwyt23cULRyNcto3RIz5nICRXblp24Pb0/sTvXgE8StsiHcZg2i5DRI3exSrJ5O2zon09TPI3DCTrE2zyPWcT8G2RRRv/57S7Qsp3uzMXfdpZH1vS6rzdyhnDbaA6I8o6kfKrC9ImdEHuWOvfwtDiul9UVggJJ/+JVLH/iRO60e8Y38kC78je+1kCrbO4d7O+dzzWfRO2jB0b//3lB5xoeyoqxVE6gvr0Vz1QHdzK5rAbWhCvKgM86ZOcpmGnFBeqUX8w6DgtwYLhpqEj2/0Mn6qkfBzlZinJRHcjzqIOf0Kv5WH8Z+V4bwuj+CVJp4XumRe1sitRQuvDLm8rM/hpT7Lkoy3R1Pr5cK6WFUcD0uC0Gdf5mllKI/KQ3mijeNJrURohWvI4UVjHi8sCGqfNhC9NOTy0pjNS30Gr+oV1oKEtra4F/US3hjlHUDUVsH9zJjGU0M6LwwZVhA9r5XySB1Ha1m4cGBVFcNzXbz1ntC7KBJ1ANFLbTyvq5J4eD+MStFp1JIztNy/zWNVDA/KI3imjeO5Lp43uuR3QPSyRiq8IUoX3bS+I5JHXUYcfh5p5EVS469aIWRFkWU9TqjWvkxGwiUyEi6RJfIjS+RHrtiPnGTh/VB6wlkyky50WJdrmxDliM5b3wy1X5NrA5F1Ra5tSiQ5TZ7kNPnJp8hPPkWe6CR5opPki46TLzpOXtJRchOP/Bcg2kd27D5yY/aRFbWH9PCdpIfvJOPOTtLDvFAGbxWKFa6tRXJ9HSm3NpEa7ElG6BYyw7aSFepJVqgnORE7KJceo1UdTaMqFoMqAdXdCApTb5EtuUpdqYiHdZk8NeXyxJjT4b3Q22lRCg0qOQ1qS3GCToJBk4jBCqIoTCpLKqIxVUTTWBFDowVDzRVRtFRG06KKpEUVSXPlHcylIUK9cnEAxpKbGEtuoi+6iv6eP/p7/hiKb2AsDqCxMooWrZgH1Wk8qMmhuSaX5prcdneGMmnUZQmpyrAk7R0QmdUKDJUSDGVJGMoThBWu8sgOIDJVJgvToQqJ8HMrZejboehPQWQ5mPpHELWaS3nYVM7z1gqet1YIMGoq5lFjEQ8bhGlRY+1buLShqG3lrUErHIVtA5G5RoaxSoK5RkZDrdAq11SXRYuxwHqktf0R3Zb6XBpq0jHqUjCoxdRWJFBTEkVNaQT1FXE06uS01mfztLGYFw80vHpcw6vHdTx7UM3jJhWPGsporculsUqMoTIUQ/k1DKUXMN4/g+neOUyFF2gouERj4VXMhdcx3buO2QIiw/1g6ouE/EsQVYpoUMkx69JpqM6mqS6Ppro8Gmoyaa7N4LEhm6f6TJp1YmpLY6gtjcGsEdNUpaRBk4KpTIy5NAlTcQSGewHU5FxAl3YEreIgVakHrNEqhTdCmpR9aBR70cq90cq9ratyKuluSwQQaWReluxCJd+DSuaDSroflfQgFdJDlonPEQE70jYMWUAkPW6BkJAK6TEqpEdQSQ+iku6nQrKHCskuysQ7qBDvoDxZAFB5kieViW9TkWABUcJmSuI8KI7dbM39WE9rCqM9yI/aTF7kpnYRYJQfJazO5Ydvs2QHeWHbyQr2IPXWOqT+7ogvuyG57GrFkMxvORK/FUj8ViC+6o7oihtJl90QXf4B8dX1KAO3kBm+h5xIX+RBOxBd30LyDeEWUXb0Uapygqi5ewddbhia3DtoC2KoyIugLOeOFUT6cimagjjUd+N5WJeLQaUUVufKU6irTEOvzsasy6Op/h4thiKaDMXUanIxVN/lSYua5w9reNKsFd4JNWmEdbjmKp611vK0pZonzVU8btIJb4eaq3jaUt0OSFpePW3kP39+zk9Pm3mor6S+WEGZ+BZ1kstowvdREbid8msbKLq0mrunXMk5vJjs/QvI3itgqH0yvAUQpe2aRVo7FLWfFMW5jiZs/hCCZ/YnYNoXBE7q3THtGuiC7dtlYndC7LsTYvcZIXafEWoBkRVG9pbVuYldOyTaoeMK3R9BlOzQhWSHLogndUMyWXgzlGzfWZgOjf/gDyD6j38LRG2R2L1PvENXYib1JGZST2Inf07MpJ5ETuhC2LiPCbb5iMAxnQgc8z4Bo/9OmF1nUuYPIG3xENKWDqZwxTAqXYZSu/I7TBvH07LbiZ/OreIfN7fCnf0QfZjHQd4Yb2yn+soGNJfWYAzdgubmKlS3VlIVuYla0X40SfupSPShLH43RXE7yI/YRF74euTX3Ti+fjwrJ/Vk/qhPmPZNJyZ90xmHbz7D7tuujP+2O7bDemI7rDu2w7piM+xTbIZ9xLiRnZgw+kMm2nRmxsSuzHfsw+LZA1g0qz+eqyewdvloljoPYO707sye+glzpn/K3JldWeTcm+/nfcVqtzHs2TmfY4dWEx50DIXoFrmpkSglgYgS/EhM9CMx4TqihOvERVwiOcoPZew1koJPkBR0mBuH13Jy63yObJ7J4Q1OHFw/hX3rHfBZO459G8Zx0GMcB7facnDLeE7vnUdSqC+lmUGU54YRdHkrZ39czKUTiwgPXoXfRUe2efbFc2Mf3Jd3YdMP/di7fSy7PMbguqAP86d2wdn+E2bbfsSc8Z2ZY/sRs8d+yKwxHzBrzAfMndAZF6d2IFrRD98t33HU24ZT+8fhu3Uonqt647m635+CyGPdAHZsGsLebSM46TuBU3smcGD9MPau+poDbl+zf3FfDi7uw6Hv+3B4US8OL+rF0UW9OLawFycW9OLkwi84veALTi/ox5l5X3PW+WvOOQ/hwrxhXF4wkpCVUwhZOQ35nuWoruzmacw5/im+AbIAiDvH75c28J/nV/Bo/2x0HmMpch9Cxve9SXL8iKgpnfEb8yE3JvYmdOZAoucPQ7naAan7BBJdxhK3bDTJruNRrJ5M5kYnsjbNIHvzHHI8nMndOo+8bfPJ376IuzsWU7RrCWU7v6dyx/cUrHYke6kdynkjSJ39Damzh5A+ewjpswdZJkZt74m+RDGjHylOfdvlS1KcvkTpKOTPQCSf3h+JY39EM75G5DwE2dKRpK924P4OZ4q82wPIEp/FFPos5u7eRdzbv4TSI65UHFtJ2VE3So+5UXlmtTAduuqB9tZWtLe9qI70pib+EMaUqzwpiuUf9Qp+M6bxS0M6Pzem80tTBj83pvOrKY2f61P4pVrCL1UiyhOOURK9j8c5/vxecYcXJbd5rY7hpTZRqKeuT+V1vYCgFwYhVhBZUPRarxTe49SI+Lk+kYa7N2gsuElz0W0eq+J4UiXieX2KcFTVnCukDUDtQWTO5bkp2wKiLN4Y/l/e7jsq6jvt//+33Pe9aZvNJhpjYkwzvW2KvffeG2rU2AsWRJq9a6ygooIKSJHONHrvZYCZoTPAdPoMTWwpu/v8/vEZRtDsvXf7/f54HTF6cjwnnpx5cF3v15VGd20i5rIoLGVhWCrC6agV88AQQ7dBQFEPhnomRB3aJLp6jrjqEm2oai2NpEFxl5aSUNqrRHSoo6yNc5I+6XkL1AOizqpIHtZK6SgPR5t+g/yQozTk+dJeFkKLIoDOijA6KyK4XxnFI7XEBqLu2li66mL5XzkJ/mTH37ElK8aHpMhrxIVcFiZF4VdsGOoB0RMMPWmSy5R6kin1JDvakyzZVdLEl0gTXyJd4k66xJ1M2aX/EIhyxOfJ6f1myAqiLNlPNgz9V0GUHrafjFA30oKdSQ50FOK/h2T/PST67iLm5nak1zYgvbbBhqJEn20k+2wh5fYmUm5vIdXPntyow9SXhtCqSRLAUJuFSZ1BbWkcZfkRNNYmY9ZnYDFkCg1y1jrt+sokoVygLAFTWYJQYlAZawORtjwCbVko+tJg9GVBGEqD0Kvu2tajGlTBNKiCaSq5S0tpME1lQTSUBGBU+qIvuoVWfkNI4TW0hdeoLbhMXd5lNPlX0Rd7Y1IG0lwhprU6jtaaVFpqMoX1GnUazXVZNNdlCSD6HQj9Pohi0Smlz4CoThGCThWFXiVBr5KhU0rRlsjQlsjQlMSgKYn5ByDK+3dB1FKvpL1JRVdLmW1S9GSFrkBAgDrN9s7paRDVV8XQXCvcbzLVCg1yRnUippoUGuoyadEVWNfySrGYyjEby2jRq2jRK2g1PlnVa6jLxFSbhL4iDn1FHA3qFNoMcrpbynnQVsv9Ng1dbVosLRrazFraWqwfLhtKMOuyMFWJ0Si8qZG7oym4iCHfA0Oep/A/ptxb6LK90Od5YZTfRC+/jV5+24ai3iAyqUIxKsMwqEQYy2ToKxLQVqTQpC/gfruavz4y0tlURrtJgUWfT4s2G31FAppSGbWlMvRV8egrEtCVx6NXxaBXSDEoQtHLb1Ob5U5l8klhSpRwuC+E4oUVtfK4fc9AqFTmYo2TdWLjYI0jpTInATEyN0pk+ymRHUQpO0yx7CjFsuMUy46jjD5hQ5Ey+lQvCJ2kLPo4ZTFHKZMdoix6HyqJE0rxLpSSHUKskyBV5PY+KQ7bSnHYVorCtyIP20ZByJZe2UZ+qJC8kK22N0JPg0io195FdtBesoOcyQ50JcPfmeRbO4m9vgnp1R+JvroG6eUVyDyWP8mVFciurEJ2eXUfEMVc20j09S3kBO8nK2Q/ib6OSL12IL6+A5m3I5nhJ9EVBGFSRVKTe5fK7LtU5oWhzAy0gainaa66UERNocy2MlcpF1NRKENTlkp9TR4NtfnWv78KjHVy9DV5GOvkNBtVWBoq6GhR09Gipq2xkvYmNR3NtXRbtLY8aNfzoF1PZ0sdHc21dJk1dDTX0mqqpsti5FFXK50teppqlRiUqVQk3EEXew116HEq/JwouWWP4tpmii79SO7pFWQfWULWAQFFGa7zyHB9FkSJzgKKUl3nku42r8+kqAdFd2YM4eZEAUI3Jwq5Nf7N30fR74DI/ykQBY39fRD1RtG/CyIrhiSjXkY26iWkI19ENuL5/zKIZKNeQDT2z0SM60/E+NeJnDgA8ZS3EE0VEj55ICETXydg3GvcGv4S3sNf5Mpf/oUbw/7A7bEvIp7+OmnT+iOfNQjlwvep+OELKn78Dt2uKTS6LsRy4kf+dvsAfw86BRHneRx8nK6QA5j8HdAH7qIpah/mmJ8wik+hDjtIZagz1VJXcvzXk+6zimz/jaR6b8dj11Q2TnmHRUP7MfMvrzLtm9eZ8s2bTPx2MBO+HcK474Yw7rv3Gffdu8yb+gWLZ33JyoXfsnrp9zhtn8KJ/Ys4e2QFR10W8MOiL1g+92MWTBvM7ElvMGdKfxbMeIPFc99h6fwP+HHV9zjtmoPHhZ3cvXOSvLRQ8tPDSIrxIyTwEuFhHtZcITz4KhFBnkT5XyXSz53Im2fIkd4kzu8MPie3c27PUn7auYBT9jM4unUyh7aN48iOcRzZMYojOwUQnXebj9hvHymRJ4nyc8L7wg9IgnZz9vAkHO0/ZvfW99i49g1+WP4qOzZ/xPoV72A3fyBzJ7/C1BEvMPGbPzD1u+eZPvRFG4JmD3vZlgXjX2XF9IGsXziYLcvfYcfaIRx0+BbnbZ+y9Yc3ObD7Sxw3f4DD5g/Zs+UjXHZ8yb7d39hQtHfnl+x3/I7jriM5f2QiP7mM4eTOoRzc8AX7136C45J3cFn8Nq6L3mbforc5tHAwRxYM5vj8wZyc9y6n573HT3Pf49ycDzg/+0OuLfgK/xUjkW6eTsruRTRe28+v4e6QeBNir/FzwBF+8ztI94Wt1DvPxbBtBNp1X1K07AOS5w4kZMJLBE76MwEzBuA7exDe8z7Aa+Gn+C79ioBlf0G2fiyx68eRtGkSKVumPZM8h4VC9i4h12kJuXuXkee0HLnzMgqdl1DivIz8rbNJXzWWpIVD4wsZXQAAIABJREFUSZr7NUmzv7CC6DOSZ35qQ9GzIHr/d0D0rg1EcdPeJWbaEKTTP0I08yMiZn1E8vrRZO+aSYHzfAqcF5LvuojCfUvI37eYPNdFZLsuJmvfEnL2LyX3wDLkR1egOClAqGc6VHphIyUemynztKfMezfV/i5oIg6jjz5LY8YtHpRL+E2bxM+6JH6pT+VxQ6oVRGk8MqbyWJvAz5pYflZLaS8KID/QhYqwQ1gyr3Bf4cu9siA6K8KEWzu18cJ6nDbVBiIBRb1B9ARFP+vjuK+ORJ/jTYPchxZlCG2VYjpqounSJtClS6VDn06nPotO/RMYdRoyrEkTQKTJFO4iaVJpr5RhLg3FXCa8S+rWymxTop6VuZ50aRP6fN2tSaCrLh5LpRSTIgSTIgRLRc+E6Nk8KUcQUNRdIxGmQYog2kpCUUp+ojLenfrcW9wrD6O9JJjO0hDulUfQXRVlez9kA1FBUiD5CQHkJwTQ83UPihLCrpIQ6kFy+BXSRNdJE10nI8qzT9JEV2wYypJds2LIwwaiNMkFAUKyS2TKLpApOU+m5DxZ0gtk9SBIeoFc2UUhknNCk1yv90MCjH6yrcv1Tg+IciSnyBIdf6ZE4QmKBBClh7iQeteJhDu7iffbRdKdnSTd2Um8rz0xN4WVOem1dUivrUN2fT2x1zcQe2MdCdfXCmsx1zeQ6L+XiuxbqBViTDUFmDRKmo0qWuqLaTXl0aDNoMkgRLiNI3zHvkmTI0xkqjNoqEqlUZ1CozqJ+qoY9JUSdOURwopcaTCG0iBMJUEYVdYPv8q7NCgCaVQG0awMoLUkiKYSfxpVd4RK5UIv2zRIk38ZTYG7kPzLaAs8MRT70VQaTmtlLGZ1ogCiWuH+UWOt8HVzjfBnqq9MsqWhKtmWnn9mqkgU3gP1gEgpRqMMp04RYk0YGkWkMD1SStEoJM+ASFMSh7Y0Hn15khVkObRocmnW5tOszbe9IbLFIKDIUq/CbFIKH/AMKluadIVCm5Y6Q1gZsqJIKLJ4AqIGdaytfKBBI9SeN9Vm0qqXYzEqaTeW026sxGKsxmyoolVfSbOh0ro+VE5LvZJmU5F1iiT8Wc0GBV3NVTzqMvC4u4F7HUba2nS0tGhobdXR2irASPjQWUyzNgVtWTDqQi/UOZ7U5XihzfFDnxWIPisQQ54/hnwfG4b08tvoi/zQF/pjKArEUBSIrvguuqIQdIpwDKVS9BUJGKvTedBRIzyAb6ziXqeeh10muswa2uoraDWoqC1LRledhq46jdqyROpKEwWclsSjV8kwKiLQyX2pzXKnKvUU5fFHbCDqjaGyWDchcS6UxbnY1taEqc0TEJXIdvfKHkplLtb3OvtQSg5QIj2MUna0T4ptOY5KdgKV7ASlsmOUyo5QKt1PmcSVErETJWJHK4K2oRRtQxW5VUj4FkoihB9V4dtQhGxBEbKFotAtFIYIkd/djPzuZvKDt9qSE7zFBqKM4M1kBG8lM2QbGXe3kxG0i4wgR9IDnMkJPkx+2AmKo34iK+ggkitbCb+4BunVHxG72yH2WILUYxFSj0XILi9F5rEc6eUVSD1WIfVYjeyy0DgX77WV9IC9pPrtJeGmA7Ib9oiu2SO5sZvkoMMUx1/FpIqkLj+EkrQ7KNPvoEgPQJkZSEVeGNWFkVQXiqhTyIRmyLIkdGXJVBfFUKOKR1uehqEyy/Ymz1Sbh74mD0NtASZNISZNIc3GUtqbqqyTzAraGqvpMmtsCLrfpuNBu55ui9Y2KeporrVGQ6fZQFuzDnNjHU3aEhrLs6hOC0ITdw299BzVd92o8HWg1GsHysubkZ9dS+4xO7IPLiFz/yIyXIX7Q+luC0h2mUui8xwSnGaT4DSTRGcBRqmuc0l1mkXa3llku8wjffcMYtePIWzRlwTO/BDfSe/YQNQzKfIdL7TQ2SBkTQ+Efi8CjPoTNLY/wWOE2GBkXaGLGNcf0bjXEY17vQ+Iosf3RzbuNSSjXkY88o9IR74oZPgffhdE/whG8SOeI3bkc0SPeg7Z6OeQjP0jorF/QjT+FcQTXkM8qT+iyW8gnjoA0bQBRE15g4ipbxA2uT93J77GnXGv4DPmj3iPfpGbI1/gzvAXCR31CpKJ/UmY9gZFSz6gbNnHqFd+gWHNd2h+GEqL/Sx+ObWZv193grCzILrAbzGX+GvcVSyBx2n2O4LR1xV9gBN1wXuouLuD0pDtlIbuJN9vJ0lXt3DbdT67533KuqkfMPu7fswbNYizrhu5sN+Zm+fOc+fqJbwvnOKW+wnuXDtJ8K3ThN05RWzEOaICD3Pp5Bp2rB/DgmnvMn/qO8ybMog5kweyZulnrF32OauXfcWWtSNxdpjLzavOJMZ4Ic+JJDM5iBiRN1EhV4iP8UUmvYlE7IUoyhuZ+BbiMG+Cbl3g2hlXPE84IL19iuTA8yT5nyHG6xDuTss5s3M2J3ZM48jWCZzYOYFzzpM54ziO/Vu+57TjdC4emI/3T0vxu7KCswfHc2D319ivHcT6Ff1Zs+TP/LDkNX5Y0p/VS97Ebv5bzJ/aj+mj/siUYS8ybegfmT3izywY/SoLx7zGwjGvsWD0q7afL5n0OitnvMm6Be+waek72K95n+2r32H76rfZ+sObbFk1kO1r3mL3hg9w2voJx51HcNx5BKcPjuX04fHs3v4Zrru/5ojzMI47j+Ck4wiO7xzO4S3fcGDdl5yxH86RdV/gsvgdHGa8zrElH3Fi4RBOzh3CiZlDuLjgKy7N/wqfVWORbJ9L9YU9dN05CYm3QeIO0ktw5wA/u2/Dcngpul1TqNg0nOIfvyJ3xYfkLnqfhGlvEjTyj/iM/jPXxg3gxoyP8F70Nb6rR+C3cRSh9uOR7ppO3O5ZJOyYQYr9DDK2zyJr2yxy7OeRvXO+DUEFTkuROy9D7ryMfJdl5LjakeNqR56r8HOFqx3yXfPJXj+Z1OWjSFrwLclzviRl1hdCrJOilNmfkDhzCIkzh5Aw4wNb4qcNIX7aEBKtSZoqwCh++vvETRdW5CRzPyN57RiKnRdQ4LYQ+YFl5LgtIn/fYgoPrkB+wI481yVkuSwi020xWQeWkn1wGflHViI//gNFJ9dSdHIthafWojy7AdXFzSjct1BwYRPKG3uoCTqEXnwWtfg094qDeFwt4Ze6aH7VJfBrfSq/1KfzuCGdR6YMHhnS+dmQym/6ZP6ui+evtVLacr0p9HNAH3uChyo/ukv96SoPor0ilHu1MmtpQbJ1Fe0JiO5resWKogf6BO5rYmgoCqChwI/m4kAsZRFWXMUKb4O0KXTo0+nQZT6BkXVydE8vgKhblyW8XdKm0V0bT0dlBOayYMwVIXTViLmvi+WBPo77ulju6+Jt6dbE9SpfSLat9XXUJtBQGolRGUJzWSSWqija1WKhEEIdRVdNZC8YSW3rdN110baihAdqGd1VURRFnUId70GnKpQOZRCdKiuKKiO5p7au4fWszOXF+5OfEEBunDAdyon1IyfWjwzZLZKjrtsKFVIjPUkTXSdTdI0s8XWypTfIiPK0vRvKkl0jJ+YGmdIrpEReJFV0QZgQSS9aQXThd0Fkg9A/AVHPROi/A6I063QoJWgv8X67hPjak+i3wwaiGK+NyK6vt6FIenUN0VefvAmQea5D4rWNKD8XspN8MGmKadBX0tpYhbmpnNYGBS0NBbQ0FNBcn0eDPpdGXS5mUzFtDSV0NpRiMRYLH8D1uZj1GTSoY9FXStCUCFMWnVKAkEEZgFEhpL44gHrFHRqK79BQ7CtEcVuoaC7yRl94HW3BFbQFV6wYuoim4CJauQc6+TUMxX40l0VirorDXJ2MuTqZFnUyzTXJtmrwhupEGqoT+6z5PQ0iU0UixvIEG4iECZAYnSoCjTLUmvBnQKRRSdGopNSqoqlVRf+XQNSoF94WNWrlNGqLaNQW0aRV0qRV0qgtor4uH5M6i/qqdFsrnu24bWU0xgqhyKK+Kkao3dakCgdaNblYjMW0m1TWQ7AVmA1VmA1qWgy1NOtraDaqaTZV2e6xtNaX0lpfiqVBqCXubKnjfqeR7s562iwGWsw6mls0tJh1tJgFFFlaa2lvLsPSIKdJl4S2NBx1fhBaeQRNykTaKjLorM6ivSqZxpIwtAU+aAt80Ml90Rf6PwMibXEI+hIRzTWpdDUpeXSvlnuddbS1aWizGOjsrOd+VwsPO5voNOuwNFRRV5lLg66IBp0cbXUG2sp09JWp6MqS0ati0CnC0cl9UWc/AVFF/CEq4g/ZpkK9K61tjW7RwvRHKXMWmtyspQUqiQMq6S4hEgeh1EDsgkrshkK8H6XkEErJIYrFh/ukSHoEheQIxeLDKMSHUYgPohLtRxXlhCrCAUX4TlQROyiJ2maLKnJrLwhtQRm2GUXIFgrvbrSlIGhTn+Td3dIn2UFbe4FoM2nBW8kIsScrzJHciAMoZWepTLhOTYoPtam+aNJ9yA0/RvzNnUiurEXkvhSR+2Ik7guRuC9E6r4EqfsyRJeWPwOi2OubiPPeTpzXDuEG0bXtSK7tsJUqZEedpSLTl9JUH+Tx3uQneFOc5o8qK4iynBAq8sKoKZKgVcVgqkhGVxJPrTJe+G9ZmYqxOpOupjIsRiW6qiyqVclUKFOorciiQVckfBPHVCa0yNWX02Iqw9JQRWdLHV1mjW0i1NZYTbOh3PaOqGelrtusp7u9no42I+bGOuprFdRXZFGVcpea2Os0JXmijzpObZALFbd3U+a5jeKL65GfXEXukeVkHVhsw1DqvwOiFJfZNhBlOM4iw2EmaTumkbppIlGLvyZoxof4TH7HBiKfiYPxmzCIOxMG9cHQPwOR/z8BUfiY14ka279PxGP7IR7bD+nYVxGPfgXxyD8iGvESkhEvIBnxwn8bRNGjXxTKFsa9jGz8n5BNfA3p5H7IpvRHOrU/ksmvI5oiJGrq60RMtQJp6psET38Tj2HP4zHsea4New7fES8SOvIFoke/SMqEP5E9sR81S7+k1u5bypd/h2L1KBRbp1G1fwVNlx14eOcIRF4C0UWQXoSY81juutAa4Yo+1JHKgJ0U+9iT7bWN+EsbCD+1mqM/jmb9tCEc3TKTIHc3pHe8iAsJJD4ikLhwX+IibiILvUZEwDmCfY5y+/Iufjpsx9Y1I1k6+0Nmjh/I7ImDmDdlEPOnvo3d/I/5cfnX7Nk+mZ+OriU88DSZSX4U5YnJzYggyPcskojrZKaFEi0RMCSA6AYy8S2iQjwRBV/B78phTjmv5sze5fie2kay33Fyws4Sd+sAXodWcWb3LM44zODo9rGc2DWGg1u+w2HVEJzWfo7b5q85tvsbTrt8g+vWd9m97i222L3OuqX9WbuoP2sWD2DNooGsWjiIJTPfYua4V5k24hVmjvwzc0e9xqKxA1g+4Q3sJg5k2cQ3+mbKG6yc8SY/zhvMxiWD2brq3T4g2r7mLXatf5e9Wz7Czf5zLh2bzNmD4znqMoJ9u79hr/0XuDl8w6G933Ng13c4b/gc53Wf4bzmE1xWf4Lrmk/Zt+ozXBcPwW3uexydPYRz8z7j+pLv8V01mtxDazHd2A8ST0j0gbibEHoWbh/gN08HLMdXYXKaQ82WcdRuHo3qh69IX/gu4hn9CJ36GgGjXyFg3AD8Jw/Gf+bHBCz6nuDVE4nYNpfInfOIdJiJdO9sEpznkew0j3SHuWTtmkv2rrnk7pxL/u6FFDgusSGo0GU5hS7LKXBdTr7bcnL2rSBn3wqy3JaR47qMAtflFDkuJW/bbDJXjydt6TBSF35D8pwvretzwgpd0uzPSJj1EYkzP+oFog9/B0RDbCCSzRxC+PQhSJZ8Q9q2yRQfXEreoWXkHFpG9sEl5B1aRsEBO+QH7Mh3W0qO2xJyDywj9/AK8o6tIv/4D8hPrrYl/+RqCk6vpfjCRlRXd6D2c6Um6BA1wccwRl+gI9ePX6tE/FYj4a+aGH7VJfCzIZnHpjQBQ0+DSJtoLVQIxRB7mtIQZ9pyrtCluEVniZ9wZFUdRbcmTpi49JQWaNP7YkiTapsY9cCorTKKhqIAGuX+WFTBdFaEcU8tpbM2js66ZDq0aX1A1KnvtS6nz6Bbl8EDXRoPtSk81CXwUCMTUFQuVGd3aaL7oOiBVsh9a+nCMyDSJtFaHUNDaSQmVSgtFRG0VYtsIOpQR1hhJO2Tp28MPaqT0ST3RxlxCmPKde4VB3FPGUxXWSidFQL8OqrFdKmjhVKFHhDlxPrZihR6muZyYv3IlHiRLr5hQ1FGlCeZomtkS2+QKbrWZ10uU+ppnQ4JBQq/B6IeCGVHXyQ7+uLvgihXcu5/FEQ9K3Npvdbl4v12EecrTIZ6EntrWx8Qia+uRXx5FWL3lUjd7YRcXY/UawfSwEMUZgbRbFTR2qDG0lpLp6WWttYqLC1lmJtLaW0qobleaXv/0tFSRZdZTWdTmXXKIcesy6KpLhlDlRRtaTgaVbBQi60MEFLsj6HYH1ORH/WKO9QX+WAq9MZU6E19sRcmhRf6wutPQCT3sGLoPJqC82jlF9AVXsao9KW5LBxzVRyW6kTM6kRaahJprkmkUZ3w1J2kOGsS+iDJWB5nq8/uAZGxNEaYUJSIbPdx9CWRGErFQuHCPwVRCg3qjGdAJKDnSRp0+UI0eQJ8avMw1RRQXyu3xajOwVCVgb4yFUNVSi8QPWn4M5SKhSKLmnjq65Jp1mXSqs+n3aQQQGQqxWIow2ysoMVYJYDIKKTRpKaxvopmU4WQ+jLMTZVYmtVYmtW0WzSYLXW0mDW0mDU0t2lpsmisP6+l1azGYq6irbWC9hYlZqMcs7aALkM5jxsN/Npaz2/NBn5rVdNpyEBXEkKd3A9tkZ+tZa4viMJorkmk3VjA4041f/ulga57erofNtH9oIWuzmY6O5q532nmflcLliYNTcZKzE3VmJsqrS1jBTTV5WGoSLWCKBKd/M5TIDpiBdEBW1V134prISXRLiilrjYQqSSOfVfaxLsoETtSIhJApBLtRyE+iEJ88BkQKSRHkEcdoCjyAIURbhRFuFAU4URx+G4U4fYow7aiDNtszUYbgHp+VIZtRhG6icK7G5EHbbAlL3DjU9lsS27QZrKDNpN1V8BQ+t1NpAVvJSvMgXzJAYpkJ9Fk30abHYghJwxDThim/BCqEq+RE7wfmec6G4jEFxdYswjxxSWILi0X/j9iBZH06o9Ir65HfGUDkqubkV3bTvR1e2K8HIi95UT0bRfSwk6RLb5IpugS+bE3UKbfoSwnhLKcEKF6OyuIirwI6hQydCXx1BTKqFHECbe+qtIwqbNoqM2nviaPJl0hrUaFbTLU1lROR4tQqGDSFGPSFNNsLLVNgVqMFbY06kqEKbihnPYmtQ1MXa06Os0GutpNdJoNNGlLMJVloor1pTrak85sH1riLmCKPExdoAvqm7spvbyF4jNryT9qJ4Bo30IbiFJc5z8DogSnmSTtnUmy40wbiNJ2TSdl22TStk0m6ccxRC3+msCZAor8pgzGb8pg4QPaxLcJGP8m/uMGPsk/BdEAawQY/SMQRYzpR8SYfkSNfhXxqFcRjfqTkBEvETX8BUTDnkM07Dkkw/4NybB/QzbsX6z5P33yNIziRzzXB0Wxo58nevSLxIx9idixfyJ2/CvETXiVuAmvEjuxH7ET+xE9qR8xk/sTO+UNYqcNJG7aIOJmDEYy5z2CFw/Bd9G7+MwZhM+Mgdwc/yrew1/E69s/cGf4Hwn4/iUixvUnetpbpC7+mJTFH5O56ivkG4ZRunUc6k0Tado7n4dnN/FXb0eIvQAZnpB+nfvRZ6kXH6M69ACKABcK/F3x2b+EY+vHc33fCoLdHQm7dRwfz4PcuuKK3/V93LziwC3Pndzy3MnNq9txsp/E2mVfsWjGB8yZ/DZzJr/NohkfsHLh5/y47Bt2rB/DQce5eF7YjiTkJ3LTApBnRZCWGERY4GW8rx6jMEdKaJA7YcEeJCb4Ex/nR7TsNuJIT4L9zxARdJbgW4c4vnch9nbfsW/dGK4fskN6Yy9F0guEuW/nzO5ZnNgxhZP24/lpzwRO2I9g7+oPcV77Lk7r38Z18wDctryO04b+7FrzOtvsBrFxySDWLhrI2kUDWbPobdYsfI/5U95g1vgBzBk3gAXj32TJxEEsn/QWKya9yYpJb2I3uW/+PRDZrx1kxdAQ9u34ggO7v+aI4/ccdx7BmUPjuXhiCoddhnHq0FhOHxzLIYeh7N/yFw5v+YYT24ZzetsIzm4fibv9eG7unkLQ7lkUnNuK7porv4RdFPAjuwrSKxByCm7s5f6RFZh3z0S/diSaH4ZStXYoWUs/QzL9bUImD+TOpIF4T3gDz/H9uTJhADdnfkjgor8gWj2KqDXjSNw2l5Qdi0l3tCPdcSmpjgtI3TuPLJdFZDktJNdxIfl7FiLfu9iapRQ4LaXI1Y4iVzsbiApdBBBlH1hJ1sGVZB+wI/eAHflu1l/fvZDsjVPIXDWa9GUjSF3wnVCyMOcLaz4TjrbO/pjEmR+RPENIwvSPbUma9rEVREOImz4E6cyPEC34nPgfR5O5Zw45+4UCmIzDS8g9ZkfukeUCgPYtRX7ADvmhFciPrkJuhVB+75xaRf6pVcjPrkXhvoWKW3vQhR6hLuwI2qiTmNOv8Wt5GH+vFfPXWukzIHpcn8kjUwaPTRn8bEjlF30yf9Ml8qgiir/XRnEv3wtFoAN10cewFHjSVebH/eoQLOUhdGminwJR6j8EUZdGuBPUVRdLozIYk9xPeGtTepfuqii6quNpUyfTVptCuzaNNn0m7YYs2g0CinpKFbp1aTzQJQkY0sXxWBdHd42MtsooYeWtRkq3NsY6IYoVqsW1sdzXxFhvJMU/NdlKpV2TSEulBIMimOaycNoqo2wgaq8Ot9Vx/x6IelD0sC6GB1VSNIlXqYj6ifY8P+4VB9GhDKKjPNw2IbKBqGddLjP6NglhV4kPvUKqyIvcuDvkxfuTG+tDpsTLVq6QJb5OjsyLvGhvIfE3yYm5QWqUUL+dEHbOepD1WRD1YOj/KxDlik78uyBKD+kLoniffwwiieePwnd8PVYiurQC8YVliC/YIbm8jtQgN/Sl4ZiNOVgaSzA3VdPRWkenWUOHuYa21iorjCowN5VjbirH0lJBe7OQ1gYVjfpC6jXZQpuZOl5oRKuIRF8a+gyI9EV+mIr8MBX7UF90UwBR0Q1MRTeEA59FnuiLPNHKPfqCSH4WbeE5dIXuGBReNJeHYq6W0VaTiKUmGUtNMs09EFLHUl8V0wtDT1BkqojHWB7X555QD4p6QCS8IxIOvQqV4jEYS2Nsb4g0KikaZfR/AkS9USRgyKjJxlSbhbEmC706E311NkZ1ji26qiwbiPRViRgq438XRNoSCfqqeOo16bToczAb5f8QRM1G9TMg6kFRS/0TDJlbBBS3tKhpblXT2lZHS4eAohZzLS0WNa1mIW3mGu61a4R1JIuBB2YTD1pb6G5uoruxnp/bjXQ1KdFXxFBTFIS2KFBIoXVNrigEbXEYdcVRtBlzaGssptNcSUd7Dffv1/PoZzOPfm6j614LXZ2tAoq6WuhqNwmre216utq0wt/RxhJaDHKMlWnoVTFoiyJsICpPOkFZ3KFnQRRzUEjsfkpj9tlSInMTQCR1pUTqLICoB0NWEKlEDqhEjihFTihFLijEAoqKRIeeiTxKwJA83BV5mBNFYQ4Uh+3ohaGNtjwNoZ48DaKCgI22PA2ip1GUHrSFtMCt5EQ4oYg7TmWqO+rMW9RmBlCbcZe6jLtUJN5CneZNsfQ0iT72RLkvJ+rSomdAFHVx2TMgEnusJeLSWiLd1yO5shXZte0CiG47Eusr3CFKuHuUhJATyJO80Ksktpa5nltE5bnh1CliqCmUUZ4biaEiVZiQVqfTUJtLq14uHDg2KYU7Xg1ltrQ1Ce1yuup8DLWFQgW3oZxGXQkNWhUNWpUNQw1aFW2N1XRbtLbpkbmxhubGWjrajNzvaKSzsRZTWTbFUh9qYr14JA+mK80TS+xP1EccRu/vQsU1e1QXN1J4ajW5R5aTuX/RfxhEqY4zSd8zk+Sd00jcNonkrZNI2TKJhHVjiFr6DQGzP8Jv2jsETn+fwKnvETT5HQInvEXA+Df/ExMiAUR3e78jGtsXRL0xFDniFSKGv0zE8JeIGvYSkcOeRzTsBSuG/nsgih35HHGjnid29PPEjXmJ+LF/JGHcyySOf9WWhAmvkjC+H4kT+pMwvh/xE/sTP3EACZPeQDb1Te7OHoTfvMEEzHsH/9nvEDjzPfymDMJ79Kt4jXgF9y//Fc+/PM/1b/+NgDEvEzTuT0RMeY2YOW+RPP8dchZ8SMHCTylY9jX5q76ndMdU1G6LaL24lbYbjhB/ib8lu/PXlCs8SHTHFHGcMr/9JJ/fgtz/MJKrLtw6tRXPw2vxObMJ75M/4nFgESd2TcVt40hWTR/M4gkDWDz5LRZPHcyq+Z+xzu5b7DdOwGnHDLw8dhDsf5jE6KsUZAURK7lOrMSL0MBLXPc4gPtZJ2RibyJCPUiI9SEnJ4KUlECk0muEh57nzg03grycCb25l7OuC9i+7HM2zHmfnYs/4/TOycTddibMYyvuLvM5aT+Rc3smc2X/dC65TuTo9q85sfMLju76mMM7B3Ngx9vs3TiA3WsHstVuMBuXvMvaBe+wZuF7rFnwAWsWfMi8yQNZMPEtFk15m6VTBrNsshC7yYNYMWkQdpN7503sprzOypmv8+P8N9m4ZBDbe4NozWD2bByCm/3nHN79F046j+Cc2xjOuY3hJ5dRnHIawa0zs/E9N5/bp2fj4TwGL7fJ3Dkwg5CjcxEfX0KlvzP1IYd5FH0BEm+A5DKEXACf4/ztxn4eX3Kg+dBKdA6zMO6eQdXq7yld9jkFM94hZcIbRI3tT+CY17k5ZgDXxg3k+rT3uDX/c+4JJkYtAAAgAElEQVTaDSdszXgi109CsmkqCfZzyHBYRO5eOwr2rqBg73LyHJeR67iYHIeF5O1dRN7eRRQ4LabQecmTWPHzHwVR7j5heiTfu5j8HXPJXj+ZjNVjyLAbSeLCb4md+xXx878kdt4XxM35VHhTNOMTkmd8QuKMT4if8THxMz61JWnaxyRO/YiYGR8hnvUJiWtHk7ZrOmlOc0l2mUuS23wyjywj77hwXDXDZRFZ+5ZQcMCOwsMrKTyx+lkMnVxNwenV5J5eRcWNHVTd2k2NvxPqIDfK7jjRmHCBx8V+/FoeAnUSfquR8FttNL9o43isT+KRMdU2IRJAlM4v+lT+pkvkb9o4ukvu8nNZELq408iDHGjIdKdTdZvH6lA6yoUSgk5NLB26BKGw4J+AqEuTRLcmAUu5iNaSUOrzb2MpCRD+XZUy2qvjsdQk0qZJxaLrQVEOnfonLXPd+pRnQPRIE09HtRRzWRRt1ULjXA+Kem4tPayL4ZEm9ndBdE+XTFtNPI2qCBqUobRaUdRzm+ifgeherYxHmljaSyNoLwymSnoBffxVuhXBdJWE0FkaRkdFlFDaUC2lo1oqvCHKi/e3gSgp7CppUV6246s9B1jTxddIF18jJ8ab3FhvcmJukJ9wi8IkH3JjvUmN8iAu+CwJwWfIEHmQJfXoU6/dsyr3dFnC0+kB0TPw+QdviPIlp23JFZ0gN/I42eFHyQ4/TFbYIVsyQveTFuxMWpCTUKJgXZNL8t1hzXbib20h+sYG4f2QtRUq6qIdkReWIzq/FNH55Yg91lGTcZ179em0GrJpayrF3FRJW0ttr2amSuvkoIoOc7UApKZSLI3CcdEWfRH1dbkYq62rXdVxmKqkfUBkVAWiU/hjKPZDX+SDsdAHY9GtvhgqtB73tN6zETDk3gdEGvkZtPIL6Is8aSi5Q2uVmNaqaJqrYoXjoVUxVgjFWNfKnhyMNZTLMFbEoCuVYiiXoSuNFprMSmMwlcVRXxGPoUz4fboyMboyMaZyGY1VMcIB2vI4WxNWTzQlcTYMaUvjMVQk91mZa6rLo6kury+MdMLaYb0mE1NdBnp1Knp1Onp1OrqqjCepTkNfmYy2MgFDpQCinsO39ZVSGsolGMskaEskGKpShAmdoci2LtdRX0K7qVRYmzP1fJe8imZ9NU2GapqMlTTWV9HUUE1zY5UNQT0/tpnraDWraWmtorWthta2OgFG1unQExDV0dGm516bgXttJrosRrrM9XSZ6+loMfLrIzNdZg2VinhqiiPQFIWgKQyjtiiC6vxwNCopDVXJWPS5dDYr6bJUcb9Ly4P7Rh48aLCBqPuBmXv3hElRd2cz97uauNchrPV1dxnpaqujrbWClvpiGuqyhaIMRSR1cj8qMy6gSjxGWdwhyuOP2CIcQT1iq77uiSrmAMro/Sil+1BIXFBInJ6AyPrGRymyt9VcF0U6UhThRFGUK0VR+ygWHeiTfwyi7ShCN6EK24iqF4iUYRtRhG5AEbqJ4pANFIdsoPDuegrvrkcetM6aDRQErqcwQEhvHPUG0hMUbSU9yJ4C0T7Kk89Rl3Udbd4dtLlBaHOC0eYEY8i9S2WyN/KoU2QEOiG5sprIC4sRXVjYK4sRX1iG6JLwjkhyZS2SK2sRe6xF5P4jokvrEV/ehOTKVsSe9si8HYi/40py8BHiAg+TGHqKkkw/mtUJ1BRHUF0YSZU8gsr8SMoLRELyJZTmiijNFVFdFIOmTFiZ60GRpV5BW0MJ7Y3ldDZV0NVchaW+lEaNAlNNIQ11xbToVTRpS4S3QDohPfeHzE3VdLVpbe+J2pvUtNRXU6dW0N3ZCH9/xIN2I12GUoqifdEm+GJJ96U7y5u2hAs0RZ1AH3QAna8LlVfsUZ7dgPzkarIPLyP9wCJS3RaQ5DafZJe5VhAJSdo7k0THGSQ5TiPVcTqpDtNI3jWFhO0TiNs8luRtE0jZPpHoNcMJW/Q5d6a/R/DsDwmf8xFBU962gShg3AD8rbXb/xEQ9azMPcFQP8KtEIoc9WciR/2ZiOEvET7sRcKGvkDk0BcJ//4FooY+T9TQ520Ykg3ti6HooX0TM+xf+yRuuJCEUX8gYdQfSBz9AvGjXyBx7Iskjn2RpHEvkTT2ZZLHvdIrrz6VfiRNEGAUO20gkhlvIZk5GMnMdxHPGoJk9sdI53xC9LxPkc75hPCp73FndD9uDn8Fz2+f48p3z+E96o/4jHsF//GvETJ5AJKZg0lc8Ck5S79Fvux7FHbfo1g5lPKtE6ndO4vmEyvouLQZQg5B5AmQnYGEq/yadZfmuDuUB54j99pBRIc34bd7Ced/GMOheV+wc8rb2E8bzLaZ77Nx7odsWfYd+3bN5qrHTkLuniQtxYf0dD8yswJISfXjbuBpwoIv4HPrKGdObefi+V0kJ/sSFeVBcrIv6al3SEq4RbTUE1nkBSJvuRB2ZQt+Z9dw+6QdR7eOYdfST9k0azDb5n3IJceZJPo4cW3fPM7sGMclp4n4nZ7PzZMzOWb/DUfsv+Sg/RcctP+Cfds/Z9f697Ff8y6bV7zLuqXvs37JVyyZ/iELpryD3ZyPWTP/U9Ys+Jjl099h1qhXWTn9fZZOepsFo95g9tB+LBv3NismvsuaaR+ydsb7rJn9BmvnvsamxQPYuvwt9m78GOdNn+Cy/Qvc7L/kwK5vOOY4lLOuo/E4KPzZ7hyfg+/hmfi6TcVnz1iiDs4i89JqSr23Y7rrRpfoKKS6g+wURJ2CwMPg5cxfPXZx79BqWvcspmHbHLQbp6FYM5qclUNJWvgF0XOGEDT+dfzH9+f2mD9zY0w/ro97B7/ZXxGxbBSRK8cT+cNEJBumEbdtDik755PpuJisvUvJcVxM9p6F5DgsJHv3Als5Qv6exRQ4LhHS633Q0xCygchtpS0F+1aSu9+aA3bk7bejYJ8dhW4CnBTOSyl2XEzxzrnkbJpK1rpJpK8eR9KKEcQu/YaEBV+TOvtL0mcK74uS53xJ8ryviZv9JbJZnxM3+0uSZ35J8szPiZn5OTGLvyXDfgZpjnNsGCo4toKCYyvIPbKcFOe5ZLguIGvfInL2Lybv0DLkx1ciPylMg/JOrhSmQmfWoDi/jhKPzVR576LGby/V/k7UBLuiFR3mV4UfaKJ4VBLAr1XhNhD9qonjZ90TED00ZlpX5gQQ/WadEv1WG83Dygjain0pkx6jOMyVlixPHpYGca80lI6ySOEDfl2cbQWt79uhZLo1SX3SVZdIlzqWe2opjXJ/moru0FoSjKVcRFtVDG01AorMdSlCY611QtSlzbTh5b420QqiJ+mujcVSKcZSFUVHjVS4gdSzPmedEAmJs6363dMl96oIT8JSGU1TiYimkkhaKiKwVAnAaqsW0fHUylvPW6DOWuHHh3VxPKyJ5X6lGEOqN7Uxl2nMuEWnKhSL4q6ApfJIOiqi6KwUCROivHh/28pccrgn6SJvsmU3yY31sYEoS3qDTMl121uhHhDlJ9wiJ+YGaaIrJIVfJDnsPFmSK2TLLguHV0Xn/n8DUb7kNHlRJ8iJOPY/CiLR+eWIzwkgErn/iLk0lGZ1HO31ctqaSm21tU+qa4X0rKW0Nwsrci0GudCGVpuL6enH/1VSDBXhGMpCbCASJkRWEBXdwljUg6FrmIquYSy8gq7QHV2hO1r5Beua3MWnQHTWujrngan4Jo0lITSWiWgol9BQJhOOp1oPwxrKRejKhAmKtkSCRiVGoxJTpxTZvu5pjjOWChMgoU5bagNVY1WMcG/JOlmylS88dYeo5zDrMyDS5NCkyaFZm9sr2TRrs6mvTcVUk4JRnWyLoSrFFn1lMvqqRLSVcejKY9CVywTUlUmoL4ukvixSqAMvl1Ffm4HZVIzZpBQQZCqlo76sF4jKbStDPR8Km4zltslQS30lrU3VmFvUvUBUg6VV3Qc/La1VtphbqrC0Cr/X0qKh3Wygo834TH6+38q9NhN6dSG1SuGWkEYZi0YRT1NtLu0mBQ/N1dy3VPOgo45H3UYeP6zn8YNGHj5s5v7DVu4/bOXhAwsP7pu539VEd2ejAKGedBm516mls60KS6MSi6mQlppMDKViavJ8KEn9CWXCEUrinwbRkV4gehJVzKFeIHJDIXGxvhfqC6KiqB0URTrYQFQY6SKsxEXt6xN51IE+ICoMd+4Fog2owtajClv/DIj6Amjdsz8PWN8rG59CUe8p0VaygraTG7YXVfQx1Kke1GV5ocnxoy4rgJpsIdXpvpTGX6Eg8gRZd92Ivb4B0aXliC4sfhLrN1MkF3uB6PI6xB5rEXusQ+yxjiiPDUR5bCLq8jaib+wi3johSos4TV7sZSrz7mIoFWMolwnfhLAeOlZmhQrJDEeZGY4qO4KyPDEVhTFUF8ejrxQmRS0GOWaTkraGMlss9aW0GkoxG8toNQhft+qFbwb0VG53NNdyv03Ho3v1PO5u4GGHkc6WOiwNVZgba6g3VNLV1chvP3dx32KiTVdKaWIwtfF+tGXd4UGeD/czPWmLO09j5HEMAfuo8d5DqftWFD8J74myji4n7eAiktzm95kSxe+d1QdEKXumkbJ7Mkk7JxC3bSwxW0YTt208KTsmEb9pLJIV3xI0awg3xwzg1qh+3JkgrMsFjH+T4IlvEjT+P1Kq0BdEIWP6Eza6P2GjXyN81GtEjHyF8BEv2zD0NIgiv3+OqKF/+IeTof8KiBJ7gSh57Eskj32JlHEvW/MKKeNeIW38n4WMe420ca+RPv51Uie8TuqkASRNHkji1EG9mrTeJ2bGEOJmfUTC/E+Jn/sJ0llDEE1/D8nsjxHNHoL/pIF4jf4TV4Y+z9VhL3BzxMv4jXyFsFEDkI59i6RJb5M5/QNyF3xG3uIvyF/yFXnLvqZkwyjKtoyjatcUKvbOpfXaAdrunONXkRckBkJSEH+X3ebe3Ys0+Z2g+OIO0k6vJ3zfYm7unYf/qXVEeDmTJvagMN2fjERf4iWehAf+hP/Nw0jD3QnxOcGd6we5edmJEN9jxERcICf5NhkJ3iTLrpIQdQlZyGkkAYdJDHDD/8Ryzmwfy7HNIzi8cRh77T5j67x32Tz7XRyWfsXNw3acsZ/EvjV/4fye8ZzePZIze0ZwZu8ITjkM55TDcH5yGcP5fRNx+PETdvwwhK1277JhyfvYzf6cdcvG4LB+Km7bZnF092y2LfmK1dMGs3bqYNbP+IB1U99j7aT3WDN+MOsmvsfmKUOwn/UZu+d9isPi99lr9w771nzIoXWfcHTjVxzf8hdO2n/P2V1Dubx3NLcPTiHyzEISPX4g32srpb67MYQdpF10DBLOQfxZiDsLsWch6giPfPfQ5rmRbo/NtB1eidlpKYbtM6ldPwntpimULB9J7qwvSZ4mHB0NGD+I26MHcH3UAC6P7M/NGe8RsuJ7pJsmIvpxGtINc4jdMp+4zXPJ3GNHjvMK5PvWULTvB/KclpPjuNQ2CcrZM59sh3nkOcwnz2F+HxDJ9/7nQZTXEyuGbCBys6N430pU+1ahcrVDuXcJhQ7zybWfReaWqaT+OJbklcPJWjqMnCXDyFo6jLRl35NmN5LMNWPJWjeJzNXjiZv9NQlzvyF1xWgyN00h22GOMB3at4D0Q4tRnllL8fFVZLotJNlpjg1DuQeWkHNoGflH7cg7voL8E30xVOq+mcqr26jx3k31bQcqAp0wxJygI9+T9ryrPCzy5rfyQP5aFc5fq6P4rUbCL3WxPNYm8FiXxiND5j8AkYCinzWxdFdH0KG6Q5b/HipER2lMu8LDklC6VBG0l4tor46mqy7xn4Koqy6RrrpEumvjeVAbzf1qMYZ8HxqKAmgpCcdSLqGtSoZFHUtrbSKtmhTa9Ol0GjKeFDZoe0CU1Cfdmjja1VIbYtrV4r4wsoKouw+IEvtArrsuhfbqWJpKImksCbO9J/pnIOpB0YNa4ZbTvfIoTGk3qZRdok0eSFtREO1lYVjKIuioiKKjIor/1VOkkBfvT5rYm9TI66SLvMmUeNlAlBN9iyzpDdJEnrabQ1mya7ZJUZbsGplST+GfS65QEOdFXszVXtOhi71a5X4fQv9TICoQn7ZOiQ73wtDB/zEQSS5voKMiSgBRQz7tTSramsppbxTy5ANHCe2NpUI9tLGYFl0eDXXZ1NdmWO/9CG9cDFVC7baxUoSxXACRobSnVOGOFUS3bCAyyq9jLPTEWOSBsegSuqLzaAt/QiM/Y83ZZzCkKbiIJv8yOvkN9EV+GBTB6BTh6JURGFSRGMtEVgxFoSmJoE4ZSZ0yklpFBLWKCGqKw2xfaxQiNAqRtTBBwJOuVGo7MNtzeLZnxU6rirF+oI9+amUuBm1pbK9ShSxatNk0abKeSc9x1MZaoQCiXp1oi7EqwRZDZTz6CgFCunIZ2nIx2lLr2yZVCDplMDqVcDOoUZctVHmbSrCYyukwVdBhqrC2zFlBZCqzfVhsNgppMZXZHqK3NJTT2lhBS0M5lmZhRdLSUoG5pQKLuYrW5nKam8poaiynuamC1sYK25ujtpZaOlqF9bXe6W438uheIw/bG+lq1dHdWstDcw2PLBoeWTQ8tuh53G7k13sN/NLdwC/3mnjc3cTPD1v4+aGZhw9a++Txg1Ye3m/iYVcD9zuNfdLdoaWrvZpOczkdDUo6DQU0VsZRkeVFUcJJypJPUJpwjPL4J+kBUR8YxRylJOYoStlBlJIDNhApxQ7W+z9brdmOInIHiggHFBECiOQRzsjDXX8XRAWR+ymI3P+7IFKGrkMZug5FmDWhGygOeRZAT6cg8OnJUN+VubyAreQHbycveAfZd3eSH+FKWexpqlMuo06/RlW6N1Vpt6hIv0V52k1U8Z4USS+QG36MnOD9pPruRHZ5NZHnlvSJ6PxyxBfsELuvRHx5tRVDz4JIdHW7DUTJwUcoiPWgLNMXtTyEmsJQNCpxHxCV5UdRlh9FZYGUqkIZ1UUxqItjqS6Op7IoDrUyAX1lOvV1udaCkmJbIUmjtohWQyntDZW0N1Q+A6Keiu0H7fonf2/adLZfa2vR0Naqp81i4F57I50teswaJdVpUZRLvOjIuctDuR+/Fj1BkSnsCHV+LlR47kR1cTOFP62l4PRqG4p6yhV6QJToOIOEPdNJ3DPVBqLEHeOJ2TYGyeYRxGwbR/KuKaRsn0jMjyMQL/sK3wkD8RrxKrdH9+f2yH74jnmdgHEDCBgnYKf3/aHAMf36pAdCwWP6EzTmVYJG/omg4S8TMvxPhAz/IyFDXyJk2AuEDbXmuz8Q9t0fCP/+BRuIIr//N8RD/xXx0H9F8v3/FTL0fyMZ+r+Rfd830UP/heih/9ILRH8gbvgfSBj5PAkjn/+HIHoCo74gSh/3GunjXiNjfD/SJ/QjbVJ/0iYOIHXSAJInDSRp8lskTBxE/KRBJEx+m+QZQ0j9f8zdd3TVdZ7H/9mdvrMzOo6j44iOOs44jqNSBJHekU4gBBIITXoLAelNpNdQQ0JI7733ntt7bvptSW56r4Co4zx/f3xvbhLUmT372/3t74/XSeBg4HDwHB6835/Xe8GfyV30ltDINf/PZC76CxlL3ibD4R2SF79F5Nw/8GDCc9wZ/R/cHvlzPEf9B15j/hPvsb/g/rhfEjTxOaJnjSBp3hukLXiT7EVvUbj8XSROYxA7T0S2dhbqzYvQ73Cg8eRmOs/v5qvbh/nG7zNI84Tc+1DkD/JQOrLv05jlgzX7PqZsfzSJPohjvMkJ8SDN7xJ54R4UhHmgSX5AozqJ1uIUom4ewO/cVu4eX8v53Ys4s+1jjm+YyiHXcXy2cTz7lv8J92VvcmTNuxxb9z5H1rzLHsc32TDnZTbM/iMXdi/i6r5FHN84kTO7p/H57ol4nl5Eku9W7p9ZwM2j0zizYxRHN7zNgbV/xt3lDXY7vcqWZW+wYeU4Th50JSnkEgZZNLF3D3J09QR2zn6TbdNeZdeMV3Gb8Qf2zfkj+2e9wb6Zr3Fg1h85Nv9tTi3+K1fXjMFj3Qfc2zSB+9umEPbpXBI/W474xiZKffbQFHacvugzfJV4ETI8IPMWpFyH2IsQehK8doDHOh6ec6Tt5ELaTy+m9shsKvZOoMJtGtoN05E5TyNn8ThSPn6fyJl/IWDKm3h/9Cr3JrzK7fEj8JnxFpHLxpHkOp2UTfNI3baAjJ0Lyd7tQK7bCgr2OlHovgLxvpXID65GfdQV1ZE19hU3xQEnoSZ7nwMSt8U2CAlvhYZhyAaiYStyQ3CjPuIifN0ja1AcfTouKI66oDoiRH1sNepjq9EcFaI75oLmqDOaQ07I9y9FsmceRdtmIdkyC/nWOci3zkG6bQ7SHXPRHXBAvc+Bgk9mErvwXbKdJyPdvgCl+zIK9y2h4OAyCo6tQPL5arQX1iE94UTBoaUUHnawg0h0fBBE8tMCiJTnXNFe3kDp9S1U3t2FydsNw509VPi4Y4z/jDrxTZ6YI2hRetJWcJPHCh/+UR7FNxXfDaL+2oLhIKoWUCQkkyfmZHpKw2gUeVLk40ZV/Hl6FEH0F8fQqY+lszyJbmOagJWnVub6TVn0m7LoM6bTZ0yn15BGryGNh8ZkntRk0KINp0EVQoMqhJbiCGFSVJlAm0FAUZspi66a3ME3SjZoCaUKgyB6WJNBjyl12FRnAEbdpiR6TKl2DPUNK1jIHPbr7jPl0F6ebAeRHVgVAyhK/E4QdRvTbChKFlCkj6Iy5ToNhT50qELo1kfSWRJJV2kU3WXR/CAv3pvC5AdI0gIoSPIhL9aLnOi75MV5DgNRfvxdcmNvkR19ndzYG/aabVGyp61uW/hclnoPZcZ9ZKl3h90c+p8A0dPf930gEqZEp/7bIEq6I4Ao6eZTILrsTOb9PVhlAXTV5Aorcw1aOhv1w9Oko7NJR3ejhs56FR21UuHOj2Fo1XaGfZ2rriKRurIY6ksjqCsJpVYfhFUXiFXrR63GV4CQyhurbU3OqryFVXUdq+oqFtV5zIpzGGWfUyU9g1F6EZPsEibZFUzSa5ikHpikN7HIPKmWe2OR+2JWBNkrm6s1UdQWR1Gti6RaF4lJE45RHYpBFTIYZRhGVbgtwurWAIxMWiEWvRBhgjSkREGdaL+XYlAlUKkWUqVJxKAVbuc0GgposYhoqxbTYhHRYimk2VxAkyl3WAYKIBqqUu0ZmEwNtMjVliZQXRKLRR+DuTgaszYKizociyoQszKAGl0kLaZMWmslNFpktNRo6Kgv+04QtVmLabMW22+4DNxCaq/X0V6vo7VhMO2Nxd9Ka4NOqOm26oQCg1oBYG1N5XS3G+luM9PdZqaz3WxfoevvrudRTwNf9DTzZW8LX/Q080VnI0+6muzf91VfO1/3d/Dlww6e9LXzRX87Tx528EW/MBF62N9mx9AXD5uF9DXwqKeORz11NgzV2EHU015GT1MxPVYVbaYcSvK9UGdeoDTn7HeCaNhkKPmUPdqkk98LIm3cdjSx21BH70QdvRt1lBvqyP0oowQQKaMPD8sAhgZApIj8FEW4G+rIHcJEKGIDmnDXYSBShq1HGboRefD6YZEFbbBHGrARacBGZIGfIAnaLCRwK9KgbUhDtiML3YUsfC+S8H2IIz5FEXuC4tTLlGbdoCz3LmW5dynNvktx9h00GbeQxV9GEnMWceRJxGFHKfB3I/XORuKvriLmsiPRl5YJuSigKO66M3Eea4jzWEucx9qnQPQJcbe3kXxvD2m++8kKPUmFyI8qWQglokD0hUGUSsOoVMZgVCdi0aVQXZJJTWkWNaU51JTmCPemzBKslYWY9NmUq9IwFmdRXVFATaXIVj4ipbpCTE2lhEazhvY64c97k0VLo1lHg0l4M9RUo7cfZB14KzdQud3TZqa9yUhXRw3NzSYa64y0WKtoqlJhKEpEG3ObLmkYD1VBfF0czBdKP3oLbtOUdB5LyBEqfNzR3tyG6sonKC5tQHbWhqKjDsPfErnPFUC0V0BRltssMnZOIXnbROI3fUjilolk7pxO5vZpZHwykcz1H5Lg+C6hc1/j3oe/5v6Hz+Ez/jf4jv81fh89R8BHvyHgo98QNPF5W54jaOJzBE96npCJNhBNfI6wic8R8tEvCR73C4I/+A9Cx/6C0DE/I2T0Twkd9VPCx/yM8DE/GQKinxFlw9D/FYjypwxEAFHB1OcpmvZbCqYLEaZGvyNnyotkTX2RrKkvkTv9ZXJmjiBv1qvkzH6NnFlvkD3nj+TM+xO5C98mZ+nfyHZ8j6wV75G1aiSZziNJdHyH0Pmv4TvrJbxnvIzX1N9x96Pn8Rz7a3zGPU/wR78jcvIrxE99nawFfyN73jvCx4XvkrvoffKWjKTAYTS5y0cj3zoHhdsCdEdXUnLalVpPd6x+R2iNPEtHkgcd6b50Z4fxuCiWR+I4+ouieCSJ4bE0lr+rE6mKuILa9xRFt/eTcm4zfm5L8Nr5MTc3Tefq+gmcXPY3ji/9C6cc/8apFe/y2cr3OLNmDEeXv82mqS+yd9473N3rSPSFbXgdWsb1PbO5tnc6Nz6dgdeROdzeOwmPrWO5sO5dPlv1Fz5b9ReOO77J4aWv4bboDa4ccKJSHA2dZXxtLiDt2l58ts/ntstEPJ0/ImDTDEK3zyJmz3wS9y9Cc20b+pvbqfDcg/meO/1R53gSe55/JF2FtBuQfw9y70L2DUi/DuGnIOg439w/wJf33Om5to2WM+uoPuKIYc9crDunU7PpI8rXjEK96h3Uru8hWfU2mcteI2Hh68Qteo+w2e/jM/nP3Br3B+5P+yv+H48iYvkk4lbPpNDNiXy3FeTudiR793KydjqStdORXLcVFO1zRnbABeWhNagOuaA44IT80xWDK3D7HJG5L7fjR+buMGQy9L8DogEUqY8JMBuI5vgatCdWoznugvqYM6rDjsgPLEF5YCnqQw72aI84Un7KFdm+JcSuGEOc0zjytsxBvl7gNCcAACAASURBVM8R5eFVQvnDsRWDrXGfuyA94YTkmKMwFTq6nKIjyyg6JqBIeWY1qrOuKM+5ojq/Fv3VTVTe2o7J243qBwcw3NlDbfgp6vI8sKru8aguls7yINpFd2nOug5lUfy9PIavquJ5YkzhsTldQEVNAf21BTyqyeOL6jy+rMm1T4m+HEhtJn0VsXTrwjClXEMXfJKmrDs81kXRXWxbBatMpMeULkyDTDmDMWba8jSIUgU8mNJoUocKUyJdKM3aEDrKY+moSKLNkEq7MZ1OczZdlpxvg2gg1Vn0WzLtU6LOqnia9BF0VsUL0x1D4neDaEjr3FDEdRsyaCmNpbE4nOaSKGENr9JWu/09E6JuY9qQSVEyjyuT6NZFYMq+Q6PEhw51ED0lEXToQugpieAHuTGe5MV6IUnxR5oagCjpAdlRtgKFRGF1rjDBi9zYW+TH37UfYh2KIVGyJ6JkTySp3sjTvJCneSFLvYsoyYOixOu2DAeRJOnKd0aadOmfRp74dC4Mz/eAaKBQITd4P1n+bmT67yLTX4BQlt8OMn22kea1kRTP9STdXUfKnXXEe6yyrbussINIEXmCenUIvXWFtNQU0VavpKNBS3ejzhaNkCYVXXUKOqxi2syFNBuyaa7MoqkinaaKdKF4oDiWOn00dfpI6krCseoCqdUJCKrV3KdOfX/Imtw9+2SoVnmNWuUValUXqFGexyw7g0H8OVVF5zBKrtoRZJJ4CjduZPexKn2pUwVSrQjArAjCrAjCogylVhNBrSYMiyaUam0YZlUwJmUQVfIADIpAW4IxKYfCKBKTOhqTWoCRSR07DEhGTSxGdfwwCA09IjkQgyqBan0qDRXZtJoKaLcU0W4potWUR7Mh295+11iVIdwOqkylsUJ4D1RfnkhdWQJ1ZQlYS+KEKZc+lhr9IO7M2ggsmlAsqkBMCl+M8gfUakLosGTSVS+j2SKh3aqlu6GU7oZyeuvL6a0vta/OtVu1tFu1tNWqaLUKaa/X0FmnoatBO+w4bFudmlbrwH0iYTWyqUZOg1lqb8arNwlFEa31elvjoJGeNgFGPR0WejuredRVz+PuBh73NvO4p5VH3S087mrhi+52HvcM5oveDh71dfBFfyePHg6knUd9bTzsbeVhbzMPe5v5oq/JFhuIuqzCkU1bAUh3Wzk9LSV0N+jpsaroqRVjkPpTkn8Nfdbn6DNO21Ocfgpd2kl0aSfRppxAm3JiGIY0iSfQJhxDm3iE4oRDwuFUG4h0sVvQxWxDHb0dVdQOVJF7UEXuRRl1YFgGJkb2t0NRR5BFHkQevh952G77GyJ16FpUoatRhbiiCnFFEboOecjapyC0bhiCpAEbEfkPpsB/A/m+mxAH7kQVsc/WZHcQWeRBpFGHkcUcR5VwDk3KZYozb1KafZvS7NsUZ95ElXYdSeJFCqM+pyD8JEXhxxGHHiT3wS7Sbm0g/uoqoi8tI+qig5ALy4m5tIrYqy7EXVtN3DVXIR5rhXdEHuuJvbmBuNtbSPHeReqDfWSGHEOZdguDPJwqeSRl4gj7DSKTJonaEqG2Xlg/zaa6JJs2i5Rmk9C2aNJnU6ZMw6TPpbqiCFNpPg1mpR1E1iopjWaNfQpab1RRV6WmulyOqVyG1aihqUYvrI3WldFkLaXJWk5rQxUdLWZaG6pobqyiudlEb2cjX/Q001Ahp6owAUXkLdol4XQrg+hW+NIr9+WhzIeWjGtYY89SE3YSk/9htDd2oLy8CfmFjUg+X03BCSfyjjnaUZS5bz4Z7vMEEO2dS/be2aTvmk7K9ikkbplI8paJpGydTPrWKWRumkzmJx+RuuYD4pa+TfCMEQRMfoH7Hz6L9we/xPuDX+LzwS94MGYw/mN/ReD4Zwme8Cwhk54jdMKzhI5/huBxvyBo7M+EjPkpwaN+KOT9fyf4/X8nfNSPCR/1Q8LH/IiIMT8iauxP7Bj6ThDZkvQ9GYBR2tgfkzZ2sFzhaRhlTfoFWZMGYZQ7SUj+lGfIn/IMhVOeoXDyryma8hxFU55DNPU3FE0byG9tedGegmkvUTDtJYpmjKBw5ggKZ75K/szXKJj1OvmzXyd3rnDLJW3BmyQvfJN81zHkrBtD5voxpKwfR9Tq8QQ7jSfAYQwBC9/Ha+qbeI7/A7dGv4THuwKQ/Cf8lpApvyd02sv2j5GzXyVu7uvkOPyVvKV/JcfhL2Qu/wtZTn8he827FGweTdGOSYh2zkOxfwWln23AeHE7lutuNHoepif4LE9irvB13DX+kXQDMjwh20uYNuV4Qa7weX/8HfriPelJEFLhdYJK75NU3D9Jpc9nVPieodLvLBX+n1MZeAqVlzsqbzcU93ej8dqN/PIm1Jc2ob64BfXFbcMiu7wLffAF+uSxYCrgy4IQ+hJu8TjuOl/HXIWYKxB/GRIvQ8oVSLsGmdeENbeUcxD7OYQcA7/DcN8dPPfw1bWNPL60hp4zTrSfWkLLkYU0HpiHefd0KrZPQr/1IzSbx6HcOAa56yjylghV0ylz/0LczD8SPuMPBE5/hQdTRnB36iuErvqIwFWTCV41mVCnqcSv+5j0TYvJ2+5I/i4nCtxWUbhvNUWfrkF0wBXJIVdkh1yRHVgjlCPscxLQ4+aAzG0Jir0OwyJzW4LCfQnKfUuR7VuCfN8yG4SW2SJgSPmpk5CDzigPOqM65CLEBqCh+TaGvj/KY+tQHnNFeWw1iuOrUZ5YI5QdnHRBcWIlimNO9qiOOlF+bj2Kg8tIcJ1EyNL3ydk+F8mny5AdXknRAUcKjzgiPuUsFCV8vkZYiTvhhOLECuTHHZGecERyfBmSUytQnRMmSMWXNqC9vAHNpfWUXNtK+Y0dlN/aScVtN2oDjtKe5kF3cSBPmlN42JjCl42pPCkLp73Ak0fqYL7Qh/NYH8nfzSk8MaXz0JzNw+o8oca6poAvqvN4Up3Dk+ocO4ye1ObypDabnsp4Hlcm0SH2Rx96iqqY8/Qrg+nXR1AreSCsg1Um02vIoM+YaZ8MPT0hsseQQp9BgFl7STTN6kBaNEE0qwPpLIkUUFSZQHtVMh2GdLpNmfSYs+i3ZPPQPHw1r89W1tBjSqfbmEKXIZk6TTitZXE0l8TQWZVItzHlvwYi29frrEqkuSSGJv1AFXcCXYZkewZgJ0AojS5Tij19xlQemVLoq4ilTvyA2gJPGiXedOuC6VD6068P4wd5sV52EKmzw9DkhNtQdIv0cA8yIm6QE32bvLg7FCUK63H5CbfJjb1BTowH+Qm3kabft7fNSVPuIku9hyz1LuLkG0NQ9H8JImE6lBtqmw757RkGoowHgxgaAFHSrdXEXV8prLtcciThoiNxF1dREHgAbboHdeXJdDbIaKmV0WpV0NWgpqtBKaReRodVTHt1AS3GXJoq0qkvS6WhJIl6fQL1JXHU6mKo1kQIBzbVwVRr/LGofahWeWFR3KNacVe4HyS/S63iti03qVV42DB0yQ4ii/wCJslFTNJrWGSe1Cj8qJEHUCMPwqoIpkETTktxBI3F4UJds621bODnrtWECL8GdTAmVQAGpT9Vcj+q5H4YlP4YFIGYlEGYlCF2GA2ASEisHUZGTSwGVdx3YuhpEFUq4zCq4zHrEqkrS6fZkE2LMZfGqiyhlGGgEKEsmfryRBrL4mkojaNBH0ODPob64mjqi6Op00VRp4uiVhNmx51FE4pZFYxZGYBJ4YtF4YNRdo9qTSAd5hT6m6T0NqrobS7hYWsFj1qqeNhcycPmSvoaBSAIzXMaoR7blvY65ZDIabNK6aiV0l4jocUiotlUZFuJzKOhKk94J1aVi7Uyn+rKPKyGIppq5MIEsa3chiIzfe0WejtqbSBqGgaiR90tPO5p52Fvuw07rTzqaxPycBBED/s7eNjbSn9PC/09TfT3CKtyA+tyfV3Coc2eNjMdLUY6myrobioRIF9XbAdRQ0kUVZJbaDNOfSeItCknUCcfR518XJgK2TBkB1HCMXTxh9HG7UMTuwN1zFbUUZtQR21CFb0FVdQ2VJG7UEXuQRklTInUkULsKLLBaABEsrB9yEJ3CYdVQzeiDF6DLHAVskAXZIEuSAPXIA1ca0OQEGnAeqQBG5H4r0fiv96GoE/ItyXXbyMFAduRhH+KJv4k+qTTaBJOIYs6hiT6BNLY08jiLqBMvoYq7QaajFvos26hy7iOMu0y4oRz5EecJDfkMEWhhykI3E+m1xYSr7sQd2WFHUSR55cRed6R6ItOxFxxtqFIAFHsdSFxHuuJv7GBhNubSPHeRYqPG5lBR8mNOIs+1xeLKpZqbSIl4nAqFNFYdELj478CUbkqg9ryIupNMizlhcIhaVvqjQpaanR01JfRZi2h3qgSMKSXYKmQ01hdTIu1jKYaPXXVOmqMamqMWuosepqs5TTUlNLUUElrazW9nY087m2mrlJOeWE88shbtEpCaVMG0qH0taOoPfcmDSmXqI35HEvwMSru70fjsR3FxU+Qnd+A5PPVFJ5aRf6xZeQcWkLW/gVk7ps/DERZbrNI2zmN5G2TSbahKHXzRFI/mUDqhg9JX/8h6asFFIXOfoUHE57j3thf4jXmP/Ea/XO8R/7Mnvujfs6DMb8QKqg//BXBY39J4Jif4zfqR/iN+hGBo39IwKh/J3DUDwgc9QOCRwoJH/XD//+CaMozFE19lqKpzyKa9mtEU38zLOJpLyCe9gKi6QP5HeIZLyGeIcCoaMYIRDNfoWjWKxTOeZW8ua+RM/91Mhe+TvqSN0h1+BOpy98iYcU7RDuNItplPElrJ5OxcSbZG2eTvX4mWa7TyVg9majF7xAx/08Ez36dgBmv8GDK7/Ge+AK3xz7L7ZG/IGzC74j46AUiJjxP2MTniJvzIgkfv0jSopdIXjyCmNl/IGHB22QsH0XOqnFkrRxH/tpJyLbMQrPrYxQ75qDeMw/9/sWUHlpG0+WtNF7ZSuOVzdRf2U7f/RP0eZ+m9/5pun1OQ+xtiLsD8XcgwRMSvSHFC1I8Ie02ZN2ELA/IvArpVyDpCsRdgdirwk2moYm7wVfxtyDNi38k3uLL0PN8FXCSb/yPCsjxPUjfjS10eWyi49pG2q+upeaz5ZhPLKLy8DyqDszCuncWDTtnULN1IpbNH2HeNA7DJ2Op3DCS0vUjka14G9Hyt8ld8icylv6RxAWvEj77Rfwm/wrPcb/g7pjnuffhCB5MfoOAaX8iyXEiqS7TyN44l8ytC8nc70jaAScyPnUiy30F2buXk7vbkYK9ThTtc0a03wXRQWdEB50RH3BGum8V8n1OKN2dULotR+nmgGrPInuUewejcF9ij3LfUpT7lv6/BtG/ApD86Fohx9YgP7YGxbF1Qo67oji+GtkJIZKTq5GcdEZ2whnFiZUoj69EfWwlkn1LSN8whejlY4heMZYC98VIjjlRdHQl+YccKTrhhPT0ahRnXYVVuJMrkZ1cYQeR/Lgj8lNONgy5UnxpHfrLGym+IqT8xg4qbRiq9j1MU8wlegvu88SYAB159Dek81VjFl+aE+lWBtGc58nXZVFgTKK/JPpbIBKSwxc1gyB6UpsrFC9Yc3lozuSxMY1+bTT1mXdR+x2hLs2DXk0QvfoIWtRCMcJQFA3PUyCqSrOjqK8ing5dCA2y+3QWB9OhC6J9CIo6K5PpMqTSYxKgNQCiPlPOkLdJ6bak0m1MoaU0llpVqPCuqDyeLkPysCnRPwORgKIMugzJNJfE0FwSRWtZHJ1ViXYQ9VSl2kHUZUqjw5xCh3kIikzJ9BkS6CqNoKbIE3OuB+2KB/TrgunXBfODokRvihK9UWQEoM0LQ18QgTYvDFHSfbIib5IVeZP8+HsChoaAKCfGg+zo6+TEeFCYeMeOIgFD95CneSJLu2VH0UDNtij5yrD8j4Mo4SzS2NM2EB2jKHKwbjszyI2sgN12DKX7bSfjgXCM1Q4hW+I9VhFzdQVRFx2IueBA7HkHYs6vIPScM6HXt5GfdIt6Yy4tVgktVgltVrENQkW0WfJpMWULN33KkrGWJAjToOJY+1/krdpwqtXBwo0ZtS8WtQ8m5T1Mck+M8tuYZbcxy25ilnhgll7DIvPAIvOgRnEVi/wSNYqL1Cgu2u4MeWBV38Wq9aOxOJKm4gSadCm2JNGsT6JZn0CjbuDnDbUDyF7vrQ2iWhOIWelnn6YY5Q8wKXwxKfwxK4XJkoCiMCzqSKH6WWObFmljhMnQvwRRjD0Vimjb51EYNbFYy4Ta77ryVPtto5riOPvvnYCfCOo04dRpwrGqw7Cqw6hVhVKrCqVaEUC1IgCTwv+p+GJReGOU3cOk9KauJJRWSwaddUX0Nqroa9LS31RCf1MZ/U0l9DUW09tsg0K9mk6r3I6f9hqJcFC3WkxbdRFt1QNTrQJajPk0VuXYj9gOHLIVGu8ysZRnYCnPoMGUT1u9lJ4WHX2tRvpaqulrq6G/vY5HnY2DIOpttsPmYV8j/f2N9Pc109/XzMP+Fh72t/DoYTv9j2zpEzA00CjX191IX6eV3o5aejoswppeq4GuliqhGbGplI4GLV0NWrrqNHTXKukw59NtTqVKcgtN2mdDVuaEhjl7gULScVsGQaROOG67K3RUOLwa644qahvyyA3II9chj1yHKvITVJGb7VMidZQ76sj99iij9qOI3CesyEUcRBZ5GGnEAWRh+5CG7BQOqgavRxLgQpGfkz0if2dEfqsRB65HErQBachGJEEbkAQNrsYVBmwi3/8T8gK3UBCylaKQHRSGulMUdhBRxDEkUaeQRX+GNPY00tgzSOMvoEy5QXGWJ7qce+hz7qLPuU1x9g2UaRcRxZ8mL/woucEHKAj+lIz720m+tX7Yutx/FUTxNzaQcPMTEu9stoMoI/AImcGnUKXfw6yMxqiMo1IZg0EVh0mTJDQ32gtKvhtERl0ODUYZLTUq6oxSTCWFWMpFWKukNJiV9jdEPc1VtNcJldu1BrW9Zru9oYKmGj21Jg0WgxJLlRqruZiGmlLqq0toaqikvWUIiCqUVBQlIYu4RbMknDZ1EB1qPzrVfnQrfOmU3KM15waNSRexRp3GGHiECq99gyg664rk89WITjoJ63MHFg0DUab7bDLdZ5OxewapO6aSaJsQpW2ZTNqmiaRvHE/aunFk2lAUs/hPBM54CZ+Jz+Lz0TM8GPtLHoz9Jb5jf8GDD36O35if4zPyp/iM/Cm+o3+C36ifEDDyJ/iP/CH+I//Nlh98G0Sj/43w0f9GxBAQDUXR/zyIfkbmxJ+RNennZE36OdmT/8MWAUZ5U5+xoyh/yjMUTHuWgmnPUjT918MimvEcounPI5r+PIUzBvICRTNfHJKXEM2yZc7vKZz7ewo+/j15835P7rzfkztvBNnzR5A5/1XSF71OpsNb5K14h/xVI8lZ9R45LiPJcR1N/oaJFGyeRe7m2WSsn0ba2imkuk4myWUScSvGE+UwDu8pb+Iz+U18Jr+Bz5RXuT/ld3hN/g33JvwnXh/9Ct+JvyFw0u8InTyCsCmvkLzgr6QtfIeMxe+SueRdMha/Q5bDe+Q7jaRw1RgKVo6mcMVICle8R+GK9yjeOInijZPQb5pC8aYp6LdMpWTrNEq3zqR82xwqts+jcscCKnfOw7B7HjX75mH9dC7WT2djPTCTeveZNAxk7+whmUv93nnUuC+ixn0R1XsXUr37Y6p3zcSyawrVOydh2TWJWrfpGHZMRLdxLMq1I9FtGodqwxhka95D7PI3JE5vI17+FnlL/kj2gj8QMfE/iZryK6KnP0vk9OcJnTyCoCmv4T/tNfxmvcHtaa9wb+4b+C37G6GrxpK2fT5Zu5ZSsNcR+X5nlPtdkO1diWi7A/nbFpO7cym5e5aS47aUHLfF5O1bSv6B5RQeWoHooBDxweVI9y9DsdcB1Z4laHYuRLtjIdqd89Hu/BjNro/R7p6Hes88NG4LUO8VMhRHdhDtX4riUwcUBxxRHHC0Q0h9wBn1gUEIqQ+vQX14EEIDq2/CtOfbEcDjageQ7Pg6++dKO4hckZ9ci+zUWiSfrRFy0hnFCWc0R1eiO7qSnI0ziV82huTl4yjcMhfxkZWITq8h//hK8o+vpPDUKtthVeF4tPSEI4qTy1GesOWkE5qzq9FdXIvu4lpKLq2j+NI6iq+sF0B0aycVd3ZT43uQ1tiLdOZ684UuFpoKoU3EFzVZ/L25kK8bcnhYlUBjnjAlwpRAf2kkj82DIOqzYWgARF/U5NgmQ7k8rs233yh6WJVCf3EM/YpQ9MEnKYs8TavoHk8qomiU+dNeIrwn6jVkDAHKQJHC8PQaBkH0yJhIX3kUjRJvunQBtGn8aC8OorMsQqi/rkigq1JASJ8xXZg4mXLsVd495qxhIOoxpdJfnU61Iogm/SBmhk6J/hWIBt4XdRmSaSmNHTzYaki0gSjZvjLXZUqxg6jDnESXKUl4t2SIp68ymla1P9aiO9Tm36RH7csjXSA/ECf7IE72QZUVRHF+OPqCCEoKIynOD0ea5kdRorftOOtde8tcYeId+4QoN/YGeXG37CULAytz/+cgijmBKGrg7dAhckM/JStAuDuU6b+LNN9t3ypRSLy9lsTba0m45Urc9ZVEX3H8FogCPnPE58xaEkPOUluZRb0xlyZLHs3mPFrNOTQbMmmoShXetNhWuQbW4uqLI2koiaBeH26v1R7AkNk2GTJIb2IU38AouS5EdAWj6Aom8VVMksuYJBcxyy5gkQ+2x9UoPanT+dNcEkVLWQotpRm0lOTQrM+muSST5pJ0mvVJNOpisWojh0ylAoXiBlssal9MSh+M8vsYZN4YZN5DYCTgYmCFzqwKx6wKF0CkiRxSwvBfA1GFIlqoDpZHUSYLp1wegUEdLTTaaeKEtTxFhHAXRxOFVRuJVRspQEgTQo0ykBploB1BFrk/JpkfJpkfRqkvRqkvBqkvBpkPRqk3FpkXZuldjLJ7VCnuY1QHU1saR31VOk2mfHupQ3uNhK46Bb0NGrrqhLXHzjqpsPpoA1CbuZBWUwGtpjxaTXm0mfJoqRJWIhvLM6gvS6euJM1eUS48gk/BUpKMpSSZmop0WmoK6GlW87jdzMO2Oh6319sx9EVPM1/0tfBFXwsPe5vp72/k4cOm7wTRw/42oV67v5XeXgFDvZ2N9HbV09dZPwxDXS1VdLVU0dlUYWtCLKGtTk17nZJOq5LOGinthmx6LGmYJJ6U5pxHn3HmW++HBkE0CCF1wnFU8bbK7NhDaGIPoIjagzxiM9KwdUjC1iANX40yYt0QEO0S3hJFudsjj3CzxR15+H4bhj5FGroXachOJCGbkARtoCjAmULflfYU+bogClg7DET2O0NB25AEb0MctJ3CwG3k+m8lO2A7WQE7aSsJpFbmgy7jOtL4C0hizyGJPYco7gKi2EtUiAKokARhkARjkAaiz7lNSd5tlCkXyA49SE7IfvIC95Hrt5vkW+tt06GVT4FoKRHnHIi6sILoy6tsKFoj5DtAlOy1gxQfN9IDDiFJuIo89S7aHD/UOQGYdYmYNEkY1baPulTMxWlPgUhqB5G5JJ8Wi5L2eh2NFgVlqixMJcKkqNGior2u1A6i7qYKO4Aaq4tprR9sm2uuK6OhVk9DTSkt9ZW0NxlpbaiirdlIR2uNHUS1ZXLKREmIwm7QKA2nRRNEm8aPDrUfXUpfOqX36Sy6S2vmdRriz1MTdhJzwBHKvW0osr0nkpxeRdEJR/IPLyVr/wKy3D8eRNHeuWTtmUPqjqnClGjbZFK2TrZNicaTsn4caevGkeY6lqSV7xK16E2CZr9M4NTf4j/x1wRM+DVBHz1D0EfPEDjul/h/8At8R/8En1E/xnfkj/F//8f/EkSho4UJ0b8G0Y//WyAaeEs0AKN/BaKB1rmnQZQ//VfkT/8VBTOeoWDGMxTOfG54bCgqmvnbYRHNfhHR7N8imfMCkjkvIJr7AuKPX0Q2/yUk836PZMHLSBe+imjBKxTNH0HOnJfImPUi2fNHkOfwBiLnt5GsHUPK8pGkrRxL9poJ5K6dRO7aSeSvn45482zE2xdRuMOB/J3LKdzhQOHOJSStmUT8yjFELf0rYQv+RMCMVwiYNoKASSMInDiYgPEv4f/hCwR89CIhk14matorxM16nfiZQhJmv0bSrFdJnvMKqbNfEY7VzhlB/tI/U+DwNgUOb1Pk8DfEDu8jXTYa6bKRyBxHo1jxPooV76Ja+TdUK/+K2kmIZuU7T+VddKtGoloxGqnDu4gXv4N4ydsULvkz+UvfJN/hDfIc3kDm8i65y98iYe4rREz9LbFzRxA18yVCpvyGwMnPEzL1BYKm/JYHE57l/vhf8WDCs/hP+y1hc0cQueBNYpaMIc5xEvGrp5O0fjY5bsvI3edI/sFVFBxdTcHR1eQfXEW2+3Kydiwmc9N8sjctIH/LAoq2L0Z7cBWaQ05oDjmiPLQc2aFliA8tQXRoCdKDi1AcWIR6/yKK3RdRuncBms0z0G6agX7zdEq2zKBk20z0O2ah3zUb3e7ZFO+Zh85tHro9CwQcuQkgUrkvtaPo/wsQDcXQQBTH1iE/sV4AkQ1FshOrUR9zRn/YmbJDzqQ4fkjc4lEUbJhFxckNKE8IcCo4sQrR6TWITrug+NwF5clVKI45oji+DNWxZaiPL0d9fDnFZ5zRn1+N7oKQ4otrKL28luKra9FeXU/Z3Z2Y/Q/SGnuWjvQb9MjD+NqcAx0q/m7N50ltLt+0iPmmTcSXdVk8Kg6jOf8OPWp//m4W7ub0mzKECcuQJriHZqHBbQBFj2vzeVybz5fWPB5WptGvj+fr0kTa8rzRBx/HkHieDvkDOtRBtKjD6CwR8NJnHMTQ94LINiV6WJXE46o4evShNMm8aFE9oE3nL6CoNOo7UJRJjzH7KRANnxL1V6fTXBJDZZEPzSUx9pW3p98S9Zkz6DNnDKLoKRD1mdPocTdY6wAAIABJREFUqEygtTyG9opYOqvihQY72z2h7wdRAj2GeLorougpDaNV+QBz1jWaRXfo1/gNnxBpckPtUyJ9YRjavBCUWf7I0n0Rp3jbcg9Rsif5Cbft74kKE+9QmHgHSao30nQvZBneyDLuIU33RJJ+C1HKDYqSr1GUfA1xytVhkSYPjzz58j+NIvnisMgTLyBPOoc86RyyxLPI4s8gjT2NJPYk4pgTgyAK3k92oBuZvjvJ9N1Jus9W0rw2kXRng+0uiKsdQ/E3VxN7zYmoy8uIPL+UqPNLiTm3lKhzjoRfWI0o5rxQV12RgaU8jdqqNKE6uzxZOABqe9cy9H1QvT6UuuIQGoqDqNMFUqvxpVp5H4vCG4ticDJksoHIUHQVQ9FVqgovUVV4CUPRZYyiK1SJL2GUXsYku4JBdg2T4ha1mvs0FAfRWBpDc2kijaWpNJam06DPoLEkk0Z9Go36FOqLY6nTRGLVhFCrFm4cCe+VfKlR+WBReGOSe2GSe2GU3cMo9cYkv49JNjgpMskDMcmFN0VmVShGVThmbZS9mc6kjsWkiseoFmJSJdpjVCZgUMRRJY+1p1wqvI0oE0dQLo2kUhZBlTySKmkEVdIITLJwzIowqlXhwnsnVShWRSDVMl8s0geYJT6YJT6YxPeHxSzxwSgdiDdm6T3M0nsYZfeokHhSLvGiXO6PSRdFdVkCtRWp1Fdl2tb28u3NdkPh02LMpcWYS6shl5aqbFoMmTRXZdBamUFTWRqNpak0lKRQr0+irjiRuuJEam0lEwNV5pbiBMz6BBqNmfQ1Kfm6s5YvOxv4srOBJ11ChDdEwl8wB94CPexvob+vdchKnJDe3sH0DGCovcF236hGmDx1VNPXbqKnzUhno1AW0Vor3MNqqVXQUi2lrVpMp6WADlMW7eXxGMV3KMu9ZAORkOKUz9AnnUKbcAJtwgk08SdRx58cckj1iFChHX0QeYQ7soidSEM3Iw1ZjzTUBXnYahTha1FGbEAduQ115C7UEXtQR+xBFbkHRcRu5OE7kYftRhq2R0DQQEJ220C0BXHwBgoCXMn3dbZlNYV+axAFbUQc/AmSkE3CJClkM4rQbShCdyAP2408bC/y8P1oEk5Rke2BsfAeFqkf1YogqsQBKNNuURh3CUnSNXR5PlRrYuztbiZFBGZFCKX5nlQW3kESe5KcoH3kBriR/WA7aZ6fCG+Drqwk/vJK4i45EntxGVHnlxJ5dokNRMvtIIq5sproyy5EXV1N7HVXAUO3NpF4ZzNJ97bbQVQUc5HM0HPocv2pkkdj1ibbQJSMSZNiT4U8kQp5IrVl+Zh1WVRpsjDqcrCUFmAuycdUmo9Rn4uhtBBTuYg6s5LWer1wHsB2LqC1vpTW+nJarBXD4NPWaLCnvUloRxRuaNXS3VZNT7uV3s5G+jrrqSmVUS5OpijUwwaiEFq0AXSoA+hUBdAlf0Cn2Jv23Ds0p1yjPuYsteGnMAYeoczLHZ3HVhQX1iP7fA3iU84UHVtO/uGlZH+60DYpmkfm3nlkuH1M2u6ZpO6YSsr2KaRum0LalsmkfjKBlPUCitLXf0iK6wfEO71H1KI3CZvzKiFTXyBk8m+FTHyekI+eIWDsf+I35uf4jv4ZfqN+YouwMhcw6kcEjPp3YW1u5L/b3xKFjPmxgKIxPyL8O0AUO/anxH/wUzuM4sf+cxANJPWDH5H6wY9I//DHpH/4YzLG/0SIvYb7aRg9XcMtJG/qM8LUyAaip2EkxDYxGpKiWb8Zkl8jmf0bIXOfRzL3eUSzf4N07ou2vIR07ktIZv8e8dyXEc99Gcm8EUgWvIJk4auIFr1G4aI/UrB4MErnd1G5vIfK5T3ka8aSv2EquRvnkPvJLPI2zUa+ezHyPQuR7VqAeNd8irbPp2Dbx+RvnUv+1rmkrplKyuopJK+aSNLK8QTMeYuAOW8RNPstAmf9Gf8Zb+I3/Y9CZrzO3fG/4+743+E54SXuTfw9XpNe5v7kV3gw+VUeTH4V34l/wHfiH/CbYMvEV/Cb+AoBE14mYMLL+E0UEjBpBIGTXyFg6qsETvsDgTNeI3DGG/b4zxTiN+N1fGf+gQezX8NnjhDvOW/gO//PPFj4Fv4L/0rAoncIWvIeQUveI85lImkbZ5K3cyE52+bZywbUR1zQHF2N8rALsgMuSPY7IT6wkuxdi8netZic3UvI2b3IngK3JYjcliJzd0DpvgzV/uVo9y+j+KAjxQeXof10MYq9c5HunYN07yyke2ehcJuBdutUtOsnoHQdi9JlNArn95Gteg/pyneFrBqJxGUU4tVjEK8eg3brdEp3zqVy70Iq9i6m2G0hGrdFaNwXo3JfjGq/A4pPHVAeWiHk4EqUB53RHHRBc3AQQ5ojrmiOuA4rRhBAtO6/FPXR4VEdX4/y+EbkJzYiO7ke6WcbkH+2DtWRNegOuaBxcyTXdQbJy8eTtW4GBW5L0J/aQOnx9RQfX4filPBmSPq5M4oTK9AeWUbxwaUUH1qM7shStEeXoj7uQMk5Z/TnndGed0J3YSWll5ypuL6eqjtbqPLeRZX/fmqiT9GQdoVOqT/fWPOhTcU/WmR83Sjiq4YivmmW8k2zFJryoS6Z+uxLNBTepFsXzENjIn3G1CGIENJvyuChJZ0varLs0yIBR/k8NmbwpDKdf1Sl8qUukrb8e6iDD9OQe5MOpT9tymA6iqPoLk+wrZRlCHAxZg+r3B7AUG9lKr2VQivbY2MKDytjaJT70Ki6T4tWQFFnSShd5ZF0l8fRU5FoB9HAhKjLMnxSNPCWqMeUTmdlMg3aKOo0kfa3RIMoyngqw+8l9ZuE20Z9xlR6DIl0lMfSXhZDR3msvYK7q1Ko9u4wJtJhTKbDmGyfDvWZEukzJNBbHkV/RSQ9+mDqC4UpUbvsPj/Iib5NdtQte822LN0fRUYAigw/VNkBaPNC0OaFoMkNRpnljyLzgf32kCjZ036TaKBYQZx614aie0Iy7wooSr3+vwOiIRiSxJ1GEvMZ4uhTT02IDpAb7E52oBtZfrsEEHlvIdXzExJvr7eDaCCxHs72dbnIs0uIPLuE6LNLiDy7nHiPT6hXhVFXmkR9VSaW8hRqbG9drGVJ34mhuuIw6opD7M1xNSofqhX3MEvvYpDeseUmVZIbVIk8qCy6jqHwugCigit2EBmKLlMpukyV+ApV0usYZB6Y5J7UanwFbJVE0VCaQL0+ifriFOqLU2goSaOh5NsgsmqCsGoCBAypvTHJPW2/Ds/hkXhhkHhhlPpgkPkIUxepP0ZZAFVyYYXOrI0SoomxvykagJFJFY9FmYhF+W0QVcqiqJRFUSaOoFQULsBIEkaFeDAGSShGaQgmeTDViiCqZf5YpA+wSB/Y8WMUedljKhIifNvTHpPoDibRHYziO1SJ71Ah8aRCeh+DJhhzSRQ15QlYK4WVvfoKAbgD63t15alCVXd5Gk0V6YMfK1KE47ZlyTSWJQvvw/QJ1BXH21Ori6NWJ6z+DTTxmbRx1Fek0duo4KtOE191WHnSKeRxRw2PO2p41GWlv7vedj+oUTiq2tsyDEMD63EDGcBQT7uVnvYaAUTtFvraLfR3mOnvMNNgVtpiK3ywiG3V5nl0mHPpNGfSoI2gqugu5bnX0KdfoDRNSHHKWfRJZ9DGn0YbfxpN3Geo4k6hiB08oqqMOoAich+y8N3IwnYgDxkEkTRslfAxZC2KsE0oQrcMgiV8p1B3HbIdach2xKE7EYfstkcStAtJ8A4biD6hwH8deb6u5Pm6ku+3FlHQRiQhwg0haehW29fdhjJMAJYi3B1NzCH0SaeoyLyMscAbkyiAKnEQJnkoldJgtDk+iJJuosz0olIeRk1xHBWKSCoUkQKM5KHUakIwirzIDNxPwu2NZD/YTurd9cR7rCH+qgvxl78bROFnlxJ5fhlRl5yIvryK6MsuRF92IfKyy7dAlOC5jRQfN1L9DiKOv4Ik8SbFeQFUSiKF/2+UcXYQmbWpVBenYy3JoVafTbU+F0txNpbSAqwVImrKCu0gMpcVYKkUYzUp7I2HAzXyLXUltFjLaK2rFNJQZU9LfaW9SKG7rVqYOtr+fAmx0tlWR3dbLZYSKeXiZPKDrw0DUZsmgC51IF1KX7qk92kv8KQ18wZNKZdoiD1HdcQpDAGHKfPcg/bKJuTn1yE9LaytiI47DqJoKIh2zSZ1x3Q7iFK2TiZ50wRSNn5E8oZxpKwXkrp2LIlOfyNy4RuEznrJ/q/ywZOef2pK9H0gGoTRUBCFjPnxPwVR7Nj/PojSxv6QtLE/HITRvwDR0zAaAFHetF+SN+2X3wOiZ/4JiH49HERDM+u3tryIdPbvkM7+HbI5LyOb8zKKuSNQfvwKivmvopj/KvIFI5AvGIFs8QjkS15B5fA66mVvoHX8EwqntxE5f0De6vEUuE6gcO1kCtdPpWjDDESbZlG4aQ6FW+ZSuGUuBds+pmDbfFT7hJYzmZsD0j1L7ZHsWoJs1xKy188kc8NMMtbPIHXddJLXTSNp7VQSXKeQ4DqFUIfR9oQtHU3oklGELhlF+OLvT+iSUcKPHfjvlo0hfPkHRDiOI8JxHJFOHxLh9CGRq8YT7TKBaJcJRK2eQMSaCWTtXkjGHlt2L6bo8CrEhwbiIuSAM6JPV1Hovorc3Y7k73akYM8KCvYsJ3/3MvJ2LSF/91KK9gjosVdbD5Qc2N7wqNyFaNwXo3FfjHbvQnR7FqDePgv5lilIN01A8slHSDePR7p5PPKNY9GuGY1u1UjUTn9DteIdFE5vI1/xFvIVbyFzegvZireROP0NsdN7SFa+j2z1B6jXT0K/eSZlO+ZSumc+xW4L0e5diMZ9Mer9S1Dtd0B9cPn/Oog0R4aA6NhGVMc22lEkP7UBxckNFB9fh9LdiQyXqSQu+5D8DXMQ7ViE6OBKFMdd0R8VUKT9fAPKM67ITzkhO7IE7eHFlB4QUnJwIdqji9AcX4Lus2Vozzqiu7iCkssrqbq+FuOtDZi8tmH03Ys54igNaVfoVvjylTkF2hR806riy0YJ37Qq+KZZzt+bZPy9SQaNhVATx5MyP8yZF2hVPqCvMppeY5Jt7SvN3pLWZ0yl35zGo+qM4Sgy5/ClOYevDZn83ZDOY10UPVI/KmI/RxV6hDapN52qADrVoXSVxNBdnkRPZbptfU7AULchg15DmoClylQ7iPoMKTwyCHeJ2ouDaFTdp0l9n7ZiXzpKAukqDaOrPJru8jjbVCbNBiABRAKKhoOo25hGlyF1CIrCaSmNHYKi4RD8LhD1m9OEQ66mZDrKY2ktiaKtNNo2sRKquAfuHQ28Leo2JQm/r8YE+gwJ9FXECr/XZeF06QJoknnRUHSXH+TG3iIr0oOcmJvkxd0ZXI1LvIco2QtZui/qnCD7xEidE4Ayyxdp+n0kqd7246wD35ak3UOa7oU03RNZxj0UWZ42FN1AlHodaeq1740s9RqKlCv/NMqUSyhTLg0D0QCGimIGISSKOo4o+igFEYefAtEOMn23k+69hZS7G+1ToYHE33Qm5roT0VcchVWXM4uJOLOYqDOLiTizjLDzLrSVxNJiSMdakYG5LMl2AFQ4bFqrF5rjaoujqC2OsGEojAZdCHW6QKqV9zHJvTBI71ApvklF0Q0qim5QWXTdlhtUFt0QQFR4XQBRwRX7xKiy6Krw48QeVEluYVR4Uq3xp14fSr0NRNaSwcOpdSVpNJSk0FiSJIBIF4FVF0qdNpg6XSAWtQ9GhecQmAkQMkmGROyFUeo9ZOLii1Huh1EWgEkeiEUdLhREaKKEt0WqwbIFiyqWamU81cp4zMo4TPIYDLJoqqRRVEkjqJQJKRWHDsFQCFVDMrCuZJIGCFMhqTcmsdew2OFTNCQ2ABnFd2wgukVV0W0biO5QIfPCqPHHUhKGtTyG+soE6iuTqK9Isdd515clC42Atgzgp6EkabAkYwiC6nVCBt491epi7CAaqCQ3qYRbMt1WKY/bSnncWsmjtkoetlbQ11pFb0ulvX1OSDU9nbX0dNYJq3A2JNmx1CVEmApZ6W6rprutmq5WE90tJrpaqmwTAD2ttTqaqp8CkaWAZksObaYsOkxpwsSk6B5V+bcpz7yOPu0a+rRrFCddRpd4CU38BTTxF1DHnUUVewZFzClUMSds9dj7hJW3MGHaowjbhDxsHZIQZyQhKxEHOyEOckESvM72xsdWfW3DjCRYWG8ThWxDFLLDHknwjkEQBW2mMGAj+X7ryfVfT2HQJkS2Y6riUAFU8vCdws8fsRtltDuq6IMoog5RmX2JyhwPKvLvUZr7gJI8PyqloRjk4egLg9DmB1Api8CkjsWgjv4WiBpLYygruEvc3e1EXVtL6p2NJF53IfbaKmIuO/H/sPee0VHeaZ52n513psP2zs7OnNnZCdvJuXEkGDAG57ZNFEIiiZyjwdmYaLLJOQjlnFGWSqlUqpyTVFUqlXKOCLDdY7fb1/vh/9QjCXBPz/TMnt333Q/XqVKgEIYjc/G779+d8/lC0Uj5RwpRMCHKu7CO/Ivr7xMiQ/4Z6lTxOKriqFOnYqtKwqFOxWvMpcFaSItTQae3ip56NR0eJa111XR4a+htNjPYZifgUspC1OBW0tlsoS1gosVvoMVvoKvZPnJIulMkQkGCiVBvh09Ohob7m+V0aLi/mYGeAH2dDfR2NtLX2UDArcOnK6Iq4SRd+nT6bMn02ePpt8UzZIln2BLLsD6KW1JK1Ks4Q3fRSdpzjtCYso/6mA9xX96O7eQ6TEdWylfia/aGUfnRPLl1rniUEBVteYmiLS9RvPklSja+TMG6F8hb8zwFqwVFqydTvGICueHjSJ/9C+Jf/TviX/pbEmaIW0PxU/6S2El/ScyEHxM7/ofEjv8hMRN+KD+PHf9DYif8OfHj/5z48X9G/Pg/I0EWor8Q9duTxtZu//sLkeBeISqb8ZMx3CdEwaTo5b9C+X07RaPQvPY3aF4bSYlG5Odvx4hQEN0b/4DujX8YJUQ/w/TWz+8Xojk/Qz/nZ+jm/gLd3F9gCHkYXcijaELHoQ59Cm34s2jDxqMJnyiOaS6egnrxC9QsnU7Nshmolr+EesVr1Kx6nZpVr1O18hWUq15Dt+5NDBtmYtw4C+PGWZg2zca4eTb6bXPQbp9DzbbZqLbPRvmOQLV9LMpts76Xqu2zqHhnhPLtMynfPpOyrW9RtvUtKra+RdnmNynb/CaVW96icstbKDcLVFvHvk71jjlU75iDamcI6h0haHbOR70jBNW2EKo3z0W5abbEXNSb56PbHopueyj2j5fi/CQC5ydLcHy4EPuHC7C9Ox/LjnlY35kn0pkdc7Bsn4V5y9uYtvwG86Y3sGx8Dev6VzGvnIZh6UR0i59Ft/hZ9EueQ7/0GfRLn8G4RBoNDB+HKewJTGGPyQSlyBD2BPrwkcO7+kXjMS15HmPEZGxrpuPa9Brud2bi2jFTCNj7c7F+NB/rx2HSqN5irB8vxvbxMmwfL5NH5e4VIuvuFVh3r8C8Z9UfhXX3WGx71mLdsxbzXokDa7DsX4Pl0+WUrn6D7NDnKVn2Mpb3F2L+eLEoaNi9DNue1bj3r8V5cA22Q8vRfjoPw6452D6ZjesjgeOTmdg/nYVl9yxMu2diORiC++RivOeWE7i4iqarG2iOeYempA9pzj7AgOYKNObBgJrvevR83amHXhP0mvh9t4lvO41812mEDjW0FkBLDm3V52iqOke/I0mkRPX5coX0bX8+dxrEEdMvm4olIRJS9GWjJEV+Bb/zl/CVM5M7pkT6a65iTdpFS9kZsbtpjuOWPY0hV46QotHlA/VFDPuK7hOiYU8ew548bvvyGPZm0m2Lo9N8jT5HNP2OOAZdydyqTeeWJ2usEDVVMtykFI+SEIkxtxEpuuUvZsCTT5dzrBSN3Tn6HiGSpaiQ4fo8+tzp9LrS6HOn01+bwaA3iwFvlixFQoRG+MIvihXueDO5XZfBnbo0bjmT6dbf4AfqgmtU5VyiKucSFVnn5XptdcE11AXX0BReR1cchaksFnN5nCw+o5MhTeFVuVRBW3xVkqIrQooUl9ErLqMrvYS25By6orN/khBZik6MEaLRMqTK3DdGhh4kRIrozZTc2EjRlbXSuNxoGYog++wikQ6dCJX3h9IOzSX1wCzSDoUSu38B3upIBhrLaXIX0uDOo9GVR5PrJi3ObEmEhAyNCJEYlWuxxIodFo2QoVrVWdzVZ6hTnqGu+hR11afwqM7iqz6Lr/q0xIgQ+apP41GdFtKkOS8J0TWarLG0uYQQiYRqlBC5C+lwFdLtLqDTlUuHK0MWtFZrHA2Ga/i0F8RraS6MCIR2rBQFdFclKRJi1KCPknd2AsYEGs2JUoX3WDFqMmfSaEyn0ZhOwJBGwCDG4Py6FHz6FLy6ZDyaJOrUCdTWxFOnThB7GxI+jRhn8mnFblBAGn8TX9cliSujpGc0F8bgrzmPV3UBT80F6jQXZSFqcibS4kql3ZNJe91NmbbaHNpqc2h1Z9HqzqLdlSNzr/C02HNotmXTas2mxSKO3o6myZ4tH7NtMItmvb6AirvdVu5227ndY2e4y8ZwlzjoO9gtjrz2d3vo7/ZIt4oaGRpoZHiwidu3mrl9q1lqkGvn7q12aYRJSNRQrxAhMQ7lEuNR7eJOVn+7Xa4J72rW0d2koq+xkoFGBd21N2kyJhDQRhNQR1FbfhFX6UXsRRex55/DlncWS+4ZLLmnsOedxHrzGObszzBn7b5PiEwpo4VoEeqEUGriF1ATF05N3BJqYpejjhPtb5q4dajjg2xAHb8BVYJE/CbUcRLSx6pj16KMXkN1/DpqEjdKAiWESJO8WR69M6TtwJTxPubsXVhu7sNRfBRn6SnspRcwF13CVhZJbU0iXr1IJ/3mTJrtudSbMvAY06kzpeM1ZYijqOZUWqwpmIvPkHFByMvNs8uknaGFZJ0QMnTzRDjZx0PJOiYS5rRDc0k+JI3NfY8QBROi3IvrZCEqjP4QU+E5Wq3ZOJXx1KqS0RVHYVel4DXmErAV0VZbTrevml6/hl6/hi6/lqFWO8NdLobaHbIQBWqrCbhr6G130hYw0Vyvo9GrobPJRm+7m4FOaV+oJyAnQUO9jbIcDfU2MtATYKi3UU6J7gy20t3mobvVR2ebn+5WnyxEFYkjQtRvi2fQKoTollmUKwzpIhlUXaW/8rwsRa3Zhwmk7MYX/YF8uNV8dAW6g0vQ7F+EcneouE/0PUIkpOgVitZNJ3/N1DFSVLxqIkXLxpO94FES3vh74l4ZmxLFTf6vRE8USVH8hB8TO1EQP0Fi4g8Ff4IQ/TFS9L+/EP3dvyhExjd/huHt/ymQhEg3WyDG6X6BdvYv0M15GN2ch9HPfQz93MfQzfu12MWZ+xTqkGcF8yegXTiZmnAhSOqIF9Eum44qYho1y15Et/wlDKteQbdaoF35MppVL6Ne8wo1a1+het0rVK1/heoNr1K94VVqNrxGzYbXUG0UBN9/L1UbX6VConzTq5RtfAXFhpdRrHuJ0rXTKV07HcWa6ZSvfYnytS9RtV76edYJVOtflX/uyrUvU7XxVZSbXqNm02/QbHkbwzuzMe6Yg3VnKLZ3F2B/LwzH++E4310oEYZj5wIc787HtiMEx465gu2zcGyfhUtCs3IampXT0K2Yhnb5VHTLJ6ONeB7t0gnoF43HsPAZDGFPYwz9NcbQxyXxuRchQcYFj95P6OPoFzyOIexJDGFPY14o9qZMiyZgjpiEdcU03Jtfp3b7m7h3zsL5/lxsH8zF9nEotlFSZPtk6b+rEN0rRbIQ7V6Ddc9abPvWYN+7hqotc8mPeJnSNa9Rs20uho8XYd6zDMv+VdgOrsVxYD3uz9bhOrAa657FmD4NwfjxbKwfz8LxyUyZoBBpP/oNpgNzqT21BP/lNTRdXUfLjc20Jr5LU/ouOktP8M+uFOipgGEjv+tU8/tesyRDBr7tNI4IUacWOhV805TDV/UZ1JWepF13nTveTL7wiSTjtk/c2RktRV80FvFlU6k4fhq8+eMv5Z/ri/mmvpDfujL4XW0G9QVHcGfsZVB7lWFTjBhZtqUw6MxmqPamvPvzfUJ0qy5XIoc79bmiTMEVT4fxurRLNEqK6nLE6wTKGGqsYrCxiqHGKnlsLtgQN1qIbvnFHlCnI12u4xatdSMlDPeOzY0VomJu+/MZqMuk15UmM1CXKUtR8E7RvVJ0pz6fW54shr3ZfFGfw11fFv2OJH6gzLtGVe5VqnKvosi8QHnGBapyrsgypCm8jrboBrriKGmXSDTNBWUoeIcoKEnqgkuoCy7JCdHo0Tld6SX0xd8vRf+SEJmKTmEtPiVLkSHvGPq8w+huHkKdfYCarP1/UIjK4rajiN5K8fVNFF5eJ43LCRnKP7+cvHNS1fapcPmgYsbREFIPziF539sk7ZtDwqFFZF/Zib706piRuRZ37ph0qNWWKpKY4LicNY5G43UhQ+qLchJUpxRC5FGeGkO98rSg+iT11SdlQapTnhHSpLmEX3+VgDmSVns8ba5kOmqzpCKHfHmpf7QQddfepNOdRYcrjVZ7Is3maOp1V/DWnMOvuXCPQNwvFbIoSbeNgqNrjYZomoxxNJviRdubOVUinWZjKs3GVBpNYheowZCMX5OIX5Moyc6IANXVxFJXE41XNYJHE4VHE4lPF0m99tqICOnO06A7T0ArCH6NjTUS6nMyDRqBv+Y8nurz1KrO49Ndo8F0gwZzDE32BFqcSWLXy51GuytDyKUznTZnuiy34vc1/X6smTItlgyazOm0WDJkmqwZQojs2QSsWfjNmTRYc+nwKrjVYeB2p1HcrZJq2wfbzfR32ujvtNHb5aC3y0F/n4f+Pg8D/V4G+r0MDdZz+1YDX95u4e6tZm4PirtCwdIEUZzgor/dSV+bjb42G72tVgbb7PC3IdhtAAAgAElEQVRlK3zZzFCHja6Ahu5ANT0N5fTVF9FiTaPZlEizIY5WfRyeqhvUVUbR5yyg05rDcF0JvbZcWrTJeMuvYi84hTX3EJbsvRgzP8SQtgN92lZZiCwp6zGlrECftAhtQijquAXUxIZJrXDLUcesRB2zUtRix636g4IUlCJV7AaqY9ZTHbMeVfwmahI2U5Mgxux0KdvGYEwX94Us2XtxFB7GUXQCl+IsDsVFHGXXsCqu41DG4FLFjQi5Jok6XTK1+mTqTKnUW9Lxm0WrorXsIqaiUygSPiHl5Aqyzywn68RCMo4tIPt4KDdPhJN3IpysIyFkHp5H6sE54vvHIZESpR0Pl3aIRNtc1ull8oHW3PNryb24YYwQqTKPocu/gL0yllpVMvXGLGp1mXgM2dSb8iUhqhkjRO0eNa0eLc21agIuJY3uapq9Wpq9Who9Olr8JlobzHS3Oulpc8l7RAOdXvo662UhCiZA/V3+kcfuJm71tXB7oI07g+0MdNTT3lRLb2cj33w5wGBrHQ0mBfrsK7RrU+ixJtFnjRtpmpOE6LYhmmGtGJ3rqbxAl+I07QXHack6SFPSXnzRH+C+uFWSolXoDi2j5sASqnYtQPHBXEp3zqJ0x1uUbH2D4q2vSmL0CsWbX6Fg/XTy1k4lb/UUWYoKV02kaMUEChY/zc3Qx0n5zc9IfOXv5V2iuBf+G3GTxT5RwsSffq8QJUwQJE78EcnScdY/TohGlyyMkDf+P42hcMKfUTjhzyia+J8omvifZDEqnfL/CKTROVmI7ilZ+PcSoiD/WiEKjs0FhUg/8x/vQzvrf6Kb/TN0s34h8RD62Q+jn/2okKM5T6CdOw7dvCcxhk3AtGgSzlUv4Vz7Ks71r+FY9yrWtS9jXfsy9jUCy5qXBKtmYF49A+OaGZhWTce04kWMy6dhXD4N07JpGCOmCqT3yR9b8SKmFS9iWDmCfhS61dMxrJ2Bcd1LMoa1MzCsnYFu9XS0q15Eu+pFDKunY1wjPs+0/mVMG1/FvOk1zFvfwLz1Daxb3sS65U3s297Gvu1tXNvmyDi3zsK5eTaOTbOwb3wL24Y3sa5/HcuoX692ySS0Syahl9Aueg7NwmdFwhb+LPqwp9GHPY0x/ClMC57EvOAJLPMfxzL/Ucwhj2Cc/wiGkIcxzn9kFA9hCn1Y4lGM8x/BFPqojHHBo7I8GUOewBgyDkPIOHTzx2FcOB7D0olY172Ifctr2Le/KSVFISLN+jgM2yeLJZb+6UIkjcZZJQEKYtu3Dtu+dZh3r6H2s81YPllB/vLXyAybSsHKV9G8twDHoTWYD6zAdHAltqPrcR/fhGX/Gho+34b/2AYsH8/H+OEcjB/OwvLJLNx75+H5LITG44vQ7nwJ40dvUH9iEfXnImi8spqm62vpSnyHwI1NBBJ20FV0iO88KXzbkM3v24v4rlsp9oV6zXzXI8blRkO3DjpV/L6jjG+aC7jlTMZbdppOww3uetK560nnjjeTYW/2fVJ0t6mEL5rK+LJZNNHdbSjlTn0hXzcU8VtvDl/VpdKrvYIl6T18OXvoV19kQHudAVO8JEWZY6To+xKioBTd9uUJOfNm0mqMpMt2g15XDIPuxBEh8hYw5C9jsKGSwcZqWYhuN1Zyu6lcTotuNSgEgRKG6gvwa2NptaTR7cqhvy6PofqikT0huRFvZJcqKEN3A8Xcri9kyHuTPncmPY40+pwZDLqzGKjLFGLkyRkrRFLqNuwrYLg+jyHvTZHG+fK4VZfDD4pTz1KWdZHq/OtU5lyhMusSlVmX5JRIW3RjjBDpS29gVERhqYjDUhGHvvSG3DCnK4lEU3QZTdFltMWXMZZdw1R+HVP5dXl07k8VIlvJ6TFCdO/I3L8kRCWRmym8toH8S2vJPT9SqPAgIUo9PJeEfW+RtP9tkg/MJGbvLBKPLyXh9EZK00/gs96k2VNEi6dI7BC5cmh3ZY0RolZ7Iq3WBBoMkSMyNEqIggSFJyhEvirBaCHyKE9RW3UaT/V5MdZmuEaj5QZtjgTxl3lXhiREo1Iiaayrwynd73Fl0O5MFQ13xhs0aK/IqVS96twI1RcEo9+nOoev5qIQI2lUTSQ212VBatLH0mRMoNkk7fwYE2g0xNNoiKdBl4BfG0+9Jk4WnrqaaOpqblCriqRWFYm35gbemusyPnUkPs01fJorQgI152jQnMGvPi038PnVp8VIoeoM/uoz+FWn7mMkYTtLreo8Hu0V/IZIGs2xUtueqB5vtSfSak+mxZlCsz1ZPLcm0WRLosmWIjX0jUKWP0GjKZlGUzJN5vQxNJozR+1YiXHCJmceA63VDLVrGezQ0t+uYbBNR1+rhr52Az3tJro7JLpt9PbY6et10N9Xy+CAh6FBL3du1XPnVj1DfXX0dTvp7bDL9LQLCeppNsuPbT6NfES4zVdNq6+Sdm857bVFIvGShKhJH0uTPhavKhpfTRwtpkxaTJm0mrNoNaTjV8XhqbyGq/gc9vwjWG/uwZj5PoZ0MSpnStmKKWUzpuQ1GJOXY0hchC5eCJE6LlyuydbGrpDvBI2RIkmMVHGjWYcqdgOq2M0jxG9BFb8FdeK2+4RIn7oTY/oHmDM/wXpzH46CoziLT+IqPS8Lkb38BvbKaOyV0TirY2UhqtUKKfKa0/Ca0/AZk/Hpk7CWXcZedh5L0Qkq4j8g6/Qysk8tJfO4GJHLPR5G9tH5ZEipcvKBmaR8Noukz4QUpRxZMKppbkSIgneIbp5fT+7lLRRGvktp/C4q0w6jvnkWQ/E1IUWaNOoMGdTps/AYbtJgKabVVUF7bRUddSraPWpZiFrqNDTXqmj1qOXdsaAMdTXb5WRotBD1dvhkKQoyeoRuoLuJoZ5mbg+0cXeoky+lNsO7wz18+9Ugt7v8tNgqseTfoNuUeZ8QDY26STSsj2JAfY1u5SW6ys/QUXyS9rxjNGUcwB//MXWRO2UpMhxfheawkCLlp2GUS1JU9s6IFBVvfoWiTS9/rxAVLh9PYcSzFC55hpuhj5P+5s9JefnvSJ3x36Wk6L/Jt4jiJv2EuEk/IUFGHGlNnDiWlEk/JG3iD/+vEI0SIv1v/hH9W/8keIAQ6WeKhjqZWb9AP/tX6Gf/CsOcR9DPfUROjIzhz2BdOgmXVJ3tXv8SjnUvY187A/vaGTjWCOyrp2NfPR3bqhdHWDEV+7Ip2JdOxr50Ms4lk3EsnoR90URsSyaNwb50MraIESzLBMG37cumYF0+BduKqWOwLp8iY1kxgm3VC1hWC8xrXsC67kWs62ZgXTcD25rp2NeKR8uqGVhXTMe6YjqW5S9iXDpNEDEVw5IpGJY+j3HxJIyLJ2AIfw592LPoQ58cg0h/BKb5v8YU+rgsQYKHscx/GHPIQ5hDHsI071eYQx7COH8EU+jDGOc/hDnkEUzzxgqTOeQR+bXMIY9hnvcE5nlCjnTzx6EPexbtoufQLZ+Ecc0MzJvewLb9bbFT9GEI1lFSZNk1skM0endIyNAfL0TyaJyERRIi+951WHetpmrjHLLCX+RmxEtUbJmNbs9SzEfXoDu0AsOxNVhPrMd9ciueU9uoP7YF2yeLqd7wKpqtb2B6/y0ce+fiPRyO/0gYpvdepWrzFHxHwsYK0Y0NBKI20Jz4Dr2F+7mju8C3nhS+DmTzTUcR3/Qo+aZbK+0Mafm2S3ufFP2+R8N3XSNS1G+LxZl/iCFrNF9507hdlyGNpI1Niu40iqrquy0V3G2pYrihhNvSzs9v62/yhS+NIdsN+mrOYYrbhj93H11V5+jXRzJoTmDAliLtFOV+rxAFpWio9ibD3pvS6Fw2/e5kmvWX6LZHMeCKFbtEtdkMeQsYqFcw4K9gIKBkIKBkqLHqe4VoOFDGoLeAAW8ufm0sHbYMul05DNSJX+sDhSi4P+QvGkNQinolKeqvzZCkSOwVPVCIfAXiv6uvQG6n+4G2JAZjeQJ2VRpWZQrG0jg0BTeoybsqj8sFH/Ul0ZjKorFUxOGoTsRVk4yjOhGjIgpt0XWMiijMFVGYym5gLLsmC5Gl8gaWquuYyq9iKruEoeQC+uIzYzCUnsNQfAZT0akHYi4+g6X0LPbSM1iLT41JiIJCpM4+MLJDNEqIKpM/oDLxXVG3fX3Tg4XoQgR555fIQhQcmUs/PJ/k/bNJ2P82CUdDybm+GWvFJTp9pfS1amj2lMhC1FabS4c7Z6wQWRNo0EfhV1/Bq7qAVyX2WP5kIdJeo8kURas9ng5XCh21GbS7ssYIUYszT+yt2LJptYoDpsH7Rw3GaOq11/DVXJQSqjPUVZ6WH8dQdVL6usTn+ZTn8ddcpEF9iYDmCv6aizRqrxLQXKOh5oooN9BEyfhrIvGphez4VDfwVkdSV3kNd9U1IUI112S8NVfx1lwVOyw1V0fKETQX8KnPCvGp/hyf8iie6iDHqVMepa7qON7K43irjt5HXdVx8WsIpmuGSPneUoMxmoA5ioA5StSgm2NptMYTsMTSaI4Vt5nMMTSY77lxZIiXCRgTCBiTCBhFAURQjASp8t2mgDmVJqsYwaq3pNPdWEZfcxV9zVX0NFXS06ikq7GKzmYVHc0q2lrUgjYNbW0aBgacDAy4GRhwMzhYy/BgHUP9bvq67XR3WOhqNY6hp2WEjoCONl8Nbb5q2nzVNNeV01xbSqu7mDZ3Ph3uXDyaKHzqSPw1gnpNFH59HC5lJLWqKDzVUdQqb+CqvCqOlBafHiVE72JI34ohdTOmlM1YU0eESJ+wEG3cfDkhqolZSE300j8sRHGrUI1hjSxE6rhtqOO2UR27FVX8NiFEUgGDLuUd9Kk7hRBlfog5e9cYIXKWnMOhuIhdcVUWIocyBmd1rJwSuTUJ1OmSqbekU2dIwaWOxVZ5HXPpRexl53GUncVeeJyss6vIOR0hRuaOLhBtlIfmikR5r/jHlKAQJX02h6RD88cIkTjKKoQo5+yqMUJUEvcxpsJzmIqvYCqNxFYRg6M6EYc6GYc6FUdNOm5NDl5jPn5zEQ2W0jFC1OrR0ubT0NVgoK/VQV+rg65mO13NdgY66+Q0UcjQSEIULFLoafeOaZe7NyG6O9TJb+908fUX4kjwcH8rfc1u6vXF6DIu0a5OptecSK8llj5zNAOmaFGqIEnRLaOo4e6tvkxX1Tm6ys/QWXySlhwxOueN+YC6aztwX9yK5YyQIt0h0T4XlKKKnTMp3/4Wiq2vodj8KqWbXqF4w0sUrHuB/DVTKVwzWbBqIvnLnqUw4llKlo2neMkz3Ax5jKw3f0bqK/+DZEmKkl/4K5Km/lcSpvyU+Mn/eRQ/JvH5sSRP+vH/ciEqmfoXlEz9i++t4f7fVYi0s8aim/1PaOdIzB7ZLdLPfQjtvIfQznsE7fxH0S16CuOy57CvewHnhunYN07Htn6GSCTWihtD9tXTsK+ehnPVNBwrXxhhxWQcy57HHjEJe8QkbEsmYF80Hvui8diWTMC6dCzmiPtxLJmAc7HAsWQCzqWTcIx6HevC52Qsi57Duli8tj1ikvy6pqXjZYyLJ2BaNAHjwvEiXQl/DmPYc+hDn5Z4ViL49pMiiQl9UhAiRCQoJUJ8HscWEuRRbCGPYg95GJskQqYFv8K04FcYQ3+JMfSXGEJ+IR5HYQz71RghMoc8ImOZ94j8upZ5j8mY5z2BYb6QIk3oODQLn0azZDy6lVNFirbpDYw7ZmH5QIzP2aXROcuupVh2R2DaHSHXagsZWoF53+qxBMfj9q7Gune1nARZD6zHcmA95v3rMO8Xb9v3r8e5Zx1VG+aRu+Ql8pe/RuXWuag/WoRmfwTqQ8upObYczeersJ5Yi+v0ZupOb8G8ZxnqrW+jWv8qlp1vY981h9pDYfiOhePc9TaVa5/D9N6rtJ1eRv2JJdSfXU7g6lohQ/Fb6Svcy5eac3xlucY33hS+bszk684ivu5V8m2Xlu869XzXqeW7Tq1cqPBNl5FvuvV82yNJUbeS33eU8rvmm9TmH6RNeZq7rgRu12Uw6MmRheiWv1BqSxNSFBSiYNpypz6ffw4U8JUvi6/qkvnWFUPg5h7syR8QKDxMt+qi+B5siWfQkcItd7YQn6AUeUuk5wVyijLoyZFTIrHblEWL4SrtFrFPJBrnMhny5jFQX3KfEA03VXKnuYLbTeVjxCh4p+iL5lIazYnUa2LosKbS6xKV3sO+AkbfTBojRA0FAkmIxOhcNn3ODCFF0j5RsH1OTonuFSKpdGHQK/iBuSIJS1Uy5ook9Io4jKVxmBTxmMtF05y+JBpdcdRISlR6A3N5DNaqeBzViThVSdiUCZjKhCxZq2KxKeOwVAopMldEYlPGYFPGCCn6DxIi3c1DcsPc6JRImfoRlckfUJGwUxaigqvrKbwsKreDpQp555dw8+xisk+LQoW04/PJOD6flM/mELXrTTJORWAvOUmbPY2ehnJ6GlV0BWpo85fR5i+l1VtImyePttoRIWqyJNKgj8KnGZEhr+oCPvX5f50QSeNzHuUZ6pRSSqO7TrM5llZ7orht5LpfiJrtuQSsWTSaM6WRtSRxXNUYi08XiVd9WYyQVQnxqa04SW3FSdzlJ2RcZcdwlR3DXX4cd/kJ+XM8VefwKc+L1Kj6LPXVF/Apz0vvv4hPeRGv6gpe1RU8ysvUVl/GrbxCbeVlaiuuCirF+1zVl6ituYKn5pKMVyXw1VzGX3MRf815WYb8VUfxVn6Gp/IzPJWHqK06hLviMO6Kw9SVj+AuO4S7/DPxvOIodVUn8anP02CIpMkYQ8AUg98QJW4VGSKFJJlu0GC6QcAcRb303G+IxGeMwmcUnzvStica94Kte6JkIvEBQpRMwJws324KmFPxS3T4iugKKOgKKOhsKKHTr6Cjvoy2QDktEs2NlbQ0KWltrmagzzqGoT4rA91mejuNdLVq6WxS09mkpqtZQ2eTmp5mDT3NNfS2qOlqrKbTLyVCPgXtvhJa3PlS4UM6rbZUXJWXcSsvUVd1iTrlBbw1V/EbojCVnMFeeRGr4hz2UoGz9AyuklPY8w9hydkljcttxpC2HlPqeiypazEmr8SQtOzfIEQrUMetQBUvcY8QqWK3CuK3UZOwHXXiO/cJkSHtXVmILDf3YSs4gq34BLaSs1hLL2AtvYS9QozMfa8QmdKo1SZhqbqOrug8mrxTmIrOYCs5i7v0NIqo7WSfWkbOiSVkHFtA2qG5pOyfSdyu14nb9ToJ+96ShSjxwGwSD84j9VgYGZ8vJOtkhCREQoZyzqy5LyGq14hxUme1+L5qVSZgr0nCVp2MpSoRS1UydlUGLnU2bk0OTc5KWtwqWj1a2n0GuhoMdPj1DHa6GehwyQUKQz0++UjvSEokBKin3UtHs5uu1roxMtTf5Weop3mMEN3qa+Kr290M9bfTXO8g4NRiVqRRGnWUuqKr9JoT6TPHPlCGhk0xDBmi6K+5SrfyPN0VZ+XRuaaMfdQnfCykKHInrksjUiQOty6metd8lB/MQfnOTCq3/4aKra+j2PwqJRtfpmj9NKlxbkSIgglRcVCKFj1NfsijZL/9c1Jfk8bnXvxrEl/4K9E+N/WnJLzwX0iaGuQ/kzxFkDT5J6RM/gmpz/+I9EkjBJvmZCGa+MP/K0QPkKIxQjTnn9DM+xmaeT9DG/JLSYgeQhPyENqFT2Bc/gyO9VOxb5yGffMMrBumYV33AvZ1L+BY+wLO1VNlHKum4FwpcC2fjGPZROwR47FHjMe29Dnsi5/GuugprEueluu/H4QpQjw6Fj2NS8IZ/hTO8Kewhz2JbcG4+7CGjcMW/iS28CexL3xKbm4zhT0hygkWPI5hvpAIY+ivMS0Q6Y459EkZ0/wgIu0xhjyBYd6jGEMeE+mMxGj5sYU8in2eRMjD2EMexjnvV9hDJBEK+xXGsF9gWPBzwfyfYQz9uYSQpKAwiQTp4TEyNFqIbHMfwzZ3RIqMIZIUhT6BJvQJNGFPijG+xRPRL5+GYf2rWLbPwvHuPFwfhuH8ZAnWTyOw7lmGdc8ySYxGC9FKjP8GIbLvX49z33oM7y4lb+kr5CyaQfmG2eg/XoJ+bwTqz5ahOhyB+shSDMdX4Ph8Nd6T67HuW4LqnZnUbHgN287Zollud4gsRKrNk1FtnELzsUU0nojAeyKC+vOr8F/dSH30FnoL9/Ol5hy/NV+jX32eb71J/C6Qzu/b8/iuq4TvOpR8167m204V33aoxwpRl5Fvu03S+JwGuir4rrWQ2+4EHLm76dVd4MvaJO7UpXHHkz3yF3q/VB/dUDCSEDWWSrtABXzZUMiX/pt85U3jm9pkfmuPxZr2Mb78g7SUnWJQf02MLtsSGHSkcasuZ0SKvCUM+UoYqi+SZWHIe1MIkbdAjJZ5shiqS6VFd4leyw0GnfEMudMY9OQwUF/EQEMZA4FKBgKVomnu+4SosZQvW8oYbiiiz5eDq+oiDTXXxFSBM2OkqGHU3aTgyNyDhEh8nTn02FLpcYhdotHtc8P1efcJUVCKZCGyVCVjLE9Ar4hDVxqLXhGHoSye4PsNZfHoFXHoFTHoFTFyQmStipcJNs+ZyqKxVMZgU8ZJUhQz6u0YrMobmMrEHpGhNMgZGVPJGcySFJmLz9zHg4TIcPMohptH0eccQZd9CG3GfrQZ+9Fk7EGdthtVyidUJr5PWdx2iqO2UHhtHQVX11IcuYGSG+spuiodZb20TG6YSzsRStrn80g/GiKE6JNZ2PPP0GkrYMCvp7/JTHejntb6atoDyjFC1OrOos2ZSZMlGb8hBp/mGl71ZTkZ8qnP41OfxV8jCLbJjbTKCTEKJkMNVadpqDpNvVKMtXlVF8S4mj6KJksibfY02l1ZtLuypMrtkdazFnuOaHwzpuHXJVGvi6deF4tPGyW+LtUlSYjOUld5Fnf5KVyKkzhLT+AqPY6r9DjOkmMCxXGciuO4FCdxKU7iLj+Fu/yUkCPlmRGRUnyOp/w0nqpz1Fdfkn6Oi7grzuIsP4dDcR6H4jzOsgvisfI8zsqzuJUXcCnPUqc8R23VWRmf8jz1yrMEas4SqD6Fv+o4/orD+MoO4ik/SF2FwF12CHfZIVyKgxIHcJbux1m6H5fiIO6Ko3iUp2jQXqJRL91WkvDrbsj14qJi/LosSKMRx2pv4NOJnSafNko+Atugi5NpNMTLaZGMOVm+3RSkwZpOW20unfWFdNYX0uErosNXRKu3mNb6ElobSmltKKUlUE5rUyUdLUp6u7T0durp7dTT166jv1NLX4eGnlYVPc3VMt3NlfQ0VdLdWEFXQEG3v4hufxFdvjypICKLjtosWhxpNFqTReKlj8Jadgq74hSOspM4y09RW3VW/BmpPI+j7DS24hPYC49jLzxObfEpakuO48zfjzHzfdRJm9AmrUOXtApD0gr0CcsxJS7DkBCBLi4MbewCNDGhaGLC0EQvRBO9VNojGkEI0gpJiJZJjJaidWOFKO4dauJ3oE58R5KiHWiSdqBN24ku/X4hshYex1ZyFkvJeVmI7FU3cCijcFZHU6uOpVYdS50mDq8ukTp9Ii51LCbFFTQF59Dmn8ZQcApTwUmshccpi36HnNPLyfp8MRnHFpBxNESM1378MtEfvUT8njdJPjCTxAOzSdg/i/jPZpNyZAFpx8PJPLGUrFMryD6zkuzTqyUh2igLUVnibjzVUbiV0bhUcTiq47GpEnFrM7CrUlAVXMNQkYBFlYpdnYlDk43PUkKjo5I2n4bugJHeJivNtWp8jir6252y/Izgobe9jt72OvG8w0d3m4eu1jp5fC64QzTQExgjRMP9rQwNNDPY18JgXxtDPc10+W3oi5PJvbSX2vzL9Jnix6RDQRm6bbjBbcMNhvWRDGiu0FslhKi77AxdJadozTtKIOMAvqRPqYv5iLrInTgvbsFyeg2mI8vRH1iMdo90ZPK9WajeeYuqbb+hcuurlG9+GcWGGRSvm0rR2ikUrZ1CyZop4ljrigmyEJUsfZaihePID3mUnJm/IO31fyR5hrhTlDDtr4h74b8S94I44BoUo+Qp/5nUUaRN/rFMxvM/JmsU2ZN+LItRUI5yJ/45+RO+n3uFKEjJ5D+jZPKIGJW/8BcSP6L8hR9R+eJPJH5K5Ys/pWr6X1I1/f5DrdUv/TXVL/01NS//DTUv/82/QYgEujf+O7o3/gfa3wiCN4lkEXrrH9C/9Q8Y3v5HDG//I/qZf49+5t/LJQty0cLc0fwM/bxfCuY+hC7kYYzh47CuGI9jw2Tsm1/Esmk65o0zsK2fgW3NNOxrJBmSJMixYjKu5ZNxLZ+EK2IizqXjcSx5BseSZ7Avfhr7onHYF42TD65aFo/7XqyLxuFcOA5X+DicYb/GGfZrHAuewD7/sQdiDR3BtuAJzAsew7zgsbH7ONIY2sj7RMJjDX1CJpj6jAjQ/UmNLeRRbPMfxjbvoQfwSxxzf4lt3i8xz//5KPkRAmSe/weQxuosQYJCNDfIY2OkyBzyGMaQxzCFPi7Sq9An5XTLED4B8+IpOFa/inPzWzh2zMX14ULRmLcnAseeCOy7l8pyZN6zTAjRfoF530rM+1aPyNCe1dj3rsG2bw3WA2vHYNuzGs3OcCrWz6ZwxatUbJqFafdyrAdWYzm4Ev3BZRgPR2A+EoHzaAS+48uo3ReG9d2ZlCyZSNmiibh2zMT5/kyaDy+l8UQE1k/fomrtJKzvv47/8EK8RxbjP7eGpuvv0J6ym0HFab4wRkIgk+88KfTVnKOp9AjfuGOgOR0a06GtkO/ay/iuQ8m3HWp+16nld51avuky8nW3mW+6zFLJglbcJepUQHsh7doL2LM/4pbmFN/YrvNVXSpf+HLlpOOL+hy+DORzt1Ehdogay7njLxGCEByd8xVwty6bQUcKzcqLWNJ2U5tzgEH9NTqV57hljmHQmsgtp9gBGvTkMugtoN9XJJIeSYqGfQXSAVbROjfsvYITjKYAACAASURBVMntugxRw226xoBUrjBUl8mAN5d+fwl9DWX0NZQxGCgXQtRUxZ2mKlmKggdWv2gu5VZjAYNNedTrr+OrvECHPoo7nmwhMt6xKdHohrm7gUKGAwUMBwq45S+UZafLnk6nLUVKjNLod6XTXyvGDoN14nd84ubS6HHBYV8RPzCUxaMtiRkjQ4ayeIzlCbIQGcsTsCqTsFQlygIUfDSXx8gyZCqLxqiIxFwRhU0p/gfuqI4X/7JZFY25IhKT4sp/mBBpsw7eJ0RVSR9REf8BJdHbKbqxmeLIDRRHbkARLa7VV8RsojRyPcXX1pB/eTk55xaTcTqctM/nkXp4Lin7ZxP1ySwaq2MYrlcx4DfSWquhxVNNR2MNnc0q2vxl4i+x0h5RiyODgDEBjyZSGv+6LGToTxSieqVIYho012g0RNNiTaHFkSEJUbD9bOT+TZM1i4ApnXpDMn59AvW6eHzaGDESpb6Gr+YqdcoLuCtPU1tx+t8kRK6yz6mtOImr7HPx8dLj1JWdwKM8I1Kjmot4qs/jrjyNo+w09lLxr+sOxXnxe1l2CmvZKRwVp7CXn8RR/jn2suPYFSdwlp6gruwE3srTNFSdxV95Cn/FUerLD+ErOzhGir5PiBwle3EpDlJbeWyMEAUrxEcLkdhTkm4v6a/fI0LX8emujciQxB8rRA2mBBpMCWPEqNGSSrMji05PPp2efJEw1hXQWptPi6dASLa/lPYGBR2BcnpaquhtVdLbqqSnpUrQVElPUzndjWVi/K6xXNCkoK+phL5AMX2N4lJzb30O7c5ksTNliaXVGkezOVrst9VcpLbqLE7Fceylx3AqjuJUHJUSws8F0p8HV+FxXPlHqS36HE/RERy5u9GnbhcJTswysR8Uuwh17CL08UvRxy9FF7fwAUK0GHVMxPcI0bIxjBWiUSlR3Duo4t65X4hS30Of/gHGjI8xZ+3GcvMAlvzDWAqOYS0+g7n4HJaSi1jLrn6vENVp4nCpY3GoojGXXcVUfAlT4TmMhacxFZzEnH+Uqvj3yD2/WuwDnVhIzudhpB2aS9ynrxL7ySvfL0THFomWuZPLyTq1gqxTq0YJ0TYKI9+nPGkfzvKrOCtv4KyOxalKwKFOplaXiUuTjlWZhK0mDbchB48pH48pH5+lhIC9jFaPmp5GE71NVlrqNDR5NPS22EcdYHXT1Wyn1W+lo9FOf4eHwS6fLETBRrnRzXLisYXh/la56v3u7Q7uDnfxxe1evrrdza12L66qHMpuHCVQHk2fKZ4B0x8WoiG1EKKe8rP0lAsp6ik9TVv+MRoyhRQFx+ec5zdi+XwVpsNL0O8Lx/BpKLqP5qGRpeh1SYpmoNj4oixEpeumUrpmCiUrJ1Is7REVLnmGosVPUrzoSUrCx1EY8iiZUlqUMONvSHzxr2Ux+mOE6MFS9P9lIfrvf5IQBe8TBblXiAwhD2MOH4dz1UScG6feJ0T21dNG0qGVU7BL43G2JRNwLHkO++JnsS4SSY0t/Ensi8ZhW/g4toWPYw1/DGv4Y1gWPX4fwc+xLXwce/jjOMMEjgWPYQ995A9iXfCvI7ibExSpkb2fR+UiBMv8R2VBsc1/eCwPkKHRmOf//B7+fYUoKEWW+Y9jCfk1lhCRcJlDn8UU8jTm+eOxLJyMfdVL2De/iW1HCLb3Q6WyhYU4di/G8elSHJ8uFXK0b7kkQqMZJUX77hci877VqHeGU7T6dfKWvoR6Ryi2PSsx7FqM6oMFGPcuoe7EOprPb8F3NALnp/Mw73gD87ZXqFj8NCXznkAZMZHad2cT2LOA2l1zUG+fTtHKZ6hc/zyevSF0nl9Pd+ROepM/pSN1H+1Zh+kpu8hdeyp0lEKXgm89KbSXf86Q5hy4bkB9ErTchNYivmuv4Pft1UKKOvR802W+T4i+61JBVwW/by+i3xlDg+IgXcW7+Up3hq+ccdz1ZHLbl8cX/gKRADXki4OtgXK+CJTzZWMFXwQU3Kkv5AtfIV/6SrjjK2bQnUOvOZGGinMYU3bRU3OJfu0VulUXGTDFMmRLYtCVzlCtEBAhQ4JgUjToyWXQkyvXcN/xZNNnj6fLFEmvJZoBZyKDtWn0e7Lp8+bT7y8RSZEkRbcbK8cI0ejjq7ebShhqzudWQw6N1RdpKL/ArdpMemypDHpyR6VEJWOE6E5jvixEopFOlCz0OrPosqfS586kz5lGryNFToqGvTeFEElSdJ8QPUiGRgtREDGekYhNmTAmGTKXx8hSZFREYVREylJkrYrFWhWLpTJGyFD5dYyllzGUXJCFyKg4K/OHhMhSelYa1/mXhUifeQBt5l7UabupTPyQsth3KY7aRv619ZRGbUIRvZnK+O0oE3egjH+HytitVERvQXFjA6WR6ym8tJycUwtIPzKHnOMhxO95m9xzG+lz5PDbdi3DbXq6A1V0BCrpCFSOEaJmRxZN1jTqdbHUqa+LkaPRh0Frzssy9CAp+mOEyK++QqMhekw61O7KocWeJSqepdrrgDmVBlPKHy1EQdl5oBCVCkG5T4ik56N/nCxEKtHs5qs+K6RJcRKX4izO0jM4S89gLz2DpfQkFsXnmEuPY1Ecw1pyVOI4tuLjOIs/x1V6Ao/iBN7yz6kvPyYnRL7yA3jKDwghKv8Md/lnuBQHZO4VIl/16fuEKMhoIfKqL+PTXbtHhO7lHiGSKsgbdHH4taNH6EZ2jBoM8bIYCZJosqaN/P45s2lyZdPozKLFnUNrbb5IjfzFdAUU9DSVy/LTFVDQ0zCS/HTWF9LtK6S7Pl8ily5PFp2edDpr0+isTaHDIZoORbX6BRq04s+jR3kKt+IYztJD30/JEVxFhwUFB3EVHKau8DB1+QewZ3+ENnETyqjlVEUtRhUdLgnPQrQxiwSx4UKEYkJRRy+Qhagmeik10cseLETxSwVxy1DFB6Vo7Nhcdex2OSWqid+BOmEnmqR30aW9jy7tffSZH2PM3o05Zz+W/MNYC49jKTyFufgcpsJzmEsuY6u8jrM6GpcqRiYoRs7qaBzKKKwV17CWXcVaeknIVOEpLAWfo0r5hKIr68k/v5K8M0spOLOY7OOhJO97k8Q9b5Cw760/WoiyT6+WhajoxgdUJO/HUnIRW/k1McqnS6VWl45Lk06tLpN6cy711kIanSU0uytodlfQ5KykyVlJc62K9nodvU1WehotdDVZ6Gt10N3qlPeIOhqttNRbZCEa3TIXPLoabJsL3h4KpkPBhKi/J0B398gdoqAQlUcdo7k8hn5DHP3GKPqNUQwYokZJ0VghGlBepL/8nEx32Rm6FKdpKThGIOMA/sRP8Ea9R+3lrTjPbsD6+QpMh8VVedMuIUXq92ah3PEbKre/TsW2lyndPJ2SDdMoXjeV0nVTUaydStnq5+WxueKIZylc+hSFi8ZREj6O4rBfkx/6GNlzHyLrrX8i9bW/I+XlvyVpxt+QOO0vSZr6X0h54aekvPBT0qYG+QlpU39CxhSJ539M5pSfkD1ZkPP8j2Ryn/8R+ZP+goKJI/xrhSiIYuqfo5j65/8HCVGwTEEkQ0EhMs4ZQT/nZxjm/hLD3F/Ki/3WRU9Ru+Z5XBtflIXIumEG9rUvYlv1Ao5VU7CtmDxGhqyLx2Nd9Ay28KflkbVgWmMNf0zITthjgnsEyRr+2MjHHsC/Vnj+ZSF6+N+Mbf7DI+Ii88t/JWN//PcJ0QiPPRAxwvdrbPOexBLyJNb5T2MJeRrjvKfQhz6LcfEkzKtnYNrwOvrNb2LY9jaWHXNwfDCfuk8W4961GNeni3HuicC2d7kkRgLj/pVY9q/Csn+VSHw+W4314FqsB9di3L+SqvcXkL/mdXJXvoRqZwia9xZg2LUYx8GVOA8sx/7pIuwfzse2czbmba9hXDcN9fLxqJc+S/Gchyid9wg1EZMwb3oF8/bXKV89kZzFj3NzyRPYPplJ5/n19Ee/z53Mz+jPOUJX3gl6yi7zlT0DmsugWwl91dBezBe2aHqqTnFLfQ48iUKIWoqgTQjR79pr+KZdx9edRv650zhKiPR816Xm285Kvm4t4o4/gy7DBRyJmxmsPMwdyw2Gncnc9d7krvcmX3iz+NKfx1cBBb8NVIzQWMZXAQVfeIv5witSkFt1ufTZkuk0RGPN3Isv/zC9mov0qC/Qp7/KoCVG7BPVZookqL7oHiEqklOi0aNzQ+4MemxxdBhv0O9IoN+dSm9dFr2em6OkqJSBhlJuNZTL5Qr3js0NNxYz3FTInaZcBh2J+MvO066PoduawqA7h2FfkZR+lUgSVSxKJRoLxwhRMCUa9hXQX5tFj0PIUK8jhV5XBv21WVKFeL5EoVweEeQHQRnSlcaiLYmRxSgoQuaKJMSe0VghGj0mNyJDI0IUlKIRHixEwXTo31OIgglRTeqnVCZ+iCJmJ4WRW8i/upGSyM2Ux25Hmfgu1UnvUZP4HtUJ71Kd8C5VsTuoTthBeeQmck8vIf3wPDIOzRa7APvnkHh0CTWZR2iyZtDXWE57g4KuxiraG8pp95XIQlRvTMSjiRItaWOE6MJ9MhQUotH7Qx7lKXzKE/iUJ8aOzFWK/ZwGTSTNpnhR6y1VQ7c5M2m2p9NkTaPRkionEfXGRHyGBPz6uJFxOVmILgshGiU3I2Jz4o8WIpmgEJUfx1t5Eo/yhHRHSRQzuMtP4FKcxll6StyCKTmJteS4xFEsxYexFB/GVHQIU+ERTIVHsBQekV73BAHlOUmKjkjpUFCIDuAu34+7fD+usn3UKgTu0r24ioUQeSokIVKLhrx6bST12mCDXXCsUYz41aouij0m9WV8mit4tCOMFqJ6beTIoVqJek0U9ZoY/NrY+/aL/Po46o3xYwiYk8XdKnsWTdYMArYMGqzpNNkzaXZk0V6XR7evkN6GEvoCpfQFSunxF9DjL6DLl0eXJ5fOuuwR3Fn0eLLo8WTQ40kTaZdOVJX7NeLgr7yjpjxBneIIruL9OAv24sj/FFfhHtzFe6kt2Y+7eC/u4r24CvfhKtyHs0B6nr8fV/5+6vIP4M7ZhSXtHdRxq1BGLkIZGU51VBjqqHCJRWiiFwsBiglDExM2Rog0DxKiuGVo45aKW0US1XERVMctpzp2tajb/heESJv6npCijI8wZH2K8eZ+THmHMBUew1RwElPRGZH0FF/AVn4NtzKaWlUMtZIQBUXIVnkda8U1bJXXsVdcxVF2BXvZReylolBCnbab4utbyL+0loJzKyk6t5zckwtJ/extEna/Tsr+mffsEM0h5cgCUo8uJOP4YrJOjBWi7HPruXlpM0VR76FMPYiu4Ay2yutSwUMmHqNIhzyGbDo85TS5FLR6Kmj3KGmtq6LZXUWjo1y+P9TbZGWwTdyg6m1x0haw0BawyFLU1eyku8U9MjYn3RwKHve99xBrcGRuuL9ViNFQK7dutXN7sJM7g+10+W0Yi5LJvbCHutxLI0Kkj6RfHymkyBDFkCGSYX0kw9prshANVJ6Xhai3QkhRZ6kYn2vK2Ic//mN8kTtkKbIfX4Hl0BJMe0RSpPl4HqoP3qZ655tUvfMGZVtfomTji5RsmIZi/TQUa0VKVLxigpwQFS55huIlz1C86GkKw39NXtgT5M1/lLx5j5A7+5dkv/lPZL7296TP+FtSX/xvpL3wV6RN+0vSXxhL5tS/JGPKT8iUGBGin9wjRD/6/7UQBUflHiRExtljhcgU+ij2xU/LQuTc9CK2TaJUwbHmRRyrxIicY8VkIUNLn8Oy6Bks4U9jXfAU5gVPSKNcI2NrZklE/qME53+lEFn+txOiESmyhzyNJeRJjPOeQjf/KTRhT6NZPBH1simoV0xFu2Y6hvWvYt/2Np73Q/B9Eob3k4V4Pl2Ce/cSnHuWYNsbgXVfBOZ9y7EcWIH1s5UytoOrsR1cjfL9+eSue5mcVdMp3PAauo/DcBxcjvvgChx7l2B+fz7GLW+hXfMSmqWTqFn0NKqwJ6ic8xDls35O+dyHqJj/OOXhT1K84EkKF40jdd6vyFz4COWbptJzdTODcR/Rk/AJA1mHac44REfpRb60Z0GXRtCpgk4l9CqhMY9hwzX6qs/ytT0GmnKhqRBaFXzbqpSESMPXnXq+7jTybef9QvRlcz5fNN3k68Z0rEnbacrbxYDmAsOWaL7yZPCVL4cvfLl8WV/AF/UlfOkv46uGckFAIagv446vlGFfEbfqchlwZNBjivt/2bvP6LrLM93/OWf+mZmTZJJJZhJCSBhCQggkIZkk9NDBFAM2BgzG9A6uuPci9265yJZk9Wb1snvvkrak3Zt67122wcZAvufFs/dPkm2SyUzOmTn/NS+uJVtZCqCwQJ/c93Pd9DpOYE5ZRLM8jvHqBHrNhxitSWbMnc6IN5eRQJGEoqmJNbGNhcqmHGstZdB3mk5nCr2uDPp92Qz4T9MfLGQgWMJgpEys3TWqGW3UChRdqVihRc14s4yzzRWcbyilvyYdd8U+epxZDLrymQiWiRW3KIgkRLUoGWtWSDeLYut9Z5uVjNfL6PXk0VuXw5A/X2qgG/LnM1FfKqFoor58Ooicumycumyq1Jk4lOlUqTMRn5sOolpD5jQQxRB0OYomQVSjTZ6MLlG0zmkSrgiiqStzMQBdmi8DUU30o6MoDnv+JglEltw16DNWoDy1GNnJ95GdfB918kJ0aUswZS7HnLUCe84qbNkrpdhzVmHOWI4u6UMqDs0nff0MUtc+QNq6h0nb9CTpu+ahylnPYLuW7lYjvZ02ulvMYq2pXkGbt4hIZQYha7IEj6kgit3EiaXZeohGs/ghNWTcR8SwW8JQvWmvWBMz7KfeeJB6g3iXMxVE7b5cqSK6xZVFiytHSmwS0eDMoLE6VZQBxBBgPUHEcoyQIR6/5gCBGGhU+0UTl3LPtPglJIkENPuumJB6DyHNLiK6XUSMO6k37Y5mLxFDDEX78Kj24FbuxqXYGc126uTbqJNvmw4i2S6CukOcb62gzZ5IWLePiG4PEf0OIvptkyjSbSSo2SCiWk9QtZ6Aci1+xToCqq2EtTupNx4UBQ22hGibXaLUZhexHJPKIEKmI6JQwHKMRluCNDkSOTktTfYkmuxJNDuSabJPbWdLnZbGapH66nQpDc4MWmpyJg/a1k620bXU5dHqErePesNlDDUqGG5SMtQkY7ChnIH6MvpDJaJQw5cn7l25c6SK98aqEzTajxGxHo6CW/y9FdbvIqzdSVi3nZAqDm/FOtwlq3CXrMBTugpv2Wr8srUE5eumxV+xHl/5Orxla/GXrsVbsg5/8Ro8BcuoyX4fW+p8TEnPY0meKyHIduoF7MkijlNzsSc/f0lewJ7y0rQ4UufjSJ0fXbsTGLKkvXgZiMyp72FO+SAKoqXTMGTP/gh77lLsp5fhyF9JVeFaqos3SiCqk4tihBrFQWqVR/BojhMwJhE2nyJiSSFoOYXflIRbl0Ct7ji1uuO4dQm4dQn4dAJFPv1xfNoj2E5vRJ28EPnxt1HEv47qyGsoDs+nYNuTpK28j7wtM8ndOpOcbbPIiXuGnLhnOB2dEBXsFgdai/a+Ep0UibW58qMCRNbCHdTbM/FZ0wlVnyZSV0KkroxwTQkN7goaPTJa/RraAlraAlpa/TqaPVoa3RoaPXqafAZ6m2oEiDoD9DSLiVBHo4ueVi/9HeINUSzDPRHpvVAMRbFJ0eSR1mapaW58qIOB3gbGx3s4M9bHYE8TvY1uGhwKNEnbsaZupUV3hAFHAsOVJxiuPMFodZJI5UlGK08y7khizJ7IiCmBYeNxhgzHpAzoj9CnPUi3fA8dxXG05G2gOX01DYkfET62gMDBd/Hsfp26uPnUbJpL9YbnsK+djW3V05iXPYZ+ySOoP7wf5Qf3oX7/PrTv3Yfu7bvRvnEHylduRfHy71HN/z3Kl36L8sV/RfHCLcjn/grZs79A8exNyGf/jIqZP6F0xrUUPyhQVHDPd8j/w7fJv+sfp6Xwzn+k8M5vUnTHNym8/RsU3yYiQCRSduvXqLj176dlKo5kv/9b6TDrpaUKytv+B8rb/se0tTmBor9Dd9ffo7/7f2H4w9cug9ClIJIg9MA/i/zVQfSDaYmBSMolK3POJ6+dlqqnrqNm1vWi7vnZG/HM/w3+t27D9+7dolTh7TtEkcJrd+B/5VapMME771+l9bgYhC5bO3vmZxJEYitul62g/T+WvxREl67UXf71fyKX4ehyILln34x79s3T1uekFrrnbsE69zdY5/4Wy4u/w/zCb3HMu52aV/+A772HCS58nMDiJ/F/NJvgmucJbnyR0OZXCG59lUDc6/i3voZrw0sEt72Bb8sr2D+ahfyNe5C9dS+6RY9Rve45KtfMxrZsJjUrZxNaOxf72/djeek29LN/iebxn6J79F8wPPojDI9eg+HRa9A9fi3aWT9B/vQNlD39U8qfu4ncp69D8ebvaD7wGgNpHzGQs46+/C10l+5myHSKM+5iPms1wIiLz3ur+KzHxh97bQJFnWo+ry9ktDqJAdtxvogUQquMP7ar+axDz2ddVj7rcURBVDUNRJ/3WPis28iFDhUXuxXQVc7FQCqerEV063ZxpuYkZzxpnAuejra9KTlTr+Zcg4ZzDRoBoxiImnQSiMbD5ZwJl3I2XMioO5OIfAfu3BV0aXdytjaR0apjjNUkitVmT7ZUxx17NzQaKZ9SUz399yPhEno9eXTVZdLjEYnBaDBQyGCkjNFGNWMNWsYbddJdovHWaJr1jDdpONOo4pNmFReaFUyESuiwptBhTaO/KotxXwlnw2JKNB6t7B5pUUmJoUhMiJTSW6p+bwF9rlwGfQXS6tyw9zRjwULOhIuladuZcClnI+WcjZTzFbcpn1jqDHnEgHQlELlM2fgs2VKznMuYMe0Nkfh18pVR9CUgqlLtp0q1/68KInv+Jmyn12POWY0ufTnyxIXITr6P8tRCNKcWYUj/CHPWCsxZq7BlrcaWtRp79hocueuozFuPI3cd9pxVmFIWURH/CoX7nqNg72xO751DSeJ7VCr3MdhppK/LykBfDX1dlfS3melt0tEeKCNSmUHQkvQXgShk3Cfeueh3ieroaASIBIbCxsNELFEQ1abR6c6K3s3JoNWVFq2GTqW5LoPmugxREx2tim6sTqKxMlGUBtgSqLcenwKifZMgUu+9DEP/dhAJDIU0OwjrthPWxRHRbyOi30a9YTsR407CevEexaPehUuxk9oKASGXYvt0FMl3UCPfhUu5n4D2MJ3ONII68eca1u0TP9gbdhDWxRHWbyKkW09Qu46QZh1B9VqC6rUSiIJKAaJGw0EazUdotJwgYj5J2HIy2oQnMBQ2HiFsPELIIEoEwuaj0fdfx8UEyXb8CiCajPi+nqDeEr2fZDsl3VWqd5yKJpVIVRoNTrE+11KbddktIwGjyXR6ChgIlzLcKGOkvpSBUBF9/gJ6vDl01WXSWZtGR00Kbc5TtFUmSauZ0iqmeZ/43uu2E1THEVRtJijfgF+2Fm/ZarylK3AXf4S7eAne0mUEypYTLF8xmbJVBMtWEShdia94Gd6ij/AULMOTvwRX3gKqM9/GljYPS8rUiZAAkePUi1EUXQFDfwZE1tQXsaa+iCnlBSypL2FKexlT6uuYUt7+syCy5SzBmrcU++kV2AvWUFkSA9EeaWVOekekPobfkEjQlCyOAZtP4TMk4tIep0Z7jBrtMVza47i0x/FqEyQQBXRHseZvRJ28GPnxt5EdeR3l0ddQH36Z4m1PcWr5PWJCtPkJcrc+RfbWWZeDaPeLFO15SZoUFR94g7Ij76NMXoataCd+SyoBew6h6gIidZMQmoxCSoNLSYNLTbNHS1N0ba670clQh5fBDj89zS46Gl10NrungWi4J8JIbz0jvfWT9dpRFMXW5oZ6G+nvijDQ3chgT5M0KRoebOHcuV4+PtvPaH8b7cFq/MYSNEnb8RTux1+2gy7zYYYcCQzbExipOiniOMGI4wRj9kQBIsuJaSgaNh5n2Hicft0helX76arYQUfBZtqy19OSvpqGxCXTUFSzfR7OLS9Qtel5HBvmYFn7FMblj6Fd8jDqRQ+iXfQg+oUPon//XnRv3y3eE716G8pXbkU1X8BINe+3KF64BcXzv0Lx7E0onrlxCop+SPGDV1P0wHcpvPefKPzDdyi4+9sU3P3taSj6bxD9dUBUM+dn1M29Gf+rvyPw9u3iDdHbd+B6/VbqXplsjPO8eAueub/CM/dXuJ77BbXPXv4OZ+o9nqkY+m8Q/YUg+jdMjKaDKNqUN+dmqp69mcpnf4n9uSmZ8yvsc35F1XO/oeaF31E3/05xSPfNe6l77yFcC2fgXTmLwLrniGycR2TjPJrjXiWycR51S57C9Nb9VMz9V6wfPEj18iexL3uc6lUzca95Gt/yJ6l5536Mz/0a3VM3oZlxPdoZ12J85GrMM0RMj16N4fEfop55LYonr6fs6espeOp6NK//jvC25+hLXshAzjp6CgSG+rXH+cQbxdBwHZwL8Wmfk0/7nKJeu9fGH7v00KnmYn0xw9Wn+NibyxdNFfyxXc3n7XppShRD0ZVAdLFLw8VuBV90yfg0nM2g5QANJWsYtR5iwnmCCU+GwEq9ijONGglEAkVqPm7U8nGjlomGy0F0NiAOtjbJtuLLW86o/TBjjngJRaOuNEa84kaRONxaPr2RLQqikfpyqYVuOFJGr+80XXWZdNWm0etKo9+TJQoNQqWMNigYa4ii6BIQTbQYONOk51yDhk8a1XzcpORco4JxXwld1nR6bWmMuQuYCJYx0SDeEo00axhumYxAkYrxJgUTDcooihSMRsoZDBTSXZtNb10WQ/58RgMF01B0ab4iChNycZvzcJlypQruybdDOdQZc6RShTpjBi6TeNzrt+fhs2RLE6MabYq0IheD0KUrc7VacYvIqYnHqYmftjJXewl+Lk3s/kfskIz3oQAAIABJREFUOKtTtpvaCpGa8l1UFm+7IogqTnwg1uVSFmHKXIk5axWW7NXRrMWasw5rzjoceRupLtyCs2grVQUbqczfgCHrI+RJ71J64hUKj7+CuXQT9Z4cBnpt9PXXMDTkYaC3jsGuSoY7zAw0a2nz5IsVqcqU6AThJG2VJ2mrSqDZER/NIZodh2iyH6TBup+QcfcVQSTqt6eDqMFxkrbaFDo9GXR60uj0pNFWmyy9dxE10qemJTY1aHIkiDck1qM0mI8QMhzCr91DQLPn8ndDU/KlIFIfEJFAtIOQZhsh7VZC2s2EtJuJaETCujjChh0EtDvwKrfjkU8CqFYWJ/26Tr6NOuVOXMq9uJT7cSkP4tMewa0SxQwhwyGChj0CRIZthAybCOnWEtSuIahdQ0CzmqB6NQHVajHhUG2eBqIGc4IEorDpuICPKZ6QQbTtBfUHCBgOSBXnkzkeBe5kmuwnaXIkiO9rFEQRSwJhSwJhy0mC5hMEzScEvqyJhO2ina6hUtwxaq3Lod2V++XHXutyaK/Nodt9mqFgEYOBQnqjEOqqTaOzJpkOZxLtVYm02U/QYj1Go/kwDaYD1Jv2ihtWhp3ifw/1FsLKzYRk6wiUr8FfthJv6TI8JUvxFi3CU7gQb9EifFMSKF5MoHgxvsIleAsW4z69EFfeAmqy36cm+32c2e/gzH4LR/pL2NJewJH+kkjq/ChyYpOiSyAkgUigJ4YoR+o8KbH/zBIFkSX1ZUwpb14BRJNNc7FSBVvOEiy5S7CeXoGjcC1VpZtxynZSp9g7BURHqFMdpU51FK824YogqtMco05zDJf2KC7tUby6Y3h1xyZBdHozqpQlyI+/e0UQZa5/mMx1M8jc+ASZm8XqXN62OZze/TwFe+ZKICqOts0VHRITIlXqCmwlu3DpT+KzZBKpKaLRU06zV/4nQdTo1tAeNNEesk7eIGrzMNjhpb/NQ0+re8q6nIe+9gD9HUEJRbG7Q5eWKQz1NkbvEzUw0D3lHtFoBxcuDHHx/AhnRjqorzNSJctAkxRHuz6F6ux1tGv3M2y/MohG7ImM2BMZtp0UKLKcYMicwJA5gUHTcYYM8fSrD9Ar30VHcRwdpzfRnrOBlvSVNCQumf6maOd8nHEvUrVlLraNszGveRLd8kfRLpuB/qMZ6Jc8gn7h/aJw4R2BIs3rt0+H0Uu/ESiaK6ZEshiKnvwxpTN+SMlD36f0gasovl/AKDYxKrj72xKIiu74JiXRlN3+DSnlt30D2W1fm54ohOS3/h3yW//u3wGir6K762/R/+HvBIju/QbGe7+B6b5/mBbz/d8UIPqSuu3/LBDVPHktNVNAJNblrqf22RvxvvQrAq/9luA7t+N751bq3vw9rld/S+1Lojrb/fzNIs/ehPvZm6RSAqmB7QrxzLkB7zOT8cy+/i/MTy/Jf+7X/6Urcn99EE3HUWx1LtaUVzPn5zijqXr251Q9K3BU/Yy4p1T99M1UP30zlbNuFodmn/sNlS/+Hucrd1Lz+t3UvHUPrg8eJLD4CSLLnqJp1Ry8HzyCY/4dmOf+Hsf82zDO/Q2WN+7EtfRRKj+4F+eH91H52u2Y5/wS/cyfoXtcYEg/44eYZ1yN5eGrsEZhZHj0atRPXIPiqWspm3UdRXN+gn/Dkwwcf5eBU0voy980iSF3EfQ6YMjJF6NuLgy5+KS/lvP90ZtCvQ4+7zQIFHWpudBQzIAznQv1pRKIPms3SiD6rDs2JXJGJ00WLvYYudij52Kvms+7FNBSzB+DmTSXrKW1bD2DlgMM16Qw4CtiMKxkokHNmfopadRwplHD2UY9Ew1qAYSIbBqIJjwZ9Jr24875iA7lFkatBxirPMTH7mSGqk8y6s5kzBctWYjWVV+KIlG+oJhMpExMimrT6KpNoa9OoGjIX8hoRMZEFERjTQbGm42Mt5om06znXIOOcw2iRe5Mo4JzYRkDzmx6rKmM1Z1m3FfCREQhpkPNGoba9Ay16QWImjVREImMNohp0XiTguFICV11U0F0mmFfLsO+XMaC+ZyJFEqZCBXwFas8mUp12pcWKkwFUa0hk2pdClXaU9QZM/BYs/Fbc/BZsvGaow10htRpKJoOohP/V0BkO71Rej+kTfsI2ckPkSd9iDZtCeasVVcEke30RqoKt+As2UZN6XZqy3ZQXbwVU/461JkfUX7qffIS3qLOFE9fm4b+3ir6B90MDwcYGnAz3FvNmb5qzvTaGGpU0O0voMOVTZszldbqZNqrEmmvPkFL5dFLQLSfButeQqadBA07vgREAkUhg6ilbrQl0OY8RYc7lQ73KdpdSbQ4T9BYdWJ6U1qsQroykabqkzRXxkB0JDpBOEzIcCAKol341TungGhHNFNgdKWJkWq/9OugajdB9XaCmi0ENZsIaTZMS0SzmZB2KwHtNrzKODyKOOrkW6mTb6VWFjcFRWI6VKfYjUu5X7p7E9CLyU3IcEjcZDLuJmLcLoEooFmJX72cgGo5AdVKgopVBOVrCCs3U68RIGowxotpkOk4YZN4QyUgFLvDdGCyUtx4aLIuPZpGW8K0xIDZ5EgQB3ctx6bcXTqG33gUv/EoAVOCuMNkPUnYnkRDZQpNzjSaa9Jpqc24JFm01GbRVpNFe20OnTU5dNZm0VuXQ587m+66dDqdKXRVJ9FRdYL2ygRarEdoNB+W2vjqDbupN+wmohdAjWi2ElJvEutvZaslDHnLluIpWYy3eAGuwg9w578/La689/DkL8CTv0CCkDPrPaoy3pFSnfk2VZmvUZnxMpUZL/+bQWQ79YI0BYqhSGBovvT11pSXsJyahyX1ZSwpr0ZB9K7A0FQQSbeIpoAo5yOsp1fhKFxPVelWASL5furkYlVuKoimrs0FTcl/FkRe3TE86sMSiCqiINIkvInmyCsUb3uKlBX3krbmAdLWPED6+hlkbHicnM1PkrNtFvk751Cw63kKdj0fBdHLEohKj32AKnUVtpJd1GgScFsyiNSV0BpQSSCanBQpaPYqJRA1e7R0hUWhQldDJd2NVQy01TLQHkVRp5++Dh/dLS56Wt0SiAa6ph9mvbRu+1IQDfUKMJ0708UfPxvmj5+N8slED/4qNeaiJLSntjPiLMCbv5lw2VZ6jYf/LIiGrFcGUZ9WHGztKN1GR8FmOvM305m3nua0FdKbIm/827j2vYZz98tU7ZiHY+tzmDfOwrTmSfSrHse48nFMKx7HsHQG+oXRau7ouyLtG5MwUr38W5TzBYrkL/wC2bM3UTHnRipm/4yyJ39M2ePXChg9cg3FD15F0QPfJf8+AaOCu79N0V3fouSub1F6p0j5Hd+i/I5/kFJxx9eR3/51CUQxCP1VQHTP5FuiS2EkQPTNyUnRv/sO0V8PRM4nJkFUMwVEzmd+Qu3zN+F5+RaCr/+O0Fu34nnrd9S99htq5v2K2hd+KQoSpgDosns5l2HoetzPXD8NQ/8Nor82iG64Ioim1o6L309Witc8/XNqnv451U/dSOWTP8M+6ybsc34lDte++DuR+bfieu1OfG+Lt2OO53+DddYvqH7+XzE9eQP2536J7cVfY5n3a8wv/hLtrJ+geuxajI//GNPM6zE+eh3Gx67F8Og1mB69GuPD38P4yFUYH7kK7cPfRfv41Sie+iFls65F/85vadn/EoMpC+lKX0ZP6c5JDHUYYdwLo24+GXAy0VvFuT4n5/vFlOjTHoe4NxRDUaeWwbpsxv0FfNqi5LMOPRfaDXzaYeZilz1arlAlvi66enex2xxFkZYvutV80VQGbeWcdyXiTHmf1rKNDFjixcFrX5GY/oTKmYgoRBrU0jRmrEHLeJNGFA1ESpkIFTERyOfjYC5DjmP4ClbizlnCkGkXZx2HuehOFqvM0dW5kcCUw6ZXANFQvWxa+cJwqJh+TxYdziS6ncn0uzIZ8pxmLFTBRETFRL2WsQb9ZSCaaDFxtlHP2UaxPjfWqORsRMaYu4BhZw491lSG3QWMh2WMNagZbdFOA9HUKdFYs4rRJmU0coYjZfT5C8TbJk8OQ95sRvx5jIVEJsKnRUIFjAZO8xW7IkWq3XaoUnGq06nVZkpvhlymbDEdsuRQa87GqU+lSnuKWkM6bksWfmuOFLFGlxa9P5RMrT5pWqaCqEZ7hBrtEQlGfw0QOYrisJ3eOA1EqpQlAkSnFqDL+Ahj9qrLYsldg6NwI1WlW6kp30FtxU7qZHuoke/Bqz+IrXwHiqzVVKoP0xIoprNZR19fHQNDfoaHQgz1exnuqeFMbw1nehyMNGsYCJeKtSZ3Nt3uDDrrUmirOUl79fEoig7RXHmAFvt+Gi17iRh3SgdFxeRD4KjesJt6/T4ihn1EDOKAar0pnmZ7Am01J2mrOUlL9TGaKuNptB+JrnidmPyhfUqjWJPtyLRihwbLQbHCpt6JX70Tn2oHAeWUNrEpieEooBTxy3dPi/j8DoLKrQRVGwlpNhBUryWiXkdYtZawam0URVsJquPwqbdGUbQFt3wrdRVbqKuYBJFLvjt6M0ZUdXu1hwjo4wkbj9BgPkaL9Rgt1iNEDLsJ6DYT1K7Br16OX7UUv2opQcUygopVhGRREGm3U6/fR73hsLQSF9AfEr/WHyCs20dIK2q+A5o9Up142Cgmc+I47GSk76VdpN4WT8RyhLA5+gbJKI6bBg1HCejjp8DoGGFLwmQhwyWTvJbqFFqq02ipTqO1KoPWqgzaKzNor0yjvTKNrqpUuqpO0e1MpMuZQJstnhbLIZqMBwSE9PvE+y3dLvHOSrONoFJMh4KqjQTla/DLVuOXrSYoW0mgYhmeksW4ij+kLv99nLlv4sx9k5q8t6jJe4eanHdxpL6JNfUN7OnvUp39wRXyHtXZ71CZ/Sb2zFgpwsvYUudLIIqVLMRgJD73QrRlbjKX1nBbU17FmvIqlpTXsaS8iTXlHawp700B0dTjrAul46y2nCVYc5dhy19NVdEGqsviqJPtwaU8SJ38IHXyw7gUR3ApjuBRHcOjOS6tzfkNiXh1x6LHW0U82qN4poDIpT5CdfkeCUSyhPeQH30DQ9K7qA+/zOnNj5Gy8g+kr7qf1NX3k77uQbI2PErOpsfJ3TqT09ue5vS2p8nfOYfC3XPFcddDr1N8+C3Kji9Elb4aW+k+cdjakkGoppB6VzmR2grq62Q0uOTSx0aPIvqWSE970BQFkZ2OiGXyHlGHSxQrROu2O5vrpGlRX4eP/k4//R1B+rsi9HdF6OsM098VkVboYlCKYWi4rzWKpUbOn+nmwsf9TIy00uyzYClLorb0GH2VWQzZk6hOX0ZD+Xa69QcZdiQyUpkkZdiROBnbSYasiQxaTkooGjAeo097mB71flpLt9NUsJG2ws10FGymKXMNDWnLqU9aQiBhAd7D71K7/zWce1/BsXMetri5mDc8g3ntLMxrZ2FZMwvL8pmYljyGfsHD6D64H91796B/5w9S4YLq1dtQvPx75PN/Q8W8W6h44VeUz/0l5c8JGJXOvoHSp35C0RPXUfTYDymacTXFD39fWqUrvvs7lN71HUrv+Dald3w7CqJvTQORyP9CfvtkZLd/FfltsfwNslv/J7Jbv4L89v8xLZfWb8dQpP/D30lToqkgumxiFD3Qan7w25gf/DaWh74zLdaH/2labI98d1r+oyByPvFDKbVP/JC6mddSN3MSRGI6dAOeeTfjf/XXhN78Pf43fofn1d9QM+8XVM29EeezP5sGIffTN0i1038OG95nfjItntnX43nmusn8xUD5z/36PweeP5v/6Nre1LtIl2TqqqLIpSuMP59W3S3uGEUnRXPE26PKZ36BY/bPpdhn3Yjj6RtxzLqBytk/o/LJn2F78gZsT/0E85M/xvLEdZge/xcsj/0L5kevxTTjR9Fcg/7h76N9+CrUj3wX5YzvopzxTygf+jayB79DxcyrMb/xa1r3v0hf2kJ6T6+gr3wrParDjFXl8FlEDR1W6KuEUTdfjLs521vJ+cEaLg7W8tlAbXRKVBWt0LZBj4WLrWp6a7IZCRRBj4UL7QYutBv4pN3Ep502Pu1xcLGvKhoHn/ZauNBj5EKPkc+69XzRouTzxlI+acyl33GI2qQPGFTu5II7RbwnCuVyJlTAxJQ7QgIpGkYbtZxp1orDpfXlTISKOBsu5JNwAWcDOQxUHiNYtAZP1iKGdTs4Y49nouqk+OdyXToD3myGggUMR0qmgUigSBwyHa1XTSZSzkiggI7qU3RUJTLozmLIlcO4r4TxkEIC0ViTgYlmC+MtlkkQNZs406SX3hRNRGScCZRxLlBGmzGZnqosxgLljDdpGG3RMtqmY7RNx0irlpFWrfhci5aRZjExGmkRMBpulDEcKWEoWEC/J4d+VyYj/hwmgnlMBHOYCOdKMBoN5IqVOdEiJw6xugw5uI25uM0502PNxWPLw23JwqlPlUAUe1M0+a5oEkTTUXRyEkSaBAlF/ydAZM0ThQq69OUokhZRlvA+ZSffQ5W2GEPWSozZqzDkiBizV2HKW4OjeBPVZXHUVuwUTVTyPTgVe/AY4nEZjuBQHabRVchAh4Wh3hpGRoKMjkSiIPIz3FPHWHc1w20m+url9IbFg/duTzY9nkwBImfSlCnRnwdRRL+DesPOaHZHf9DdQ1i/h3rjQfFDuUOAJ2I9HJ1mHJeKAuqtx2kwH6HBcnhapXfYtJewaS8h425Cup1StbJXGYdfGYdXvuWSiGmORxGHVx6HV75diqdiG56KbeLzik34FevwK9YQUK0mpFxJRLWaiGo1YdVqwqr1BFUbCag2CxCpNuOWb45iKAaiHV8KIq/2EEHdIcLGIzSbj9NiPUa9cb+o3Nasxatahk+5BJ9yCX75R/jlywlWrCYsX0+9ehsR3S4BH8MhAgaxFiemQXsJaHZJ8avFzaWAbq+Ynun2EzYept4UL2KebAistx0iYj1I2HKIkOkgQeMhAvpY4qX4DPF4dYfx6g7jN8YTtorVx0vvGsXa75rsp2iyn6LZmipiO0WrNYlW20labQm02uNptR6MHqvdS6NxL/WG3aIwIVqaECtOEEjdTEC5npBifbQoYY2YoMlW4i1biqtoIc7893Dmvj2ZnHdFg1zauzTIN1OVs5jq3KXTUpWzmOqsBVRnf0Bl1tvYM17H9heD6GUxAUp9GWvaayKpb2BNfQNLyptYTr2NKeVtMRlKnYKhaSBacDmI8pZiK1gpFSpcCqIYitxK8Y7Iq50sTZiKoakg8miP4lIfoVZ5mMrSXZjzNk0DkSbhTUp2zSFjzQMkL7uTjDUPkLHmATLXP0zWhkfI2fQouZsfIz9upsj2WRTufo7i/S9JICpNmASRy5iCy5Qp/tlrzcVtPY3PUSStycWA1BHW09too6feTlfYQkfEQnvYTHvISm9TNf1ttQx2uunrmMRQLLFpUU+rl96OkISh/q6ItEIXQ9FQ7+Rx1rHBVj490w0XB/niwiBnRtsIOtXoCo5RVXKE3uoc+m2JtCh2UZO5gjbVHgZsJ74UREP2K4OoNwqitrIdNBZspKlgIy35G2nKXktj5kqa0lcQThYocse/Tc2B16ja+wr2XfOwbn0e84ZnMK4TKLKuehrL8pkYlgoU6T98QLwreu8etO/+AdWbdyB//TYqXv0tFS//hvL5vxYwmvdLKl74BeVzb6bs2RspeeYGSmb9lNKZ11Hy2DWUPHI1xQ9eRdkDV1F6zz9Tetd3KLvzO5Td9Y/TQXT7lVEku/2ryG7/Ksrb/w7l7QJFl2Lo3wIi/d3/S3pPdKVJkfG+b2G871sSiC6F0f8tENX+CRB5XriJ4Gu/Ifz6vxJ89bd4Xr6F2hdupvr5G6l67mfTQCTdx7kMRFcGxGUgmoqRfw9o/pO//r8siGJvnC7LpXeWbpTinH0jzjk3S6l+5iYqZ/9cApBj1g1UPS1S+dT1VD51PVVPilTOvA7HE/+C47FrsT/6I+yP/gjbjB9ifuQaTA9fjenhq9E9dBWqh76H4uHvIX/kn5HP+A7ax76L7okfYHv1l4Q3Pk7PibfpyVlGv2wTY9ZjXPQWQZMOWo1caNTxSbuJi31VfDFax8XRWi6O1vLZUB2fD9bxxUAtn/dOR9GnHXqG/IUM+Qs536blfJuWj9v1fNxm5Hyn+RIQVfFpr40LPWYu9IhJ0eftWj5rlXGurZhPGnNpKd1AIGUB52yH+KTuJB/70pnwZzMRECtuw+EKhuoVDNWLdrezLRrONiuZqC9nLFTC2UipaKmLFHA2mEWPaT/unCU0Fa5mwnyIM44ERitP0u9Mot+VyWAgPzolunRtTsZoWMFIRMVovYbRehUTDUqGQ4V016XTVXWKgdoMRupyGPEUMBYol6ZE440GzjSZBYqmTInGm40CRM1aJhqUfNyg4EygjH5nLi3GZAa9JWL6FUXReKtOgtCVQBSbGo02yRkKFzPgzaW3Np1+dzrjgWwmgjmMhWLJEyCqVKdQrU2T4OOz5OKz5OK15U2Lx5aH15GP355HrSGdal2KtDbnsWbjteXgtmRFj7CmiX+RG1MkGLlMydQZRYXt1ClRre6oiD4ely4ejzZews+l8eqO4NNNL1b4MhCZc1ajTfsIeeJCSo6+S0nCOyhTF6HPWCEmQ7mrBYhyV2PNX4+jdDNV5XE4ZTtxKnZRo9xLjXo/bv0R6qvTCTmz6WnUMN5Xw+iAh7HhMGND9YwN1TPaH2Sk18Nop5P+Jh1doXK6/AWiBa4uegSzNpk2ZxKtzhO0VB+jpTKelqpDNDn20mjfQ71pJxHjdin1hu006LbRqN8upUG3TVROa0Q5Qdh0UIJQ2HpEVEVbEsSjfkuiWAszirW4qaUNMXiFdNsJaLfhU2+VgOJXbsar2DQ98i14FCIxIMXikW3FI4t9zQb8ijX4lSsIqZYTUi0nEo0A0VoJRF7VZtzqzVMmRHGXgcit3HsZiPyaQwR18TQYj9No+tMg8smW4S9bTqB8FSHFRoLqOIEe3V58uv34YhjS7RYQ0mzHr9kurQtOImmPuK2kE4UOEcM+Gs3i7VfYso+w5QAh836CxgMEDPui/90H8ekOSjjyGQ7h1R/Eqz2AT7efkOkwYesRgrZjBG3HCFuPSVXfkRhoLYk0mkWazYkCgeajtFgO0WI5QLN5L83GPTTqd0YP1u6QVuRCmm3ir1e1jYBqq4hUo70Bv3yDWJ+TrcZTtoza4sU48z+gKvddqvPeozrvA5ynF+EuWom3eAND1ScJVmyntmADNfnrqclfj/P0GqrzVuLMW05VzkIc2e9iz3pLQpEtdb70BuiKIEqehzXlZWkCZEp9HXPaW5jS3sGU9h6GNHE4WZ/yIYZoTKkLJjGU+h6WtA+wpX+IPWMBjqwPsecsiIJokShVKFxFdcl6asq3STeIpoKoTn44CqIj0gToUgy51EemlbvUKg9SLduLtXAbptwNaFKXSiCqODSfrA2PkrzsbhKX3k7GmvvIWHMfmesfJHP9g2RvfJiczY+QH/f4NBCVHJhP6eE3KD7yDmUnFqHMWIu1fD9uUyp1xgyq9ek4tKlU6zNxW08Trimj2auk1a+hxaeixaei1a+jPWiiI2SeBFHYTHejg/52MSXq7/Qy1O1noMtHT1sd7Y01tNVX09FUS3eLh96O0DQIXf6mSLTLnRnp4sxIBxfP9vDF+T7OjnXQ3e6hxlSELHMvtuKD9DtzGXAkMWA+Tk32GoIlcXQb4qdNiQYrE6UM2U8yZE9iyJrIkPUEg5bohEgv1ua6ZLtpLt5Mfe5a6nPX0nx6A825AkUNGQJFvhMf4DryNtVRFDl2zsO8aQ769bMwrhNTohiKTEsew7j4EQwL7kf/4X3TjrnK3vi9QJEEo18JFE2ZGpU9eyPlc35K2azrKJ95LWWPXUPFIz+g/MHvU37fdym/558pv/vblN31j5fBqPxOgSLZnV+Torjza6ju+HuRO/8W5e1fRXnH3/xpEN31N2ju+hv0f5iCotj63D1/j/Her2G892uY7vu6ANH9IuYHvxXN/1kQxeq2Y5k6IbrSylzdMz/F/9IvCb3ya4Iv34L/pV9S98LPqXnuBmqeuwHns5eA6JLDpF8Koig4vHN+PC2XgeT/sfyng+gvLYG4AoicUyOB6OdUP3MjlbN/JmHIMesnVD0tMg1ET11H5ZPX4pj5IxyP/xD7o9dgf/QabDN+gPWRa7A8NBVE30f+0HepePi7VDz8T2gfvxrHCzfgW3wPoY0z8e99gfrkD+iq2MbHzjRoVEKnBdrNXGjScK5ZwyedZi4OVPL5iJPPR2r5bNDJFwNOvuir5ou+6iiKHHzeZ+Nij5GzzUqGAiWMRsr5uF3LJx0Gznca+bTLwvkuGxe67RKMLvTZJtNj5fNOA591aDnfLuPT5mImqk7iSV9KhyKOMUc8H3tTOOvNYMKfKwoDQqUSioYbVJxr1XKuRcWZhgpxgydczLmGEs41FHGu/jQT7lM0VGzElbqQzvItTFiPMVGZxEBVIn11aaKZLVTMWKhETJmiNdXj9QpGwwpGwyrGIxrGIyoxNQqXMBIooN+VSa8zjcGaDIZcOYz6SxgPy5io1zJRr2e8wXQJiETBQgxEZ5vUk2uAwQpa7Gl01uTR7y9nuEHFWJNmenV3NDEQxd4WxVroxpoqGA0V0u4Q63xD7jTG/FkSiEZDeYyG8viKueIEdmUytQaxJucyZOGz5OK35+OJfgxWFuKvKpRA5LZkUWtIl6ZEMRTFQBQ7xDoVRS6TSOyuh0ufQK3uKC79MfHRcORLQTRtShTF0J8CkSV3HcbsVShPLaYs4X2K4t+i8OhblCe+jzbtI/QZK9BnrUSftRJj7mrMBeuxlW7GURFHtXwnVcpd1Kj3U6s+RK3uKK2eQtoDZYx02hnvq2O8389of5jh/npGBxsYG4gw1udlrLuG/iYdHf4S2r2naXVn0+rKoK1WTIdaqxNwMLE+AAAgAElEQVRpqUqgueroFUEUS8S4nUZDHE26rTTrxccG7Rbq1Vtp0O0grN1NQLOHgOEAYesxgubjBK0JNFSmUG9LImJNJmw5KVa2jIfED/z6nfh1O/Br4iQATYWQR7kJj3wjHvlG3BUbLkud7NLPbYom+nvZOryyVXhlK/DJluJXLCEoX0JEsZiIfCmh6AqbX7EGr2IDXtVmXMot4h1RDEMV2wWIZLuuCCJP9KCrX3OIiO4o9YYjhHX7CGq24Fetxqf4CK98MX5FdEJUvgRv2VL8Zcvxy9YKDGi249fuwq/dE80u/NpdBLQ7JkEUnZgFtDsuS0i3c9o7r5BRJGzaS9C07zIQxeLVH8SjO4BbvQevdh9B4wHClkMELfEELUenJWwWb5zqp6TBeJQGY7y4S2XaR6NxN03GndGIv18adNsI6+JEk5w6joBq62UTP7+UTdGbQuvxlK6itmgpVacXUJn3PtV5C3DmLcGZvwxX4Xq6LAmM1GbSbj6Ju2QXruKd1BZupeb0Rpyn1+DMX0Fl7mJs2e9jz3oLW+brWNPmY0l9CWvqi5iT52JJfg5L8nPSO6JJEL2KLe1NjKfewpDyLoa0BejSFqFNW4I6/SNUaUtRpS1Fk7oUbcpiDKmLJlE0FUSZH0yCKGcBtpxFWHIXYc1fRlXxGqrLt1BbsV1Mfiv24qzYT43sEM7yg9TIDkUb5+KnRcKQKl66j+aU76Nathd76S4sBXGYcjdIb4jkR98gb/tskpffR8Ki20lYfCvpq+8lffW9ZKy5j/R195O14SGyNz5M3tZHrwiikqPvU5a4GGXGesyle/Ba0qg1pGNTn8IsP4nPUYTXXigl5Cyl0aOgPaiju95MV9hCe9BEs99Ae9hMW8gkUNRcyVCXh+HeAMO9Afo6PPS01dHRVCvdJYqtzF3pDVEsscOsH4/18slED2P9TYwPNtLV5sXvNmBVZVKSug1r0X4Ga08z6Eihz3SMNvUBKtNX0KLcO21KNGQ/yYBDpN+WyJA9iQFbYnRSJN4R9enj6dUcoFu+h7ayHQSyVhHMWkV70Rba8zfRlLOaxsyV1KctJ3hqCd6TAkU1h9+kev+rWLY+j2HTM5Prc6ufllBkWfYYpiUzMC4WhQuaD+9FJaHoNmSv3UrFq79F/oqAkewlMTGSvXgLFS/8Atncn1Px7A3IZ/8U+dM/QfHEj5HN+BEVD12D7IHvI7vvKiru/SfK7/mOhKOKO78ppkV3fQPZ3f+A4u6vS1He9XUJRcrbvyqhKJY/DaKv/hkQff2/JIhihQp1s3+M5/mfE3jxFwRe/AW+uTfhfu5Gap+9gZo5P6Vmzk9xPvMTUck9+wbqZv/kv0H0H8HQfwEQOS8BUfUzN0UjMDQJoukQkvLktRKG7FEM2Wb8IIqhq7E8dDXmB7+P8aHvo3/4+6gfvhrZA9+j7IF/ouLh72KZfT3et2/DtfAejB/ejX7N4zjj36SldDujValcCJRCkxY6LHzWKtbdzrbrOddt5PyAjc8Gq/hiwMkf+68Aol4H5zuNfNZr4kyzkh5vPh+3a/m4Uyeh6HyXhU97HBKIPu21caHXIdJt59MuE5926Pm0U8vFNhkf+7IZtB6hLnsZ7ZqdnPek8LFXrM+NebIYCxZKKBqJyPi4VZQUnGmoYDxSKtVNn2so4ZP6IsZ9GfTbDlObthhf2lIGNXs540hgqPokvTVJ9LkzRTFCsFi8Q4qiaOqUSKBIxXi9eEc03lDKSPA0HZXJ9NekMliXyZBHHFmNTYnONBg402QUk6EpIIqh6EwUReP1CkYjMgb9pTRaU2mrymUkJGckouBsi46xaA13LFNBNK1woVnGeEMpLY5E2uyJ9FQLFI0Gs5kI53Imks94fT5fscuSqVSKt0NVqjSqVGnUajNxm0WRgseSS8BRgK+yQEyJbDl4rOItUWx1zmXKFBiKgkiUKSThs6bjs6bjNqXiNp/CbT6F1zQ1SbgNx3Hpj4loj34phFyaw9L/Q+uU7xOp2CthqLpsO/bCzZhPb8CYsxZ9xgoUyQsoOfouRfFvUXDkDTElOrUYXfpydJkrMOSIdTlL4QYsZZtxyLdRqdhJlXo3Tu0BarRHcBtO0BmoYKjVzFCbgzP9Acb7woz21zM22Mz4YDPjg/WM9/s501vHUKuZzkAF7d4C2jw5Eohaa5JocSbSVC1A1FR5iKbKA5MgsuyajGknjYY4mvVxtOgEiOrVW8VbEN1u0QxnPErIlkh9dSZtvgI6gyU0ufLEUVhbKiFrMgHTMQKGA/j0u/HrduDTxkkg8ig34VGKqU4sHvl6fLL14jaN7MrxVkyPu3w17vLVeGWr8FWswCdbhk+2lIBsMQHZQsKyRYRlS6IgWiGByKPYgksZh1u2DbdshwQhKYq91Cn2Svh1qw5EcXQYvzqeoO4oYW28ePOj2opfuQqvfCk++WJ88sUEKpaKlC3BX/4RfvnK6E2izeJ7oNmOT7NTej8Vw1BQHYtARWzaIuXStUbjThHDboKGPdKdJa/2wGXxaPYLEOn2EDLuI2QWk6Jg9E1T0BBPyHRkWv13veEIEX08Ef0hwvo9RHS7qNfG0aDfGs1mKRHtRlGcEJ30+ZWbxXRPtlWKtOYo24qvYive8k3UlazFWbgcx+ml2HIXUJW3lJqCldQWrcddug1/xV785fvxyw7jrTiIp+wAtUW7qC3cijN/PVX5q3CcXoo95wOsWe9gyXhVApEl5YUoiERsSdEkvogl6SWsp16nMvNDtEnvoEn+EH3GKiwFcVQpDuA2nKClLg+/KQlL0TZUqSvQpizFlLIIc8oH2FI/wJL2LvbMD7BlCwzZsj/Elv0h1uwPseQuwnJ6Kfbi1VSVbaSmYqtYiS3fRU3ZHqpL9+IsP4izXKzRuRSHpY9uZTxu5SSOLsWQsWAr2qz1GLLXoUpZQnH8G2RsfZoTKx/g+OI7SVh0O0kf3UHGqnvJWDWJosy195O9/iFOb55Bfpx4S1Sw61lRqnD4LcpOLKIieTmKzI2YSvbiNWdgqjiGoSIBjy2fSG0FgeoSvPZCPLZ8AlVlNLpVdISMdNcLADX5DNS7tPgqZbQFLTT5DLSGrQx2uhnq9tPf6aW7tZbu1lpRrNAh3hYNdYej74REhnobpQOtsWKF6XeI2hjqDtPf6Wd8uIWWcCVWVSa5CeupVSQw5i1m0JHCkD2JQUsCrYq9+Iu20G2IZ8RxgtHKJAZsJxiwJU7GmsyANVlanYtNiHrVh+hWHqCjfCddst340lbQUbydjoLNtJ4W63MNmaupT1spUHRiAZ5j7+M59j7+Yx/gOvg2ldtfwr7pOfGWKDopsq54CtuymZiXPSEVLmg+uB/Nu/eieOsuFG/cifx1ASP5KwJG8vm/QT7v18hevAXZvF+iePGXKOb+AvVzv0A1+0aUT92A/LHrkT96LcoZ16J8+BrkD149iaO7vx3Ntyj/wz8gu/sfkP/hmyjv/ibKu74+bVJ0KYouBZH6zv+J+s7/ie7u/0/krr+VShauBCP9vd9Af+83MD3wTUwPfPOycoVYmcKXgUiC0YzvRfPnQPQjqp74EY6Z4mMMQpO129dJVdvu527E//xNBF64Gd9zP8cz5wbpWGjdnOupm3M9tc/8eNrh0P9sEPlm/8fyH/3jXwoc79NXzpeB6PKSh78s/1EQTS1ckFA062dSYhOhGIamTYNiCIrG9tg1WB79AeYZVwsMPXyVwNADV2F48Cp0D12F5pEfIHvge1Q8dBXqmdfiePFXWOb9Gs3L/4px8UNULHuMjuLt0CJn2JlFi+oEn9drOB+W82mzmk879Jzt0HK2S8e5HhMXByolEE1FkXgPZBOg6TLxSYeO8516BoJlnGlWM9GqYaJVI1bwuq1c7HOIr4ni6EJvFed77CJdFi52mviiQ8f5hlLGfVmEZXFUpS1i0HKAj2tPcM6VxIQrlQl/LmPBwmhDXBmjwWLONFRwrlHGx01yzjXKGI8UM1EvUHS+sZAJVyqd6t14U5cQyFzOuCWesZoTdFjjpSnRaKCAiVDRJIoiMiYisSmRQgLRaKScicYyJhqK6K1NpceZSH/tKQZd6Qx5chkLlDIRUXEmouVMg7hLFKvfPts8FUVi4jPWoBbTp7CCzqo8Gk1pDHrLGAvK+bhFL90lmgSRjpFmHcMtIpMNdArONMkY8ufTUZlMp+Mkvc4Uhr3pTARzOFtfwNn6Ar5So8lgapzqdOyyZByqU1KhQpUmFYc2lVpztjQNqjNmUKU9RaU6WYJRnTEDlzGNWv0p3KZUgo5sQpU5+G0ZAkOWFOkCvNd0Co8xGbfhxCSKvgREU1dVYusqU0FUXbqTqtJtEogM2eL9kDzpQ8qPvUfp8fcoPf4OZQnvIk9ciCZ1KZqM5eizVmI+vU4CkU2xDbtiJ1WqvdRoD1OrO4rPmk53RMNIRzUjnS4m+iNM9Dcw1t/E2GAzZ4ZaODvYxJn+AOf6PYx3OsSBVl8Bre5cWuuyaKlNo7XmlASixuqjNFXGCxTZ99No30ODdfdkzLuoN8ZFp0TbolOhaAOc7iBB60nqa7JochfR6iunNVBBo7eUhrpC6p15hB2ZhKzJ+M3H8BkOEDDsiU6Itl0BRJskDMXA4y5fi6viShH4cVesnJLluCuW4634KJoleCsW4a9YgL9iAcGKhSLRNz1+xTo8yk24lHG4FDtxy3bgrtg1HUOy6Bsu2W6qy3dRXS6A5FYdwquJx6c9QlB3lKAuXtxPUsbhk6/ELRN/7KkgCkY/+uXL8clX4letx6cWb5g86m1fAqK46dFskWrEw7othPSxxEkJG8T0KDZ98mr3SQianr0EdOINV735wGUgikEolog+nrDuAGF9tNJcvYWwciMR9QYi6nXUa9cS0YkE1WvFyqJiHR75eryKTXhkW3GXx+Eu3467fDueih1Tsg1v+RbqStbjLFyJPXcptpxFOPKWUVO4hrrizXgqduGt2Iu3Yj9e+WG88sN4Kg5SV7yb6sItVOavw5G/ksr8j7DnfYgt+11smW9iS39VApEp6XnMiSK2pLnRlrl52BJfwpL4Ko70BeiSPsSev4lGRxpt7mK6Ixp6m0z0NZsZaNYTsqejyVyHLnU5hlMLp4Dog8tAZM3+EHPOhxhzF2LMW4KtaAWVpWupLt9ETfk2qsu2U126k+rS3VSV7qW6fB81sgPRVbqD01BUqzxMjWI/1bK9VMv24ijfjbV4O7rcjagzVmMv3Iw27SOK9r/KqfWPcWTRXRxbeAfJy+4WpQor7yF95T2krbpHQlHWugfJ2/QIeVsf5fT2JyUQFR16k7ITiyhLXokyaxPW8sPU6k/hUJ2ixpiDv6qYcE0ZIWcp/qpiAtUlNLiUtPg0tAcNtEYhVO/S0uw30Ra00BG20Ra00Bax0d1cTU9bnZS+Dg/DPSGGuoP0dfjobfNJ74diE6LRgRYpw/3NDPY00d/VQHdbiM4WH53NopjhzGgbPa1u7NpsStO2EzSmMREsY6g6nZHKFEbsyfTo4/EXbaFRvpsB81FG7In0W05Oy58DUWvpdoZ0h2krjiOQsZrWgk10Fm6RUNSYMYkif9Ii/CcX4ktYgDv+Xer2vI5z+zxsG+dgWTML2+pZ2FfPwrFSwEis0U1poXv3XjRv34PqzbtQvHE78tdvQ/Hq75C/8lsU0TY65fxbUM6/BdVLt6CZdwu6ub9C++wv0My+Cc1TP0Mz8ydonrge1WPXop7xQxQPRX8gi06NZPf8I7J7von8D9+chqLYpEh+299Me08Ua5v7cyAy3PP3/+VA5Jj5o2m3hyqf/OF0DL1wM/7nb5IwNP3OjpiC1M66blr+G0T/PwLRMzdEEXTDlFyyJjd1GvQlGDI9cpXA0EPfExi6/3voH/gemvu/i+KB7yF74HvoZv4L1udvpmr+b7G+chvaN+7AtGIm3XmboEMDPQZo09KqTaRZnciFiILP2/VcaBew+bjHwPleMxf6bOJNUV/19ClRv0DRZz0WLnabOd9t4JMuPUOhckYbFIy3qBlvEW98Pmk3iYa5Poeo447eKDrfU8nZ3krO9di42Gnh8w4T51oUnGsqpddxAl/+WtpkWzhjP8Qn/5u9+46Ouz73fZ+797n3ZKeRAiHJ3kmAhJNNCiGEhITQS0y1aaEZ22BsXHBvcm+ybLni3iRZktX7aPpopOm995Fm1HuXJVda3veP32gk2ZCb7LvPXWfds//4rAFsCMFeXnr5eb6fx3GKi84zXPafT67PDYcqGA5VMFpfzaWYhGstSq40CgUL4yi60ljJlXARo7YM2iVpOM4soE28nWHrUYadpwTQuM8zFChhJFTGaLhSQNF1IBqOyLhQL2O0QcpoTMxYg4jhcAlt1lN0Wk8nJ0WDvtIEihKNeHEBRRcbrwNRcx3DTTXCt8fUXIgq6PeJ6DAX0mrMFyZNiUa94dhEPhdEcRUX4grG4gIGB/2FdJgz6LCcoc+VxUggj9FIMWPREr7kqs3HWXMehyoXZ815XLX5WOTnMMkzsNfmYK/NwSTPwKDIwFYrrMhNnhKNvyUaX50LGPPw6XIJGHOptxfR4CgmZM4nYMxOgshTdwavJiORM3i1p4TUncBfewyf+ig+9dEbYDQOovEJkUOyP3mU1VqVirF0axJEypyVyDI+QHZyAfJTC5GeFiI/vQRF1nJUuWupzUtBV7wRQ/kW9OIdGGSpGOW7MSv34ag9gktzirCliL64gbFuD6M9Icb6Yoz1JSZDAy1cHGzm0kAjl/pCXBnwM9ZlpatBTrO3hCZ3AY2OHBod56aCyHpiCojGURQ37yNu3keDIV1YnatNJarZTb3mABHdERpMmTS7S+mIyOmMa+luNNAaqSUeUBByVgpNVLYSopY8QsYsAtqTnwuioGLHxJugxDuhvwUil2g9rup1uKrXCBGvSmQFHsnyJESSkXyQANEiQpLFk0C0NjEd2imsw8kO4JbuSxYouKXpU0Bkq96DuTodu3Q/btVh/LXHEvdfhITUxwgqDwoteNKUxL/LVBAFJcsSIFqJX7Yan3x9AkU7hNU41W4hSuG/TUi5M9HIto2QYhth5XbCSqFCPFqzRZjCqLcQqd06BUeROmF6FKjZg1+Vjle173MwdAC/UnizVK9Np163P1nEkERQ7TEhdUeEAgm10IAXqUknrEolKN+UaIhbTUi6kpB8BSH5CsKK1fglK/BJVwlIla7DI9mIW7QDd1UaHtHuKfkiEJkKV2AtWYOzahNu0Q7h+0nT8UqEHy+P7ABeyT4cVbuxlm/FUroeS+kaLCUrMSdW7iwF8zGff1d4R5T9JrqM1yZAdOYNrFkzMWW8iensTLQnZ6HPWIgmeyWRupN0eKtoD6loazDQ0mCir9PNSLeT1qAYu+RDdPkb0GYtR5u5EEPWAow5izGc/wBD/mKMhcKnAKIlaAqWoSlajqFsNebK9diqt2Kr3o5NtHMCRKJ0bNV7cUj245IeEH5NSfyxW34It/wQDsl+rKLdWEW7MVemoivZhur8eqTnVqIv3EhN1gqqDs8hb/t0ji59gDOrHiJrzcNkrv7TJBD9iex1fyIn5UHOb3yYoq1PCGtzaS8kVuZmUXH4PUqPLKDyzGqUBduxyk7grM0kZCkj4hARsFbgM5URsFYQtldR75Ik3g3V0RxQ0+itocGjJu6vS9Zu9zTa6Wtx0tVkp63eRHO9mba4ne5WN30dfoa6I18IoskoujDQIkyEuhungKi3I0xPe4gLg000R60YFedRFB2kyVLEcKCSEXchI7ZcRmzZDJozaJDsIVC+na66D78QRL36s/TrTwvRnqC37qjQNKc4RKtkD/01wrFWT+YqonlTUdSURNFqIlkrCJ9dhv/kB3iPLsB1cC6u9Fk4JqHIlDIR47rp6Nc8MwVFNQseQfX+wyje/xOKuX9A9u79yOf8Htns3yF7+15ks+5B8fY9KGfeQ81b91D71j3UvnE3ta/9irpXf0ntK3ehfvFn1LzwU5TP3oHymR8j//O/IX3yB0gfvxXZYzcjf/TbyB75DrKHvoXsoZtQPHQTioe+juJPX0H10L+gePDLKB/4P1H8UQCQ4v7/g5o//BM1f/inLwSR5uGv/E0Qja/O/T0gmsDPRCzTbsUy7dZJIBL+/IYyhecmfjff/NwPsSSqtW3Tb8f8/I+wvXgHntf+He/rdxF4/ecTx1Jn/AT39DuSuR5C45n8fdzT75iEo+u/+P8xnhk//k9fWfsvEP3PAtF1EJp+G+br1+MSELoeQ5onv5tM3eO3UPvYzdQ+djPKR25G/vitqJ/5EcZX7sLw+t0YZ92Had7DaBY9gWvnLK7VnoLOOujSQLeeS0ERgaqD9Fjy+KxNzUetKq521HC1S821Lg0fdRv5tFsAET12Putx8FmPIwmij7r1yea4Kx21DMel9IYrudAkZ6RRxlijXHiX1FbHx506Puky3giiTjMft5n5tE3PlQ4NH3WquVIvolmxH3/eSkY1e/nEdoJr9lNc8+Vw0Z/PhUBxEkUXItVcjku52ixPRlh9S6zORYu54jvPBdMJArkrqC9aTY8mjWHHUXosp+lz5jLoFerDkyiKCFXf49Ob4YgseRB1HERjsUq6nedotZyky5FFjyuXXnf+FBSNNCi5EFcxFq9NgChRsNA8jqKJ5rkLUQV9nkoaNdkMBcQMBcSTasavA1Fj3eeCaLReWBsc9BcK1eDOTAZ9EyULX3LXFTCOIrsyB4cqF1dtPraabCzKLOy1OcINIl0+tlqhTMGtPZ98M+Q15BMwFRGylAjX1K3FBE0FBE0FSRDV24uSKJoMImE6JEyIvNrEZ92JLwTR+JQouTInE75otlamYanYMQGignUoc5Yjy/gA5Rnhd59VGYtRnP0AxdmlKDJXospdS03eBupKNqOt3IZWkopBloZRnp4EkVNzhoitgv4mG5f6Ilzub2CsLyZgqK+ZC4NNXBxs5uJQjLH+EJf6fYx2W+mNq2gNlBFz5RF3/sdAFNEJd4nCmnSh1tlylmZ3KZ1RFR0xA80RXTItYS2NQTUxr4Soo5SwpWASiD5MgihYk5p8WzJeluCTCW9JxlflxkE0GUXXY8hdvUKIeBkeiQAgIYvwSRYREAvxVS8kIFpMQLxUWKWTbiAg24VHnp78YtMtnYqiySBySPfikB3Apz5K1HCGBlMmIe0ZQrWnBBDVnCCoOEJQvhefbGtiYrVSWJ2TCBHKFcZBtBKfYg0BxQYCqu2TVud2Jd9TXQ+ikGILEcUmGhQbaVBspF61iXrVJqI1mwirNxGs3URQvYVw7XaC6h2Jf146fuUXgEglFDhE6tKo1+5ONP4dSpRfCCAKqccxJIAoOg4ixU4Ckg0ERKvxiZbhEy0hIP4Av3QJPskHeKuXJH5sVuGWrE6AKBV31R48ovREJoMoDZ9o598EkUeShle6W5jmyffhke/DK92No2ontjIBRNaSdVhLV2EpWY61+AOshYux5S/AkjcPc/Y76M6+jfbMTHRn3kR/9i0s52ZjynwbY8YstCdnoTnzPsa8FDqd+fTF1HTG9bQ2WmlvdtLT5qa7xSL8vPdV4JMewJiXgv7cUnRZH6A99wGanKVo81aiyV+FNm8l2ryV1OUvp7ZgOXWFKzCUrsVcuR6raAvWqm1Yq3ZgrUoVft2oSsMqSscu3pfE0ASIDiTbLK1VqVirdmAq34K2SPgNF3nmMqSnFqM4vRj5ifmIP5zF6dWP/GMg2jWD0r2vUnFIAFHJ4fepPLOa2uLdONRnCJiKaPbLaPIr8JvLcemL8JvLiThENPlVdES0dES0xDwKGr01tIQmbhC1RYwMtXsZ6fTT2+KkOWKgKWqivdGRKFcI0dsemKjfbg0m3xCNp7+rgeG+JkYHWxkbamOkv3XSylwb1y72MNwXp68rgtcqQyfJpLb0kLDr7a9g1FPMBWceY85chq3n6NIcJVC+nUZJOn26E/QZT/1dIOqrFVDUU3OINmk6vcqDxIq3EspeRzQvRbhPVLadtuKtAooSb4qimSsInVkqgOjDeXgOvIN772zsu97EtPVVTBtexLThRYwpwsTIuO559GueQbdiGnVLhRY69aJHqVn4EKoFDwoHXeclKrrfuR/FnPuQz/4Nylm/QT37XtRv/4bat+6h7s170L5xD5rXf4nmL7+g7tWfU/vSvws3Ul64Hfnzt6F87jZUT3+fmmnfR/mk0IAl4OibKB75JqrHvoXmyW+je/Kb6J/6FvonvoH20X8R3go98N9Q//GfUf7xn1A98M/UPfR/oXn4y8nJkPaRryYxNBlE17fOfRGIxlH0j4Ho+1Ma5azP/uuUL2DNz/0wORGyvSjE8fJP8bz277j/8jPcr0xMha6Hzn+B6Mb/zetB9EUY+t8ZROonbqHm8ZtRPnEziie+i+rZH6F/7edoX/slkul3onz7d+g++DPGlFdoPLOGnop9XNBmQEsNn8Xk0GNkwJaPp3Iv12JSPmpVCe95OtR81FHHp51G/tplhR479Dj5rNslpM+ZRNHHPUY+6tFytbOOsVYl/VERgzEJFxolXGyUcrFRyqUmGVfba/m4c+JoqwAiG5c6rXzUbubjNiOXOnR83GPkr51ahl15eItSaJNs5arhQz6xneAj77kpU6KRoACiSzEJVxplXGmUcbVZzpVGGWMNIi7Wl3MxUsKVQAFXnJmM6A4RzFtOtHwVHbWpDNhO02fNoN+Ry5CvkKFACcOBcoZDVQwHq6eA6EK9THivFJcw1iBmtL6KoUBR4l7iGTrtWULLmzufQV+x8O9WL0yKxo/JXmzUJt8VTUWRcFNpJCSl01FKkzGPHle5sH4XUwlgiqsYiQsgGorXMdhYx1CjOgEi2RQQjYZLGfCdp9txlj5XFkP+XC4E8/mSW1uIszYfu/o8VlUOtprc5DFWZ20+bm0hAWMZAVMJLk0eVtU57LU5k94WFROwli8A6TYAACAASURBVBC0lRJOJGQpIWQtImwrTiZkLSBoziGgP0fAILwf8mrOJDP+536NMCny1p3AU3scT2KVzq0+kqjlPohdtheHfJ9QgFC9C0tVKubKHejLtqItWp8EkTxzCbUZH6DLWoo2ayl155ajPLsCa9lO1LkbsYj30hwsIezKxa45jl5+ALvmOGbVYeya4zQFqxhstXOpJ8pHw61cG2rhYn8TYwMTuTjYyMWhGBcHwoz1eRnpMtHfrEq86Skg7syhyZlNozOTZsdZmp2nk01zjdYjxC0HqTftJWbaS8y0h5hpDw3G3QKItLsJ6NJpdJ6mO1JOe1BMR7iWtrBQp5tMREdrqI6WkJK4W0TUVkjYlENQd4aA5gjBuv2E6tIIqncQUm1PNI1tTSYk3UxAvImAeBP+6o1CxOvxVKfgFq1LZA1u0RpcohV4qpbhES3GI1qIV7wQX/VCfOL5+MTzCUgWEBQvIiheREC0GE/lIryVy4RSA9lOfLJ0PLJDiTcax4TWL9k+XLL0RPYl41QcwK06TFB7knpjJnFLDo2mbOLGczQacojrz1GvOUNYdRS/fD8+6S7hrZN0DR7pGvzStfila/FJV+GoXIytaiEe2Qr8NSkEarbir9mOV7VDaLtTCeUS4017461sIcUWovJNNMhTaJCupUEu1IhHVesJ1awnWLshkU0E1dsSLXV78Cr24lXsx6PcP/H+KQEin3wnQcU2InU7qNfuFooZ6hKV4jVHhKg/JKw6RLTmIBHVPqLKPQkQpRCoXomvYhH+qveT/93dVQtwVi7EUbkEl2gFbnEK7upNOKtTcYr24BSl4RRdNymq3oWnagfOig1YS1dhKlyGqXAZ1tJVOKs2Cat2krRkvNLdQsSpOCu34SjbjL10A/bSFBwlKdhL1mAvWYW9aCWOglXY81dgO78ce/4K7PkrcOWvwF24FEvOPIzn5qDPmIXu9Cy0GfOxFKfQZMmkPSyhrUlPY7OV5iY7XU12BlqsDDUZ6AvL6LIXYC/ZhjZrJaa8tZjy12Mq2YqlfA8hdQYh1RnckkMYS7dSV7AGTeFqDKUpmCs2JjC0bSqKEpMfW/Xe5KTIIdmf/DnplqbjFO/CXrUNU+lGTEXr0eWtoTZrifCbLKcXIj8xH+WJ91Aem0vJjhmcXP4AmasfInP1Q2SveZDsNQ+StfYBstY+QPa6P5G7/qFEscIzlOx6idK9rwlHWY/Mp/zEUiRZG9CW78WtySbmqiLmlSTfDbkMpfitVUTdMlrCdcl7QzFfDTFfDW0RI91xGx1xK93NDgY7ffS3e+hudtDVZKe90UF7o0u4O9QeoKc1SFezj84mL13NvuTtoesnRGNDbVwc6WB0sJ0LA21cGOxkdLiDzrYw7c1erox2EHQoUZYcQ5KbRou1kEFfOaOeYkZd+UkQDZjO0qw4iDt/Q7JJbiKnp6RPe4oezUn66k4mp0S96iN0SvfTq/yQtqo9RPM2EMpeR3Ppdjor0uio2HndpGgtkYyVySmR98P5eA7MTazPzcS69S/YNr+KeeNLmDa8iGX9i5hSZmBYO1G4MA6j2sWPoVn0SLKmWz3vT6jn3o/qnd9RM+d3qGfdR+2se6mddS+atxN56zdo3voN2jfupvY1AUZ1r/6c2lfuou6Vn6F56adoZtyGbsZt1D3/I2qe+VeUf/4eyqduoXbaLeie/h7GZ27F9Nx3MT97M+Zp38T4xNfQP/LfqXvwn6l98J+pe/i/YXj8q5ie/DqmJ29C9+jX0D7y1eTnVBh9Dd1DX0P/8MSxVuPj30zG/Ph3hIwfYU0AyPT0rZievjW5Gnd9zM/8IJF/w/zMv2F9VpgGWV+4LRnHjDtwv/wznC/eie3Fn2J7UShJcLz8U5yv3Ilt+u04p9+B6/nbcb3wY1wv/Bj39NtwT58A0Phfv/7bx/O3UOCbfjv+GXf85+b/JYj+IwnMEPKPftsNmXEHgZd+MiXX15L/P+f6Q7efD6Xx2m1n4k3YeKY2zt2JY8ZPsU3/CbbpP0k2yI1nMobGIXQDiJ78fqJAQcCQ6E9fofrRm5A+/V1qXrkDzcxfUTfz1yhn3ot45n0olj2JZtOruA8uJHJ2Le4TK2kqSuOyIRsaFNBSA3ElQfEhoqpjfBSX8XGzko+blXzSoubTNi10maHbDr0u6PVAr4/Pet181uuemBT1Gvm438C1Lg0XmuQMxqoZiYu42ChO5mqrko/btXzaOTElutxl43KXTTji2m7mYqeBq10Grrbr+KStln5vLubzK2gq3cAnxqN87DrDFX8OF4NFjAaFac5YuJrLDTKuxORciyu4EpMn3hNVc7G+nEvRUq5FivkkXMiY+TjNok0YT86hVbaFLs1+ek2nBBQlyhEGvMX0eUsZ8FcJ94WiimQj3FiDNBFxYjWvil5vAW2WLFrNZ+mwZtLtzGHAk8dQAkWjUYmAoga1ULQw6UbRcFNtEkRjjTUM16voD1TTbi2i01HMUEDEpQYFYzGFgKJGYaI03KRJZPzvlTMWlwj/n6NVXIqWM+TLo9txli77GYY82Vzw5/Elj64oiR9bTS5WVY5wj0hbiFdfjM9QIsRYhEdXgL02B2fdeXzGoiSIfOaiZILmYiGWQoKWQkLWokQKCJnzCRmzCZvOTQGRT3v27wKRW31kEojSkyAyV+7AWLH9BhApM5ZQl7kE/bnl6M6tRJO9Gl3+JtS5G9EW7aLRWcRAp46uVjUtISlxTyUW1Rls6gwa/SI+G4vA1S643AuXerk20j4FQ2MDcQFDQ/VJEI12mxlsr6WrQUyLv5gmdx5N7lyaXFm0OLOE+m3HaVocJ2myHyZu3U/Mkp7AUBoxUxoNxt2E9bsI6HcRMOyj2XuOrmglHSEFHSENbSGDkLBOwFFIS2tITXtIRatPQpOzjJglP1msENIcTIIorNwqrF1JNxNKVC+HJRsJiTcQkGzAL16fjE+UgrdqHV7RmkRW4alahrdqCV7RQryiiS/IfeL38InnExRPBtESvJXL8FWvJSjbRkiRjl9+MPFY/RguxTEcskPXoUjAkEMugMhbc4Sg5jRRQ4bwvsSRR5e7lIGgmH6fSHhop8siVHMKv/IQbvlOvPLNeOUbhSRa8xzV63GI1+GRp+BWrscl34BTth6nbD0u+Sb8k9rn/Kp0vMo0fPKdhBTbhAmRdC0N1StpkK6mXraWiCKFoGoDAfX6RDYKyFKmTgVRAkMexUH8ygP4FXuExj7JekKqzcLKnXqXUA5Rc4iw6nAih6aAqF6VTlSxnbBkPYGqZfgrFuArn4uv6l08Ve/hLJuLvex9rGWLcVauxCVaj7t6SwJEaX8fiIqWYCpa8jdANHF7ylWRAFHJpgSKNgiNc8XrhCruwhTshRtwFm4WUrQRZ9F6nMWrMJ1fgDF7LtrMOegz5qDPnIe5aA3BmkO0+EtpaVDR2mSktdFKZ8xMf9zMcLORC40ahoMSPNUHUZ5dhfTkMmSZq9CX7MZfk0OTuYo2u5RmaylRQwahuiNoi9ZjKN2AqXzT54BoB9bqXTeCSLp3AujSNOHdUcUWTEXrMOStou7cUmozPqDmzCKUJ99Hdnwe8qPvIj/yDiU7XuL4kgfIWvMomauFSVHW2geTyV73ELnrHyF/y5MU7niG4rSXKE1/IwmiylPLkeVsRl95AI82h0ZvNUFbOV5jCT5TGX5rFSGHmJhPSUu4Llmv3RLW0hLWJkHU2Wijv91Db4uTzkbhDtFQV5C+jmCySGGgM8RQdz2DXVF620J0t/jpbgtfd3dIaJq7MNAyZUI00NtKX28rQ/2t9PfEGB1qxmuVYKvJxSQ+SZe7nH53yQSIHHkMWbLo0hxn0JxBs2wfTdK9dKoPC5Oi8WhP3QCiHo1Qv92rPiKgSPlhMq2Vu7AeXUR9/kbaKnbRWZlKe9l2WoumoiiauYLA6SVTUOTe+w6u3W/jSn0T27bXsG1+FdvGl7FueAnL+umYUl7AvPZ59KueRr/sz2iXPoV+6RPoljyO9oNH0Sx6BM3CB6mb/wDqufdTM+d31M75Ldo59yVTN/u3aN6+l7qZv6buzbvRviFEl4jh9V9iev0uTK/fheG1/4Hu1Z+ifekONDNuQzv9hxie/yHmF/4N8ws/wPLC97A9ewuWad/E9NRXMTz6ZbSP/nd0j30Z4xNfwzLtm9ifvhnzU99C9+jXMD7xDQyPfR3Nw19Jgkj30ASIDI/8oyD6/pS3QuP4GQeQ8MXqjzA98yPhJkwCRM4Xf4L3L/+O/7W7CLz+Szyv3JUEkXXG7Vhn3I7tReGL3/8C0d+HoS+Czz8Eohdv+/81iGqevIXqR29CMu0WVK/egXb2r1DN+jWq2fehfPcBpO8/gmHnW2jSZmFIfw/TvgXYjiwllLmRrtJ9XNFnQ301dGm56CslULWfYXcx1+olfNwg5eMGKZ801fBZmxY6zdDthD4v9Pn5a5+Pv/Z5JiZFfSY+HbTwaZ+Jq511jLbIGImLGI2JuNgk4nKjmKvNcj5qq+WTDh2fdk5Mia52WbjWaeFqhwCii50GrrQbuNquYaxJTJvhOL7MZfRUbeea/RRXvdlcChZMAdGlemkSRZfqBbCMNYi5VC8S1uYipXwULuaiM4Mxy1Gi5Wtw5iymXbmLbt2HdJtP0Zd4B9TvKaDXU0Sft5zhoOSLQRSVMBqVMBIW0eMsSN5R7LJlCRMn92QUCZOiC7E6LsR1Aoia9FNQMxJXMdJQw1BUQX+gmg57ET3OIkZDIkYbpIzE5IlyBfUXguhyXMrlWDWXouWMhooY8OTSZT9DnyOTYW8OXwoYyxhHkV19HltNLs7afDy6ohtA5DMW4dUX4p10p8hrKsBjzMdjzMc1qYLbZ8zDZ8wjYC4gaCkkbCskbCkgaskjYs4hYMjEr88gYMhMxq/PIKA9jV9zKplxHHnrjuGtO4ZPfRiX8iBOxT7ssj3YxGlJEOlKtyRBVJO9HFXmUuEBdvZydOdWU5e9Fk3BFhTZmwlqsxlu1nN5wM9ov5/RTi/D7W48+nKiDjljXT5gCD4dhqsDfDbaxbWRduHN0FCLMBkanw5NAtFYj4WRbh39zQo6IhW0+gtp8eXR6smh1ZVNuyuLNucZ2pynaHEepcl+gLhtDzFzajINpp2EDTsJ6HdOgCgipiOooiOkoyNkSHxqaA/W0R5S0x5S0xZU0h6U0u6rotlZQsx6noj+NCHNh4Tq9hBUbyOs2kxYnkJIup6wREhUsp6IOIWQOIVg9bpkAqK1+KrW4K1ckcgyPJWL8FUuwF/1Pn7RvGTGYRQULyJcvYhg9QcERcuTN4DqVelEaw7iVwh3X1zyEziVx3AqjwiHeOUHcMv33QAit/oIAe1pwoYsGiy5tNgLaHeX0OMX0R+opttTQYu1kLgxh7DmJL6a/QJs1KlCnbbqKGH1GerrMmjQnqVee4KgOh23YiM26Qps0hV45CkElLsJqY8QrjtNRH+WetNpYqajNOj2E1VtIyJeS6RyJQ3V4yDaRFC5iUDNZvzqjQRqNidB5JPvxiOfqA1PTogU+/HKduKs2oBTtAqffB2hmo2EVFsT5Q77CCo/TIIoqNpPRHUgAaLdRBXbCUnW4q9cjK98Ht7yOXjL5+Aqm421eDaW4rmYSxbhqFiFS7QRV9VWHFU7cVTtFGBUnSqs0IlSkyULEyBagaloMebiD7CXrcQl2jwBIvEePOI9eKW78UmEdTtnxQ5sZVuxlm7BWrpJSPFGrMUbsRRtwF60GUfxNtylO/CUpeKt2IWnfBuOkhRM+UvR58xDn/UOxqx3MZx7D2PeMuwVW4hZMugIV9EdVwvv5GJ6ehv0DMb1jDbqudSkI6o9h644DU1hKmbRAbzqDOK2SprsMjrcKtpcElpdpbQ68zBX7kBXvBFj6WYslduSGQeRpSoVS1VasrzDLknHLklPHGfeg0uahk20E2v5VgyF69Bkr0SdsRT12SVJDEmOzkVy+F1kH75L0Y6XOLH0T2SueZwzqx4ic+2jZK59OJmsdY+Qvf4x8rf8mcIdz1Gy+1XK9iWOsh5dgOjMiikgCtuEdk+/uZygrZKgvTo5HWoJ19EU1NAa0dHbbKM7LqzKdcaE6dAXgai7xUtve4DBrrBQDtMbZ7ArSl+HcJR1HEXjt4eEuu1mxobauDzSzeWRbi5e6GV0tJfPPhvl04+HGOlvxGMRo5ecxSo5Qbengi57ASOeUkZdhVxw5jFgyaZbe5ILjhz69SfxFGykXXWIrtojdGuO0q05OgEg7akbQDS+Ntc9CUS9yoPYTy3BfXo5DQWbaC3fTmdlKh03oCixPndqCf4jC/AdElDk2TcHb/psPGlv4975Js7tr2Pf8hcsm17EumEGlvXTsawTYGRa9QzGlX/GsOIp9MufRLNUgJF20SPoFjyMdt4DaOf9Ad17E9HOvV/A0azfop15L9qZ96J/6170M+9BP/MejG/djfGtuzG99UuMb/4iGcubP8f82s+w/OWnWF+9A/urd+B45TYcM76P7bnvYH36Jsx//jqmp76K8YmvoHvsKxge/yrWad/B+dx3MT15E8YnvnEDiiaDaHxKZHjspr8JIsu0W5MTIPvztyWLEizP3YbluduEL1yn3zmlHczx6l04/3IXvjd+TvCNXxCe+UuCb/wCz6s/w/HyT7FNv134Ine6ENv027E/fxuOFxKfidtE4/BxTBdyPYiuj+eF2/5m/tOB9F8g+odAdD2MvhhEt18HoX9N5Ic3rMpNWZd74nuJRrlbUD51C9Knv4vq1TswvvNrjPN/h3zm3Sjn/gHt4ifRrJqObc9cDOnvoUmbQ13qO1gOLMJ7fCWRjPU0FacybDjLR6FyiMsZsOTSIDnEFX8Z14IVXAtW8Um9lM8aa/isVQ9dNmFC1O9NguiTvvE7RVb+2m/jr/02Pu0z8VFHHRebZQKIGsVcbhQL62wtNckp0aedQvX2tU4BRJc7zVzuNHOp3cSlDgNX2nVcapFzKVpOU8VOIjlruag/ylV3FlcCBVwMljAWqmQ0XMmlemkSRQKIrkNRtJxrkVIuebL5OJDDgOEQtsz3aajYmJgSnaDbcpYBT14SRL2eMvp9ohtAdCkmfI7fK7oQkTAQqKDdnkuz4SxtxjP0jK/hJVFUxYV6GSMNNYzE6xhu1H0uiIZjwpRoOCKjx11Mpy2XAW8xI+FKhuqrGY7LEyCqvW66JOdiozAZuxIXczkxHRsOFtLrOEeXTagI/1LQXI5XX8zk1TmXpuAGEAVMQoLmUoLmUgKmxNQoASGn7jwObS5u7flEDXcuXsP5KSCK2gqpt+YTteQSNgmrc2HTOeG9SxJEZ/8miPy1x3CrDuFUHJgCIkP5NjTFAobU59egOrcMRdZSarOWockWMKTO3oAkYz21xen01tcx2ulmrDfMaG8DYz1xLvc00h/3MdIR5aPhdvhkBD4agiv9fDImgOjSUMsUEI0NNDA2GGZsIMBIr4uhTiPDnVoGWpT0xKvpiJTRGSqmI5BHmzeXNs852l1naXGcpNlxhEbbQeLWvcJ0KAGieksqQeNO/Ppd+I0HafHl0RWR0hFU0x7U0h7QT4FQe0glJCCnLSCm3VdFu7ecJkcBDaZMgrrDhOrSCNRsJqRMISxbRVi6hqhkDfWJRKtXExGvJlS9ilD1KiKiVYSrVhKoWoG/chm+ig/wVSzCW/E+vvJ5+Cvfw1/5HsGqeQKOEglVLSZUtYRA1TKCotWEJZuJynfRULOfSM0RAspjeBXHcSmOJUD0IU6VANwbQCQ/hLvmGH7NKQKGTCLmHBosucQt+bTYi2h1lNBsLabJUkSzrZB6YyZB7XEC2g8J6g4RMRwnbi6mzS6lx1tLX6CWLk81zdYswvrduJXrMIuW4JJvIKI5TKMpl4stBnoiCupt5wkbTxHWHhKOnIrWEapcRbhqNVHJeoLyTfgUW/AoN+FVbcGv2oJfuQ2ffOcNIEpWh8v34RJvx1axBlvlMtySiTdNQYUwWQoqDxJWHCSs3E9YuTe5LlevTCUi3USoehX+igV4y97FUzYbd+lbOIrewpw/E+P5d7AULsZRvgZX5SacldtwVuzAXrnjb4JIeEMklCJcDyKXeBeu6t24qnfjlabjk+3DK96DsyIVa8m2KbGUbMZSshlz0RbMRdswF23DW70/kb14xXuwlm7CULgK7fnF1J2bhzZrHrqcRRjyVmAu24RffYh2bzEd4Wp642p6GuroqdfRW69jKK5nrMVCq0dMg62EuL2UsKWIqKOcRreCZq+aRqeSZqeUFncV7d5Swprj6Mu2YijZhKl8C+aKrZgrtk7gqCoVy5TVuckw2o1dshtLxQ6hwTJ/A+pzK1FmLENxegnS4wsRHXkP0ZH3EB8WUpT6KkeXPcLZtU9yetVjnF37eCKPcnbto2SkPMa5DU+Qu/VZ8ne8QEnaa5TtFRrmxkEkydmMrvIQHm0OAVMRAatQqhB1Sgk5xIRdUlojGmK+GpqCGjpjZoba3XTHbbTXm+iot9Hd7KK/zcdAh5/uZhddTU76Wr30tPnpafPT2x6gryOYnBD1dYTpbQslQTQZRRNHWZsZ7m1huLeFwb42+vvbuHypj6uXeohHbdRWn6Pq3G60ZQfp84nodhQy7C5mxD0BogHTWQZMZ7lgzSRYuo1IxU461YfpVB+eAqLr80UgahfvoaliJ5bji3GcXPLFKDq/lobs1TRkTEWR/+BcfPvfwbd3Dr4918Fo6yvYxmGUQJFl7bNY1j6LcfU0dCsFGOmWPI5u8aPoFz6CbsGD6Bc8gG7+H9EveADD/D+ie+8P6N+9H93s+zDMEqKf9RuMs+5N5B6Ms+7BMOtXGGb9CtPbv8Iy+9dYZ/0S68xfYH/j59hf+xnO1+7E9fIkFD37baxP34Tpqa+iffRf0Dz8ZYxPfAPHs7fgePYWLH/+dhJEuke/Rt1DX0b74FemgGh8UmR89CaMj96E6bFvJ0FkekJ4Q2SZdiu25/4N6ws/wjn9DgFFz9+B5bnbMD//E2wz/geuv9yN783fEJh5H4GZ9xGc9VtCs+8jOue3RN7+NZE3f07gtZ/heumnOGbcMeWLXesLt2F/fmquB9Hfm//dQPS38r8yiCYiQGgyhuzPCz/HbM/9COuzifdCz/4A07M/SIJoHEHjn5onvzsFRLVPfhflk7dS84owGTLO/x3aeX9A/Pa91Cx4DP2K6Zg3vYF2xyw0aXPQps3FtG8B5v0LsRxYhOPwUpwnVxIs2EqkYhd/DVVCcw3BkjQGDee46i7hireUa8GKiUlRu0F4S9TvTebTfg+f9rv4dMDBX/sn8mm3mSttdVxqUjAaEyff+FxulnOtVc1nHTo+7dLzcachiaLPA9Hl1hqGg6Vccp4nmr+ZDnEaV+wZXPVmc9Gfz8VwBWORKi5GJVyMSpIwGp/kjCZgNL5GNurNZcyVwSehXNoUqThzl9Ku3EWn/gjd5lMMunIYcBfQ7ymix12cmBJVfwGIhNKFobCU4WA1fb5iOm3ZtBhO0248RbflLIOObIbceQz6ioV3SfUKhmM1DMXrkhi6EUSKBLSqadKfpsOaKdxLCpUy3CDhQmMNw00TudCkZKxRycVGORcbpcKUqFHMlbiYsWgZA758Ou1ZtFky+FLIXIXPUIZHW4KrrghXXRFuTfHngihoLiVkKZuCovFyBbf2vFC7nQCR13AenzEvuTY3DqIGW1ECRXmJadF5wqYcQonChYD2bCKnPwdFJ/DXnhAa5xQHcCqEd0Rm8U70FVuoLVqL8vxKlDnLUWQL94Z0+RvQF2xGW7gVdd52ZLk7qCk9SKtfzUCbR2iN621mrLeVSz2tXO5t42JfG5cGWrk00MqVwTauDnVwbaSdq0NtXB1q48pgC1eGhLrtiwMNjPWHuNDrZaDTSm+rht4WFf3NCnobJfQ0VNIdLaUrVEhHIJc2Xxat7tM0OY4Rtx8lZvsw+Y4oYthDvXkPUcseQsY9BAz7CFuO0+ovpCMko9Wvoi2gEVA0GUIhBR0hxRQQtXoraXOX0Wg/T0h/hGDtLkI1GwkrVhKVLaNeuoyYZBmx6qXEqpfSIBZSL1qWTKRqKZHyxYTLFhEuW0CwfD6B8rkEyt9JJlg+H3/FAoKVi4VULCFYsQx/xQqC1euJSHYSlaUTVRwkqPyQgPII3vGDlzWHkyByKffjUu5P/LgeEA5hKg7hUh1NgihsOkfEfJ5603kazAU0mAuIWQqJWQqJW4toMOcR0p8VasktZ4nb8mhzyhgM2xkMO2l3amiyiWlzl9FgOY5NvhG7fD3+ut3Eredo94j4qNvNpU47UVshEcs5QvpjhNXpBMSbCFatFVK9Ho9YuKXkVaYK9d2qncn3Q375XryKvXjkk+4oySZAZK9cK6y2VX2AT7qCgHwdAfkWgvI0Qop0wvJ0wordhGRphOSpwrqhdDNh6ToCVcuE6VDpbNzFb+IoegNbwRsYc9/CeP4drMUf4ChdjbNiA64KAUTOih24qnbiqto5BURuUSququ3YKzZgq1iFuXQplpKl2MtW4q7ajFu0A5d4V3LdbhxFHvFe7BVpmEt3YC7dQZP+NK7qdOryN6LOXY+uaDsO0X688iMEVScTOU5QdTRRTrANS9UmrBUb0RetwViyAWPpZuG9Ve1RGuy5tPsqaPEl1kSDKjqCalr9app9KlqCtXTEDHTG9XTEdLRFhVWxpqCBBlctUZuUmKOSJlcJDZYszNW70JdtRlcqoGhyzOXbMZdvx1qZJkQkNM9ZxHuwSdIxV+/GWLGT2sJNKHNTkJ5dibF0O5q8jUhOLaPy2ELhmOpRIaX751C0ZyaZG5/n8LLHOL7qcU6nTOPsxmmcTnmKU+ue5OzGaeTumE7Brlcp2v0aJfsSIDq2mKqza5DlbkNfdQS3JpeguZSwvYIGt5QGt5ygXYLPLMJjqiLuVydX5Ppb3XQ0WGiOmGirt9ERyOTN2QAAIABJREFUc9LV6Ka7yUNXozv5x5MxNNAZYrArKtwf6ggLSZQpTK7ennyYtb8rTn9XnJ7ORrq7GunoqKezLUzIp0cry6UyK40mexlDYSn97hIGPQKIRhznGUxUcA+aM+jTnaBZto9w+Q5aFPvpVB+deC9Ue/xGECX+eq/6yBQQtVWn0y0/hCdzDZoD8whlr6OpeBsdFTvpqNg5aX0uhcbctcTPCSiKnFxC6OhC/B++j//APPz75uLb+66QPe/g2zUb1443cG59DdvGl7GtfwnLuhewrXsO27rnsKQ8h2nNM5hWTcOw4ikMyybD6CEBRu8/iHF+IvP+iGnuHzC+ez/6Ob9L4sg457cY5/wW07v3JmN5516s796H9d37sL1zH/a3f4Nj5t04X/85ztfuxPHKbdhm/CvW527B+uy3k++KNA9/Gd2jX8Py52/jePYW7E/fjHXadzA/9S1Mj38D/cNfRfvgV5IoSq7OPfR1zI/chPmRm7A8+m1Mj00tV7A+8z2cM27D+/JP8L58J4G/3IXnlbuwPHcbxudux/7iz/C9+Rsic+6n4d37qZ/ze0KzEyiaeQ+B13+O75U7k7XZjuk/TlZvj9dwjwPI8dxtQhJ/7n7+x4n88Avy4yn5/xpE/whQ/mclNP3G/N1//3Ug+kfz94LI+/KdU6rUp1aqC3G8cLuQ527D/uyPsD3zQ6xP/wDT09/H9PT3MU77XvLT8NStGKd9Lwmi2sduRvbA15H86SaUj9yMbtq/YX/j51jfvQ/Nu79F8979qOf9iZoFj6FaPA19yl/QbnwDecpfUG56k7rUd9CmzcW4931M+xZg2L8A/YEF2M+sJpS3hTbJIT52FoG/nPrSNEaMWYzZznPVV8JHkUo+bpTySVstf+0y89deOwy4+WxgHERT89c+D5/2OPi4w8S1Vi3DidWyay1KrjbLudai5KP2Gj7p1Ai13R0mPu6wJCdFVzvMXGk3JdfmrjQquBwsZ9CYiTtjNe3VO7lsP84VfyaXg6VcDFczlsjFaDWX6sUCWmIyLsQVjMTkXKiXMFpfzVi4lMuhQi55srnszqJJuh1fyTo6NQfps56hz3GOAXcBA+4i+t0lwq/x3kqhYCEiYaxePvGmp36iknskLGYkXMmlehHxumO06o7TZTzJgD2TQdc5Br3nGQqWMhQRMdigYDBek2yME4oRhAzHhNtEow1CU95QoIhOewbtjgy6vOfpC5czHJcy3KxkuFnJUJOCoSbFlFtE47kUkyTqwcvoduXRas2aCiK3pljAkLbkCydE45Oh8c/xCu7JrXPjK3MBc8GkcoUJEI2jqMFWQL01n4j5/H8YRHbZHiySVPSVm6gpWoMidzmynGWocleiLVqPS7IXl3g/9upDWCXHMElP4TeXM9zp4dpIc7IxbhxFF/vaEmmZSH9TMlcGW7gy2MK1kVauDDUx1iccZR3qdtPXbqK7qZbOJhXdTTIBRLFyuuqL6QwXClMiXzat3kya3Gdodp6kyXGCmO0Y9cYPiegPEtTvI6jfR0B/gKDhQ6K2DNqC5XRElLQFamn1q2kL1NIWVNIWlCfTHpDT6q+mxVdJs7eCFk8FLZ4yml0F1JtOEqzdRVCVQli2jKhkEQ2SRcTEi4iLFhIXLaSheiENosXUVy1KJlr+PpGy+YRL5yUyl0DpLPxlswiUzxZQVDaPQOlCgmUfECxbir98Kb7ylXgr1hCq3kJElkZYvo+Q/BABxSH8ikRjYI0Qp+rg54LIoTwggKjmsPDjrj9D2HQuCemopYCopYB6a2EyEVM+YVMOEXMOcUc+Tc4yWt1KunxGunxGWl21NDulNLsqiVqz8BuOEbEcFd53ecpo90roCAqrh0FLPmFrLmHjKYLqffglW5KlEwHpVryynXiVQsW2X5WevGfkl+9NgGh/EkQu2T7c0n2J+uoduEXrsVd8gL1iAa7qxfikK/DJNxJU7CAkSyMo3YVfvA2feDM+8WY81RvwVa8lUL0Sf+VivGXv4Sl5G1fRG9gLX8dS8BaWwjlYCt/DVrIUe8kqnBUbcJZvwl6xBXv5thtA5BalCtOjii1Yy1KwlK24AUSeqh24Rak4qnbhqNqVRJFTvFuouq9Mwy7eR7szD5/qCIayVOqKd2Kp3k9Qc5a4JZ+oPjeRbKL6LJzyQ5ird1FXuhFFQQryos0YpPvx6M4SteUTtufTGhTRHpbQGhTT5pfS5lfQ6lfTEtTQXm+is9lJb6efng4Pbc0Wmuv1NNebaQqZiXl1ROxyonYRMWcJUWsWVvketOUCiIylmzGWbp5AUdk2TGXbsFSkCqkSmufM1buxiIXad315Koq8jYgz16E4vxmP/Aih2lM4JAepPLUc0anliE4tRXJqGbKzy1GcWY789DLEJxaSm/o6x1Oe5sDyRzm+dhqnNzzLmY3PkLH5ebK3v0RB2usU75tN2eF5VBxbTGXGOlRFezDLzuCadHuowS1PgshtrMBvrSbuVyeLVbrjNlrDJuIBI81hC81hC00hM+0NDjrjLrqbPPS2eJMgGugMJSJgaKi7nuGeWHISdGGgJXmQdfIdooFuAUV9XU30dDfR2hqiqyNCLGzFrilLgmg4ImPAU86Aq4RhdzFDjnwGbTkMWAUQ9ehP0Kk+TJN0L+HyHfRoTtJdd1xAT+1xuuuEXA+i8SnRZBB1SvcTK96O8fBCPGdW0FCwibbS61BUvInmvBSacgQUxb4AReMwCqS/iz9tDt4db+Lc+hr2Ta/i2PAy1pTpWFKemxLz6gkYGZc/hXHJE+gWP4x+4UMYFjwkgOj9BzDNf+AGGBnf/R2mub/H/N79WOb/Hsv832ObN54/YJt7P7Z3fo9rzn043/41jjfv+lwUWZ/+FsYnvpYsUjA/9S2cz30X34x/xf3C93E8fTPmJ25C//DXp4LoQSGmh7+B6eFvYH7kW1geFaZE461z1mm34nrhh3heugPfK3fS8PY9RN+6G/fLP8Mx46e4Xvp3nK/chfe1XxF68x5Cb96N9/Vf4H71Ltyv3Ilzxm3JQ6yTMTQFQv8Fov80DP2vCKLkpOg6BDmn34Fz+h0Tq5LXYcgy7fuY//w9AT9P3oLm8e+gf/xmzH8WcKSf9gM0T36X2sduRvWwUK1d++T3sE7/Ce6Zv6b2rbtRzLkX2ezfUf7mb5DMfwTp4qdRr32FmnWvJ0Gk3jH7c0FkPLQI5+nVhM9vo6v6EJ/aCxmoOUlzZTqXrTlc8+ZzLVTCxzERHyfeAH3UbeSTfrswGer38clAIv0BPu1LpMfDtQ4bV1qNwtuZehlXm5QJFEm53CIV2uwSVdyfh6KrbQY+atPxSauGa3EFVwPldEsOEjq3ggv63XzsPcUVfxGXgiIBRZEqxiKJw6oN0mQRwUhclUTRxWh1Yn2umGuBfIatx7FmLyUqTaXPKqy69Tlzkygah9Ggb2JSNFYvZyymYLRBzlBUxlBUxnBUwoVINSPBCgY8ecTUH9JpOEGf9RSDzgwGPNkM+gsZCJUzGL0RRZ8HoksxCRfrSxkK5tFpP0O74wydnlz6wqUMx8WMNMqmgGgcRRfiMkZiUkbiYkbiYkZjYgbDFXR7i/hS2FpJwFiGV1+MVz8xGRrP9W+Irk/AJCRoLk5+Bs3FyTKF8Za5iKOIensRcXuxEEdhMuOTopAxexKIhPjrzkxEc4pA3Sm8NUK5gku5H7d8HzZxKoaKTagL16DKW4Xy/Eq0JRuFt0XluzCW70ZTmo63LpuuBh0XegOMDUa5cqGZC4NxxgaEXOiPJQsTLvQLt4bG+hoZ64sJ06D+OBf7m7g00MyVoaYkiEZ6fAx2uehtM9PdpKG7qZbuRhW9jbIpIGoPFAjvifz5dITy6QkX0RMuotN3npjlDFHjCYLao4SMx6m3nCZqzaLJVURPvZK+uI7OiJb2YB1tgRpaA1Jag2LhMKu/mhaviBaviGZvBc3eMpq9FbR6y2l2FxOznSWoSSNUs56wfDFR6Xwi1e9SX/0u9ZVCIpVziVTMI1L23pRES+YSLZlLuPQdwmWzCZXOJFA2k2D52wTLZxMsnQCRv3wp/rKV+MpW46vcSFgqTIfCsgMCiOSH8SoP4VYdwlUjRADR/kkg2jcpB3DVHBJWJfWnCJsyiVpyiVryCFsKCFsEUNdb84VmPUuBgG5HMY3ucgGIHjkxh5iYQ0SLV0yrv5oGVwkRewlxTzmtwUqaAxU0equIu0U0ukU0OEqJ2gqF1U7jGYJ1B/HJd+GVbhGmNUqhWls4vrofv3IfAZXwOV6m4FUIPzeFNUChrcwr3Y1XsgOfeD3uqg+wl8/DXjkfl2gJPsk6AtLNBGXb8Eu24Batx1W1DmflapyVK3FXLsdT+QHeivfxlL6TBJGj6C3sRbOxl8zHWboYR9nyxIQoZQJEFVumgMhVtRNnxQ6spVuwlGzEUroOc+lKzKXLkyByVW7AXbU18X1Tk3+/vXIHNtFOnOLdOCT7CdSdoi9USb0pB4f8KGbxQfx1GbT7qhhu0tDsqpyIuxyn+hh21YdYlekYFPtxWosIeGXEonXEonW0NOrobDfT3qyjpUFYCe0IaWgLC29lWmM2WlvcdHWF6egM0dLsoLHBSGO9leaolUa/kahDScQhpsFVQtSWgVWeirZ8I7rSDRgSScIoCaIdQhJviszVu4XpkGgPRtFeTNX7MIsP4q45RYNRWNmMmfKQZG1Aci4F6bnVKHJWU5u3gdq8DaizU6jJXo08YwVZO1/jyLpnOL1pOnm73yQ79RWytr9E1vaXOJ/2RhJEZceXUJG5Aa34KE5dPnZtUbJEod4jp8GrIupSELCJCTvlNAbqaArraY6Y6G520dnooCPmpCPmpClioSlioTXmoLPJnazWnjwdGugM0d8dZaCnnsHeGMN9cS4MtDA62JpolGudMh0a7G28YWWuv7+Ngd5mGuvtWOtKqTyXSpO9hKGojAF/1RQQDdhy6Ldl0W/JoFd/mh7dKfp0JwiVbadDeZgO5eG/CaK+uolyhfFDrR2SfXRI9tFStQfn6ZX83+zdd5DchX3/f09++flnJ7ETDMS4xCmeTH6ZJP7mm8QVJMAgRDMGTBeSECAJ1FFFBUmgLtRRbyddv9293ste2dvee+972/eaeoPn74/P3t6dJFxmfpOZ78R/vGbvVkhCsJrZx76b6tD7OM6tIVD1EZE8iGLVnxATbyRasZ5wsYCiwJkvQVEeRrZdb2PbMQfzVqGFbqxapP1IaKMbW7ognwCjsYqRYtkTyJb8kv5FjyJb+Aiy96cimz+FvnkPIZ//IMp5QmTv/AzZOz9DPvcX+fwM+dyfoZwQ9Tu/QPPOz9DO+Sna2f+FZua/oX39n9G8mkfR899B/fT9aJ4SUKR47Bv0Pfx1+h7+Oprp92B+7gFMv/o22ie/lQfRn9Pz0NfonfJn9E75M/oeEiKb+ufIpnwD+dRvovrlPSgeuwd5Pson7kP55P2onnoAw3M/wP7yP+F89Z/zVZ8f5tvohIy9wRXanYTV25pnvntHtM9+P5+7oGhCfjeIJuePIPrvBtHdY3rxhxhf+IdJmVghvFvUz3wfzdNC1E99D9VTD+RXu/81/dPuR/b4vfQ+ei/9j96HctoD9E/7Nt1jd4Yef4CeJ75H35N/i+q5f8Tw0r+gfePfaXn1X+l+7yE65j9MxRv/QfWcKdTMe4ymD35N04oXvxREYyiSfSqgyHBsBa7ij8i2HORi9wm8FZ8w2necy9ozXLOWct0l4rq/nqvhNq7EuoSDrRkdN7NmrmetXM9auZmxczNj51bazudJG1ejOq6EFFwJ93Ex0MkFb7OwfjvcwuVQA5dDTVyJdE5C0RiIrsXUXI8quB7pLuSmtxWMYnwlq0k3fshV9V6umUq5bK3hokNYNz3iqmbEVStUhDwt4yDKo+iCp4mLrlquOIXNc0PaUyT7D6EuW01QupekOl8lMpZMRpGxgkFLNcOOhjyI2oXbQO7WySBy1DDqEBHuPUyo+wBx+WGy2pPkDKfJmYrJWCpJ22vIuBrIelsZ9LcXbgkJLXNteRA1ccFTxyWPhEveSgZt54npjxPVniBuOkfWUSmAx986/ufzj8NoyNciVJJ8TQx7mxjyNJJz1fEVu7Ias6xqEoTGvp9UJSoA6PZKkYAgu7IKu7Jq/OvbQORQVwozRBqhQjSGIY+6bBKIbL2nfgeIjmDq2I++TVhpLIBoGzLJJjrLPqS9dC0dZeuQVW9F0fAp+rajaFpPoGo/y8WkgS+uhOBWktSAhaGMh5GcL48iDyMZNyMZN8NpVyGjKRejKU8hwmFWAUhCdcjOYNxCNibcS0kEegUU+TpJeptJeMTEXGXE7KWETGX4TeWELJUk3PUMBloZCraR87QyYKnBrynHoyjBoy4jZBQzYG0g4WxlOCRnNKZlNKpnwCkVtsnZGghaa/GbqoUYavAbJHkMCSDyG0UE9BX4NGdwyfbglK7D0bIAe/1sXHUzcda+iavmTVw1s3BUz8YmmYVdNHNSXKJZOKpm4hC/iUP8JnbR69hFr+OQvCGASPw2NtE8rKIFmEVLMItXYKpei6VuY75V7lMczfuwtwjVobuDaK+An7a9hcrfWAzt+zB2HcDWdwRH/wnc8nN4FCWFtssxEI2hyK2pwKcXEzLXELE3ETA3FCqUAYuEoLUWl1aES19HyNZBwNKM39yE1yTAMmJtwKurwq+rwKk4h112HIt0P4bW7RhaPsHSug1Hx24BQp37MHfsxdyxF2v73jyIPi2s274dRMbGbZgaN2FpWouxdgna6vloquejrVkgrDOvXzMJQhrJUlTiJWhEi9CIFqETLUAvmY9e9C6GqjloymagqZiFtnIOesl8DJJF6CTL0IpWoJWsRiv+ELVkHWrxBtTiDehqNqGv3VzYEKeqXIeycg3KylUoKpehqFwsHFetWopWsnpylalaeFRJNqCq/Rht0w4M7QdwK84yGGjFZ6jC0HMKVfsRXOpyssFubgwaiNpbJ7V2qrtOYJYX4TdXEfE0E4/ricatxOJmYnEz6ZSFXM5GPK4n7JMz4JIRd8qIuPrw23vxOGS4HHJ8fi3+gA6/V4nPLcPvVhB0KwjZ+/AY2vIzN5W41MdQtmykp3o1veI19FZ+mM+6AogUks23gWhLHkQ76a3ZjrblEC7leaLmWnwaER6VGL9aQlgvobl4PY3Fq2gsXkFryWraS9fSXryO1nNraDqzitZzayjeNYdzO2ZSdWAebUWraDqxhOpD86n6dA5lO2dS/ulbVB2YR9XhZUhOf0R/22nMyhpUPVWYVPWYNQ04jW24jW14TO3YtS14jJ2E7AKGoh41uQErg3Eb2aiNRMDIQMDAQMBA1K+/C4gcZAecQpLuQibOCo0dYh1KBya1zY2BaCgbYzAX49bNC4wOxfDalEgbiqg5u4WwXsKQp5khey0ZYwU5YyU5XSlZdTEZVRFp1SlS/SfIyk+S6TtKuG0vbslWwk17SHZ+9jtBlOw6SLx1XwFE0YZdROp34hV9jPLwAtSfLcBTtpawZHMBRHHJJmLijcQqNxApXUv43GqCZ1fegSLr3rlY9ryL9dN3se6cg3nHLMxb35wAo1fQbXwJzYYXx+eL1j6LfM0zyNc8g2LV0yhWPIVy+TQUHzyOYuljyJf8EvmiR+lf8AiKBVNRvi9EPv/BO5NHUQFH7/5iAop+jPat/0A760do3hhHkea5B1A+dQ+KaX+J4rFv0P/o1+md+lUUj34d9ePfyD/35/RO/Ro9D33ty0GUR5Hi4b9E/qiwZEH+2D0opt1L/7R76Xvsr+ifdj+aZ76L4bkfoHlm4gHW8dY3zdPfR/GU8Om+6qkHUD/9HTTPPJDPH0H0PxFEd2uX1Dz7g0kYKtyvevK7AoaevB/F9PtQTL+P/mn3opp+P5onHxAw9Oh9dE+9l9aH/4rmR++j88nv0fOrv0fz6o/QzfjfaN/4D3pe+3fa3/ox6rW/QrX2BarfnUL57J9T9e4j1C55htplz9G45qVJIJLtnFsA0UQUKfa+j/HoCqwnVzPSdpjRriNEardxRXmC66Zz3LCXccMr4WqwgSvRdi7He7iaUnEjY5gMorSTW2knN5MOroSNXA5puBZTczUiE6o0nnouh5q4Gm4UUBRuy98nElA0ccnCjZicG9Eerke6uRrt5makC0KdXFWcwl62iFTHFi4bznPFXM2guZJL7ro8iMZRNL6ZLX+81NvMBU8DV9x1XHGKuGQr45KtjEDXHgzi9QzIjpBRnySjE2Z/BvVlDOrzMDJVMmirKWyMG/YI722z7mYGXY0MuerzbW5VDJrLcbftIdyzn7TiKFntSTKGs6TN5aQtElKOOjKeRnK+tjtANORrYdjbxKi3jgteAUQXPeUM2s4T1x0nrjtJylzEsFMkoM/bOQlFg4FWcr4WIX4BRTlvI1lPvbBlbiKIxr8vw9BTOiljt4fsSnEhjgn3hxxqEQ5lFQ5lFW61GLdajEslPOdSVeJSCUdab49LXY5DVTJplmhsFXchvcex9hzH2nsYc9c+DB35Q5dtwnFPRfUOOko/oVu0G1XzCeRNJ5A2HMehayEaUHNlJMita3H4PM3n11NcvRTn4miU0cEgo4PBfIXIzYWMk5GUlZGUKf9oZyTpLORCysVowslowslIXMBQbsBMbsBIOqIhFVGQDPaR8PUQ97QQc1YRsxcTthQTMJTgN4oIWupJeXsYDCkZDesYCWkZDWgY8asY8inJ+RTkfAoyHjk5n4LBkIaRkJbhoJJsQEbKKyVqayBkluAzVOHTi/EbJEKMokJ8hir8ujK86tN45Qdwd2/G2boYe/2cPIbewFXzBs7qGTirZ+TBM2NSHKLXJ+TVSbGLZmAVzcZa9Q5W0QJM4iUYJasw136Eo3E7jpbduFr3joOobR+mtvGWOW3HATTt+4X7Uh0HhBa5tv2YO4WWSHndNuR1WwQYdezB2v0Z9t5juGSn8MjP4VWcx6MU4lUVF9ow/boKQmYJEWsNIYsIr74Mj6EMv1lMwFwn3HbR1+MzNOE3t+A1NePPgyhkluDXVeDTlhYqRCbpwfy/w24snXvyW/sOYpEexNJ5AEvngQKMLG17Cuu2DS170LbsFtY4N+5C37AVY8NG4fht7TK0kvfHU70EXc0HaKuXoZEszWcxGtEi1FULUVctRCNahFayEJ1oAZqq+Wgr5qKqeBt15TvoRO+hq1qEpmqZcAtIvAqNaM34SmyRgBt99UcYxOvRVK5GVb4SZdlylGXLUFUsQ1WxuBCtaIVQaZIsRytZiVayGpV4LdraT+gXbcTceYCct564qwavsQKd7CSy9gOou4/j1FcyHJdzfchEzNVJwNKKz9qKQ99AzNtbSNQrI+JXEfZrCknHreTSTiIBLRcHvSR8WqJuOSF7Hz5rH05bDx5HL15XD15XDz53LwFXLwGXcKw46u4lG+onG+wlbBWj7thKX8MquiUr6BGtpLdqNX3lq5FVrEMu2lCYIVJW5+8S1W8VVvnXb6evdhuq5r24lOcZsDYQszcTNDQSNDQTNLQSNNZjkR+loXQpjaUraC5fS0vJOtorNtEj2k5/9S66KrbQVbGFzpLNNJ76kPbzG2kv+oj6Yyuo3DOPoi0zER9aSPXxD9C0HSPsaCfo6sbr6MWoa0baXo5Z24rL1Ild34bD0I7X0oPfJiPg6CfolBP2qknHLAwm7YUtcmOJB/M4CptIRCwko/bCraGJKbTGjVWAksFCMnEf2YTQLlc4ypob4MJwkpvXRsglg5iUrbRLjiGrO0zUJGHI08iwo4asqZKsoYKcrpyMtoSUuoiM+gxpxUnS/SdI9wqHV92ST/DX7yDaupeU9FAh6e7DAoJ6hKS7D5OSHiKRX64Qbf6UcKMAolDtDixFK+ne8zb+yg1Eqj8pVInikk0kqj8mLtrMQMVGIiXrCZ3/8C4oeg/r3vmT54p2vIV112xM22di3vom+o9fQ7vxFTQfvYz6oxdRrn8exTphI53qw2eFGaNVT6Na8RTK5dNRLnsC5bLHUS99HNWiR1AtegTlwoeFrxc8PCnKBQ8in/9z+uf97I6Kkfrdn6F55ydo3/5PNLP/Hf3MH2F47Z/QPv99+p+4h55Hvk7fw/8Psof/b/qm/imyh/6E/il/St+Ur9L70N1zNxDJp34T+aN/JSRfJRoDkezxe1E88deFT+/Hon5aOMqqefr7429op38b7VPfQfvUd4Qff/o7v6VSJET/zA/y+T76Z75/B3hMt+UOED33g98a86//dlL+4MUG/4eA6PcG0v9PILL85h+x/OYf74TR8/+A8dd/f8fa9EkbBJ/9QQFCmunfRfXEd1BN/zaq6fejmP4t+p+4B+UT30Lz5F+jnf4Aqse+jWzqt5A+ch+Nv7yP5me+R9uLP6R7xr/R99Z/In3rJ3TM/imd8x8W/k5ufBndthlot8yg6I3/pOjNn9G57mVqlz1Lw6rf0LruNdo2zrhjjmhiFJ++h2b/IizHVuIp2kBcvJ147Xa8FWu5pTvFLes5PveIuBmsFyo80U7hXlBKw42MgZsZa7465ORWys3NpIvrcQeXowauxXVcj6u44O8Q2tb8DVwNN+bTwrVIO9djPdyMC/eJhPY5ITdjvdyI9nA12s3VaBfX/I1ccklwtO1CW7WeVN9JrphEZLQlXHRLGHXX3hVFI778jI23ubCB7qKrlotOMRdtFaRVJ3A0bifQIWycy2lOMqw7y5Be2BQ3tmgha61mxNlYANGQV0DRkKdZqEp5G4Tf21pJWnuWQOc+BvoOFuaTUoZSUmYRSWvNBBS13FbZEao7w74GRjwSRj0iLnlFXHSVkdIcJ6k5QsZ4klF7GRddjYXDrcM+odqUC7STC7QKycNoyNdC1t3IV8ba5MyyqkI1SHiuDJ20GE3XOdQdRag7itB0ncPYW4ZNIcKprsajq8Ojq8Gjq8FktaEbAAAgAElEQVSlleDSSvBoJHi1NQSN9QSN9Xg0Elwq0ZeCyJWfLXKoSnCohPkQe38Rlr5TkzAk5CjW3kMYpQKIjK170dbtQibagUz0KfLqzwgbWhgO67mUdgpblpJORodDXLue5guG4fMsN69nuHopycXRAUZzYeEKezbASMbNaNrGcNLIcEovJGlmOGEtZDRpZ2TCowAiI7kBI9kBHZmYmmSgn4SvhwF3MxF7OWHrOYKmc/gMZfhN1UTt7aT8KgbDZobCNoZDVoZDZkaCkzMcMJEL6Mj61Qz6lQwFFAxHlORCPcTsjfiNIry6igKKfIYqfIYKfIYKAQG6Ujya83hUp/ApDuPr3YGnfSX2undw1c3MY+j1fPIokrxRiD2PIHvVK4U4K1/CWfmS8H3la9hFM7GI5mASzRdAVL0WS8PH2Jt34WjeU8CQtXUcRPr2Q2g7DqFuO4C69RC6ziPY+88UYBNUl+JVFGHpOoK+aQ+axp2o63egb96NqW0ftq6DOHuO4e47gUd+GrfiLB5lkbCBTl2CT1tK0FBJyCIiaK7AbyrHb6zEZxLhN9XiN9UTMDURMLUQMLXgNzbn2+UkBPQCIt3qYgFEslOYpMI2PHPnAezSz3B0H8baLWw8tHQcyoNo/+8GUf12jA2bBRDVLEcrWSgAp3oR2uolaKuXTMZQHkR3ZgmaysVoKheiKp+HumI+mqr30VQuRF25FHXFClRVK1FVrZ4UjWgNOvGHaKvWoCpfjrx0KfLSpSjLl6AsXzQp6sqlwjySaBFa8WI04hWoxGuwtguHSy3dxwibRfiMEux6EUZlGbr+8xiVFXgtDcS8UhJ+GRFXDz5LJ15rJ3Z9C1GvclIiPs2kBF0qBgIGhlM+AnYVAz49UZcSv02G19KDx9aD19GFz9VJwNlJwCkl4JQSdHUTdnYR90rJBruJOxuw9B+nt+5Duqs/oDcPop6K1fSVf4hctAGVeDMKyScoq7egqtkmzEXVTW6VM/ecJKATE7UJs0x+YzN+Qzt+Qyd+YyMW+WFqSxdRV/oBTRVr6RRvoadmJ/LGA2hbjmLvPYdFegZLVxHWziJaz29F8tkaqo+sRnToA0o+fY+yvQuwdp/lVs4kLGdJWUkmrCQTdnwuJXZzD06zFLe5m4CjnwG/lkzETCpkIOLTEPaqiYf0JMKGSRi6E0Q2klHnXUFUmBPKIyib8JMe8JKKeUhG3KQHvGTiPnLJIKO5KBdHUly+kOHqaIZ4wIq+p5bW8oNYuoqIm6rJ2moYslf/XiBKdx8m0vIpvrrtBBp2kug48HuBaKB9P/HWfUSadhdA5BdtRvHZ+ygPziNWu4WgaCNB0UbCVRuIiTeSEH9CXLSZWPlHRErW31kpOrggjyKhUmTcnV+0sGv2+Ca6LTMKKNJueknYRveRUDFSr/0VmjXPolnz7CQUqT6YJmTJo6iXPIpq0SNolv4S3ZLJ0S5+GNXCKQUYKef9HNV7v0A9X4hm7k/RzP0purd/guntH2Oa9SN0L/2Q/un30T31a0gf+r/ofehPkD30J8ge+kr+8U/ofehPf28QyaZ8o7B1rlAlyn9KP3aXaCKGlNO/jeqpB4Rq0IRP+FVPPfBHEP0PAdFEAE2M8dd//1vvSI2BaGxeSPXEd1BO+2uhTfOJ++h/4h4U07+F8sl7UUy7l95H/grpQ9+kZ+q9dDxyP83PfI/ml35I55v/Ruec/6Jr7i9onTuFjkVPIFv7ItptM9FsnYFm6wyUW96kfsl0Tr7xH5TNf5SGlc9Rt+LXNK55iZYNQpXod6FIf2gphs+W4Ty5iljFRmynluCtWMt17UluWIu57hJxxVfHpWAjl0JtXIn2cj2p4WbalJ8fEkB0I+XiRsrFtaSVKwkd15MaLkd6uOBvEbbOBesnoGhylagAogEZN2O9XI8JILoS62LQXcvVWBspSzm6uh24GvZySV/JiLmCrLmUEVf1XVEkzBQJIBqdcFj1grOaCw4Rg4bzhLoP4GzcykD3fnLKIwxrTzCsO82QQagWZYwVpE0icvZ6htythQrRGIjGUDTiEX7dEWslgc59BLv2E+8/SlJ1ioSumKShnIRFRDyPoqy7UagK3QaiIV8TQ95aRjwSLrpFXHRVMGwuIqs9Tk53ghFLCRcdtVxyCTNNw/7W3w0iY29Z4baQsbeskInPGXpK0XeXoO8uKVSJbgfRGIpuB5FPV4tXW4NXJ86nCo/2bjAqzacYh+o8VvkZzLITGPuOY+w7irHvMOa+Q5j7DmCU7hEqRG370DTsQSbaha7pOGFdA8NBDTcGfdy8EGM47WF0OMTly3Fu3crx+eeD8PkgN69nuHY5xaUL8fEL7IPBSSAaTOgYTOgYjhsYGjAykjAzkjAzmrROehyOmxga0DM0oCcb1ZKJKEmFZCR8UmKuBiL2SkLm8wRNxQTNFYRtDQy4uxmM6BkesDEUtTMYsjIYNjMcmpzBoACiXEBDLqgiG5CTDfaS9neRcDUTNInx6yoI6KvwGarw6irw6Epxa8/j1p7HpTmHS3UGj+IkPvlxgrJ9BKWbcdQtxFE3B0fNDBw1r+OsfQNn7Zs4a2bhqJ4ppEbAkV38KjbRK9hEL2GrfBF7+QvYy1/AWvEbbBWvYKl8DVPVWxir5mGQLMFQuw5r83YcrXuxt4xjqLBQoe0Q+vbDaNuPom0/jl56FqusDJ+ulrCxgbCxgQFzE1FjHQFlBa6+IswdR9E37UPTsFto1WrZjal9D7au/dh7j+CSncAjP4tHfhav6hw+9Xn8uhKCxnJCpjKCRgFEfqNImLEy1hM0NBI2NxO1thE2Nwuv03yr3BiI3OpinP1nsfacxNR1DFv3SZw9J3D1nsQhPY6t8whW6THMnYeEdOzH1LavcHdI17oHbfMetI2fom/clb/ns1lYlFCzEq14MVrxYnR5DAnVocWTI1oyKSrxEjRVywpguSOVH0wA0Z3RVK1EXbECeelS+ksWoSxdjKpsCaqyRajKFhVwpKpciKryfdSi+WjEC9CIP0BV/aGwdKB+P4aOs9jlEvymDvw2GVGPmphXw4BfTTpiIOpVEnTKCDj68FqkeC1S7Pq2AoRiPpUQryb/87QM+LVkozZGUx6+uJQiHbIx4DMS9WjzIJLis0nxOzoIONsJOdsJOToJOToJuzqIONvI+aVkva241edQNG5DWi1UhwQQraa38kP6RRvyENompHZHYbucqm4nirrd9NXuQNP2GS5lGVFrCzFbO0FzK35D6wQQNWOSH6e6dBm1patoKl+PvGU/qrZj6KVnsfSUEDY2ETI0EjY2EdDWo2s5Q8v5ndSd2ETz2U+oOb4WbfNxLkWVXEjohQ9esl5GhwNcGIkwMhjE71bhNEsJuhXk4g4GE06GUm5ycQfZASvJiIlE2MBAUEcivzghkU8sZCQWMjIQNjEQtZEYcJGMu8kkvWSS3klrtSeCaGJGsuP3h8Zy7UKWG5eHGE6FCNvVKFvLqD+7HZ+inLhBRNJQTsZYRs5YTtZQRk5XSk5TQkZVREZVVFiukO4/QbL7KPGug3jqt+Ou3U6s4+AfBKJo86eE6ncSqd9JvGEntvNrkH46B3f5evyVG/BXbiBctYGo6CPios35bCRato5w8RpC51fjLxJQ5DqyJI+ieZj2vpu/VTQH4+7ZGHePo8iwdQa6T15D8/HLqDe/hG7zy+g2voRu/fNo1z2Hdt1zhRXdqhVPoVoxHc3y6Wg+eKwQ3bK7ZMkj6JY8UoCRZsF4dO9PQfveg2jn/QLtuz/FPO+nWN7+Twyv/TOKZ75Dz6N/gXTKV+l96E8LEJoMotvzVfqmfI2+KV9DNvXr4yia+ufIHvkLIY9+A8U04U2pYvp9XwqisWim5z/lf1JIoaUun7EZkfG2uNtBNDm/E0S/+t6k/BFE/80gevHvCzG98HcYf/23GJ77wR3R/VqI/ld/c0e0z34f1VMPCK+raUIKrXJPjL/2pL/8Jh1TvknXw/fS/dgDdDzxfdpe/CHtMwUMtc75MdKFv6R3+bNoN76BatMbqLbORLnlTRSfzKB/ywzkW2dRMvdhTsz4L8SLp1Oz/DnqVz1P67pX6Nj4u1Gk2b8Izf5FaPctwHpsCYYj76E/+h6h6s1ku/czoj3LZVsll1wSLngauBzs4Eakn1txDV8kTXyREqpEN9NObmVdXM/auZjQciWp4lqyn8vhLoY89XdWicKdE+4T9XMzJuNmTMaNgV5uDPRyPSblekzK1VgHF/1NjLprSetKMFRuFqpEdjEZfTGD1gpGXOI7UDTqrhduEnkbhftE+da5MRSN2itIqk/gatpGoHUnWcVhhtTHGdKeYFB/mkHD+fx9oioy1loGXc0FDE0E0ZBHANHYrxuTH8fXvpdY31HiilPEVUUktKXEjZUCimwSUvkbQ8PepkLGUJTzNjLkqWfUXSscmHVVMmw8S0Z9nJz2DKOWSi46qrnkbRSWKYy1zBVA1EbOJ7Th5TzNfGXsyKpVPt4mZ+wtwyqvmtQaZ1OIcKgkuLQ1OFSSwtptu1KMUyPGpZXgUIuwyytxKKsKMPLnB9X9hhp8+mq8OvEdIBKqROMgcqmLcaiLsClOY5YdK4DIKBNAZOgW5k8M7QewSk+gbTqCVyHhRtrGtawbriT54mqGyyMDXLoQ48qVBDdvZrl1K8etG9lJILo8MlAA0XDald8YpyOXUJNLqBmMaRiMaRiOGxiOGxhJ6hlO6BhNCV8PDWgZjGnIRtVkIkrS4X4SgW7ivlZirro8iEoImooJW6uIOVtI+mQMDRgZHrAxGLGRDQsguh1Fg0ET2aCObFBAUTYgJ+3rJulpJ2ZvJGQWKhpCVUPAkEdXnMfQWdzqs3iUZ/DIT+OTnyQkO0pYugNP0yqcdfNx1rwlIKhutgCkujnYa98af34CiiyVL2GteAFr2fPYy1/AUvYi1vKXsVS+hrFyNobKuRgkSzA3bMDWsgNr654ChCZWh0ztR9C1HkHTdgxN+0n8+gahdc3YjFfXjF/XQsTcSUjfjF9Th08pxqMoE2DUeRh92160LTsLbXTmzgNYpUew95wQWumURQKItOcIGkvzKSdomAii2sL2sri9g7C5EY9WNGG2rbQAIo+iBGf/Oex9Z3H2nsXVcxpXz+nbQHQYU8dBTG0HJt0d+jIQGWrXYaheISxAEC/Ng2i8VU4lXpTPktuwsxSVaBkq0XIBPpVL7xIBRGPR5BGkqRJ+jqpiGcryJciKFyIrXoiydHEeRQKI5KWLkZctRFm+AGXFeyiq5qMSL0JTswq5ZD3a5n04+iuI23rJBkzEPCayMS9XL6Tg5ijXL6W4MBghFjIzEDARdCvw23sngaiAobuAKBEwko3aCDk1DMfdBRAFnXICtl78tk4BQs52wo7WQkL2FiL2BtK+VsLmSkzSg3SL19NVtVKoDIlW0ptfplDAUM0uVLV7ClHUCemv/ZS+ur045aV4NBLCZmHlfdDcTsDUht/QTsDYgd/YiEl+kuqSldSWrqGhfBO6rpMYe4qx9VfhUtYQMQvrwsdWhodN7djlEpSNp+itPkxT8U6ChmYGQxquZd1czPgYSvtIJ1xkUm6ScSexkJmgS0U6ZsnfPvNxaTDAxZyf4bSHwYSTdMxW2CCXilpJxoTEQkaiQQPhkIFo2Ew85pwEooktc9mEUAUaqwalB7ykB7zkkkEuDsW5OBTn8nCCK6NJbl0Z5ourQ2QjLvzGXmQ1p6k59hF+eQkDulISumJSWuFmxaC+TNgydxuIsqozZOUnSfQcJd59iEDLbty12/E37i5gKNl1UJgZyiclPUSy62ABRIm28SpRtGEXkdptRGq3YTj1AcrDC3AWr8Zbvh7X+ZUEKtYRrdpEUrKFhHgT4fJ1hQgb6NbgPbkc59ElWA8twLR/Lvq9b6Pd/Rb6XW+h3z0L/c6ZmHbOwrR9JoatM9BveRXdJ68Is0WbX0a38UX0G15AN6FapF79DOqVT94BoruiKA+iQhY9PCn6BVPRvT8F3Xs/xzT/QSxzf4pp1r+jfOEf6Jl2L10P/xk9D301D548iB68G4aEjIGokLGKUR5EvY/8BfLH/1JA0TRhnkjx+P3Cm9a7wOiPIPqfCaKJGJqInYkgmvjjE/+fa57Jt1iOYejx+wtza/3T7qVv2j1IH/9Lun75LTofu5/uJ79P369+SO9v/l863/xfdLz9XzS//WMaZv+U/lXPo/9kJpots+la+yqyj2ch+3gW/Vtm0rdlJv3bZtH10eucnvULTs/6BTXLhSpRw+oXaF33Cm0bZ0xCkWzn3AKMFJ++V4hy91xUn76L5sA89EcWINv3NraSDwk372RQeZKLpjIuWau46mzghi9/uHUgj6K00D53I+fg+qCNS2kDl5IqrqcUXB3oybeC1XIxUFdYrjB2n+hmrPdLQXQ12iXMHIXbYKCTzwMt+Fr2Ya3exrC2mAumCnKm0t+JojEQjXqaJlWJhozFRKQHcDcIVaKs4jA5zXFyulPk9OcKIEqZJWQdjV8OIndjYc13zliOr/MQvs5DhHuPklCcnYAioVKUtEpI2yejaKxSlPM0F1B02d/AZW8tl+yVZDWnSSqPMqg/yyV7JRfdEi546go/tzBDdDuIJi5OmNg+Z1dW41DV4FDVYFdWY1dWC6ts9Y24NHWYZVXou8sKFSOHSoJDJSncK3JqxHj1QnvSWHyGOnz6auHNp1aEW12FU1tRiEMzDiKn7jx2dRFW1UmM/ccwyAQUGXo/wyA9hK7tIOrmQ2ibjxMzt3I1YeFS0gFXkty6muXG1UFuXB3k2rUs164JCBrD0I1raa5fEVB09UKCK8MDXMwJIBpOmgsgysYVZKPKQgYHVAzFlQwOKMYfYwoGo3JyERnZcB+poJSEv524r5mYu4aoo3J8u5xVTMTVQiokZ2jAKLT0ha1kQhZyIRO5kKkAo7HkQoYCiAZDSjKBHpKedqK2BoImcQFDfl0ZPm1xIR5tEW7NaTyqU3jkp/HKThOSnSQi3UegZRPO2sU4aufiqHsHe9072OvmYq+bi632bew1QhzVs3GI38RW9ZqAn7IXseZjKXsRS9lLmMtfx1g5G13VXAw1SzE3b8TathNrqzDfVUjrAUxthzB1HUPTdgRdxwncajFBaztBayc+Syd+q5SQrZuQrZuItVtYtWxswaerxaOuwt5fhEl6JL+yW1i2YOn6DKv0CLbu49h7TuDuP4lPdVYAkb4knzICeqGSFjRIiFkaSNjbyHqkxG2tBHT5YXl1BX5NKX5NMT610H7n15TjVZbilhfj6ivC3XsGd+8ZnD0ncEiPY+86hq3zCOb2gxhb9wv3hpr3YGjZh75pTyGGpt0YG7dhqNuEvmYtWslKVKJlaERLCjDSipfeURG6AzsTwTP2/cSUL0NdvgxNxYp8PihEXS7AR1GyYFKUpQuRl02OsnwRisrFKMXL0NStRt+0BXPnIZLWZrgcJRe0wK1LJMIecukIVy7n+OLzy9y6Psql0TTpeIBowEJqwELQ3Yfb1onV0ELQ2cuAX5mP+rZoiQcm388Z8OmJerREXUrCzl5iLilhh4ChiF3YtBgw1+E3VeMzVJFw1uDWnEbduh2p6EM6y5fTVbFCwFD1RpS121DXC2v4NY0HUdcfor96H+r6Q9h6inD0nccuO49LUYFLKcGvbyJgaiNobsdvasNvaiPi6MZvbiJkb0LedgBR0SqqzqxGWrcHRdtxnOpqItYu0l4lGZ+KlF9INqghG9SQCagZcMkI23uI2WWkPWpyIROjMQfDcS+DCS9DybHKjY/BhJuRjJeRjJfhtIcLWR9DKTfDaY+QlK9wYHVsWUI67iQVc5CM2hkIWwgHTYSDpgKI0gkP6YRnUttcJu4ptMilYp472uQuDMYYzUW5Mprk5sUMN0YSDEYc+LTt9EmOUn98A2H5OdK686S0Z0lrz5LTFwvDt7pihjTnyarPkVWfI5dPRnmKpOw4iZ7DhDv24anbibN6a6EylOg4MCljQCp8P2GWKNqwi3D1dlIt+/CLNtOz9x3Mp5fjLV+Po2g5vrI1RKo2CLNEkk2EytcRKl9HpHIj4YqPCJatx39uLZ5TK7EfXYLp0Pvo9r6L+tO30eyajXbnbHTbZ6HPR7dNANEYinSbX8a4+RWMG18uoEj7Yb6FbtVTaFc8iXb545NyO470Sx+dFMOSqYXoFk/BsGgK+oUPYVgwFeN7UzDP/TmWOT/F8Pq/ovr139I37V66H/lzpFO+Sk9+fqhvylfpf+hr+XyV/oe+iuzBP81D6auTKkVjIOrLV4n6H/0G8l9+E9Xj9+RzbyGKafcW3sSORZj9GI/myQfQPDneOqd7+rt3oOe35XYA3ZnvTcr/aSD6fUHz+0LnD/3nbc//cFJ+XwiN/flNL/xdAUNfVh2alGf/Bv0z3y+8Hsa+Vk3/NorH70f1mBDF4/cXNstJH7uHtkf+itbH76Pjyb+h58V/oueVf0U643/T8fZ/0fHeg3QtnUb3iqfp3/AKvR+9Qe/GWfRsnk3vx2/R+/Fb9G2ZQ+/W2fRtewvV7veoWf48e5//EcVzH0O07FdUr3ie+jUv0bz+tTtQ1LfjHfp3zaN/1zxkO+fSt+MdurfOoW/HHBR75qHYM4+OLTNp3zoDS/EaXKKNhJp2MCw/wSVdMdfttRDohgE1JHR8njJxM2PlRs7G9UEb1waNXElruJLs5+pADxeDzYx66xj11XDBV8+loHC09Vqwg5vhbr6I9fNFrD8PojyK4sIM0ZVoO9ci7dyKtUOknUvWKnTlG4l0HOGKpYpRYzmD5hKGHBUMucWMeCQMuYU2uouu2kKVqFApmnC09bKjigvmEnLq0zgaPiHavZ9B1VGGtHeCKGWtJ+tungSiMQhNiquWhLYUn/QInvb9xBWnSKrOkNAUkdSXkDBVkLaKyFirGXTW5WeeJqJmHDQjvmYu+5q45Klh0FhEUnmUtPoIFyznueQo56JbNAlFQ9628eSB9RV1x3k0ncXoukox9lZg7RcXMDTx0a6sxqmuxaWpw6munbCqe7yFzqmuxqGS4FRX34GhiSAaqxR5dWI8+iphPa6uEpeuHLe2BLe2BKfuPE7deRzas3kUncDYfwJz3ykMPafQth9H1XwCn7qOSzEDt4YD3BiNFjB07dpwPgKKblwbx9AYiG5cyXDzUmoSiAYTJnJxLdkBFZkBOelIH+lIH6lQL+lIH5loL5loL9mYjEy0l1ykl2xESibURSrYScLfzoC3iZi3lqhLTNRRScxWTthSTsgiIuxsJhWSk40ZSIUMpIOm3wNEQsvcYEhJNthL3NNCxFqDz1Al3HJSF+NVncOrOifMDGnO49EW4VKfwq08KSCh7zShvrOEu48QaN2Ko/YDHDULChCy1r2HtW4Btpp52GrfxV7zLrbqOcImuao3sJS9grn0N1hKfpPH0IuYyl/CVPE6hoqZ6EXzMNUtx9b6Mbb2XVja9tyGoQOYOj7D1HUCvfQUlr5iXFoJPmsrPlsnPlu+HcreTcDWTcjWRdDaScDUIixB0IlxqcsFFHWfENJzDGvPcWzdx7FKhZXsLtkJvMoz+DRFBHTn8ynBrxOWLVyNyxkJ9pCwtxEy1OPX1ghbw7RifNpy/JrSPIbOj/83VZ7H2X8WV98ZvLLTuPtO4ew5hqP7KHbpEWydnwnLIlr2YWgSbg5NxNDtINJUrxVmckTL0FQtm4yhie1wlUvzSw7ySw/Kl+cxtCqfu8AoDyJ1+XLU5csngGip0BJXuvAODAmtcouQly1EVSG03Y1tqjPUbcLUugtb10HsfWcZCau5mnQymvByIRMhHnWTTgcZuZDg8pUMl69kGBmJk04HicfsJGI6Qt5uXOZmLNpafLZOol7ZBBRNhlE8oBFQFNAx4NMLa6TdamIeJTFnHxFnFxFby/iWRYMET35bpVt9jrCxGIf8COrmT+gRrUZatpzeyg9R1G5CXb8DbeNedC2H0LccQ992Em3zcSxd5wloakg7OxiwCje9otY2wpZ2whYpQVMnQYuUgLmTgKWdiLMLp06CpucU4qJ1lBxbTsnRlZSfWIus+QQBUxuDET2ZgJaUT0PGrycdNJCNmMlGzGRCJlIBPQmflqTPwGDIzsW4l9G4n5FEkOEBP0NJIcMpH8Mp3yQQDac9DKXcQpJehpJeBhPuSSjKJFyFldqZhIt4zD6pZW4MROkBd+EAq5Dx5QkTM5QKMZKNFEB0MRslE3biNfSgbCii+ex2Wk+uxyc9Rlp7lrT2NGmt0EoxpC9hWHt3EGVVwjxRsu8I0a4DBJv34KrZRqxtHwPt+wuPY7kDSHcBUbJpL+GarWiOLaJ//1w8ZesJVGzAV7aGUPk6YduceAPB8tX4y9cSEW0iItpEuGojwdKP8J9bi+v0cixHF2M4+B6afe+i2j0bzY5Z6LbPQrd1ZiH6La+j3/Iqmo9fvgNE+g0voFv7HNoPf4V2zdMCilY+8aUgElD0+4FIv2Aq+vemYJo/Bcu7P8f+9k8wv/FvaJ//O2RP3D+Oood+PxAV8uDX6H3wa3eASPHYX+YjrOQuoOjx+wsVoz+C6I8guh1AE6tFmme+W3g9jFX/xjA0VhlSPXY/il8KB4Flj99L3+P3I33sXtqm3U/b09+j49c/pOuVf6HjtR/RNvM/aX73J7S8P4W2pU/QvupZuje+hnTjm3Rteovuj+fQ88nb9G55J5859G17G9n2d2he+ypn3prKsZm/oGzhk0iWP0fNyhfuQFHXJ7ORbnmL7q1z6Nn2Nt1b5yDd8hZdn8yme+sc+nfNo2/3PDq2zKbt4zfo2jkL9eH3cJSuId64nVzXYS4oz3PDWgu+Loj1Q0LLzbSB61kz1wctXB02cTmr5UpSqBBdjXZxOdTEiEfCiKdWqHz4mrgaaON6SMrnURlfxPr5PCqbhKKxlrnL4TauR9v4PNrO54FGMqoibPCThZgAACAASURBVJIdDHQc5bKxgmFTCYP2cnLuSgY9YobcYmGBgqs2f7R1MohG3fX5VdwSrjlFXDCex9/2Ka6mbfkqkbB1LqMvJWWsImEUk7TUkXY2knU33xVDYxWjC95Whuy1xFTncLYdINJ3nKTiJEnVKVLacySNpaTMlaQtEmEu1VXPqCdfHfK1kfF1kPF1kPN1MORtY8TXzCVvPaP2ClKa4ySUBxnSHeGi7SyXHKXCYgmX8PvnPK13gkjVfg5V+znhCGC/uFAVuh1EE593qGqwKSR5PInzAKrHq6/Ho6vDq68nYG4gaGkkYG6YDCNDzaT4jBIhJhEefQUufSnOPIgceiE27TnMqrMY+4ow95fh0dWRcEgZCmi4ELNwLePl1kiUz6+kuXltqIChq9eGuXo1x9WrOa5fydyRMRBdHYlzaTBUqBCNgSgdkwkYCneTDElJhqSkwt2kwl2FZEJdZEMdpANtJL3NxD0NDHhqibklRF1VROylhG1lROyVBCwiQs5mEhNAlAoJIMqETGRCpsIbpmzESDZiJBcykAvpyIU15CJyMgEpA+5m/GaxMC+kLs5vWivCqzqHS1WUzxmcypO4lSfxyk7i6ztLqPcc0Z7jBFp34qxbjb1mCfbaBdga3sdWvxhb/WLstYuw1y7AXveegCLxW9hFMzGVvYK55GUBRWUvYSp/CWPFS5gqXkVfOQOT5D2sjWtwtG/JgyjfIlfIIQxthzF1n8KuKM2vvq7BbW3CY+8sxO/oIGDvwG9rLazD9hqq8zdlynHKhdhlJVh6i7B2nxZmfKRHsHQfw9ZzVKiIqYUqkV97Tqj4aEuFdjhNJX6tmICumoCuGp9agl9bg18rxqMuw6vK41J9FrfyJC7ZMZx9R3HJjuGWH8cnP4m//yTevmN4eo/i6D6MreugsE68Zc9vBZGpaTv62s15EK1CI16R3wo3nttb4MYgJGRlPqvzWTmpPU5dsQJV6TIhZUtQlS3JV4uWCtWh8gUoS99HUfJeIeOzQ0K0ohWYaj/EWLcec/1mrC0HcHSeEA6rKirwG5uJ2GVczHq4OBwiHrcRTztIZd2khrxkR/zkhv1khtzksg4SISURdycuYy1mVSUecyNhZxfJgIJkQEHCLyfhU5IMqApJ+NQkfGoGvBoGvBribiUJr4KEtx+foQGfUVgx7zNU4dOW41UVC69/5RnhCLH0U9SNm5CJ1iATrUFZswl9885Cy6ap8xSWriLM3cWYukoIaOtJuaUMBmQkPVKS7l7irvztI3sPQUtPAUQRRzcxVydmRQW1ZVupPr8ReesxTLJS4YMhbR1xt5zBsJmET0s6aMj//baQCplIhy1kozaGE06G424GB1wMxzyTMDQ84GckIWQ05WN0IojyQBqD0O0gGkPRGIbuBqIxFCXjbtIDQm5fqz2cCRe2zY0Baez5kWyEdNRF0KHGIK2h7uR2aj/7EH31HhwNexiQHSOtOkFOe4Yh/XmG9Oe/HESas0KVqP8oiZ7DDHQeItSyF0/NFiItnxJt3VuA0e04mtgyNwaiSO0OYvW7iNXvwl32EZ07ZmI6+QGx6k8IVKwTACT+iIh4Pb6yVfjKhJtFIXEeRJVCpch7fg32Ux9gOroQ3YH56PYKVSLd9llot42DSLv1dTRbXim0zY2ByDChdU639jm0a58RULR6OtqVT6BbNR3dKuFr7con0KwQgDQGosLj0qnjWTwF3eIpaBc9hHbhVAwLpmJ5byq2uVOwvftzHHN+guX1f0H7/A/on3YvPQ8Lq7YntsSNgWgsX7ZkYSKIxlAkwOieybkNRJonvo3mid8Ooj8ERX8E0X8viGwv/uNvBdAfAqKxdrixhRqqpx4ovCbG/v9qn/p2YYGCYtq9E0B0P7LH7qfv8W/T88T36Hrmb+l8/h9pe/mfaX7lX2h6/X/RPOvHNMz9GQ0LptK89HHaVj2HdOMbdG4SQNT18Rx6Pn6Xno/fLaCo55O3hR/b9Bb1K1/iwMs/5ty8aYiW/Zrq5S/egaKOzW9OglHXJ7OFfDyHro/n0L39XXp3zqdz61u0ffwG4pXP0rr5ZZT75mA9tYxA5SZSLfsYkRdxxSjhc38HxBV8nlRzI6Pj2qCRayPmQpXo8kAf12M9XI92cNHfIMzGeOu54m3iireF6/4OPo/0QKzvrlWi6wOdwtrvSAu3Yq18EW7hc18Drtrd2EXbuagtYdRUQtpWQtpdwaBLxLBTxAVnNRcd1cJh1rug6JK7jivuGq67JAwbi0mrTuBs3EpUuodB1VFy2jNk9MVkjBUkjGISZglJey1ZRz2DrjsrQ4UlC75WhlyNZMwSQv1n8HYcJCE/QVp1gpTmDEl9CSljBRmzhKyllmFHAyPuZmFhQwFEXXkUCbC56G/hsreejOEsCdVe0urdXDAf45LtPJdcImH1t6uRjKd5UoVpyNfCVww95Rh7K3Cqa/HqG/FoG3Cqa3Gqa3GoagqPtyNpLE51NS5tjfBGxdCQX2csYOhuIBLezNQQNNbiN9USsNQQsNTgNYjHUaQrx6kvxaErKcSmKcesqCAX1nAxYefzkTBcy8CFAW4Ox7h+YWBydejqqICiu4DoxoTcvJTi6miMS4PClrmJIMpEZaRCvSRDUhKBLpL5g6tCWkn4W0kH2kgH2kj574IhZyVhWwlhWxlheyVBew0RTyupiILsgI50JF8lCpvIhA1kwgayEWP+ax3pkIZsSCVgKKwkE+ol5WsnbKvBqy/DoS7CrThbiEdZhFstoMihOIlTnq8O9Z/FLztHRHaeaPdJ/G17cdavx1qzHFv9YqwNC7E2LMZavxRr3TiIbLXvYpW8hVU0E3PFq5jKXxLa5CpexlQpRFfxAgbRG1hqFuBoXo+zYye2jgOY2z/D3P5ZAURjyxRM3afw6MX4LQ3YtNV4ba14HO24HZ14nWPD8q347U14zbW4DEL10DF2eFVRgU9VhU9VhVteirX7NKauYwKIuo5glR7B2Xccd/9JPMozeNVn8WmK8GuK8evKCOirCBmrCRlqCeprCBnqCepr8Gkq8SpLBRCpz+JVn8YhP4K1+yAW6V7sfQdxy47gkx3FJzuKp/cw7p7PhPXbnQfGlyk077kDRAKShDtEd4Jo+W8B0Qe3QWgihoRMrBSpypffBUSLhVQsRFn6/l1BpC4XVm1rqpZhrFmNtWE9lsaPMDdtxdb6GU5pEZ7+UtxKEX5jMwmvgqhXSSJqIpG0EktaiMbNRAZMZIacZIbsDI3YuTBiIx3uJ2xtwqEux6Q4j1MnwmdrJObtJeGXF1A0BqRkQEXSJwAo7lbmIyfl6WfAKcWjkeDRVuJRlxUA61Oey2PoODbpXgxtW1HWrqVf/CGK6g3oG3dgbj+IpfMY1u6zWPuKscrKsPULrcERaxdxVy8BSzthu7SQkK2bkLWXoKWHkK2bgLmTkK0Lp7YOfV8ZpSfWYe4vI+ZsI+mR4jc2E7b3kAloGU04SQdNhQpwOiyAKBMRDqOOZPxczAUZTfkYHPDckeG4l+G4m5GEl5GEd1J73EQQDSbcd8BoYoUoFXOQiNiIhs2FGaKJIErFXKQH3BPmiCYnE/cVMrGFLhtzE3FoMHSJEX+2nsYja4nJzmEUbyHSdYi04jg59WlG9OcZ+R0gSqtOkVYcJ9l3pHB/aGwNd7h595eCKNF2dxCFq7cTrdtJtG4nqkPv07VzFv7y9cRrP8FfvpZw1QbConX4ylbhKV+Dv3IDgaqP8tvoBBQFKjbgKV6D7eQyTEcXYjg0D/3et4VZoh15GG2ZUQCR5uOX0W56Cd3Gl9Bv+M04hsay7tk8ip5Es3p6IRNBpPngMTRLhYUK6iUPo138MNolUwqZCCKhbe4hTPMfxDb3QZzvPoj9rR9jf/P/Y+89o+M+zDvdfN0kG8VVttxiO765SbzOemMnm7VjiaTYRFEi1TuLSElUoShRFCn23kCKnQQLGtF7xzRg+gym994Hg14JEABJ0fZzP/xnBgBJO84me3f3nHx4Dg5mhEMQZ6gzD37v+3t/gu25H2Fc/m20C76E6ldzpejfW4gy403/IUT/dwuRd+WP8K78Ee5n5vIvCZFzxYOFKLMnlBGhTDV75nVgXPINOhd/jc7FX8vKkNBoKBxeVc3/OqoF30Sx9HvIn/4R8uf/FtkL/4XWF39C/Qs/oeHVn1L3xs+oX/dPNL77GE0bF9K8eRntu15GuvtV2ve+IQjR/rVzUiLF/rVIdgrCpD60nsurfsWl135J6btPUPPRSuo+WTlHikS7XsmKUVaG0kIk3b8G2aE3aT+yDsmBVUj2v0bZBwtp+GQZrdtXItv7AobP38Kbv41kw3EG5Ze5aavkblQMPSp+3a9Pp0TCLtF0v5VbPXpupVTcSXUwFWtjItjAeKA+LUSCFN2NdfCbpCKdEM00zs1JiZJt3Em1MRmu5zdxEZPOaiyle+mTXWDKVsqgq5ghb5lwq8dbJcjQHyBE074aRi1FTDiKiclOEG09xJDurHDAtfMq/dYSBuxV9Dqr6HfX0+8WpGjU33ifEI2F2hgLioUj3u4GBm3lhKRnSKku0qfPFVrnjEX0mYVRvAF7DSOuBkb9zTOV3umEaLYQZe4pjXurGDSep1+fw6jpNDedV5n0ljHhq/3dQuRQV+LSVOM3NhC2thC2thA0NRE0NWXH4+YkQwYBn6khTR0+Ux1BWxNBWxMBayNBWxMhezMRh3AYU5Ci+vuIuhqJuZuIuhoJOerxmioJWGuJe1qIeRoI2CpxGYoFTBWM95v5zc0ov5lIcXeih99ODsKtEZga4ouJPr6YGub25DB3pke5lebO9HCaQe7c6ufOVC93J3u5O9nPr6cEIboz0c3UWJwbQz5u9NsZ7TYx1KUX0qGogr6InL5oO/1hGT3BNnqCLXQHmukONNMTbKIn2ER/qJnewIwMpXxCOhTzFBN1l5DwVJEKNtMX72AwqWUwZWAgaWQgbmQwYWYwaWQwaUzLj5HBqJ7+qIahuIbhpJbhuIq+kIikt46QpVhIgLS5+LS5BHVXsvXTAUMhfn0RHk0ebuVV/Ko8wppCoppikuoiksprxDvOEhIdwtu8HXfTx7haPsLZshFH0weCGDW8i6vhHdz1a3HXvY6r+mVcNS/irnoOZ+UzOMqfxV4h0FmyDEvli7iaPsAr2o9Xchq3OBe39DJu2SWc0vNCNXX7BeztlwibyvCbqvCY6/BYmwi4JUI65JUQ8kmJByUkAm1EnHX4LBV4DMW49ddxaQpw6woJ6kqJ6suJGcoIqAtxyi5hl1zAITuPQ3YWp/Qsbtk53IrzeJQXCGiuCCN0hiIS1gq6nXV02epImAWS1noS5jqixkpBiHRC0hDU5eJWnsYuO4Zddgx3Rw4e+Sl88tP45KfxtJ/EJcnBLTuRHg88ga1NEJ9MSjQbW9MRzI0HMNftEY6l1mwT6rCrPs6ir/wIfeWH6QOpm9BVbEJbtglt2cdoSz9BW/q7hEggI0SZogR9yXtpNqAtFdAVvyM8Vvb+nLtDhoqPMFd/grNxe1aIXK0HcYk+x9N+Cb+qgKC2nJCpgYRHRndIR2/CzECfl/4BH719HgaHgoyM+hkf9zJxw81IXycjCSUhcyU25RWcmms4tAX4rZXEfRK6wyp6I1q6wxp6Qxr6wlr6IzoGQoIA9fiEo6w9fiW93g4SthYC+gqCulLhgLG+iJCuiJCugIguD7/qPJa2g+gbd6Gu2oKmehumxgM4xcLfwa3Iw6ctI2iuI2BpxmtoxG9uIeFR0BPQkvApSfiU2aQq7lERdSuzHyOuDoJ2EW5jIzZdLSZ5KVGniKSvnd6QJp1i6egPG+kNGukPm+kLW+mP2rJyNJBwMph0MdbrY2JAEJ3hHj/DKR9DXd4swymfQI8/jTeNP0tmX2i4x58VoszjmR2izB5RT2qG3m4vvd1eelLCTaJMDXcmJbp3r2g2Q70h4WBrX4S+sBWHohJR4WG05UcZtVYQlZ3FUbOfMWMeQ9pcbpgKBSkyz4zNZZMhQ94M+qv0q3Lp7TjPgOIS0aajBGr2E288KhxgFZ8gJT5Bj+jzOfS2naa37TQ9radINZ8g1ZhDsu5YNiWKVuxDfOAVzJc+IFV/QEiEyrcTq9hBpOwzgmVbCZV/lpWiaMUeohV7iFXtJVK+G1/hFlyXP8Rx4T1sZ97BdmIt1pw1mI6uwnQonRDtf4nOvS+g3/Uchh0rMO58Zq4M7ViBeedyzNufxLJt6RwpygiRefOibEJk2PjofRJk/uAXmD/4BfYP/xnr+7/A/M4/Ylr/c2xv/hzn2p/jeuPvsb/8Y8zP/gjTir+g84lvol/0VbTz/hz1Y396T5vcf7q/TOEetI/+cRbdY3+Cdv6fop3/Z+jnCXTOf4jO+XN3ijof/wqGhV/HMEuMTIu/gXnJjAjNlqIHYXvi23O4V4D+tcJznwA9NZd/q9C4V3z//yq8T8/lvudX/hDfs3+J79m/xLvyh7hXfP+Bf+/Mz0/4uX4H21PfxvbUt+cUXFiefATT0oez4mNc8vUsmVQog3L+Qyge+3Pk87+CcsHXUTz+TeRLv0/Hc39Dx6s/Rbn6H5Gv/QXiN3+BZMN8mtb9kuq1/0TN+l9Qt2Ee9e8voP79hUi2PY9kx4vI9ryCfN8qFPtX34dsz2vI961Cvm8V4t2vcnnVL7m86pdcXfMraj5+itrNK2j49Flatr9I286XH5gUyQ6uRnZ4De1H1iE7sg7JkTVIDqxCuvcVCtb9kqYtTyLd9RyaQ2+gP7ke+5XN+Mv3MKC4xLSzkt/GWqFPyxf9Xm4PRvhiKMgXA07u9Jm5ldIIKVGynelIKxO+WqaCzUwFm5kMtTIVEnM71s7dhJK7KW0aoYJ7JiUSMd3Vys30uN10qIVhYzGO8r30yS8y7ipj3FPOpKeKSU8VU1khSo/OZWQoLHycCjUyGWhg0l/DDWcp4/YixoxX6ZIeJS4+xLD+Ar26SwxarjNkL8vu/WQY9tbPkaJMQiQcbW1l2NfEmLeBQct1HA0HGTLmE24/TUqXR4+xmF5LOX3WCgYdM1I0npUi8X1iMxZqYyLYwrijjmFDPgO6HEZNnzPhzGPCW8FIQNhxGgoJzBEiu6oCt65mzo7Q78JrrH+gEAWsjXPICNLM6FwDEXu9MAKVJmhrIGRvJOZuoTsopT+qYqRLz1i3gb6InKC9Dof+Og5dKY7OCka7TfxmIsndiR6+mBjg7s1BfjM9wm+mR7h9c4BbE+nbGDeHBCYH5sjQF9P9aRl6sBDdHPIz3m9ntMfAUErLQFIhpEJhGf1hGf1hCT3BFnqCLfT6m+kNNNIdaKQ30EhfsIkefx0pn7A31OUrI+EuJu66nhWi7lALg3G5sJeU0DCQ0NAf1zIY0zIYU2flZyShZSiqZiimZDiuYDiuoD8soctTR8hahKfzCj7dRQLa8/g15whoLxLQ5uJXX8WrzsOlvpY+bpuPR1lIQH2diPo6cXURSXUeSVUuceUZ/JIDOJq2YWvagrXxY2xNm3E0bsbV+BGOho04698ShKjmeVw1z+KuegZX+dM4y57CUfo0ttKn6SxZhrn6JTwtH+EXH8InuYBHchVvez7eDqGNzdshFB64lVcJGysIWqrxW5vx2dvwO0QEnGJCbhERr5iEX0zM04DbVIJDW4Bdk49TnY9DlYdLlU9AXYhflYdflYdHcRVXx2UcsvM4289hl57BIRGwS9N3g5SXBCnqLCRqKiVhqSJhqSFmqp1DuLNcGL3S5hPSX8WnPo+j4zhW2WEcsiM4ZMdwSWewi45hazs6i+OzhGiuFFmaj2FuOIShdg/G2l1pIdqOvmqbUIf9Py1EmcOqAtqSD+ks3ZiVIWFP6B00RW+hKXkHdfHbaK9vEHaHyjZmj7EaKj7EWPkx1totaSHalU6I9uNsy8EjO4dfcQ2f+joBQzVRextJv4LemInh/gA3x5JMjMaFuujRANM3g9yZ9HFrzErK04xXW4i1/TxO1SWsikt4jSXE3CK6AkpSITVdASXdASW9IQ0DIS0DIS19ATXdPgXdPgV9PjndTrGw75WWoYwIZQQ2pMnF3X4KY8t+VDXbUFQIR1htbUeF/SfFZbzqAkaiQiGC21RP0C7CbxER96hIBfUkfRqSAS39cTP9cTPJgJaYT03Mp05LkZyQQ4zf2orX3EbQLiLh6Uh/74IM9QY7hRG/YCe9QaOwJxQxMxCzzpCwM5h0MNztYrjbxUDKyWDSkZWl2WRa47IkPVn6Em564076k57suNxQt4+BlDcrRAM9ghwN9Prp6/FlZSgjRLPvEmWrt9NidK8cDfWGhJttI0lGekOkAiaM4kJa8/djbzrNqLWClDIXX9NRujvO0a++yGhnPhPm3y9EA51XZ5UrXKRPfpGU+HOCdQeI1h8m2XL8DxainiZBimYLkf3KZpQ5awmV7SBcupVI2WdEy7cTLt2aFaJQpqK7fDeR8t2EKwUxChVvw5f3MZ7cD3Ff+AD7qfVYc9ZgPPIGxiNvYDr8Ksb9L6Hb8zy6nc9g2PUM5t3PZUfmLDtXYtm+AsuO+4UoMzJn3rwIyyeLsW1ejO2ThTg2L8SxeQGOj+YLfPgYjk2/wrHpV7g+/CXuD36B/Z1/xL7+Z1hX/xTTy/8F/TN/hWb5X6Ba+i1Ui7+BepGwlK5b+BV0C76E9tG5UvQ/J0R/eo8QPfQfQvR/gOT8ewpRRopmy9CDfk4zQvSdf5UQZRIh/aIvp/kq6se/hHL+Q8jnfwn5woeRL/kuimU/QPnMj+lY/Q/I3n4U5XuLUHy4BNmHS5F98hRtHy2jYv0vqd7wKDXvzqP2vcepfe9xmj56EtHWZ3+vFGVkSL5vFaojb9K49TlOPPN3nH/lH6nYuIzazSuo3/LMfSlRpmhBfnANsoOraT+ylvZj69O8ifTQagyfv0PZuwu5vu5XtG55mvbdLyLf/yqa42sxX/oAf9VuetrPMGEr4k5IxJ2Uhy/6ovy6PyDcKeqzcLtbz52Uii+6FNyOi5kMNGSTm4lgC+P+ZiaDIm5F2rmTUD9QiG6lxGkpkjCVEDMRbWE63ERMehZH+W6GDfnc9lRyy1XFLVcV055apry1TD5AiMZDTUymhWg6UMeUt5ppbzm33CWMGy8REx0k2Z7DkCGXAVO+MDrnrGDIVc2Qq/qBUjRbiAQpambU38iYs5xw+2m8zUdJaXNJqnLp1udnpajfVilIkbuOGz7hqGxmDyhzTygjRONBMXeCHUw6axnSn6ZXfYhR+wVuuK8z4qtj0N8itNTN+ro/sirKsMhLschLcagrcetqHrgzlJElr1GQon9JiEL2ZiElss/sE8WcwmNRZytRp4iIo42YS0Z3QMlYysL0oJdbI0HujEUY73ORCikJOprxWuvwWhq4Oezm7s0kdyf6+GJigDuTw9yZHOb2xBBTY733VcNOTvQwdbOXW5N93J7u5c5UL1/c7MmSkaNb4ymmxqLcHPIyMZARIrWwJ5QuSugPi+gLzyRCvWkR6g000utvps/fSI+3li5vFUlPGSlPCV3uImLOAmLOIpK+KroDjfSHJfSGZWk66AlJ6AumCYnoD0voD4roC7QxEBKOSA2ERaS89UStxfgNl/HpzhPQnSWkPUtAc4aQ9vwcIfJqC/HqSwkaKgnpKwiqywgoiwgrC4lrCohrrxLT5BJUnMInPYpHdBi/7Ah+2RHcogPYGnbhqN+Fs3YT7rpVuOuew1v9LN6Kp3CXLMNRtBR70UJsRYsxlC7HWv8G3ratBCRH00J0GZ88T6ipVl8loLlGWH9daGszluMz18wIkV1CyCEm7BIR94iJOBvwGsqwqfOwKi5jVVzOHuh1Ka7gUVyd2+6Wrry2Sk5jEZ/MjqmZ2o5jFp3AITuLW3ERr/oqAW2h8GZaX5Yl3FlJxFBFUFcqPK/NJ6i7gktxSkiHpIIQuaRHcEoO4xQdwtF2GFvzASxN+zE378fcdBBLy6EZmo9gbTmKpfkIluYjmBoPYajdh656F51VOzBU76Szaged1Z+lj6YKN4L0lR+lZeiDrBRlhSjNjPx8lD2sKtwU2oimeCO66++ju/4+2usb0BS9hapwHcqCNSgK3kRZtA5N4TvCc8XCzSFT9UeYqoV0yFb3KY6GHTgbd+Js2nOfEGX2iEKWRkEEQjoGkw6mxuJMjkTp73IwdSPASK+ZrmA7YVsdgc4S3Mqr2NrPYpOfwabKxWMoJupsJelX0BVQk/SrSPkU9ATVM+mQX0nKI6fX20GvT0bc2khAX0FAO7MvJHCVkP4yftV5bOJj6Op3oagUhEhXuxOHNAev/LzwOtReJ+Vroz+qIuFrx97ZiNcqIerV0BU0EPfr6I6Y0qLioDtiIOZTEvMpiXsVRN1yIm4ZYackS8LTQbdfTU9AO4eMHPWFDEKxQtQklCxETQzEzTPjsV02BpLWLH1J++/BOQfh6KqdnpiD/qRnRobSydC/hxDdy8RIkomRJH0JLyG7ElVDLg1XdhBV5jNsLmPYWExMehZ/w2H6VbkMaa8IKVFaiMZM1+cIUb9RECJhbO4K/apcumVn6ZacItxwmGDNfhLNx+gS5dAlyqG77eQcelpPZeluOTlLiAQS1QeJVuxDcXwN5kvvESr5NL07tIVQySdzhChUtitLsHwXkfLdhIq34c//BPeVTXhyP8R55m0MR99Af/AVLMdWYz7yGvr9L6Lb8zzaHSvRbX8aQ+YWUbZhbhnGLUsxblmK5dMlWWxblsyI0ObFODYvTsvQwqwI2Tc+iuP9X+F47xc43vsF9nf+CdubP8ey6r/S+erfon3+/0G14gcoln0XxRPfQrnkGygXPTxHiAwLv0rn/IfQPvrHqH/1n7IfZ3NvgjRbiLSP/jGaeX+CZt6f3CdE95YsGB//usDvEaLZ/IcQ/RsFJy0vv4t/rRD9LvG59+f1bxciYUxOOf8hIR1a+BXhtbv8e0P8hgAAIABJREFUeyhX/hXq536C+vV/QPHufDo+Woby02dQbH8O2Y5n6djzEpIdz1Pz4SIq3p1H5YZ51Ly7gJp3F9C4cSnNHy9HtHUl0p0v0b73NeT7Xp/Fqjl0HFiNbN8b5K+bx8ln/yv56+ZRu3kFdZ+svC8lmi1EHYfWpIXoTaTHBWRH16I98Q7inS9S8tZ8St+eR9unKxBvfw7pnueRH3kN3bm3cZdtJyU+wZiphGm/lrtdHn7b64Z+F78dsHGnp5M7XRruppTcTUqZDjcx4RMKD276G7npb2bc38pkUMKtSCYpEoTobrecu93tfJGScTspNM5NJ2VMdImZiDYxbC/BXLaT7o5z3LaXcddeyR17JbdcNUy6a7jprRVqtjP12+FmJsLN6UrrmZTotq+K255SJm159Cg+J9R6kAHdRYaM17JSNOyoYMRV+Xul6D4h8lTTbyjAVn+AhPI8kfZzpHR5dBuEKu4+cymDtnKGHVWMpEsWxkIzQjMnIQqJuB2Scdvfyri1kD7taXo7cxhzX2XYW82Qt5FBf9Ocr/sjc3sJBmlRtlghU8Ht1tXMkaHMGN29QiR8Xovf0vBgIbIJUiQIkSBCMZeMmEuWHVUZjlu52etjss/PZH+I2yNxbg1HGe/zcKPXwVCXiZ6YDu70cHciJYzHTQxwe2KIW+ODTN8YYGIkNYebYymmbnQzPd7DrYlebk10c2uimzuz+OJmD3cmupm+kWByNMzEoIfxfisj3TqhTS4hpS8qZiDaxkC0jf5IK93pNGi2DPX6m+l219HlrCThKifhvE6Xs5CkI4+Y4xoxe74gSb5qenwN9Pia6PW30utvJeVtpMtTR9JdQ9xZQdxeTtRaStRaStxeTr+3jj5PLTFLMSHDFQK6s/i1pwhoThFSCx/9qrME1JcIaq8RMZYQtVTS5W6hxyum2ykmYW4grKsgrC4hrCkkrMknrL1GWJ1LWJ1LojOPfnspI65KQoqLOJqOY60/gq12B4669bhqX8Fd9QKu0hU4ipbhyF+E/dp8LHmPYy5fib1hHd7WzwhIjhNov4i34wpu+RU8isuE9YVEDUVCe5upjGC6TMFvbSZgayNgayNkbyVqbyFirydgLMehysPccRFr+3ls6bIEp/wSzvYLaRE6h1M69xCqte0EltbjmFqOzcEhPYVbcRG/WrhT5FNeI6AuJKQtJaAtIaAtScvQdQJqQeA8ygvYZTk4Oo7jkB3BJjmAXXxIoHU/tpZ9mBp2Y2rYS2f9HgyNezE17cPUeABT4wHMTQfTHMbQcBBD7T46q/dmhSjLvUJUsfk+KdKWbUxL0Sb0pQKzJUh9/QM0he+neRdVwQY0BW+hKViHOv9N1PlrUOSvRpG3FmXBmyjz16MpfAfddUGIjJWbMFVtxlz9CdbaLdhqPxPuJDXuwta0F3vLUdyiM/g6cvGrCvBpy/DrawhbW0j5FETdSm70uhjrdhJ1y3F21mJWlmBsz8cku4xNlotLkYtTcQ6b/AxW5YU/WIh6PO30eKR0udqImmvx64vTu3J5hDuvEdJfJtR5Cb/mHO6Ok3Q27kVVsx1F5TY01dsxNx3EKfscn+KCcKNKV0zQUo3PVIfX0oTXKsJvl2WFqCtooDdmYaTHzUiPk96YiWRQnRWiuFdB1NOeJeHpEEoWfAq6A0pSPkWWnqCanqA6Owo4GNUzGNVnd6X6Y3oG4p0MJo0MxDsZiHfSn+ikP2GcgyBJVnoTZnoTc4WpJ2YjGTbTHbXTl3BnE6O+hDu7Q5TZIxro8f2LQvS7JCgjSqMDUUGIBuN0hR14jFJkVWepvbSVPlMlg6ZSho3FDOkLcNccEFIiVS6jnfl/kBAN6oVDrd2ys6TEp0m0Hidafxhv+S66RCcFWnPmMFuIMiNzXfXH6ao/PkeIfEXbUJ5YTajkU0IlnxAq+ZhQyScESj4lWPoZwdIZIQqW7sgSLvkMX+EWPFc/wntlE67zGzAeW4Vm30s4Pl+fFSLlzpV0bF1Ox8eL6di0CPnGhSg2LkC3aRGdHy3GvHkJ5s1LsHyyFMsni7FvWYJ9y5K0BC3G8dEibBsXYP3gMeHW0Dv/hHH9P2JY+3M6V/03DK//HZ2v/QTdS3+L5rm/Qv70X9Dx5HfpWP5tFE9+G/mybyFf+sj9QvT414TkZsGX0M/7UyHt+XcUos75X6Jz/pcwLPgKhgUzQjQ7KcpK0ZJvYlr8jezn/yFE/+uF6D7uEaIHCZBj+Xez3PvzupeMCGVkyPLkI5if+AbmJ76RlSHdwnRF+ywRyuwMyR8VkiH1skdQrfgB8uf+XxQv/VeUb/wD8vWP0vHRMjq2PYNy10so9r1O+/7X6Tj8OrJDr9Gw9WmqNi6m9J1HqXjnMWo2LKT23UU0blxKy+ankGx7lo7dr/xeIRLvfhXx7ldp2/kyOSt/cl9KdK8U3TcylxYiybG1yI6uRbz3NQwnNtDw0VMUrvolNe8tovnj5bRuXYFoxzOI9j6P+vSbOK9vIdHyOcOdtdz2qyFphl4rDNr5dZ+J291a7qRU3E2280VMnJWhcW8d4946xrwNM0lRVMqdpJwvuhQCqQ5+3dXB3WQ7txMyppMybqYEKRoNVNOluYS7ch831Ff5ta2Su/ZKxi1l2ZToprc2nUbNFaJMSiQ0zlVx21fBmPkaE/YCIpJjxGQnslLUb8xj2FLIiKNsjhQNuetmSZEwLicgCNGwo4JxdyVdmks4Gw8Rk58lpblCjyEtRebr90hRTVqKWhgNt2RlKCNEk0ERU8FWJt01jNoLSWgOM+S4wI1AJSO+BmG/Kdg6W4jKMMpKMEiLMbeXYekox66qwq2tw6Orx6tvwGdoJGhqIWhqwWdqwmtozOIxN+AxN+C1NOG3NhO0thCytxJythFxtAl7RM5W4h4xMZeEhEdYTE54FKR8GvqjFsa6vUwNRJkaiDI9mODWUJLbo91MD8eZHolyeyzB3YkUv54WEp47473cutGXZXqsl8nhlMBIksmRJFOjKaZGk9waT80iya3xJHduzOXWaJzJ4QATA05u9JkY6dYx3CWnPy7JytBAuFXYE/I3k3TV0eNp5maXitsDBvoCbcRt1SQcFcIhUHshCfs1kvYrRK2XiNmukHQU0OUoIeWoJOWopsteRdJWTtJeSsJ2nZi1gLDpKmHDFYK6XIK6XEL6q4S1V4RmM/1lQtrzhNSnCGlOElHnEFHnEFR9jrfjJH7VeWLGQpK2ShL2OmK2RmLWZm4kDAz45MStzUSNdUT15YS0xYT11wnrrxPTFxPVXSdlrmLA0cCQs5E+Sw1hZSHOtpNYGz7BWvsWlorXsZe+gqvkBZz5y7FfXYTl2hLsVa/hbt6IX7QXvyyHgPwSPsXlbDNbyJAvHEo1lhA2VuA3VeEz18zsnpkbhAO+pmqChnJc6mtY289jmnVryCE7nd0Pmi1BNnEONnEOdlHOnHG1TDJjaT6CS3KSgPoSEd1VQuor+ORX8SvyCakKCWrSt4XUhdlRPJ/iEk7Z59glx7FLj2KTHMIq3o9NJGBv3YutZQ+mxp0Y6nZgqNuBsX5Xmj2YG/fN4gCG2j0Yqnen2XkfxqrPMFZtzUqRcDx1ZrdHaH/bmCUzEqe7/j7aovfQFr2HJn8D2oJ3UeetR523Hk3em7NYgypvNer8Najy1qLOfxNNwVvoit+ls/R9jJUfZyu2TTWfYq7diqXuMywNO7E27MPWdCTdNHcJnzwPr6oYr66aoKmJmEOSFgAVCadQke431WFTFGKWXsYsuoBFch5XxwXsHWewdpwWEqLOUiKOFpJeOd1+NSmfiu6Aku6AnL6Akr6Akv6AsDfU4xbR5WgUds86CwjorhHU5RLQCimpV3kCh+wIlrb96Op3oanejq52N6bGQ9hFObjbz+BX5hLQXMOvL8ajK8NtEBLKsFNG1KsiGdBnbyANJOzZhGggaSUV1hEPqIj6Ooi4ZcJhWLc0S8rbnqXLI6PLIyHpFpPySun2yegJtNMX7KA3rJhLVElfTEVfTEV/VKAvpqI/rp1LTE9vXD8jSelxvv64UE3eFTFlD7J2RSwkw2b6kk6G+0OMDUYY7vHfN0I3JzlKt8xl9oMyY3KzRWhsMMaNoTg3huLcHEowlAoQdRuxKZtoLDqGtu4U/ZYqBk2lTHtque2upldxEXPJDnoVFxnWXRVSIlMhY6ZCRo0FDJsEBg159OmuMJBBfZWe9gt0tZ2iq+0UyeYT2Iu2k2g+JhxfbTk5h+5ZpJpPkGo4SVf9Cbrqj5OsO0ai+jCxyv0ES3dgzf0A84W38eRvxFf0If7rH2eFKCNC4RKBjBCFirfjK9g6S4jew3ryLVo+eQJrzhqsx1aj3/8yih0rkGx5AsmmxUjffxzR279C9NYvEK/978hW/wPiV36G6OX/huS1v6f9jZ/TkUbx+t+jeP3vUb3298hf+SkdL/8E+Ys/RvHi3yB/4a/pePZHdKz4Ie3L/wLZsu8he/I7tC/7DrInvk3HUgH5EgHlkkdQLH5YEKKFD6NZ+PAsIfqKkBLN/zM08/5z9vBqRnhmROhP0/zxA9E99p/RPfafs2Kkn/dnGB77M4zzHrpHjL6K8fGvYl74NcwLv4Zl0dfvw7T461lRymBZ+sgc7hWkew+1/u8Wov9dQnWv6Mze+5n9uf+5H2XxPfuX+NJS9KCShWzqM0uI3Mu/N4fZz2cO41qefCSLaenDWTK7QtoFX0K7QDjqq13wJTTz/xzN/C+jnP8llAu+inLJI2hX/BDVC8K+kHTVPyJZ98/IPliCbPMK2ne8hHzPa7NEZBXSQ28g2f8a9VtWUPr2PMrWP0bt+4upfmchte8uoXHjMlo/WYls+4so9r2OYu8qFHtX3SdE0r2vId79KqJdr1Dz8VMcfvKvyV83j6K3Hxd2iTavpHnrc7R+9iLiHS8LDXb7VyE9sArpodXC7tCRNciOrqX9yFpkB1ejPvwmHbtfoXLDQgpf+SfqNyxBuvVZ2ne/SOv2Z2nb8wKqE29iy99Kovkso7oKvvBJIKGFXiMMmPhiwMCdXg2/SXbw27iU25FWbvrrGXPXMuauZdRTy5i3jvFAo3CjKCGbEaIuFXeSSu4kldxOKLid6GA6KWOqS8KNSCMT/mr8dYcI1RxiUl/EXXslo52FTLmr5ozNjQfqGQ8JUjQVbhFu/ISaZ/aM/DXcDQuHUPv0uUQkx+hWnWFAd5EB3UUGDVcYsRYx4qpkxCmMz424axj1CDeFRv3NWSEa9Tdzw9fImHvmCGxMfhp3y2FS2lx6DFfp0l6h11jAgLmYfmsJQ/YyhlyVjPjqGA3OHG0dC7UwHmxjPNjGREDMRKCNcb9QshDT5RBRH+Smv5gJfzWjnnqhpCGdMv2RTVHJvdhVVbg0tbg0tVkx8hub8Bub5giRzyRIkPDb/hYCNkGGIo424b6MS0TU2UrMLUqLkDRdZdtB0quk269lIGZlvDeQFqJ4VohujaSYHk4yPSzI0RcTffx6apAvJvrmCNH0WC/TY71MjfQIjKayMjQ1mmR6rEvgRoLpGwluj93P9EiYqUFhf2is18hQSi3cFkpI6Y+00hduJuVtJO6ooz8oYSyuZsAnhZt+mHAzGJbS5ail21ND1FpEzFpAzHaFhO0icesF4tYLJKxXSFgKSFpLSFrKSFrKSJiLSViKiJuvEjPnEu28SER/gbDuPGHdeSLai3OIqs8SUZ8kpDpORHWUiPI4QWUOnvYcgsrzJI1FdNuqiNtqidkaidhaCXQ20u9XMxzWkbC1ELMIBQLhznJC+hLCneVZkuYaemz19Doa6Hc102OrIGm8iF+xH0vDJkzl67GXrcJT+jLO/KcxXXsKd/06vG1bCEgPEpCdIqC4ILwB1Z4noM8lqM8jYLieTodmhMhrrMVnrCZgqE6P9pURUOfjbD+HRXwSq/QEdtlJHO2f42j/HKfscxzSk9glJ7CJc7C2Hcfadjy7w2NtPYy19TD2FoGMHLmlnxPR5hLrzCOsvYJfeQW/4lr6wGoBPuW1LB7FZTwd57BLTmCXHMcmFt5oW0R7sbbtxSbaj6NNkCJBiD67R4h2YWrYOwdj7a4HitCDhEhf+dEsCZq5DTTnYOqsO0La6xvQFr6TToTeEhKha2tnsRpN3ho0eWvSQrQaVd5aNAXrskJkqPhIaLqr3oKxektaij7DXLcLS/1eLI2HcbaewiO9gLfjGj51KRFjAym3jIGwmr6Ami6XlLitjZi5iYipGq/mOvb2y1ilF7BLz+GQncXWfhqb/AwO9eW5QpRJVvwdpPwddPsEer0d9HikpJxNxKw1BAzXCeiEVMivOYe9/QjGtn10Nu1E37gLTd12NHU76azfh7npsFBz3nYKp/R8en8oD5/uOv7OCoLmBuHAql9Fd0RIhQaTjrmkR9m6I3riAQURb3v6/2ei9DFhCTG3iKRbPIs2Eq4WEq4Wku42ku42ujwiUj4xqYAkS09IRnekg+5IB73hufRF5PRFlFlB6oup6IsKu4aCGHVmxagnaqQ7ZmYg5WQg5aYrYqErYqG/y8XoQDgrRP1Jz5wRutlCNNgzc4to9j2ijBBlZGh8OCHsDw3G6Y26CFjUaEXlNBQexia9IjQAWcqZsAtz6TdMhQSbjhEXn5pJidIyNFuIZlrmrtCvucyA+ip9ysukpGdIiU+TbD5BpE5IiWINR0g2n5jDbCHqasyhq/4EyTqhWCFRe5RkzdE5UqQ/tQ5b7nt48jfiLdiEv3hLdlwuI0Sh4u0ESgRmC5EzdyPOc+/iPLMBc84a5Huew5qzBsPh11HteQ759qeRb1lG+6YlSN6bh2j9PyN585+Qrf7viF/5GeIXf4r4pb9D8uLfIX7hJ0if/wnS53+M7PkfI332b5Gs+GvET/8I0VN/ieSpHyBd/gOkaRFqz/Id5E98Z44IyZd8G8Wibwks/ub9QrRAkCJhvO2hf1chMjw2I0TGeQ9lheh3idG9gvQfQvS/RojufTz73CwZ8jx1/0jcvdwrRLNlyP7kd7AtewTbskewPPENzEsexrzk4WxxQiYdEgRIaJDTLvjKTCvh4m+iW/pt1Mu+j/zpHyF7/sfIVv932t+dh+KT5XRsew7JlueRbH0xKyKyg6uFRrcDq5AeeJ2W7c9T/t5iSt9eQM17i6h6+3Gq31lI/XtLad70FKKtzyLf9coDhSjTGCfb90ZWinLf+AVnXvwZ5R88QfkHT1D70VP/ohSJ02IkOyyM0ikPrEG5/w1aNq+g+I1fUr7mMRreW4x4ywratq2kdfuziHa/gDpnPa68baSaTnNDV8Kvfa38JqHit/2d3B028MWAlt92ySEu5W5MqJIe99YJQuSuYtRbzQ1/NZOhRqZibdxJtgsilFBnmU6omE5L0e2khCFfNXeSrXzhqsZxfQe94nP82lHFlK2cG+biOeUK44F6bgQb0ztEzVkhyh5rDTRwK9jIhLeKYUshKeVpku05DKjOMKw9z7D+EsOmgmxKNCNFmZTofiGa8NUz4RGKG3o7c/GIjhJRnKZLd5GUNpde/RXh6Le5iEFbMQOuCoY8VYwE6h8oRON+EeN+UTqNqqHPcYV4Zw6jjlxueooY99Yw5m3Ktt79UUZ8ZguQS1OLQ12dFSSHuhqXvj4rQm6jgN8qyE/UKbqPiFtCxC28aYi5RcS9MuJeGQmfPDsq0x3qZKTLzuRAgImBANMjUW6NJLNkkp7psV6hRGGyf5YQ9XDrRg/TY91Mj3UzNTo7HUozFs+K0O8WohiTwyEmB4RxudlC1B+T0RdqpTvQSo+3jZRHxHiyE37dDcMBGPbAqIvhsJS4vZKUu0KQIWseMVsuMft54tZzghRZLhE3X6XLXESXuZiksYiksYiYMZ+Y6QpxUy5Rw3mi+nNEdGeyxLTns0Q1p4mqcwQZSgtRWJGDT5ZDUHmWpKmALmvlHCEKmVvx6puI2sX0B5T0+WfeZEZMlURMlULRQbrGOGoqJ2GpEgTPXUefp5qkvYig/gwe+QHMtRuxlK/BUfo6psKX8DRtxC/eTlB2hFDHaUGIVBcJ6M4S0F8UbiIZSgiZywmZK4WRJXMNflMNXkMVXk0pXlVROp25LCRAkhM4pDn3IUjKMWziY1hFR7GKjv7LQiQ7IQiR4WpaiHKzUuRXXMOnupImF4/yQjYdskqPYhYfxtJ2MCtFmZTI2rYXQ+NO9PWf0dmwi86GXRjrd6SFaHcWY/0ujLU7hBKFrATtnpMYzRYiXcUm9GXvZwsQ1MVvo7r+1hw0RW9ld4NUhevQFKybMx6nvrZ6hrw30OSvQpO/CnXBqrQQrU4L0TsPFqLqbbOEaP99QtTjbBHGMO0ikk4JSaeEhLWNiLGBiKGGqLGSiLEMl/waDunFdBX6JayyMzhVl3Bp8/CZyoWRuYwQpWUo6ZNmE5Yul5iks4W4rZawqQyv9hpu1QXcytM4ZMeEO0O1W1HVbENTtx19wx5MLYeyh4Ctraextp7FIb6Au+MaHlU+fn0pIVMdUXubMJ4XNzLYZXsgQv29md6wnqRfQdQjJexqJepsJeESkXCJsmcFZnYkG7Mk3E0k3E0kPS0kPS3EZ5EKiEiFJXRHZLMKW2YRyoiRnP6oQkiQ4mohMZo1ViccsTUylHIylHLSEzXTG7cz1O3J3iD6XTtF2ZG6OUdZZ7j3GGt2HHkwTipox2Nop7nsIjX5B0hYhOafEXsVw8ZiphwVTNiK6VPn4qk7OCcluleIBs0zKVFGiAbUV+ntOJ9NiXqlZ7Fe34a3au99QjRnhK5RINlwXKDuGPGaw2kOEqvai+H8O3SeW4+rYCOugo14Cj++JyH6jFDxNgIlM/gKt+C+9lG6bW4D9rNv4774HtJdzwi3iXLWYDy2CsPh19HteR7Fp8tp/2gR0vfmIV3/K6RrZoRI8uLfIXvh75A+/xNkz/0kK0PSlX+D9Km/QrL8L5Es+yGyZd9PMyND8ie+h/yJ76BY+p2ZVGjxPSyaESJBioSxOd3C9CHVBQ9lK7QzldoZBEH6twmRaf5XMM3/1wjRw3P4fTL0f7IQ/a8eiftdj9+bBN0nQJmvXfk93Cu/h+fp787B+dR3fi/u5d/B9eS3sziWC2Srzp94BNvSr2Nb+nWsS76WTf5Mi7+OcZHw2tPM/zKa+V9G9/jDdC76ZraG3bD0W+iX/RDV8r+ifeXf0PLcj5Gu/xXtm5Yg++wZ2ne8hPTTlxFtfp727a8hT98Wku5fg/SAIDOSna/QsHklVe8voeLtx6lKk0mJWtIJ02whmlOffY8UNX/2PKdf+HuKNyzi+jsLqdq4lLqPn6Lp05U0b32G1s+eR7r7Zdr3v470wOsPFCLF/tVoD61BvusVqt9ZyLUXf07xG/+Dpg+foPnj5Vkpkux6gc6cdXjyPiXV9Dk39NeZ9rdwJ6XgiyEdvx7WQkoBCRm/TYiZDjcx6ReEYdxdzai7gnFfBROhGiZjjdxOSmYJkZZbSS03u1RMJRVCVXdMwm97ZEyHm/giUE+X7Dze6kOMdxZx11PDqLGISWf1PUIkMBFsEMQrLUXCsVbhYOuEt4qb7nJGTVeJiQ7S15HDqPYsw9rzDHVeYdRWwpgzI0S1ghB5GhnxtswRonF/szAa6BVSomH7dSKqM7jER4nJT9OjPc9A5yWGTFcYsOTRbyuk31lCv6eSYX8do8Hm7LhcplRh3Cfhhl8iPBeuY8xfQa8ll1TnUcZcl5j0VDHmrk8ffG3hj9zaOjJ4dPV4dPW4tXXYVVVYOsqxyisEKdLW4tLX4zI04DI04DY2ErC1EXNJsuMjmd+czhYioUChlahHOLgZ93aQ9CtIBbX0RTsZTTmYGPQxMehjeiTMrdEoU2NxpkaTTI7Es0J0Z7xfKFIY732gEE2OJLk5HEsTYXIkyuRIdI4UTY3FuTUqjOFNj0S5NRrn1miUyeEAU+lChbFeI4NdagbjcnojEroDrfQFJYxElYzFtdxIGBhPmBkN6xnwyenzSuj1thCzVhCxFBExXyNqvUzMfpGY/TxRmyBEMfNFQXzMBSTMxUQNRUQNRcTNBcRM14gbrxA1nCeiO0NY+3mWqOY0EfUpIupThFQnBAlSHiGsPJIVIq/0OAHFGZKmApKWMmLmasLmesLmRiLmNsKWNkLmVoKmJuL2FpLOFpKuJhLOemL2WkFUTGUEjIIURczlaYERSLiqGYw2MRarJaDMwVTzCaayDZjKNgjHWMV7CUpzCMjOEJBfwqO8hFd7Aa8ul4CpmIBxRoaC5jr8php8xmo8ujI8ykI8ijx88qt4Oi6khSg9riY+gl16VCAtQ1bRUSxth7G0Hc5K0GyyQpT+3C07QVhznmjnFcLaXPyqizNSpMyI0CVc8nM4ZKdxtwt/vll8FLP4KKa2w1kyEmZqPUBn4170dbvorN+TFqJ72SHwACEyVaWp3ompevssIfoATck7qK6/hbJoLcqitSgK3pyDsmDNHNT595D3xixeQ5P/eppVqPLeSAvRWkGIyt7N3jsypkf2jFVbhe+pdhfm2n3YGh6QEJnqiNtb6HKJSdhaiBoaCOurCekrCHeWEzNXElDn4+q4jKvjEi5FLg5lLhFzMQ5VHkFLNbG0EM2WoYRXkhWNuL1JuFVmLsevL8KpuoRFegJ98wH0DXvQN+xBV79DEKHWA9jEx3C3n8HXcRGP9AIO8QVsbRdwSK/gkRfgVhTh05aRcLTS7esQdnoSZgaS5mwaNCNDlmwVfndYQ3dATsIrIe4Rp2WoJXtfLWiuI2ipJmStFW6s2euJOhpIuBuIueqJORuJOhqyxJyNdHlb6Q6K6QtK7pOhvqCEnoCYnoCY7qBYEKaoQiCuZiChozeupyemoyfaSW/cwEiPk5Eet3DoucvFcI83W739bxWi8eEubgwlmRgRRpJHuoNE3UZM8iYkNZepuraPAX8bI94mbjhrGDQVM24rY8pRxrAh/76UaKi9njBkAAAgAElEQVQzT8CYnyWzR5QRon7VFQYUl7IpUa/0LOGGw9iKPyNUc4jutlMkmnKEkbm2mb2iRPMxEk0zQhSvF4QoVn2IeM1B4rX7ceV/jPb0Osy5G3AVbMJbtAV/8dbfKUT+4q14Cz7BdXUTrssf4rz4HuYz67GcWof+2Bso9r+I5dQ6bGfewn5qPY6ctej2PI98yzJkHy5G8tZjiNf8D0Sv/oy2l35K24s/mZUO3S9E0uV/iWzZD2l/4oe0P/F9gawMfQ/F0n+9EGXIjCxp5/052nl//v+bEGUE6A8VogeJ0P9JQvSgr//3EqB7JetBSc/v495ChZnvVxCce4XINYt7Zcix/Ns4ln3rPlxPph9/8ps4lnwdx6Kv4Vj0NSwLv4J54dcwPv5VDOm7VNoFX0M1/6uoHn8YzZJvoVn2PbRP/QDtih+iWP59REu/T8vyv0L6ys9oevVnNK//Z5o2LqRx83Latj6LbOsriD95AcnWl2nf+Try9EHUjMiIdr2CaPtL1H38FCVvzc9KUWZ0rmGT0DrXvutV5HveyAqR9MCqrFTNliLt8bcpfW8JZ1/6OYVvLaB0w+PUbFpG3cdP0bhlBc1bn0G880Wke1/5nUIkP7gG5cFVKPe/gWTb85x/7qdceOa/UPX2fOo/FPabRFtXItn2LPLdL2E4LkhRsvlzhjtLmAy0cCfVwW8HNNCn5DdJGXfjIm5HmrkVbBTG2jxV3HCXMe4p5WaggslwLVPxFu4k5TNClNBzM6nJCtFvozJ+k5Txmy4JU95abntr8DccJdp8kilbOTft5YzbKpjw1DDhqxVG5mYhSNGs+0S+esa9NUx4q5jyVjLtKqa7/Thd4oP0y48zrD3LSGcuI+ZCRhwVjDirGXHWMuSsZ8jdxLCn+R4hauWmvzm9K1XDqLuCPlshtrbD+EXH6NGep09znsHOCwyYrtBnzaPXUUyfq4oBTx0jgcZse91osJUbftEsIWpkNFTPRLiRcV8ZEcUh+jpPM+mqZNLdwLi3jslQ81whyuDS1GLXVGNTVWHXVM/I0KyUyGdqImBpnTtC4pJkCxMyn2dG5yJuCRGvlJhfTldIS0+0k8EuC2N9Dm4Mebg54mNqLCy0vY3F02TG3rq5daPnPhnKMDWa4uZwjImhKBNDYSaGgtwcCXFzJJQVI0F+BBmaHIowPRSaxSwh6jYwGFfSF22nJyS8OekLyhiMqBiKqhkIqtLjPO2k3BJSnla6PA3E7eWEzfkEzZcJWy8Stp4nbD1L2HqeiOWikBpZi+iyV9DjqmM0JGYo0ErKUUnSWkLMdI2I/hJh/RlC2tOEtZ+nd4VOElKdIKQ6QVCZQ1B5jIDiKAHFYQKKowSVObglR/DJT5M05QmyZSonaqwmYqojYmwiZJqFpTHb/Bd1NBB31BGx1qSlqIKAsZygqYKwpZqwrYawrYaQtZKkq45eXwNd9goiujw8slPYWw7jaD6MR3Qcr+gkPukZfIrL+FVC051bez37ZjFkrSVkqRcw1eHvrMCrKZ0jRF75RVySk9hFx7CLj2ATHcQuPoSt7TBWUZrWg1haDmSxNd/LIeEAasshrK0HcUqO4pOfJqA+R0AtpFezcSvO4+w4g1XyOWbRCUxtR7FKT2CVnsAi/RyX4iJBfQExczld1krc8itYxWcxNB+ns+EwnfUH6KzfJ4hR/R6M9Xsw1u/CXL9DOMBauyONMDpnqt6JqXIHpsodmKu2Y67ajqlyK4aKj9CWvoeyaB2KwjVZOgpW01EglCIo8tYKBQn5q7NpT4aMBKmuvo7q6utorr6K5urLaPNeQXvtNdR5r6G6+jqKa6tQ569Be/1t9CUbMJR9gLE8nRKlhchY9Rmm6p2Yq/cIQtR2Eo/0Aj75VXzq6/h1lYTN9cRsjUTN9cKhXF1F9j5UwlSJT5OPK9MMqLqGX19E3F5J0tVAzFZPwiWiyyNLC5GMhFdCzC2IRtwuvC5j9mrCphJ82ms45RfQtxxFVbsHdc0eOhsPYmo5IrxWRDm4JKfwyM7hab+MR3YVt/QqTvE13B2FhDSVdFmb6PPK6PPJGQgJJQf9sZkRtIGkIEdDSQtD8U56QxribikJjyw7EpdwtdDlaiPhbCRmqydsqSVkriZoqiBkriRsqSZirSFmryVmryVirSFirRH+LVlqiVjrSDgbSXla6fOJGArKGAhJsvQHRfT6W+lyp39Z4aqny9tMt19Ed1BMd1BKT6iDrqCchK+dsFPCYMIslM/0exhMOhjqcjOcmts4N5DyZm8WZe4WDff4hZru2RI0u267P8ZQf4zxkR7GBrqYGOmBuze5PdpNX9iOXlZD3fWTWOTFDIfaGfU3M+qqYdRWxpi1hAlbMRO2Ygb1V7FX76O74xxjhgIGdXkM6vIY0hcIpA+1DnYWMKC9xpDmGv2qKwyqculpP0eX+LTQOic7jfX6Nuwl20mJP88ebE225WRJtB4n0ZRDvPE48cYZKYrWHiZSc4B47X6CpZ9hvLABw/l3cOV/jK9wC77CLYRLPssSKt6WJXhdECL3lU04czfiuPAe5tNvYzj5Jp0n1mYPMJpOvInzzAZcZ9/Fe24DzhPr6Nz9IopPlqPctBTZ24/S8vrPaHvlv9H20szoXCYpan/2b5E9/de0L/t/aF/6I9qf+CHypT9EsewHaf4izXdRLPsuqjQZQcoIkWrxI6gWP4Jm8Tfu4etZMcqMLmX2OdTzHkI97yE0jz10nyTNIJQqzK7i1j32J+gfFTDM+9O5YrTgS5gf/zLmx7+MZeFXsCz+KuZFX7lPjDJpgnnJw1ie+EZ2BMv+5LfmjGNl+JdKF2bvv/whpQD/s4nQv7rM4A9gthTdK0Ozd4HuTYLmiFCmMGHFTBrkXv6dLL9PiFzp/zabBi0TEqDZ2JZ+A/vih3Es+hr2RV/GuVDA/viXsC74MuYFX8Ww4Gt0LngY7fyHUT3+MKrF30ax7C+Q/3/U3fd72/d97/3zBzRNHMdx7PSk6UmTnJystmndOmnjob0ly9rTsiVbtiXLWtbeW9akJJLi3nuCJAAODAIEQWJvgJvg3qS27PR+3j98gC9BjTQ96XXu+/zwumCKlkhK1CU88F6Lfkz10p+hXPFLFOt+g3zjP1O49jekLfs5Be+9Ts7G18jf/G/kfzyNos/mINu5SLTM7VmJfO9KlAfWUHVk/SSKjr8nzQDJvniX7K2zydoyjewQiPK3zqLok3nIPl+CYv9Kqg+HDrZGgOhJGGlPb0Jz8j0ytk4nes1rJH/wJlmfzCJnx2wKds+ndO8SyvcvQ3F0FcoTa1GeWkfl6fVSqk6JOSfVKQEj/bkPKNu3lCtLfknixn+lcNtcSj9fiGznIko/X0jVgRWojq5Ff2Ez9ri9dJReYlSfwmN3Cf9PeyVf99bwsEfJo045D9tKedRUyiN/Efc9OdzzZDLhSWHCl8qdplwetJbwuL2Gr9snQXQvqOdBUMMf2lV83VrJw7YKHncoedws4+smGY/d+ZgzjtCljOKRI5e7DrHUYMKTy7gvj3FfaOuct0Bqk3vQPLlxLlzNue/J4bE3kz84k+lWnKJbcYKh2suM1N1k2Jgo/l2wTwXRlAqRt5xxr4y7Phl3PKJ1bsxTyEiggKApifrcw3TWXGXYEM1A3S36G2LoNcfTZ02l355Nv6uAYV8xI/4SKaM+GeMe8WuLHwu1APqLGLGk0KOLYbA+hQeuIh41lXG/qWRqy5y9Nk+Ko64QV33x5KyQqWxK/OZy/OZyApYyApay0AKFClodSlodk1WjcGWo1VtFm09FZ6CWntZ6+oImhnttjA26uDPs4d6Yj/tjzdwdb53MWLuo8ITmgJ6E0CSIOrkz1Mr4YBPjg37Gh7zcGfaJDAW4O9jMvaEW7g21cHewmfuDgVB83Bvwcm/Azb1Bp9gwFzTQ16Kip0lJl18unoz4lFJ63JV0uZRSS0/QVUrQXUjQmUWLJYGAKZaAKZqA6Sa+hih8DTdpNsXT5cpmMCBjuLmSoUAVQ74qBjxyepzFdFqzaGtIFFuz9NfFBjndJQK1kRC6iF99Ab/6HD7VGXyqU/hUZ/BWn8VTdQ6/+hrthtuiDc+YTktDJi3GXFqNxaKdqaGYpsbiUOWoiBZLMS2WQtqsokrUbC4g0JgrPblrsuTRYiugxVZAkyWPZnOeeJJmycdfn4lbm4hDeQuH/Coe5XW8lVH4VbH4axMJ1GXgq8/FawxvHxQQaraIj9/SWIivLgtvrQCRV5Mo2tfU0bgqL4du/JzBUnECq/wUlooTodY1gSGT7ISUp0EkIoGp4gzOyvPiqKrmGl5NFB7VDSnh+0UW5VUay7/EKLuAWXEFlyZW3C4yixbEDlsxQWsxbaY8/Pp0XDXxmOXXMBSdnoIiY8FhGgoOhxAUCaKDAhm5h2jM2R/KFwJDWbswZH5KbdqHERjagDp5w/8eiOIFhiQQJawWIIpfgzp+3VMgMmaKw6zGrF2hrXd7JRRZS07hKr+ItzJKLMvQJePRZeCrz6alMY8WY65YX16XSZsxk/aGLJoNqXg18TjVt3FpxCr4QEMabZZcUZm0y+h0hEDkqaTTW/kUhtrt+bTbcmiqT8alicVSdQ1D6Vl0BScwFJ2msew8loovsVVcwlZxCYf8Kk5FFA7lLVyVsbirEnBXJeFVp9NqyCNoKaPPU8VAQCtA1FxHf4vY9hbe+DbQUcdgm57eJi1tTiUBUzFeYwGBhnwCDfk0mwvE52cTf3eazQI+HY6iEOAKJAA1mXIkJDWb82g1FdBmLqTdUkSXrYQeRxn97gp6PWX0eEW63DLa7YU0m/OmvDAR/nvY4iimxSGOXvstJXjMpfS3GRjvtTPW6xRVrk67BKJw/ndBNDzQzuhQF2MD3dwd6uar8X46PSYstTLKc6MpSLlAs6mE4aZqRjyljDjyGHfmMmbLZNQsQDRQd5ugKgp/yTmG6+IY0MczoI+XYDRYH4GiugSGdPEM1MYxGDrSKjAkQOTOO4Y+djvtsvN0KS7TLjtPu/yilLbyC7TLJkHUXnKBYMnFEIpO0ZJ/kqbsI3iSv8AauwPr7e244j/Hk7SbQOoXUyAUji9lL+6EnaJdLnob1qitNF7ZgvHS+xguvIf23DpkBxZRdWw5zhuf0Jl2EMe1rTSc3UjDqTU0nFhN9Y65lH/0e2o+eRPFB68jX/+agNGqX1Ox4ldULf811ct+TfXSn1Oz6GfULPgp6vk/RT3/x9TM+9v/MhCFN8/VTn9RSiSIat/6M0H01l9MAVFkGmZ8m4YZ336qdS4SRGEUhWEUCaH/r0EUBsqzcOJ798d/NoaebH3zL/uJBJ9nVYiehylpPugJ+DwvT1aFItvjwgAKxzL7ZSwzv4t5xotYpn0Ly7RvYZ32l9imv4DpbfFnbpz2EvppL1E77WVxXHX2D6hZ8COql/6MypW/omL9byh//7eUb51G2bYZFG+fTtyqX5O49jfkbHmDjPf/lezNb5L38QyKtgvMyPcuo3LfSuT7VqE8tHYKiJQn1iM/uoayAyvI37GArI+mk7VlWkSVaC7Fn86nfPdSFPtXUhlan/08EKmOb0Bz8j1K9iwm6f03SHjvX0n78G2yts8kf+dcSvYspmzfUioiqkSRKAqDqOa0qBYpT6xFfWYjaR9P58bK35C9dQaF2+Yi27GQ8p2LpZtJ6pPrMV77BGfSATpKLzGuT+GRp4iHPUru91fyIFjOw7ZSvmop4+vmEh4FCrjvzRIg8qRwN5DJ/ZZiHrYqeNyullrmHgRreRjU8HWHikdt1dxvU3CvtZxHLeV83STjkSuPHtUtfIVnGW9IFSByZIt2PE+uhKFw7vmLud9UMmUF9x1PLvfc2TxyZ/AHTyqD2kt0K07RW32OYf0NRgy3GTanMmLLZcxewIi9iBGnANGodxJEYo5IzBKNe0sY9ZUwGihh0JVDc00UgbIL9KpvMKC7yaAxhgFzAn3WVHrtGVKVaNhXLCW8uGE0vMHOJ2aXxjzF3PUUMWrKoq0qmnuOAr5ukjHhynsaRJEzQ1MgZCnHZyknYKmYEr9ZJiVgKRM3ZUIg6nBXheaFNASbaulq0dHdNhVDY8NeJkb93B1v5u54M/dGp+Z+CEXhNrpHY0Eej3fxeHxye9zdsU7uDDUzNuBjbNDD+JBbysSAh4l+H/cG/FLu9Hu43+/lXp+HO/0uJvpt4iBrdyODbbX0+Cvp8lbQ6S4NpUxK0FVGl6OULkcxQXsRna58urzi/lCLLZUWSwItljj85lh8jbcJmJNps+XQ65Uz2KwST8i8Knpd1fS6K+lyFNNpzaHNnEZzfbxYRqC7gl8fBtEFAprzEZWhMIjO4Kk6hav6DH7NldDihRja6pNEO159Gq0GUSlqbSiktaGQlsZCWk0FUiJftW6xFNJkynvmK90CTHmTr3Y3ZNNszCCgT8arjsWviqVJE0eLPoUWYzbNpiKazCXS90TAWkqzpZgWm/g4raYCmgzZeGvF/JBXkygWG6ijcddcE+1xIRBZKk5gLjtOY/lJGsunYsgkEyuwnxVzKJaKE9gUZ3FUX8BVcwlX9RUcVVfFxjplFBbFDWzKm9grY3BUxeKsjsOnTaG1IUcgyF4itW+1mQtps+TTZsqjzZSDV3sbS8Vl6gtPR4BIHF815R8UKdgvpTFvsiI0FUPbqU3dGlEd2vB8EIUyiaH1aCNa5LTxayZBFL8CfcLKEIhWPxNE9Rmf/gcgOoGr4jzeqit41dF4dYlS9c9fn0mTIV0s5zCk0mZMp70+naZasaDCpYrBrb0t7js1pNFqyiNoL6HLLtrtulxKgm4lHc4yaQan3VZMh62QdmsebZZsAoYkHKpoGsu/RF90FkPRWcylF0MAuoZDflUsTwiByK64iUMZg7M6AecUEJVKIBpsqmWwRUd/qy50FFnPUHud+LvfVEOHU463IQ+XLguHNh2nLg13bRoenfiamxuypfk7AaIC2u35tFhzaTLl4G/IkhJ+gaHVlEdrQ46UjsY8Oi0FtFsLaLfmhb7eXJobM/HXp+MzpIkY0/EZ0/EYM/EYs/EYs3EbcnAYcnHU5dPdrGMkaGGoy0ZvW6PYkvcEiJ7MkyB61nrt4YF2hgfaGRkMMjHUzXh/kOGgH4dOgTIvjtyEc5SmX2SwWcVwQMmAu5gxTyHjzlwmHJMoCkPHJztPUBUlgUjaKmdIYLgxheHGFIYMSQzXJYTa5mLo14pDrZ2V12hXXKJDcYna2O1Y0vfTLr9Ii+wc7fLzUtrKL9BRfkFASXZeaqHrKL1Ie9FZWgtO4Us/RFP2MdypBzBFb8N6e3uoUrSLpvS9+ENpSt9LIG0PvpTduBN34Ly9DXv0J5ijttJwdQuGy++ju7CRhqtbKDu4hPIDS2i8sgXdufdw3fwMf8wObJe20Hh6A/bz79FwbAXVn81A9el0qj96E+Wm3yFf/xryNf+IcuU/oFzx91Qu/SWVS35B1aJJGNUs+DE18/4HNfN/GMoPJBSp5/1AmilSz/nvaOf8dzSzXw2h6HtPRTfre1KVSAJRxNv6aS9I80XPmjGKXMageyvUOvccED0Z47QXME574amZosbZ35maJ4D0FJT+fwqiP7Wl7XmweRaIwu//z7TcPR8/fyXFtfD7uBZ+H+eCV7EveBXb/Fekx3DsC17FOu97mOd+F9Ocl0RmvkjDjG9jnPYCjdO+OSXGaS9gnPEd6qa/jG7mq2hn/oCqWX+NfPGPKV/+c+Rr/wH5pn+hYutbKD6bjXL3QpT7llCxdyGZW35P3Mq/J/fDN8ne/CYZm35P5uY3yft4FkXb51GyaxEVXyyVlhpUH1tP5bHJxQaKY2uRH15N6Z6l5G2bI1WJsj+cTt6Hsyn4eC6lOxZT8cUyFAfF+mzlifXPBFHV0bWoT2yk6uhqcrfPIWbdayRv/j0Zn0wjZ8dsincvQPbFYsoOLEVxdIVomwuhSHlqnYShqjMiipNr0Vz8ANmh5Vxd/vfEr/8tOVtnINuxEOXepch2iq9NcWgF6nPvUX9tG/bkQ7TLLjFYn8T99lIe9yt53CPnUYeMx61lfNVayuOWIh4EcrnrywhVidK5FyjkUbM8BCKxVOFhpwDR404VjzpquN9Ryf02BQ/bKviqpYyv/EXct2bhLTxLZ2UUw40pTISrRK4c7nhyxYyQN4+73jzu+fJ5GCiaWiXy5nHPnc0DTxb/7s/inuU23VVn6ag4wWDtdYYN0Qw1RFSJQiAacwsQhTE0CSJZaOFC6FaRq5AxRw6tVdcJlJ6nT3uToYZ4xh1p9JlT6LGm0+vIpt+dx5CnSMKQAFEIVr4iRrwCRCMusbr8rqeIpsoo+uqTuOvM467zCRDZtLkSiFz1xfhMZXiMJdLskKuhRKoOCQyV4zfL8JlK8ZlEC53HXEbAJqfdVU2nRyWu0Qf0dDXX0d1ioLezgaEeewguXsZHfEyM+rkzFhAwCrW63R3xT2l5uxee+wktXHg0FuTRWDA0a9QqKkP9bsb7nUwMOpgYdDDeb2O838l4v5s7/R7u9HukitD9ATf3+lzc63dwp9fMRI+JkaCBgWaVhKE2ZwFtTvGEJ5ygfTId9lw6nDl0unLpdGfT5kijxZxEqyWFFls67Y5sOt2lBN1yur01oUOTanrcKnqcNfQ4lQTtJXRa8mgzZ0SA6Bp+3RUCtV8+E0LemtMi1eJYaFNtFC36GAKaW7Qa4sXByrokmupSaK3PoMWYTWtDDm2mPPHELCItlvyIV73zpbTZCkKv1BdOaQFqNufR0phDq1kMzzcbUgnok2nSp9FizBZtVDZRMWyyK2iyiSpis6WUgElUpCZBlIqnNgmvJlEcXFXdkpYahEFkkh0LZRJB5tJwjj07siOYZUcwlYkIFJ2enEWSX8KmuIq1IgpzxU1silhcNckEarPpaCgSMRXTbpHRZpHRYi6VKmqtJvH1t5lyaK1Pw10djbHoDMbiE6JdLv8opvzDT2DoC5G8vZjy9tKYu4fG3D005OzGkLkdferWyQOqievRJG1Ak7wOTdIGqSI0FUObJAyp49dJCNLErUR9ewWa2BVoYpehiV2GNm452rjl6OJWoYlbLf7/hI1okyMWK4RBlP25uIWUvYf6nH005O7HUnwUV8VZPJVf4tVE4dXfxqNPxFuXjLcumYAhhYAhiWZDMs31iWK1uTp6yu0nvz4Zf306LY05tFtKCNrKCTonFyeEMdThKJmCoQ5LNm7tbWyVUaEWxXOYSs9hKbuAQ3EZl/I6toorU2KtuIZNfkNCkU+TRqshh6C1mF53BQPeSgYCaoabtQy2aBlun5pOZyl+Yw5OXQp2dSLW6jhsNQk4VfE4VfE4NKHDx/pksbXOkEbAmCEQY0zHY8jAXZeO2zD5vubGTNpM4u9LS0MmzcYMqZrW0pAupdmYRlN9MgFDEgFDEv66RLyGRFx18Tj1Cdh0idj1SVg0iZi0idjrsuhqqmWwQxx1ldaG/2+AKLxRLpyRwQ5GBjsY6m9jfKiTsf5WuvxmTFX5KHNjSLtxhIaqVIabVAz55Ay5BIjG3HkhFGUzZstkxJRKX108g4Y4vKXnngaRPp4hY7IEohFDkqgS6WIZ0MXSp4mmuyaKJtkFumuu4ck/jvLqZhw5h0OVofO0VZyjreIc7WVnp4CoPQJEwdLztBedlUDkSz9E/c1tNN76FGfiTjxJu/Gl7MabKh59KbvxJu/Ck7RTApEj5lMsNz+m4eoW6r7chO7CRmrPb6Dy+HIqjy6j6thyTFe3ilz6AMulLVgubaH+1Do0h5ai3bcI3d6F1H42B/XHkzBSbngdxerXUKz4DYqlv0b5zi9CMPqZNFdUueB/UL3gh1QvCN0fmj8JokgUaWa/GkLR0yDSzvqeNFf0bBC9KOaLIkAUBtCT+VNAFJ4vMrzxDel2UXi26Hkgapj5EsYZ4rFh5ktP4eh5Cxf+b22Z+2MzRM+aWXre5/2ngEhC0PxXsM9/Bdvc72GdJ2Kb/8qU/7YveFXCkPhzeRHjjG9HLOX4C/Rvi+8D3bS/pG7Wd9DN+h7aWa+invPXqOf9DxSLfoxs1S8o3fgbyje/TvnHb1G+Yy7y3YtQ7ltG5aGVlO1aSMXexaRu+C0p6/+Z7M0hFH3wBpmb3yTnk1kUfjaP4l2LxPzOwVUoDq5CeWj15Na5E2IhQvn+FRR/vpCcrTPI3Pw2mZvfJnfLTPI/mkPhtvnI9ghUlR9cifzoVBRFgqjyyBrUJ9ejPrmehPd+S8J7vyXlozfJ3DaD/B1zKN27CNn+JciPLKfy2GoUx0WUJ9ZSeXKDBCKxjnsjZUdXUnVqPWkfT+faO78i44O3KNk+j6p9y5HtXERJ+Gs7vhr1+c3oorZhST1AU/klRl3ZfNUt5+seBY87y3nUXsHjtlIet5XyoKWQu/5sxjxpjHkyuOvP535Axlet1QJFodXbjzs1PAyqeNAZAlFHJQ87FHzVpuCRv4QH7jyGjclYc47TUTWJoruuHAlCkXngL5SqRHcCxdJihTCKvnKnMWKIIlB6lO7qCwzooxhqiBcruO3ZjNkLGHUUM+YplVraIkE06pNJlaMRn4xhTxGPWsrp0MRgzTtJUBXFaGMC95xZDJpT6bUIFIWrREOeIoZDCcNoxFsogWjIVciIK58JTyG9xjTcFZdpr73NV4HSSRC59IWiMhR+O9Qu56ovxmkowm4oxFFfhM9URsBSQZNVTpNVTsAmx2+tIGAT/+2oK8bXWEGrSxXaJFdHV3M93S1Gelob6O+yMtrvnTLnEwZQuM1tfMgrMujn7mDzlJa3h0PtPBxq59FIJ49GwjeEmpgY8DDea2e8z8xEv4WJflMoFsZ7rUz0OZnoc3Kv38H9AScPBl08GHJwt8/E3d5GxoN1jHRoGGippMcr2uA6nHl0OPMIOibTYc+NSDYd9myCjhyCjhzpqGqbJVvcKvJU0Beooc8v1hOLY7wucc8AACAASURBVJMqgs5KuuxygjYZXbYicTvIlEGrMYEm/Q18tVcJaC/jnzIzdO4pDPlqLuKq+pKA5gZN2mj86pv4a6Np0sWI1N7Gr4sXx1EbM2gzZdFmyaXNkku7LUfEmkeHrZCgvSj0ZLSADluhFPEKtkibJZ9WU56okoRjyqHDnE/QXkLQWRFqk6ymxa2i2VXDSJeJ3iYtLVYZ3oY8MX9hLiRgzBIHUWuTxfprVRye6pvSDJGYFTpOo+wwjaVHaSw9iqlExFIsYio9/FQsJYexlBzELDuEqVQ8mmUCRdbQYgRz+QWxhazsBraKGByKRHw1mbTq8mmtK6LDKKOtQSbNXzWbSmixFNNsLpAg2WbKocOURZMmDnPJORqLj2EqFDeHRGvcAUx5+0II2o0pb7c4gJq9E2PmDumekCH9k9Dq7A/EUoSkDdQmrQtlQ0QlaBJC6vgNaOM2oLm9VoKQ9vZKNLHLUMcsRR27BG2MSG3sUmpjl4n3x61GFbcWbcJGNEnvo0vZIlWJ6rN2UJ+1IwJEoUpRwX6spcdwyE/jrr6EW3MTjy4Wjz4ejz4er/42Xv1t/PoYvNpbuGuicFRdxaO6IR0L9uuTQzjIodVURIe1jC67km6HAFGHXSYw5BDfg22WXFobM2g2puFWx2JXRtFQeoEGmbgxZSs7h738Ao5Qu5y1/Evp0Vp+GVvFFezKKDw1t/HXJtNan0GnNYcuZz49zlIGPGJ+Z7RdzXBrFX3+CjqdxTQ3ZOPRJ+PWJeHQxuGoicVadUuk+ga2mpvYVLHY1bdxaONw6xIEDnWJ0tcYru64dQl4dYkEDCk0G9MmY0gOvViRRECfKH5/dLfx627jq43FXxs9GX0Mfn0M7tpb2NRRmNVRmDRRGKquUK+6htecSX+bkYE2GwMdDvrbbQx2OhkKev5DEI30+hnta2K0r4Wx/lbG+lu5M9gurdgeHxEZHmxluL+F+6OdtLpqqStPJyfmJLm3T9DlUjLaomHEJ2fEK0A04cmPqBJlM2ZJl6pEndU36Ki6Rr8uliH9bYb0IRAZQpvnjIlTQCQqRDF0V9+kufwiHcqrtJVfwJCwE0PCTlEhisCPVBWKTAhEHTIBoqack/izT+DPOIwp5nMabn6CPV6AyJu8R8wLxX+OO/4zfIk78SbswBW3HUfMp1KFyHD5fWrPb0B9di1VJ1ZSdWIlsgOLKNo7H82pdejOvYf95icYL72P8tBSao4uR39qNaYz62k4tor6/UvR71qE+rPZ1HwyncrNb1K+8XdUrH0d+SoBI/m7v0a+9Bco3/mFtI5brOL+YQSMfjgFRqJK9H20c74vBtiflSdb6SKXLkx/ibq3xXru8OIFzZt/GcpfoHkGiMLoeXK5QiSKDG98Y8qtoimLFmaK+SIpM7/7zPtFltkvY5n9MtbZr06Jbe6rzxz8j1wAEJkn10j/qa1lUhb+cMrP/69cqvA8/PyxNdjPmw2arAiFZoiewFA4YQSFq0GRMc15iYbZ36F+1ovUz3qRuhkvoJ/+TXTT/pLat76B+q2/oObtv0Q180XUc19BNe/7VM37ayoX/K34nl35a0o2vUbhR7+jZNvblO0Ut4Eq9rxLxRfLkO9bgXLfMmQ7F5Gz5S0S1/wz6e/9qwSijA/eIOPDaeRtm0PRjvnI9ixBvm8FpbveQX5gJVXHRYta5UlxT0h5aDXyfSso/mwh2R/OJPP9aWR/EKoSfTqP4s8XI/viXXFo9chqFMfWPrNlLgyi2jPvUXV0NTdX/SOJm35H+kdvkffZXAln8gPLUR5eieLoKpHjq1GeWC8dbVWefU/cJopYtpC2ZToxK14j/6M5KHa/i2znIop2zBdLGw4sFW13F99HFfURhuS9uMvP029N5kFLoagQdZbzsEPG/fZSkZZC7vpzmfCKFrd7/tJQlaiKrztUYslCpyoEoiopjzqVPO5Q8qCpTMwSeYsZ0CdiyT5GX+1tHntyuefM4p47l/ueqSC658sX1aGmEu40y5hoKmXcJxYs3HOLg633bUkM1V3HLztKsOYCA8abDJsTGbKmSQsWRp2FAkXeyVa5yRY3mWjD9pSKW0HuAsbceQSUV7AXnqRHG81QfQLD5lR6GpPotqTRb89myJ3PkDufYU9BKGEYFU55e8hVyKi7iAct5eLwfOU1Bs3pU0Hk1BVIW+Zc9cU46gqx6wvEPFFDCR7zZHUojKKATS4qAXYFfmsFvsYK/GY5rS4VXQE9Pa0N9LY10tvWSH+7uJkRBtG90WbujjRxZyjA+JCXsUEPY4MeRvvdUib6fUz0ByQYPRhs48Fgm4DRcCsPh0M3hPqcjPWItdnjfY2M9xsZ7zcy1tvAWK+J8T4zd3rN3O2zcLfPwr1+G/cGLNztNTLRrWekQ8NQezWDLQp6vMUE3fl0OLMIOrPocGSK2LNpt2VNSRhF4n05AhvWArrccvp81VMw1O0Vt1WCzgqCdvFqeNCWHwJRGq3GBPy1URKIvFNmhgSGXJUn8VSdCoHoEp4asVnLr4omoI7Bq4nCp70hxa25ia82liZjIq2mNNpMWbSaIz//XDps+ZNVrwgM/UkgsuSHBsXldHmqafeoaXFraPJoaHFr6G8z0u1X0eYop9kiBupbLE+CKAFvTQzuqigcii+xVpzBXHYck0ystzaWHJJWWYcxJOBzmMaSQ6EcoLHkAObiA5iL92Eq3U9jyT4JRZaKYwJZFWemgMiuiMWlTMZbnUGzNpdmfSGtdUW01BdOnb0yF4QyCaL2xjQC6hisxWcwFR6lMe9AxNKEL0JVoJ2hTW6fiWOrGZ9OuSNUlyJuCemTt6BL2vQEiNZJm+EiI0C0Ds3ttaLqc3uFhCFV9GJU0YvRRC9EE71QgpGoGK1Cc3st6vgNotKU/EFE29wO6jN3Upe1k7qs3Riy94jk7sWYvw+z7Ag2xWkcNZdwaW/i1keL1N7CpY3CrY3CqbqGvfIS9spLeNTX8dfepFkfT0CfiD/UYtdszKfdIpNA1O2skDYeCpTnh6op6TTVpeDT3MauvEaj7CKm0nNYS8+GNgmew1Z2DmvFBSnho7yWMlEFdNfcxFcbJ14QMKXQac2i25pLj62AHmcxvZ5Supz5tJqz8NYl49Yl4NbG49bG49LE4lTHYKu5ibX6Btbq69hqorBrbon14boYnLW38erjJRAFDCmiWmRMxVMbh1sr3u+vS8RfJ/AzFUDR+LS38Kpv4lXfxKO+jlcl4lFfx6u5hlt7DZfmKpbqizRUXqS+6iJa+Rnq1ZdodeWJbXjtLgY73Qx2ugWGQiB6cnboWRWikV6BotG+FsYH2sStoZFOJkZFxkfaGOz10d1mwq4rojIniryY49QUXKfHJWc0UM2Ir5xxv4wJT6G4ITEFRKJKNGRIokt1i46qa3Rrbk0B0WBdAsPGxKdA1KeJpk8TS4/qFh3Kq7RWfEmg5AwdiktUXf8QV+5RWkvPTckfBVHJOVoLzuDPPkEg8yiOxL1YYj7DEvMZ7gSBokgQRWLIdmsrjdc2o78o5oZUp9egPrsW9dm1qE6vofL4cuRH3qXq2Er05zehOr2G2vMb0J5Zi+b0GvRn1tBwdj3Wsxswn1iD6egq6vYvRbtrAdXb56DcOh3llreRv/d75Ot/i3zNa5Nb6d79Jcp3/heKJT9FsfhHVC76GyoX/DCEox9MqRip5/4XgOjt8M2iyKUL36D2GS10kZvmngeiyB+vf/sFCUUN078zOVs080WR56znlmA065Upsc753lMoilwC8DSQfvBngygy/6fvFj0JssiFCVMSaouTliQseBXXwu8/3TIXgaLIalA4hpnflhLGkHbat6id/gKaWS9SM/slque/QtWi/4580Q8pX/S3yJb8lPJlv6R8/T9RtOW35H/8BiXbZyHbuYDy3Usp37VMSsWed5HvWkLJ9jlkbPo9SWv/hdQNvyVz85tkffgWWR9Nl6pEJbsWUbrrHUp2LqFs3zKUh1ZL80BVx9dTdXQtNUfWoti/ksJt88n+YDrZH0wnd8tM8rbOofCzBZTuWSpAdGjVlCpR9YkN1JzciPrExtCdonVoT2+k+tha8j6by81V/0DqljfI+XQ2BZ/Pp2TPYsr3LxMLFg6toOLQCuRHVqI4tnYKiMKtc2EQaU9v4sayfyRp/b+Ru2UmZbsWU/z5Qgo+n0/h3sWUH1uF/Ox6FJfeRxP9KXXJe/GWnWfYLFD0sEPGg2A59ztl3OsIo6iYu/58Jjz53PUV8aCpLDRLVBUBomoedFbxMFjNw2C1uFkUrORRu4LHrRV83STjji2HtsrruPJPc9ecyiNnttjC9gSK7vnyxfxQk4zx5nLGmsoYDcgYD60ED88TPXAk06u9RLP8OJ2qC4yYbz8HRcURc0NTQTTmKWXUVSLuFnnyGLalY8w8SIfyKt2aWww2pggQmcQs0aArj0FXngSjIVchQ67Cp4AUzqiviH5rFraKS3TUxQsQRW6XC6/f/mMgCleHmqyTGArPDrU4a2h1qejwila5/nbT1Pse3U7GBnwSiO4MBaRFCGODHsb73Yz1OhnrE4PC431exvu83Bnwc2egifsDzTwYapEwJIGo38ZYr0mAKISh0R4Do111jAQNjHbVM9pVz0SXkTvdDdztbeROTz3jXVpGOlUMtikZaK1goFlGrzefbnc2QWcGQWcGHY70UDLptGVMSRhKYRC1WwvEnIRLSa+nZsoF+6BbToerWLTfOUW1KWjLpdOaJW2aC4PIr7mEV30hBKGTeGtO4qk+gavqOK6q4xKIvDU3QiCKxa+KFksD1FelOGqu4FLfwFcbTXN9Is0NSbQ0pIrP3/qfA1EYRU9iKNwS2OlR0erR0uSupcmtp9Wjo9OnlTZ1dTjLJjd0NWTTZMgkoEuVQORUXsGpuIC94oyYA5IdmQRPGEQlhyNyUIKQyD6BoeLdNJbuDYFoP6bSg+Kwanh1dsWXWCouh+7UROOqjMNbk4JfnUagNptmfW7opo6Yu2ppzJMwJA3Jm3Noa0jFX3MDc8FxGnL3U5+zl8ac/RizvqAhcw+m7N00ZH2GMesT6jM/xpC+lbq0j9Cnfogu+SN0yR+FMDRZIdImrEebuFaKOkHM/URGFbdWYOh5IIpZiDZmEdqYRdTGiiqRNm452tur0caJGSJt8gfokj+iLmUrhtSPRbUqY8ckhLK/wJC9h7qcPRhyd2Ms2CtaEZVnsaku4aiNElFfE2/XXMJeLQ7aOpUX8aqu0lQbRbP+tlQlCtSl0VyfQ4eplG6bnB67AFF4Jq/LKV4gaDNl0VqfRlNd0iSIys5jKj2DVXYaW9kZaZtg+N6UpfwM5rLTmEpPYZadxaq4iKtazD35amNprk+kvTGFDlMG7Y1i7X24Pc1TG4dTHSMQVHsbZ+3tEIhuYVVFYam5HgLRNWzqKOzaGzh1t3DqYgSIQigKGFIINKRJIHJpYnFpYnHXxuDVigrakwBy11zDVX0lNNv2Ja7I1FzEobqIveYCjcozGOSn0VWcQVNxmgbtNTr9xWJFeLvjuSCKRNEzgdTlZ6hrEkbhCtGd8U7ujHdyd6KD0UEfrsYKFHk3KIg7Tm70QXz1ubRbihgOyBnxyRj3y0JH9QqZcBUw4Spg3JYnoWjImMyAIYGOqmt0VF1jSB8jgWhAHy9e7TMmMhxerBCqEPVpYkWVqCaKNvklWsvEIgVb5kE00Z8SKDxJu+y8BKL2kqmJBFFnmdg815RzEl/WUXzph7DH76Th5ic443ZIVSJv8h78SbtoSt1DIGU3ztvbMFx+D+05gSDtuXVoz62j5tRq5EfepezgEor2zqdg91zK9i+h6thKyg+9g+Hy+xgui210hvPrqT+7DtOZjZhPb8R65j0aTqxFf3gl2n1Lqdm1kKrP5qH8eBbyLW8j3/SvVGz4F+Rr/hHFyl+jWP4L5Mt+hvzdn6B450coFv8NlYv+hqpFfy2hKBJET+cVdHNemdw4F0rdzMkYZnxXHHENHXKtn/4idTMmE7mVTve2qCA9CaLn5UkQTR5vDc0WhWDUMP07U+4X/Ucgssx++SkURS4CeBJGzvk/mIKi/5tA9KwK0WTlS8An3AoXrgBFVoVcC1/BvehVXAtfwbnge9jnv4x17newzH6RxtnfxjjzWxhnfJv66S9QN0PEMPM71M0SqZ3+Atpp30I740Xq5r1C3eK/Rv/uj1C9+7col/4tsnd+TMHSn1C0/FcUr/kNxRtfp2DL7yn46C2Kt82m7PNFyHctQ75zhciuZch3LaV852JkO+ZT8PFMEla/RsLq18j44A1ytk4je+sMsj6aTt62ORR+No+iHQsp3fXO5KHUI2smKzzH1qM6up7qw2so372UvK1zJBDlfDSbvE/nUbhzMWX7lom2ucOTVaIwiDQnxWHV6mNrpSqR4tAKYta9RvzG18nYOl2qEpXtW0rZvqUCRgeXCxQdXSMdbH0eiBT7V3J9yd+RvOH3FO+YT8muRRR8Pp+83QspOriU8hOrKT+7nsorm6mO+hhD8l58svMMWpKZaC7kblDG3e5y7gZl3G8v42Fb2eSNIm8B9/ylPGgpD4FI4CcMoYdBUS0K//hXXVU87lDydbucr5tkjDak4C44Q5/qFnfNqTx05nLfJUAUzh1PLnc9BZMgapEz2lzGaPjju7O5787kkSeN+/YEOqvP0iQ/zlDjLYYt8c9AUb6YP30CRGOeUibcpYyFQDTsyeOuP59ObQyGpH20K64x2JhCb0MSvaZU+m2TIBrw5DPgeT6IhkIZ9hUy0VQqupMU1/hv4YpQZKUoDKJwnIYiHPVijshnKnsuiFpcVXT6tHQF9AT9tQT9tQx3C9iM9TrFvYw+9zNBNDbgYzSEoZEeByO9NkZ6bdLPnRjwMDHg4d6An/uDAR6OhOPj/pBHOqo61lsv0lfHSLeO4c5ahjq0DHfqGe7UM9apZzxYx0S3gfEuHSOd1Qy1KyQMDTYV0evLpduTSdCVQoczmQ5HaijpdNrSpqTdlkG7LSOEolw6bIV0OUrpcU5upAvfLhHHGgvpcObQEao8ddoyCFoz6LSk0maMw6e9jl9zCb/morRNToDoOJ7qYzgrjzwHRNEi6kkQuVVXsFVdxF59WUJRoD6O5oYEOizpdFgyCdpyp8xFBe1FUxIJo/CjhCFbMUFnBV2eSro81XR5tXT69bT76mh119HiqqXVpaLdVRkCoVLMjEggSsdfm4hPczvULidA5Cw/hU12FGvpEczFzwPRwSdAtE+AqGSvBKKGkt1SlUhqmau4EAGiq+JwZ2Usnpp4fOpk/LWpNOmzaK7PobUhj7bGAqkq1mLNpdmSQ7Mli2ZLBm0NybgUlzDlHxYtZpk7MWbtwZgp2uKMmduehlDEUVVt0hZ0SVsijqs+B0ThTAHReglF6thVaGJX/FEQ6WJXhkC0gdrE98XHfgJE9ek7MGaFMSRSlxNG0V7qC/ZhKDuKqfIsVvUlbJorWKovYVJexFIp7kTZFGdxVp7Hq75MU+01mvUxIRQlipax+iyC1mK67WX0OCrocZRJGOp25NNhyabVJFrLAnqxaMNeeQVz+TmBnbI/AURlp7HIz2GvvChuE6lv0qSLoa0+gfaGRFrq4nDXROFUReFS38CpvoVDdVM8amOxa2KwqaOxa2Kw1tzEUnMdc+VVrNVXsWmuYddex1F7E0ftzVDL4CSI/MbUKSByqG5iq4nCUXMNRwg/jqrLOKouh6pp4uCwTXkBm/w8DuU5Kc7Ks9gqz2BSnMJQfoJa2QlUpcdRl53BrI+mt0UpgWig3cVQ0MNwl5ehYOj2UKf7KRBJd4k63eL9QR8DQR9DXX6GuwOMDrROAdHEWDP9PTZqq1IpSj9HQdxhiuMP0WzMYKypghF/SWiVaUmobWISRGN2AaJRq6gSDdYn0aONpq3yKj2q6wzooqVZokFDHIOGuOeCqEd1g6DiKs2lZ+lQXCKovEzN9Q8xp+ydUiH6YyBqLzlHZ/EFWvJP488+RiDzKL60/VhiPsMWux13wk4CqV8QSP0CX+JOXHHbsUd/IlWHGq9tpu7LTVK7XM2p1VQeX07F4aVSy1zBzrnkbp+F6vQa6r7chOn6RzRe2UL9hQ3UnVlD/al1NJ7eQOPpDTScWofh+Bp0R1aiObgMzb6lqHYvEjD6ZAbyzf+GYtO/oNz4TyjW/T0Vq35O2YqfUr7ip1Qs+wkVS3+EcsmPqFr0N9Qs/JspKHo6r6Cd8wra2d99LojqZn6XuukCRMYZ38Ewc2qehNGfA6LJfHNKnnXQdQqIZr88BUNPvi8SQ5EgioRRGEVhSPw5IPqvvDv0ZOvd80AU+flPOZo67/vY5n5vSuzzX8E277tSwgCyzH4Ry8xvY57xAqbp38I0/VvUT/sG9W9/k7pp3xTtcdNeQDfjRWpnvoR29nfRzP4eNbNeoWb+D6hd+rfoVv2c2g2/omrtLyld8XPylv2M7OU/J2fVP5C74V/Ie+/fyN/8Bnlb3qbokznIPltM+efvUv758lDeRbFzKRU7FlH62VyKt80mZf3rpKx/nfT3f0/O1mnkfDKLjA/FY962OeRvn0/prnco27dMqvYoT6yX2t3UxzagOroe5ReidS53y0xyNs8QONo6m/wdCyjZ/Y5UJQovWHgSRKrj61AdX0ftmfeoPLKKgp1zub7i70j+4E2pSlS8axGle5dIKKo4FGrFO7F+ym2iSBBVH1uP5vhG8j6dR9zq35K5+W1Kdy+mcOdCCncvIn/PIoqPLEd2cjUV5zcgv/i+hCJv2Xl6TQJF9ztlPArPFLWW8VVLGQ8DJRKK7gdkYsV2BIpEwm10ESAKVvJ1p4J/b5czYU5ntD4ZX+FpBrUxPLTnTKIoMp487vmKxE2ipnLuBEq56ysSM0aeHB54MnjoTuUPvnT6dVfpVF1gsOEGA6YYBk0JDJiTGLKmMWzPZsSZw4hLoEgsQHgSREUSaCb8RYzbxRIIQ9I+hkMg6m9Mpd+SzpDzj4Go6JkgGvIWMODMxVL2Jf8tXAmy6fKw6cS67fDNIaehSHrbVV8sbg9FzAtFVoaaHUpaXFUE/bX0Nhvoaq4j2KRnMGgVVZ9QO9ydAT8T/T7uDDQx0R+QHif6fYz3u6dgaKTXwliPjbEeG+O9dib6nNzpd4mlCEMuHgy7eTDs5v6Qg/E+M6M9Rka76kJVoVqGOzUMtqukw4aD7RqG27WMdWiYCOoY79Qw2qFkuK2cgZYSBlqKGGzOo8ebQbc3haAriaAjkU57Ep22FDqsybRZUmg1JdFqSqGlMZmWxkTazGl0WrMI2nLpdhTS4yylx1Uu2oGenJFw5hF0ZkkVpjCG2hsSadbHENCK6pA/VB3yVZ/EW3UCb9UxPJVHp4DIr7qMv+Y6AdVNKZMtN1dx1YgnXPbKS9irL+OouYJPd5MmQyzN9fG0N6bQac0R8xX2ArodhaHPv5geZzHdjkK67AUEbfkErYV02YoI2kukLXVd9jK63HIBP081XV41vYF6gj4DrU49TTYVLTZxsFegUE6HXSaWMzRm4tcni21kVVG4Kq/iUlzCLT+Hq/wEjtKj2EsPYS0+/ERVaBJDlpKDWEr3SwlXh0zFu2koCaV4L40lhzCXHcdacU4CkU1xFZtCbJpzKG/hro7Fq4rDp03CX5sq1kjXZ9NpyqfTkifaGi3ZtFkzabKk4DHdxlRzEXPpMSz5YltcfcZ26lI/pT7jUwzpW8Umt7Qt1KVuRh9O8gfokjahT/4g1CYn3tYlbZJANImgVajiV6KKX4kmTswACQStRxO7EXXMBtSx61DHrkEduwr17RWoYpegjl2COjYMoqXoYpahj1uFLm4dtfEbqU18n7qUrVNiTBMgqs/cLTCUcwBD7j7qsr8Qj3n7qSs4gLbwIHrZMfQVpzAqL9BQeYlGxZeY5BdE9a38FDbFWTyqi/g1V3CrQu1z+hia6pLoNOXSacqn21JIj7Uo9P0lZoZaGlJpa0gVlaHaWFzqG7iqr2FVXBTYeWLDYLgaFBlT6RlMpaewVpzDWnEOh+ICrsrLuKuu4Km5hi73EIbCw6GV7OewV14SWFHdFNUgdTRmTSwmdTSGyijq5Fepr7hMY+V1TNXhCtH1UIXsptQ6F54n8tcl4tXHhzAUHVrpflmk8kusiovS5zaZM+LuVsUZHPKzIsoz2BQnaaw4iqHsKLrSo6iLj6AuPY1ecRmvOZveVg1DnVYGOiIqRCH49HW4ngmivqCb3k4XfUF3KF76gl76u3wMdIslC+ND7dwdE9s7YYS+bjP1mgyU+ZfJi9lDXcFZek3JjLoyGffnMBHIF/9Q+QqY8BQyFq4QOfIZs+dJIBoyJjNQd5se1XW6a67Rq75Bf+0tgR9dLAN1oTa60EIFAaJoetW36FPdorvqujQr1KW4jCPjILqYTwgUHseXe4S2ktO0l56ZTMnTQGopPEUg/wS+rKNiuULafuzxOzFFb8OZuJu27MN4knZjvP4h1phteBN2YrslZoeMVz6g/stN6M6JVjjViVVUH1+J8si7lB9YQukXCyjZM5/Y9f+E8si76M5toPHKFixXPqT+wnvoz6xDd3INdSdEdMdXU3diHbVH11B7dA3qQytQ7V9K9Z5FVH4+F8W26Sg+egP5lt8hf/81ytb/HWVrf0HZ6p8jW/W/KF/xU+Tv/oTKd35C1eIfCxjN/+HUZQvz/yqUV9HOexXt3JfRzXkZ/WwRw6xXpiRcKTLMCFWNZr2MYdbL1M96CcPM74iqUWjGyBACkeGt0OKEN76B8c1v/Qf5j8D0zSkVo3Ar3ZNzRk/mWfNGkUB6ulI0WVn5T6Poj9zx+XPzrI8R2QoXiR/7/FdwzhNxzP2eFPFjL+OYKwBknfttrHO/jXn2tzDN/CYNM/6SxmnfwPT2N2h8S8T8pnhseOubol1yhli4oZ3+EupZr6BZ8NfULP4RyqX/E8XKX6Lc+E8ojyeI5wAAIABJREFUN79OzfY3ydnway5P/y5JK35Oyspfkb7mH8nc8DrZ779BzgdvkvvhdIo+mUPpZ/Mp+3xJCEXvUr7zHeS7llC+czFlny+g9LO5lO1aTPTy35C0/ndkbZlG3sezyP5wutQ6FznDU7p3CSX73qHi0Aqqjq9FdXwd6uPr0JxYT82hVci/WErex7NIWPu6+HW2zpAwE74nJD+8WtpYV31iA6pT76E+vYmakxupPrFBHFg9tQH5kZVkb59D9JrXyPpkFomb/o3c7XNEtSpiWUPFkdVUHF+L/NSGp0BUc3IjmlMbMFzYTNXR1aRseoMby/+BtA/fpHDPAor2LiRv90IK979DydEVyE+vQ3H2PSq/3Iz6xqc0puzDV3yOfl0cdx3ZfOUv4t9bZXzdJuMPLaV81VQsQOQWrXP3AzIetyj4urOarzurxVxRZzWPOqpEOpU87KrkcVDB4w45/95eDp1Kvnbn0yG/QnfVde6ZUnlgy+SBLZOHjiweOrL4ypXDV64cvnbn89idz1feQr525/MHTz5/8ObyB282X7kz+MqdxlfuNB44khmsv0m37hq99eKG0EBjPAPmBAZtKYw4sxh15TLqLpCWIAx7xfzQhLuYidAG0/CM6h13PqMNKTTJvsRbeo6+unh6DfECRbYMBpxi41y/W8BoyBuBIXeJSPhtaUV3IUPufP6b01CEXV8gxVFXKCEoDCVHXSEeY4mYHwph6Hkg6vBq6G4SG+W6muvobWtkpMchLUq4OxR4JojG+7yM9boZ7rYz3G1luMfMcI+Z0e5GKeFZoIl+C3cGbNwbsnJvyMqdAQujPUaGuvQMdwoIDXWoBYbaauhrraavtZrB1hpGWlWMtqsZba9htL2K4VY5g62l9DXl09eUS18gS2DInUC7I44OWzxtlgRazQm0mOJpbkigyRhPkzGRgCGBQH0cTcZ4aUahy54nnuTZBR6C9hIJQ0F7AUFHDl2OLLpt6QStaXSYk2hrjJeWKfg1l/CoIhYoVJ2YAiKH8vAfAVHUUyByVH0pXoWuuoSt6hJu7TX8+ht4a2/g1kTj0sTi1yfTacmjx1lMn6uEHmchPaFX7LvseaKKZMunK9RS19yQTXNDrrRIIbwxLOiuosutotOhodlUjd+kJGBR0OqQi81ztpLQvaNsfIYU3Lo48Qp65TVsiss4lRdxy88IEMkOSyCaiqKDfzKIjEV7MBZ98QwQXcamuD4JosobuKpu4qmJwauJx6dNokmfJh0Z7TTl0mXKpsuUSYcpjSbjbSyqCxjKDmMs2I0593OMmdswpH6MPnkLxnQBIX3yB9SlbpYSBlFkwhiaAqL4dX8ERAJDU0E0iSJV7FIJRdqYJehiQiC6vSYEok3PAdEnAnRZuyUEGXIOUJe9H33uAYwFh0V1pvIKpuprOLSx2NTRWKpvYKqKwqS8JH5vy8+IJ/bKM3jVX9JSd43mOjHP5lRF4VLFENAn02nOpt9VxJCnhD53AUFbNh2mDJrqkvBqY3CqojArLmIuP0eD7BSNpcenRNo4WHb6mSCylItYK85gLz+HrewMjUUn0OfuQ5+7j4aiw1hlJ3EoLmCvuoqtJgprzU3MmljMugRsdSkiukTs2gTs6ttYa24+BSKHNhqHNlbMH+kSpMpQeP7IoryKWXEJs+Ki9PsjjgafCWXy87RWnMEeiri/dYz60kPoCgVEqwuOoCv/EpsumQ6PUtxP6rBNAVFk9ae/8+ltc/0hFIXT3+V7KoM9gRCKOhnsd9PVYaRek0FO/CHKEg/gUlxh0JTAqD2eMU8a4/4sJgL5zwXRsDWbYVM6g/VJoSpQLH3aKHrUV+nT3mRAF01/CEVPgiiMoj7VLXGoVX6Jdtl5guUXaSk8Rd3tbRjiPqOt5DRNBcengugJFIXnigL5J7An78OSsBtL3OeYordhuPYRhmsfYbqxFdONrbRkHsRy6xMar31I47UPMUdtpfHah+jPb0R9cjXVx1eiOb2G2rPr0JxeI8FIcWgpOdumk/bh71EfX4Xh3EZMlz6g8cv3qTu7Af2ptehOrkF3cg21J1ajPbYGzdHVaI6upubwCqoPLKVq/zvU7FtM9d55VG6fSdmH/4bsg3+hYvM/U77pN8g2/j2l636FbM3PqVjxv1As+xnKpf+T6iU/oWbRj6lZ+DeoF4iKUfWCH1Cz4K+oWSBQFK4U6ea8gn62yJMgmtJG9wSIjDMEip4Ekdg4918PoidxFEaRZfZLWGa/NAU84Vs5f6xC9FQFJQJIz53H+SP5cwH05B2gZ0FoSlvcglentME9C0Qi38U+5ztY5rwgJYyhhhnfktZlN7wtENQY/v2f/iJ1019CN+t7aGa+gmr2X4nlHUt/Kg6qrv0nyja9TtnW31O2/S1q9s9HvmcWZ2e8QtTinxK3/O9IWvUaKetfJ23j78h8/y1yNk+j4OPZlGyfh+yzxZR9viQii5DvWoJ89yLKPl9A0fZ5ZH84nejlvyH9/TcnUbR1BtlbZ5C7fY6Yt9m5ENkX71Cy7x2Kv1hC+cHlos0thKLa4+tRHV5N1YEVpG56g5RNb5C/fa44svrpbPJ3zKN07xKpSlR1fLJKFD6qWnNyo0DWyfWoTgsUJX/wJnEbfkvOp7NJ/2gaxZ8vlipW5QdXUnZ4FeXH1lBxUlSJIqtDNSc3Sm146pPrKdu3lFurf0PSB/8qHX7N37OI/C8WU3JoGRUnVqM8KWAloShxH02F5xjRxvHAls0ffEXQIoMWGV83l/DQV8yEK4877nwe+It53FzO1+1V/KGjesrj4w4ljzrFwddHnXIed5bz7+3l/MFXxGNbDg9NafjzT9GtvMZ43W0emJJ5ZEnja1sGf7Bn8gd7Jo+t6TxsTOZBQxL3jfHcq4/jXsNtHpjieWRN4rEjha+cqVNQ1KO/EYGi2wxaEhl2pEkoGvMUTgHRmEeAaMJTGIoA0X2XQJE9/wRt1dfoNcTTY/x/SXvP8CgPM217f3/fljiJk2zaZpMvzVmnOM0l2dimdzC9iW5M7yAQQoBA9Cok1HvvZaRpmt57V++9IMBZO3Wd8/vxzDySAMf77vvjPKSRBlkYDntOXfd93ZniLtGYv2yGFH2aEIlJUTiB+ge3ruyFyVCEiCRNF6Jn94amC1FXSEN/u5GhLksYm5ASTROiyD6QIEKtPBluFoXo8YCXx4NuHg+GZWjIyuMhK5ODFiYHLeLjx0NWcTzu8ZCZsT4dIz0R+VGIjHbIZzDeoQgfR5Uz0S5ltL2e0Y5qhtvKGWotYbi1gKFQNv3+DHo9aXS5Uul0pNFhT6fdmka7OZU2UxptpnCzljGFVnMaHTYhNep1FYlpUb+nQhw56/dWh+WihEFPAYPePAbd2fQ4U2k13adFf5tm3Q1addcIqi4Taroo7A3J4wkpLhBSxBGUn8Unj8GvOCcKUZv6Hm3qRNrUibSq7hJS3SGkukNQfUcQoqbr4ZToBj7lTXGcLtB0B5f8Lg7ZPTxND2k15tDtKA4nRsUi/d4i+r1Te1Ld7qJw5XIe3a4yBv11DPolohj1+eT0euT0uBR0uuR0emR0ehvpcNXR6amlzV5CyCK0cAkvqoWRIq/yLj7lbQLya/gb/++EyFZ9DGv1MVGIbNUxOCUXhIOvsht4ZHfxyhNnEFAmCajTaNZm0W4M33EyF9NtLqbXVMiAuYA+fSbN8ps4K2OxlR7HVnIAe9EeTLm7MWTvxJS9FUvuDkx5OzDmbseSu0N8HPnYdAw5W0UiMqRO34Q6fQPq9A2o0tajSlsvJECpGwX5SdkyxTNCpElbiyZNqNs2pK3BnLYWc9p6TOmbMKZvxZC5A0P2+xjz9oRLHXZjyhVuEpmL9mMsOYqh7ERYHM5gLDuDqTwWa3UC7sZE3Io0PKpcHncbeNJjJGgqwqfNxKVIxNV4MzzSdgln3Xnckjj8yssEVddwy67gbBD2twLKRDoMWfTZ8ulzFtFjz6XdnCkUDWhTCKoScctuYK2Lx1J7EUvteay157HWnntOjOy18dhr48MiJMjQDCGqj8decx5TSQza/OOoCg6hLTqCuewk9ppz04QoCaf6IW5DDj5rMa2eGjrDt8d6vFV02IsIGbPwaoXGt8jInE8njNb59Rn49c+XMUQSIvc0IYrsQXkkM4Uo8v1GKuXtdXGCDFVEoy6PQVkRh1n2gHZnNeNdZqFuu1cYl4sw3ONjpDfA2ECIR0MtzwnR+HAL48MtjA01MzbUzPhQG+NDbYwNtjI22DpTih51EfSr8XukqCQPyUs8jrIojm5DChP2NCbsKTzyZvAkVDjtqnn11E/1AtU89lcx6Slj0lkoHGC1ZAqH+swPGdU/YFT/YIYQjb2AiBCNqJMZVtylt+E6vfXXGJLexpV3EnXi+7RXXqC98gLdtZdFXpQS+XJP482JFt860w5jTzmA/u4uNNe3Yb2/m5bck1juvY/5zk4CaYdxJu5Bf22L0Ch3fg2a+A3oEjZhuLoF8/VtGK9tFRMj9cX1NJxZQf6u39IYvQxD/EYcN3bguvU+1qtbP1OI1DGraDqzEvWZFWiil6M8vpDq99+kasfryPb9J9IP3qTh/V8j2f5L6rf+jIbNP6Vx/avI1vwHipU/omnlD0UxUi779zDCnlHTEiEt0i36OvqFX8e48KsYF34V04IpIsnRVIL05WlS9GUhOZodLmCY9ZKwbzJLGLMS5OhzM/jfCFFEip5lemL0IiGangLNHJGbNlYW3rGZ4rOb6v4uS77+d/Et/cbf/bxn8ddm8OwIXOT3Iv7zntkLigiQd/6X8Mx7GU9kFG6egGPuS9jnfx77/M9jm/fSjD2hqT87oUDDOOsl9HO+jHb+V1Et+Dryhd9Etvw7yFb/EOmGH9O45VfU73yTuj1vIzk0G8nRBchPLaHp7Hukrf0ptxZ+h+SVPyFl9c/I3PA6uZvfonD725TsfJeKPfMEITq8FMmRZSJ1R5ZSf3QZDScE6o4spebwYtLW/4rMTW+Qt/13FL8vjMyVTpOZyMhazakVohRJz6xBdW6DKEXai1EY47dSd2Qpudt/R/mBBZQdXCBKUeWRxVPlDHGbaDof9VxKpImPQn1hM6qwFNWeWE7KptcpP7SQor1zqD68dEZ7Xf3ZdUjiNtBwUUiJXiREyrgN4jhe7gdvk7btDfL3Csdfq04up/z4UmpOv0fjuXVi2hRJitR39+HIjKa9KoEJfSofuwv575ZK6Kzlk446/tJazUfBMv7LX87HoUr+1FrPX7tk/K1HwSfdcj7plvPXLhl/7ZLxl+5G/twr5c+9Uv7a28DfuhugqwHa6qC9nklNCsOyO3xszeAvrlz+7Mjmb+78MLn8zZ0L3jzw5vE3TzafuLMYll3lkeoW/2VO5o+udP7qjUhRIR/78hjQ3WPEnMyYNYlRezJjznQeeXOY9Bd+phD9PjjFR4EKPg6UEaxLIFR/lWFzBoOWDAatQsHCqLuYMX/ZVMlCoOrFCdEz/INDU4JbVyaOxUV2hqYLkddYid8crtx+gRB1BpRioUJ3s5a+Nj2DnWaxYW60x8HkiLAHFBGiiAxFhOjJcHhcrt/FRL+diX4rE/1mJgaM4fE3PZP9wvsigwYmBrVMDGoZ7RVEaLhTymiHlLEu2XOMd8p41CFjol3KWGtdmBrG2qoYaS1nuLWIkeZ8BoNZ9Psz6Han0GF/SLstmTbrQ1rNKbQak2kxJNGifyjUDBseEDImhXdzBCmKjND1uUvpc5ULI2eeCgbdZQx6ihh05TPgyqLPkUqnJZEW/U2a9ddo1l4lpLlEqOkiIeUlAbkgRQFZLAFZDD55DAFlXFiIbtKuvUu79j5t6ns0K28RbLolLmX7lDcFIVJeE4UooLoRHqW7hUd2G4/iXnhhXHgB12HLFooXIuOArly6Xbn0+gro8RTSZs8maBRql7ucxfR7K4Xjsv46+nwSYYzOK6XfrxDkyCen011Pi72CVmspQXMefmOmmDB49cIie8iQKiQIypt4Gy/hrjsnytB0IRJa5KYTPYNnhchSeXKGEHnkN18oRJGUKKBOI6hJp82QR7sxX7ivZMyly5hNjz6NNvktPBWxOIqO4SwUZMicvxNd5lb0GVsxZW/FnCNgyInClC1gyBHQZ2/GkLUFQ9aWcKPclnC9dtSMHSFV2kaaUtejStuIKnUzqrAIqR9u/hQZCgtRWIp0aes+VYh004TImLcbXc5OjIV7MBbvR196FH3ZKXQVZ9CVn8VYHoe1OgFb7W08yiwGvHLarTI+mezmo6EgbY4amo0FuJse4Gy4LkhJ7QUslWcwlB1DV3IYffkxzLUx2CQXZ9yB8inuCzKiuIO98SoO6XW8CiFpstbFY66Jw1wTh6U6DktN7BTVcWFBmkIUo2kjdfa6OKxVMRhKT6HJO4YsYy/K3AOoCw9iLDmOofQUAcVtvMr7uJXJOFXpeIz5tLir6WmWM9oj7B2Otqvo8dTQZi3Eq0kTJF6TFJajJOHvsSYNryYNvyZFGJVTJeFV3sejuINHdjs8Knd9xv7TdCFySuJx18fjqL2AveY81spYLBVnMVbEoK+MQV0Wi7I8Hp8uj/6gkvEuK+M9npky1OVlsMvDULf3M4VI5AVCFHl/fLgFj1OGSpZLWe4lih6ewFx7gx5jKiPmFEYsDxhzpTLhy+JxoIQnwXLhp3h/V4jSmDSnMWlJYcKULErRiCFZTIRGdSkzhGhUl8KYRpCiUdV9BmS36ZNcp7/hBqGyc9gzj2BNP/SpQtQnuU5XdQLtlfG0l10Q0yFryiHsKQdwph3G/GAvlvt7MN7ajvrKJhwP9hDMPIr59g6MN7aJ7XL6K5vRJWxCf2UzhqtbxMeR1Eh5fg26hE00nFpK8Z63aTq7CuvVrThv7sRxYwfGS5vQX9wgyNCF9Z+aEClPv4f6zAqaTi2jYtdblGx/Hdmh2SgPz0J28G0a9/yWxvffomHbr2mI+qVQvrD2Z8hWvYpi5Y+E0aZl30W+4rvIln8H+dKpVjrNom+iW/RNUYz0i74qIqRHXxZ5Vo4ie0am2S9jnBUuXAgLkfHdf56WHH2aFP3vhejFTO0cRcbmnh2Vm9lA95UXCtH/mmeE5ln+pyIkPv8F0vVswjVD6ua9LOKc8wUcsz+Hdfa/YJvzOUF+5n4O89zPC7XZ8z4vFiQYwiNx2lmfRzPnZXTzviLsCIVFqHHxt6hf9h3qV79C7cafULvtdWrf/y21e9+m5uBs6o7Op+7EYuqPLaLuyGIkR5Zwe9H3SFz+I5JX/oSM9b8ia+Mb5G/9LUU73qH8gznU7F9I7cFF1B1aLFJzeHFYipYgObaUhuMrqNy/gPK983iw6mdkbnqD3K2/pfiD2ZTtny9KzXQpqju5gvpT7wm3fM6sQR03Mykyxm+lbP98UahK98+naK+QNtUeF24bKc5tFIVoekoUuUfUdFGQIk18FKX755O57TfC93FwsdBed+w9ak+tov7sOurPrUdyQUiJFJe3PidE8th1qC9sxn57L42xq0nf/ibp298kZ/fvKDsmpERVJ5dTF7MaSdyGGVIkvbYzLEUnaa9KEPZ8XIV80lwJHbVCwhOs4CN/KR8HKvhTqJpP2huhSw5dUoHORj7pCtMjjMpFZOhvwQo+8ZTwoTaNv1pzwJUPvgL+5szhz9ZUPrGngzOLT+yp/Lcthb9aH/IXSzJ/MN7lI91tusujGa4/z1PtTf5oFaToz758/uQv4E/BQoZNQko0XYrG3RlMePOY8JfyKFQpCtGj5jomm4X/l0REKLKf+mGgnI8CFQyZ0nFVXaSzKVEQInMWg9Zshu0FghR5Sxj1ljDurxSk6FOE6HFLLR+2SWYmRM/K0PSxOa+xMrxDJKPdq6Ddq6DDp6TTrxKb5boCavpajfS3m6fuDvW4GO1xCcdRx5v5aKyVp0NBPhxu5elQM08HW3kyGOLJYIDJfo9QI9tnY7zPzHi/noleDY96VSITPQqR8V4F470yRnukjHQ3MtLdyFiXhPEwY8/wqLuBya4GJjrqGWutYShUyVConJFgOSOhUkaaCxkK5TLgz6bPm063O4Uu20PaLUm0mZNpNT4QZGgaIWNSWIhSabdm0G2LtFnl0+soDFNMn7OIPlcB/Y5c+mxp9Fof0mkSjq8KIpQgtMgpwqmQ/LJIUHYRf2MsfmmMODIXUl6iRXWDdu1t2jR3hApuxXVCiutCyqIII7+BXz6VEEUESVjkvolHeQuv8q6Q0KjuEdQmCW1Y+oe0GpNpt6bRZknFo76DT5OI35BC0JhKiyWbTkch3Z5SerwVYarCR17rwkjo8tbR7qqkxVqET58Vvt+STsCcRtCcRcCSQ8iWR6s9nx5PMUFtEj7Zddz18bhq4nDXxOKtPYe77pxYr22rOS0yQ4aqTz43MmerOY2z/hxu6aXwv4dbeOX3ZoiQKEPKJPyqVCEl0gl3YYLaJLyKGzjqL2KtiMZccgxb8RFcpUfwlh3Glr9b3Osxpm/FlLkFU+ZmDFkbMeVswpC1EUPWRvTZYTI3YMzYhCFdOKaqz9yEPlO4JxSp0taEBUiVugX5wyjkD7eiSNlO08PtqFJ20DRDiAQJ0qZvmIEhfSPG9PWY0wQsGZsxZWxDn7UDbdYutDl70OR9gCbvA1Q5u1Dm7BZlSFV2hqayszSVncNUexVH411ajXkMBaT87UkHXR4dY10B2j1a2p3VBExZuJT3cDZcx1pzUXghX3IcTf4B1EX70ZcfwVB9EkvdWaz1F7DVX8JWn4CtPgG75LLwWHIRlzQBe0M8ltrzGKqEUTFT5RmsVTHYqmOxVcdirYqZ+bj2nIi9Lk48zmurjsVUcQpd8VHUhYdR5x1EW3AYTf4BdEWHMJYcR18STUBxF48iEbcyBa82l/6gXNh5a1bT26xmoFlDf1BJn09Kh7MSnz4LhyoZh+oBDtUDXE0PhOKFpmTcqof41AJ+lTAK6pbeCpd4hGvB6y5NOyws4Ki9IOKsPo+tMhZD6Wl0RdGoi06hr4hDWRSLR53OUEjGUIuW8S47Y90eRrt9DIeToaHumUI0MSikQKMDoalEKCxCEyOtTIy0hoWoQ+QPTwZ5MtrFxGAzXc1mnJY6qkrvkJsSg6z0Kt2WXNqbHjDpzmbQkMgjVxoTnkwmvfk88ZXy1FfBh/5qPgxOLcRG9oge2XN5ZM1g0pLCY3MKj4yCEI3oEhnVJzOqT2ZcJzAlR2mMaFPFhGhM/YBhxV0GG2/RJ7lOZ9VFQsUxuDKP4s46xqjsFh+Z0phQ3qW/7gqP1En0Sa7TXhlPqDgWT/ZJfLmncWedwJ11AmfaYRyph7Ak7UN3cweK+I2or0ThTTuC8dZOlBfXobu6GeONbVjv7BQTIcPVLYIQJWxBdzkK7aXNaOI3oTi7BlXcOmRnVlG2fy5VB+div74d46VNOG/uxHR5syhE+ouCCKnPrUN9bh1NZ9egPLMaxelVKE6vQnn6PRTRK6jZP4uSHW9Rd3AOimMLUB5fiOLIfBQH59K45x0a3/+deMdIsv7nNKz9qVB7/N6PaFj5QxpWfB/p8u8iXfZt5Eu//dwNI92ir4sILXX/KqJf9NVwkvSVmVIUxvBMC50xnDZMZ6Yc/c/KFyLYZ730d3n2+Y7Zn8cx+/O45n4Rz7yX8c7/0gwiacr0x76FX8G34KsCz42ezeSzEqNPE6FnR+Mi/H35mYl7gSBAkd+ba+4Xcc55ScQ+S5BJ8zv/LAjqbKEcIVKMYJj3pfCBXuF4r2bu15DP/QqK+d9AseRbKMN/R2qXfpuqFd+lbNUrlG34GaVbXqfs/d9SvncWFYfmUnFkHhVH5lF1bDG1x5bQeELYBaret4CEd79F0ns/IXPD62RtfENMiSJjczX7F4piVHtwETWHF1Mdfis5tpzGE+/RcHwF1QcXUbDjbW4teYX0ja9TuPMdyvfOE6Wo4uDCcOuc0NJWf2IF9SdWIAunRNqLUWJKpIvfgjR6NWVhESreN4/CPbMp2juHisNLaDi9dkZKpL6wBc1FoWAhIjIRbHf2ozi/ifSo31C0dz6lexdQuV9ov6s9/h51MWupi11H3XkhJZouRMLXikJ5QWiw017agjNxH5IzK7m75ifkfvA2xYfnUXFiCVWnhJSoLnYNDefX03hpE9KEreju7cX04CDWtGM4Mk/S13CLJ4Z0/uwq4W/BKuiSQE8jtFXzJ18Z/x2qgtb6MLV80lzNX/zlfOwt4Yk9j2FjOv1a4T5ct/SW8AOk6iu0FcYwUnOZPxtS+LMhmT/p7/Oh8gbj9RcYqoxhtDaWp/LLPJbGM1ARTXv+Adry9tOcuZve4qMMVB4H50P+6Ernj758/hgo4r88+fwhVEyP+i4d8msMGR8wZE5i2J7CqDuHMW+BcEMovNcj7PaEhShQM9Ve6i/jqb+MSX8pH7VVMWjLxFASS5c2iUFLBkOWbIZtuYw7Cxh1FjHiKmLQIfC4pZ4xXxVDrjKG3eX8bdgA4xaYMPG3YR3/8GllCtMTo0hKJCREcto88hlS1OFT0hPS0BPSiEI01GULC5GDsT4XH46F+P14M78fbeHpUFCQoaFmngy08GQwxOMBPxN9bsZ7HYz1mhjrNTDRq2Oip2lKgLqljHU1MtpZLzLUWctQZzVDndWMdFQz2lHNaEflCxnrrGaio5qxtgqGmoVdHoFCBvz5DPhz6fdl0evJoMv1kE5nsihEggwlPidErcZkWo3JtJlShLICaxpdtnS6bVl027LosmbTbcmm25JJtyWTXksqXeYkOozC4dVIeUJIeQm//CJB2SVC8iuEZNcE5FcIyi7hbTiLR3IarywGv/x8+B5RQpirhJRXCcivEFJexS+b1lQ1TYi8ymtThMfovE23w4ULQnWyX32PgOY+QW2ScG/G8ICg4QHNxpRw7XASQUM6rdYcOh2FdLpL6HSXCQ1s4UrqdscUbc5yQtYiAqYc3No0vFpJsckUAAAgAElEQVShrjhgTiNgycJvyyVgL6DFUUSbo4BWUwY+1T3cjVdx1l0UpCj8Ilc4vjqzattWc3ImtTMLFZz1Z/E2XsSvuCIcFlXewau4I0rRs0LkaxLwq5Lwqe7hkF3FUBNLU/Ex5HkHaMo7jD5cPOAoP4mz5CCmzC1oUzY/J0SGLEGA9FnrRAwZazGkrxeZITJhsVKnhQ+xZr+PIfsgxpwjGHOOYMg+jCZtN6qUHWEh2hgekVv7TOnCJgzpmwUpShOwZGwRhChzF5rs3ahz96DK3Yc6bz/K3AMYSk/hbkygw5pGUJ+CXXEfo+QmVul9HIqHBPX59HobmOi28XQoyGCHm06fjmZHGX5jOi7lPeySK1iqL2AqP42+6Ciagn2oi/ZiKD+EueYE1roz4SO7z+4CncctvYSj/jyWmlhMlWdELGEEETqNpTIaS2U01qrTwuOaGBF77VlctbE4qmMwVZxCX3oUdeFB1IUH0RUdQl98GFPpMeGuUvU5HLXxuCQ3cTTex61II2Aopj+opDeoEv5bFtIyGNLRH1DR65HS4agmaCrCpUnH3pSEvSkRhzIRV9MDXE3JuJqSheOtqiR8TYm4pXdw1l/DUXcVa91lrDUXsVXHYauOEw75htOg6dgqYzGXnkFXFE1T/gnqMw+jLI7BIrlDj6uaoWATgy1GRjpcjHb7GOsJiUIUITIyF9kZms4MMZomQxPDnUwMd/Lx4wE+muzj0VALrT4d+qZiSnKuUJxxHmNDIhOBKppld+lU3WHCnsakO51JdyaPPHlMeov+j4VoRJfIsPYeI7okYZ9IK/BpQjSqus+g/A6Djbforb8m7g4F8qOxpR2iu/oSg5JrfGRKo7/uCp1Vl+isukR7ZTytZRcIFZ4lWBAzRV40/pyT4i6RJ+Uw2mvb0FzdIhCu2TZc34rxxjbM1wUiQmS4ug3D1W3oLkehid+E+vwGms6tRXF2DbXHllC8+3cY4jdiv74dS8IWLAlbMMRvFNKhC+ufEyLF6VXIo1cij14piFH0ChqOLab8g3eo2DuL+iMLaTq1gqZTK1AcW4TiyEIUB+cj2zMb6c53aNj6FpLNv6J+/c+pX/dT6lf/mPqVP6Jx1Ss0vieIkWLZd1Au/U64me5b4h0j1ZKvo170NdSLpprpIsmRceFXxcToWSF6lumCNLOA4f9eiJ79/Kc93znnCzjnfCEsDcLbiEhMRxSjzxCiyK7O/6SZbvp+0KclQe5FX8W9aKbsRHagPg3n3C+FU6DPT0NoiLPPmkrYRCGa9ZJQlT3nC2jnflkoR5j3ddTzv4l63rdQzP83pAv+ncYl36FhxfepX/F9qt/7AWXLf0Dxyh9RsObHFGwSjqUW7n6H4v1zKD80X6Tq8ALqjy6j8cR7yMJSlLH+VyS8+y3S1/6SzA2vk73pTfK3/paSne9S/sEcqvctoHrfAlGMqg8uEoWo/uiy8OHW96g7spTSPXNIXv3ajJKFsv3z/64UyV4wNqe9GEVT7HqqDy+maO8ckcI9syk7sIja48KhV8W5jc9J0fR9IlX8VnRXdqC8EIX0zDqytv6nUOe9R0iKao6toCZ6FXWxQkrUcF6o4FZe2jpDiNSXp8oaDNe3o7uyhaIDc0jb9gZ5+96l9OgCKk4soTp6GbVnV1N3fp3QOpcglCwob+xCfXcP+gcHcOdE011zjSeGTD7xlUNzFbTW8IlP2AP6o6OIj235TGjSGFbcp7/xDi1Vl7HnRqNJPYQ24wiqlIMoH+xFfnsnihtbaLoaRWPsSnRXN+NK+oDhiljGa+JoyzmAN3kHXXkH6Cs8TFvmB3gebMGfvI1Q2g7as3djvbUG/8PNBB9GMS6J4Y+udP7gnylEw6aHdKtu0au5M7VT5MgQpMhfIpQgTBMicWzOX81TX4XQSucvZcJfykcd1TwOlRJS3cPXeIMBUzrD5gzGzNmM2fIYsxcy7i5m3FvBhK9abNn764AWRk0wYuT37VIGnaV0m/OnhOhF+0Mhay0tDokoRm2uRtq9ClGKIrS6ZWJa1N2sp69V2CEa7rEy2mtjrM/Bh2OBsBCFeDoU5MlgIJwMhWYI0aMeBxM9JiZ6DEz0akQhEmRIwkhHNUPtVQy2VTLYVslAa9kMhlpLGG55MSOtpQKhYgb8+fS68+hz5dHnyhFwZ9HrSqPXlUa3I5kuexId1mTazBEZep5W4wPajQ/oMCXTYUqm0/yQTvNDuiwpdFlS6DSn0mWK8JAucxJdhru0aW/QorpKc9MVUWb8sqsE5DcIyG4Rkt8mILslpD2yBPyNcYIUNZ7B03gWT+M5vNI4vNI4/PJLBBSXBeRX8MuEpXahuvfaDJ6VIl94tC5y88SvuYNfe5+A7iE+3UNCpjRaLJmMtVURNKQTNGQSMGXRas+nzV4UpoQ2ewmttmJabcW0WItosRYRMhcSMObh02fh1aXj1qWEj1om4zel4jdn4LVk4bPk4bfm02zPp9WaQ1Cfgld5F1fjdWEnpP4iTkk8TskFnA1xOCRncTbE4pCcxV5/GmtdNNa6aCy1J7HUHhex1kXjaTxHQHGZVvVN2tT3CKnuCY12irsE5PcJyB+I+BTCzodHcQ+n7A72xuuYGxIw1l/EUH0BY81l7I338evy6HVLeNoipUt5CXveTjSpm9GmRYXH4aaEyJi5DmPmGvRZAoaM1TOkaLoQaVI3ok6PQpO5HXPBPmylx3FXxOGpvISn8hKu8jgsBcdRp74vJEhp61Glr0aVvlooX0gX7gzp0jejz4zCmDGFKXMLhswdaLN2o8nagzrnAKqcQyiyD6EqiMbVeJseez6P22UMhyR0uqqEF//qbJyqLLzafNocVbS56xjvM9LskdDuk9DiKCJoSMelvINdcgVzVawgRMWH0RbuR1e0D2PFYazVx8IV6LE4auNEnPXn8DZexC2Jw1Ydg6UyGmP5SUwVp0SsFdHYKk9jqzqFpfIklsqTWKtPzUBMDatOYSk/gb74MLqiA+iLD2IqO4K5/CiW8hPYK07irIrBXXdeGF1ruI1TmohflUOHo3amEAX1DAS19Pmb6PVI6XTW0Wotx6vNxa58iL0pCYdSYKYQJeJV3sfVeBNrdQKW6njMlRcwVsRiKo/BUn4aW2UMjqpYnNXnRBxVsRjLzqArOklT7nFk2ceQZB1DmneWgCab4aCCgaCWwWYzo51eRrsDIsM9Pkb7guLR1Uir3GcJUUSEHo1082ikm48m+/jTk36eDrfjtTYir00nNyWWityLtFqKeNxSS58hnYAkgSFzEpPuTEGIvDlMevOFo6z+qT2iD4M1QrmCp4THzikhiozMjeiSGNQKKdGILpExbaIoRCP6mUI0rHrAoPwOvQ3X6am9SntlPG0V52mvFFrm3DnH8eQcZ1h6k0HJNSbVifRJrgrCVHQGX0E0ocIztJaeE2krjiWUfxp/zkm8GUcJZBzDcvcDpOfXokrYjP7mNnQ3tqK5tnmGGBmubxUIC1EkKdJc2Ig8ZrWYEpUfnEPN0YWYrmzBfHWruEcUESL1+XWo4tagiluDInYVijPvIY9eIRJJi6oPLaDkg3ep2DeXhmNLUZxaiSJ6BcqTy1AcW4LiyGKUB+Yj2z2Lxp2/RbLlTSSbf4Vk4y+oX/dTJGteRbL6FaQrX0G+8gfIV3wf5fLvol7xPVTLvzNj10i1+Jszdo2m7xs9O0Y3vcJbYOpujTBONyVElnefF5pPFaJ3/wnbu/8kLv+LJQDPSlD4eVPPfzZFmvnrIwLhmP05nHNewj37JbxzX8Y3/0ufwhcFFgpp0vQ66+mlBhEiH4+MtbkXfEncd5rOjNa8eV8Ud6PEo6iRIonZL+Jz00Ropixa3hUSOdOsl9DP/oLQEjfny2jmfg3VvG+gnvctVPO/TdOC76JY/D1ky35I/YofUrX8h5Qt/wElK16haOWr5K/+CblrXyNvs7DHE6m+rji4UBCRAwJ1hxbTcHQ5srAU1R5cxM353yNx2aukrP75jJSobPdsKvfO/1QhqjuyFMmx5cijV4spUfH7s7i3/FWSV79G4c6pQ62fJkWNp1aiOLuOpvObZpQsaC9toeH0alGEpr+tPLKYhtOrkceuQ3FuPcq4DTSd3xTeHZopRZEdI33CDgp2zZ6RXFUcXkT1CWHUrf7sGhrPrUN2YQPKS4IETbFZRHVpE4br22mMXUnGzjfIfv8/KT44V0yJIo1zdRfXI7m0SRQi7d09GBIPYM84gb8glu7qGzxSpTKpSeOJLoMR+QO6q2/gzYvBnnEC/YMDNN3eRdPtXdRd2UzRmeWkH51H/pllZJ9cRMax+aQfnM3dzT8ncdPPufHeD3i46TXqoxdjvRmF5cZGpDELMF1bRXPKdjqydhNI3kJ/4UHaM9/HeWcdhsvLUJ6bg/biAppi38GTvIk/ulL5KJDPx8Eifu/N5798BTxx5zCgu0eH/BoD2tuMGpMYsT5kzJnNmLdIKDhomb5HNO2Ha4FKHvsrmAyUMREs43FrOY+aS3nUXEpQeYdO9QNGTMKx73FLLqO2Ah55y/ioVcKfupv4qFMJTz0w6eRRs4SgJpN+VzlPO+R83KOeGpn7e0LUbK+jxSGh0yMTBWi6DLU4peLHBjosDHRYxFKF4R4rY30Ono76+f14kN+PBng67OfJoC8sRQEeD/h5POBlss/JRI+F8W4j4916HvUIQhQ5mjrSUc1QaxkDzaX0NxfR31xEX7BgilAeA8GZDAZmMuzPY9AryE+PI3Ma6QLOVLodKYIQhdOhFuM9mvX3adbff06I2o33X0iH6QGdxgd0GO7Trk+kXZ9Im+4u7dq7tKpvhkUoQUx0BPG5TkB2h4D0HiH5feF9+Q38sqv4Gy/ikcTgbpjCWX8WtyQWT+M5/HJh3M4vvzRNiBKm3TURHnsUV/EoruJVTo3UeZXX8DVdFVDfwK+9j0+Xil8v7An1eErhiZ1ebxkBUw5BUwGttuLnJChkLiRkLiRoKiBgzMNvyMWnz8KtTcOtS8GrTxVaufRJ+AwpeIwpeE2ZeEzZeM05BK25tFjzaDZn4VMn4ZLfxi65hl1yBVvDFeyNV4Vq5zDOxgSskkuY6+Mx1V3EWBuHuTYWc20sxroYrPVxeGSXCaluiX8GIdU9fLLbM6QoqBQkySe7jVt6C4f0JnbpbezSu+iqL+NQJtJhL2AgWM9Im4qBZh09QQP9fhkfBgsJVJ9CnbENdaawDyQI0Wb0mRsE+clYLaJLXyUUHqSvF8bm0qaESJW2EUXqZjTZu7GVnMRXF09L4z1a5Em0yJNold7FXxmPMecQqtTNKFPWPCdEkYRInyHsNOkzo9Clb8GQGRmX240qex+qnEM05R6nMfMYmuKLBDWZTLTIGWtuYqRZLdDShFdTiFuTh1ebT7OtnFZXJSF7KQFbEe2+cjpchQSNqTgVN7HVX8IcSWeKD6It3IuuaB/m8ulCFIOjLlYYYwz/3XVLYrHVnMZSeRJj+XFMpccwlx2fgaX8BJbyEzPet1aexFp5HFvVCayVx7FWHsdcfhR98UE0BfvQFOxDX3xYPCxrqzyNozoGZ/U5XDUXcNYm4JXfw69KpVmfR59PQp9fQU+giZ6Amp6Amv6Ahl6fkh53I53OOtpsFWFRzMTRlIJD8XCGFEXSIZf8Ns6G65grL2AoO4u+NAZ9yVSNua3yNNaKaBzVMWKqZas8jaH0FE15R1FkH0GadRR5fizS/As0G0vo9UgZCOrpb7Ey3OV/TohGegNMDrcyOdwqts1Ntcl9thA9Hu7mD4/6+Giim/E+P6amMmpLEynKuIi84jbdrgpGvcK4Qov0Gm2Ka4w7hYRowp0tpkSR0bnH/gqehEccJr1FTLpyeeIW9ohGDMmMGJIZ0iUJaO4KzXOqO4xpwyN0htQZQjTUlMiA7DY99dforL0iJD7FMYSKY2gpO0eg6AyB/GhaSmIZlt5kVHaLUHEMgaIzNJfE0lJ2jvayODrKz9NRfp72sjhaCs/gzzmJO+MojtRD6G/vxJm0H/WVKFQJmzHe2i4KkSphoyhF04VInzBtdO6iMDYXQRW3hoyoX9EYvQzn7fcxXd4sFivoL274TCGKpEX1R5dQvncO5XvnUH1oAQ0nlgkpUvQK5MeXojy+FMWRxcj2C2lRw+53adj5WyTb3qI+6tfUbXqNuvU/pmHtj5GufhXp6h8hXfkDFKt+KO4ZSZd9S9g1WvrNGcdep4uRIXLgNdxSJxx6/YowijXtxtH0faPIkdfI7aH/EyF6js8Qohd93vrOP4o8+3zHu/+Ca9bn8Mz5It65L+Oe/YVnEKQpcrPHNudzM5guJ47Zn5s6MPtMbfin8ezzrdOYLkWRZOjZ5j3LuzPHEw3vfh7tuy+hm/0y6jlfpmnuvyKf93XkC7+FbOG3kS7+Lo2Lv49kyQ9pWP4j6lf9lKrVP6H4vVfJX/kf5Lz3Krmrf0b26p+Tue4X5G5+Syw2KN87TxShyMhb3aHF1B9eKkpR/eGllO2ezdU53+Hukh+RvvaXYkpUumsWFXvmfaoQRcbmpKdWiilR44n3uLf8VW4teYXcrb8lf9c7FO4WDrZGBC0iRDVHloopUURu1HGbhPG5+CgU59ZTfmghBR/MEoWocM9sYZfoxHKk035dRIqm7xSJKdHl7TScXovq3Caytv6G0vD3Un5oIRVHF1Mb/R6SM1NSpIjfjPryFjQJW9EkRM0QIv3VbTTGrkZ9eTPVJ5eSseMtMSUqP7mE8tMrqI5dTe2FddTHbxJH5mypx/DmnCVUdAFPzlnsGadwZp3GmXUad/ZZLCknaLq9h4YrW8NE0XAliqLoZRScXEz2kfmkH55D2qHZJO97h8QPfsu9HW/yYPvrPNz2OnfXvkrG1l+TufWX5O16neK9b9J4Zh6tae/jvR+F49ZaWtN2or+0lKZzC6k/8Q6Vh96g/MCvqTz0BoW7fowkdh4fu9P5OFjA7735/N6bzxN3Dn8IFTNuTaGtIYFexXVGDfcZMyULVdyOXMZ9ZeK+z5MZQlTLk0A1k4EpIXrUUsFYqIw/9jbSoU+hWX6bIVM6Y0ZBikatuUz6yvlzpwwGDfDIybivPnxvspBBbw1MOGDCwUigVkiIZo7L1YoELHWErPWErPW0OqW0uWS0u8NVyl4lXV7lc6Nz/a16BtqMDLQZGWw3MdxpZLTbzOSAg6fDbp4Ou8Mtcm4m+11M9rqZ7HPyqMchNCd1mBjr0DPWoWW8Q814h4KxDinDrbX0h8oYCBTR78+nP5A7dThVJItefxb9vikGvVn0ezLp92Qy4MpgwJVBnyM1TDrd9jRRhrrtafTYU+ixp9Bte0i37SEdpmRa9Ym06O4L6O8K9diGezMQRch4lw7jXdr1d2jX36FTf4c2zR1CqlsEm27QrLxBSHEdv+IaAWV430d2Fb/8Fn75HULyu4IMyR/gl93DL72Jr/Ea3sZLQirUcBaPJAZvw1nxfY8khoA0Ttg1kl/CJ70sfM1pPC9IV8VEyq+4RqApAa/yMh7lNQK6JLyaNFptxXR7yunxVogjcS3WIlosJbRaS2mzl9FhK6PNWkqruYQWUzEtpmKajQWEDHkEDdn4tEJlsU+XGuahmBL5DCl4Tel4TZn4w/tELdY8guYcvNoUYRxJkYhP/ZBmYwZt5mw6rIV0O8oZ8NUxHJQxElIyHFQwHJQxHGwkZMjDoUxCX3cdU/01bA3X8MhuE1QlElQl4lPcxy+7h7PuBu66a/gaBeH0yOJxNV7EUnsRbdVFDPW3cDel86hTxXiXhvFOHcPtOgba9fS1CUeHh1qbGGuuxSm5jDpvP/q8PWiztwlFCZlR6DM3YUhfjy59TViEVqFLEw6kGlI3YUjdhC5VEBht+gbU6ZtoStuCozyaVuldmqXJhKQphKRphKRpwuOG21iLBQGTJq+iKXU1TamrhdG51PVTx1rDBQ2ajC1oMqaOsWqz96HOPoQ69yjq/GjkOadxSu7Sa6tk1N/EkE/DkE/DgF/DgF8YFfPri/HrCwmZS+lwVtLpCu+MeYpps2fj0ydhl13HWn8Bc/VpTBUn0JcI6ZC+ZD/m8sPYqk7gqD6JsyYaV20M7rqzuOvP4K4/g6P6JJaKY5jKjqAvPoix6CCmksOYSg5jLj2CufQIlrKjWMqOio9nfvwwlrLDGEsPoC/Zj6ZgD+r8vWjyD6AvOoq5LBprVUx4TC0eZ20CzvprOCU38SgSCWjTabUU0eurpS/QSF9ARk8gfD/LJ6fbK6XH3Ui3q552exUtlhL8hlycqnTs8mTs8mRRitxND4QyBdltbPUJGCti0ZZEoys6ia7wGPqi41hKT+KsOk2gIQ5vwzmslScxlhxFlXuAhvQ9SDMPIMs5gjwvGnl+HFbJQ7rstXTYpQyETAy2uQQh6hLG5Ya6/Ax1e8WUaHr1duTm0LNCNDbcxthwB+MjnUwMdzMx3MnkUCd/ejzI08FWAlY5ktJkcpLPUZJ5gR5PHaNBCb9vk/CH1hqGTKk0N1ym35DImD2NR64MJt3ZPHbn8cRTxFNvMU98xTz1l/DEJ7z/2F3AR8ESJmxZDBnSGDNnMmZJZ0iXRH/TbbobExhsusm47gEjuiQmLJmMmzJ5bMlhWPWA1uoEeqQ36Ki7QktVPKGy8/iKTuPOP4Uz+xi2jMM4sg7jKziJN/8EzpwjBPKjaS6KobU8jraK83RWxNNZdpHOsot0lF6gtTCWQO5pvJkncKQcwZq4H8v9fWhvbKfpahTaa9uEEbprm4WU6MoW9Fe3ob+6Dd2VLSKahKjw2JzwwkseuwbFubXIzqyidN8cCj/4Herz69BfXIchfj3GSxswxEfG5tahPrcGVexqlDErRRmSnlqG7MRy5CeFWuLq/fMo3TOL7Kg3qD+6BOmpFShOrRSec3w5smPLaDy0GOmB+Uj2zaV+9zvU7PxPane8Rc3WX1O9+TVqN/6MuvU/pX7dT8Ny9CMaVn6fhpXfR7L820hXfCe8axQpYZjaNdIs+Aa6Bd8Q9k/m/Svauc+jCwvS9DpvS7ihzjLr5Rli9GLCxQqz/umFfNbI3LMi9JwQvf3/hPlHbG//I/Zw5bTj3Zdwzfo87ncFXLMifA7XrM/hmC3c7rHP+ids7/6/0/gUcXsm3XpWnKYIpz5hQbLOEarNbXNfxjb3ZRxzprDN/qIol8ZZAvrZX0A35wto5rxM05wv0jTvZWTzvoRs4ddoWPQNJIv+jZrF/07N0u9RuewHVCz/EeWrXqVs9U8oXfszije8RtGGX5C37mfkrn2NzNU/JWvNz8la83My1v6SnA0zixGmy0zN/oWiyETG3fQXoqg+uIgHq37GzUU/IHn1a2RueoOcLb+hYMfMlKh634IZMhT5Oo0n3kN6aqUoR5X7FxDz5pdJWfsL8esUvz+L0j1zKD+w4Dkhajj5HtLo1chj1qKM2zBVjHB+E5oLGynbP5esrW8KY4AfzKZkzxwqDi6k7vhypNGrUZx9PimK7PzoLm9Fd3krhksCmgubSV73C/J2vk314cWUH5pPzfEl1J9aTv1poQ5ccX4Dqstb0F7bgfbaDjRXt6G6vAXlpSgU8ZtRXopCdXkLuus7KTw4n4pTy5FcWI8sIQpD4j7saUfx5pzBmXUKd/YZ3NlnsKWdxPTwONaHJ1Be34Psyi60dw5gSzmF4f4xlNf3UX9xG7Xnhd0j6ZUoKmNXUxK9jILji8g+NI/0g7NJOzBLJOWDt3mw/U2Son5FypZfkhr1Sy7N/RqJa16h4eQCAg92EUrdg/3WZrSXViE7u5Cqo7+j9MBbFO75Nbm7XiNz20/I2v5T8nf/mpwD/0mf8hZ/bC3jsSeH/woU8sQjpEQf+/L4gzePYMVZuhsT+MidyZgpmVFbJuPOAh55K5j01/A4UM+ToEQUoyehGh4HK8NtdFVMtlYz2VotHgfv1qcRaLhBv/YBHwfKeOIp4i+dEv7U1siIvZQeYxH9tkomm+X8ecjCnwbNTLQpedSh4K/jNuEwa+Q4q0ANPlPNDDGK0GyT0OaS0elRiEIUGZWLlCpEdol6m7X0NmsZaNcz0mVivM/G5ICDyYFIaYKNsR4L411mRjtNjHaaGG7XMdSiZrBZxXCzkpEWBSOtjQw119EXqKDHU0ivO49ej7Dn82LSpnCl0O9Koc/xkD7HQ3rsyfRaH9JjSabHIrzfbU19TogiMtRtE8bfWvWJNGvv0ay9JwrRp9FquCPKkMA9mjW3CTYJuzyBMD7ZdXyy61NSIr9FUHmPZkUizYrEaUJ0e0qIGs7jbRCkyNt4Bm/jGfzSGPxSQYgC0gv4ZPEzhChy6NEjuxzmCh7ZlWmyJHwPfsUVvMorOOXX8Oke0uurpNdXS6erik5XhXBM1VlOq7VUJCJEz0pRs7FIFCK/PgOfLv0FQpQiYEzHa0oXhShkySVoFvaNnOpUAqYcOuxF9LjLGQrWM9GmYrJLz5NuM0977DzpcvG408HjTgcTnVYGm1V0eSR0uGqE9MpSQKetgD53afgAaDFBTSb2+juYKy9jrorFWncGa1005trT6KvOY6i+gV9fyESXmd8Puvhw0MVkv4vxXgdDXRbh6HCrlsHWJoZbGrBJbtBUcARd0QE02TvQZm9Dl7kVXfoWIQFKXY0+jDZ1PdqUjRhSojCkRKGLSFH6BlQZm1Bl7cRXd4F2ZRrNsiwCsgwRQYoe4Ky8gDZnD9LkNTSlrp0hRJF6bqG6exO6zCjhvlHOdlGINLmH0RWcQFcUjbH8Al2mPIY9Eoa8TQy6NQx4NAx4VPT7mujzyWmzVOLXFhAyFNJiLqTDKhxR7bBlEzI8xNV0C1vDZSy15zHVnMZYeQxdyX50xXswlh7AXH5UTHJEKQrXpFsrj4oiYyjaJ2Is3o+xeD+mkgOYSg5gLj2EufQQluLD0zggPs9YvB99wV5RhtR5+9EWHMZUchprZRzO2gQ8jbfwy4TdMVlMEnAAACAASURBVHfjPRyN93EpkghoMmmzFtPtrqbPX0evX0KvX0K3r4FuXwNdHgndrno6XTW026uEtkRTgZASKR6KQuRSJOFVCqOXXvk9HHUJQktcyUn0RcfRFR7BUHAEU7Egd7byYxhLDqPO34sscyeNaTuRpL1PQ+Z+ZHnHUBSeRV54Gb+2QBjZc8kZarEz0uF5oRBFpCiSFo30BhjuE5ghRIOtjA13CEI03M3EcDeTQ508GWpnsi/EQMiCW1uDsiqDgpTzqOqSGWlR8KRDyZNQDU+C5Uy6culW36VNcY0hcyLjzvRnpChfICxDT3zFQkrkLWLMkcuYI58nnhKeeIp4ZM9mVP9AkCH9fUY09/iTv4inzlx6lYl0S+8wrHrAf9lzaa25RKjiAt7is3iLz+IvPoOv6DSe3JM4so5iSduH8eEeHFmHCZWcpr0sjvYyQYbaKs7TUX5xhhC1FcURzDuDL+skzrSjWBP3Y7i9WxQi9ZUoNFe3oL0uEBGh6UKkSYgSf/L7IiGqPbaEkr3vUHtsEdrza9BfXIfx0oawFG0UhUh9bg1NZ6dSoogQSY8vQ3p8GbUHF1C6ZxZ5239D5f55NJyY+fmGY0tpOLQYyf4F1O2dQ9Xud6ja/Ttq3v8d1Tvfomrbr6mK+gVVm35O5fqfUb3uJ1Sv/Q/q1r5K7ZpXqF31Q+pX/pD6976LZPm3aVj2bbGIQbHk2ygX/Rvqhf+Gev43Uc37Bpq530A7ZzpfE8XIMPerGOZ+FeO8r03dOJrWTmec9QVM7z5DOOUQpejdSJX3P4pY3v37IjQjcXpBIjRdhmxv/yO23/0ztt/9syhGrndewvXOSzjejfAvON79F1GGnudf/hdMjbk5Zn8ex6wvYps9dePJNPtl8Tiuec6XsM75EtbZX8E0+8sY5nxZSH9mf4mm2V9COedLyOd+hcZ5X6Fxwb/SsOTr1C//N2qX/ztVy/4/KpZ+l9Il36Nk2Q8pWvEfFKz6CQVrfkr+hp+Tu+GX5G76lUjOhl+Tue4XZKwVZChj7S/JXv86eZveonjb25R9SsITEZmIwMijV1Oyeza3lrzCveWvkrL2F2RtfpPcrb+dUbBQvW8BVQcWzpCiyNhcpFwhMjqXHfUWt5a8IrbOFe58h5LdQvPci8oV6k+soPHUSuSxwvhcpD5bF7+ZhlPLKdk7i/xdwijgi6ToReNzmvio54RIHbeJioMLSdv4OuUHFlB6YC4VhxdQc3wJdSeXITmzGtmFDaivbEVzbReqqztourId1dUdaK7tQn9nD5akQzhTj+NIOYEj5QTO9FN4cs4SKDxPc3E8/oI4HJnRWFJOYHhwFN39wzTdOoD82l7kVz5AdmUXNXGbKTqxCsW1vUjid1IRs4nC4yspOLaM8phVlMe8R/6xhWQdnEPGfkF+knb9hsT3f0PSrjA73iJp6xskbvwliRteI2n9T7m59HvcW/kDCne9hfz0EsoOvE3hnrco2P0mhXveImfHz0mP+olI2uZXSd/6Glm7Xidj79u01V/hL+0VPPXl81GoiA/9Ah/7CviDN48B5Q3aa84xpLrFpCWFMVMaY7YcJlzFYSmq41GwfoYQPQlV8bSlmsctQjvcZGstT1vredpWy7ivhC59Mp2qe4zaMnnsziPUcBNfzQ2GzIX8uUPNfw9Y+LhbT7+rjk5rGX8cMMEjJ087m/iHNlcjLQ4JfnM1bl0ZHn2lmA5F8JtrCVnrabZJaLE30u6Wi0I0vWWu06+i2yfQGVCGD7WqGe7UM9pjFJrj+syM9hgZ7TEy0mVgpEPPcLuO0TYdQ61NDIQU9AelDASlDIUaGQ5JGAzU0Osto8uVT5czky5nOl2uVLpcD+lyPaTH+WK6Hcn0OB7Qa0uk15pEj+UBXeYkOo0PRLosyfTYU+hzpE5Lh5LCCLtAHaZkWnT3ZwhRs+4Ozbo7BHV3CGhvE9DeJaC9S1B3jxbdfVr1SWESxSOpAcVtgUgttuw67sareKTXCCrv0Kx6QKgpkaBSwC8Txrs80mv4pFeEcoDwLtFnC1GCMDonvYxPOiVCU0J0HX9YynwyIbHyKm4Q0CUx3FzFULPworDDVUOHu4oOdxXtrkqhKMFe9hwRSfpsIUoNj+OlCRjT8RuFvaSgOYeQJZ8WawEeQxYWRQptzlK6PZX0ByQMhWQMNysZCCno8yvo8zcxENQy1KxnqFlPX0hLX3MTQ21aHvUZGe7QMNSuYqxDy2Svkaf9FsY6tLQ5arArMjHV3UBXfQJt5QGUJR+gKD6Mrvoy3a56nvT4GWnz8uFAgCdDHlGIRrpMDHYYBCH6/0l7y++2D3Rtd/8B56y9BzptM2HsNE3blKbcJubEYY4TOwwONWmYme3EjpmZZJBlW4yWZCZZYJLMoYbatJ2ZTvf7XufDT5btpp3Ze50P15ITw/LyUrJ0+X6e+3GouGcvp67iJqqcg+hz9qFN34Y+fQuVKZupTNok7PQkrBZSInc6ZIhf95tCZMwKxVp+mTZVLBZpHBZFAhZ5Eha3HLUpE2mRXMeYvQ95/FqU8WuEUbnEtSOESNhNGmqxM6YFY0jbgCFtC4b0UIzZ+6jMOYAh5zB1JRfpq87gG0sFgw1S+usU9NWp6GmQ0dNQwUCLjK6aQppVaTSrErFohMOjbZXxtJviqCm7irn0IqbSc1SVnsIsPjIsRPmhmAv2UV34NbWiQ9SKDlFXeNBDdcEBTLm70Wfu9GDM2oExa4dQA569k6qcUKrzdlGTv4eavH1U5+6hKme3cDPJ/TFDn6PP3Ik2cwea9F2oM/eizjhAk+QazdIIrKpY2nQpOE2ZdBizsGpSaFTE06iIx6JPpaMm3yNEfa0Seq0Sui2l9DRL6G4SfjEw9Nxvq8nBZs6ixZDqEaJGpVuIlDFYlMIvM+ollzGLTlCZd9C907QPfcYedOm70aRuR5W8FUXSJmQJIVTEhlAWt3FYiNIPocw+jb7wJq66UiGta9Ex2FHPg26LZ1Tufq+d+732F0RoKCH61ZG5fyFEvbYaGnSlyPPiESVdJTfxPG11xTzr1fN9r5ZH1mIeNefwvUPEN41pWKWX6K4MHyFEyTxtTuO75vRRQvSkNZ/HLXk8ac3nmbWIZ9YiHrcU8HO3lGfNmfRpwnGIT9GruMwPDUk8MsXxN0su/20v5mFlIs6y67SXXKZfEe5JiRxF57HkHKM+7Wuqk77CFL+buuR9mONDqUveR7voFJ0Fp+gqPE1H4Wm3EAk4C87SlX+GzpwzONKP05p8mKb40UKkuSYsGGuuhaBzC9FQ4cLQ478TItmJ5chOLCd3txfZO75AenQBxktrMV0OoupaMKaLazGcW4X+7Eq0Z5ajO7UM9fElKI8uQnF4EfJDC5EdXID80EIqvg5EvMefgu1zydn8BZJ98zwyNFKIJHsCKN3tS/FOL4HtX1C84zOKtnxC0caPKAz+gML175K/5m3yVs5EtOZNxEGzKV3/NuK1b1K0/C+CIK2YQdnyGUiWTKVi0VSkCyehCJyEav4kVAET0fpNROczAb3PBAxe4zF4jUU/dwz6ua94MHi9isH7ZTcvYfR5eRQmr5dG4BalESNgpjn/JdR5uzF7/ecoYfplwlT1i4Oxo9KlkWnRr4zq1c35T+q+/B11XwoyNHoH6f+lxnuI//xt/hdV4UN14bXef6LW+09Uu38Ohrl/xDD3j+i9hvgTeq8/CRLk+ypKv1eR+46h3H8MZf5jEc8bS+H88eQvGE/+wonkLppIzuLJZC2cSmbgNNLmTycj8C9kLHqTjGVvk77qHTKDPiB93YceMtZ/RMb6j0hb+xEJy4eFKHHV+y/UZ48UouI980ZUZwt3hJTHVlJxcAkJaz4gbMHrnvrstJBPyRwhRYU7/Sja/a9TIumhpR5Bilg8i6jlsz0pUc7WueSNSInE+xciObjYkxJVHF6K7PhKVGfWeiqztefWoz23nrIjS8ncPpesbV8KSdHOueSFelG41x/JwYVUHF/m/jcsSJHq3Do0F4LRX9iI4dImN0KNtvzkClI2fULa1s/J3+NLwV4/ig4GIj4yLETqK5vQ3tiB9uYuDLf3Uh17hLrEE7iKw+kuuYWz5BYdhWE0pV+gKfMijRmXaEi7SF3SWczRx9HfPoT+9iHKL+5EfHYrohPB5B5dS+qeJURt8iJpVwCScyEUHF1D5v6lJIb6E71lLjFb55Cy15+Uvf7Ebp9D9NbPubPpU26FfMjNoPe5ue5dbq57l7AggZurZ3Nz+ZtcW/Qa1xZM5+r8yVz2n8jtxdNJCX4PyQF/8kO/ICX4PeKCZnFn5WtErn6dmKBZxAW/ReKGd0jc/AHpOz4nba8Xjfkn+adLzN/aC/nekc+31hy+t+byg1W4S/R9fSKusou4yi7yjSFKaBo1J/O4NlM46N1czJNWMY9tpTyxS3jaVuoWIUGGvm2vGEEZ33WKedaWR191LA7FdZyaW7hUt7lnToEBHT+2K/jGUsazDjU8bIBvGnnWocZlysGuSeI/ultVdDRK3UJU+JtCNDQ+90shGkqIeuw6QY6alcJYXbOMjmYZTquC/o4hKXLjMvDAZeC+U+9Gy4NODXfblQw45AzYKui3lgtHP61i+i0iuptycNWn46xPwlUbi6su+jcZEhpXTRQ91ZG4qiJwVd3BaY5w7/REeBgpRQIxI4QoGld1zKiUyK4L92DThmHVh9Oqu4XNcMfTzmY3xtNRlYq9MtFd3Rw7fHh0hBA1y67RWHEZi/wmDv0d2gwxODRRwk6L6g4til8K0UVapedHpUStshO0Sk9hlZ2hVXpGeL/0vEeMhvl1IRK+jxtCBbcyAlddNjy30FkvEmSoUUxnQwmdjUV0NIhGyc9QSjTy74aSIocpC7spjVZDiluIfk2Kkmg1JdNqTKXVmIqtKoP22mzaa3NpMaXTqE/DVp1LZ0MJrhYJfVYpd9vVDDpUdLfIcDZV0N2qcu98qHFZFLQ3Sd3POxVOu5puh56BLjMPemt50FvLQJcZl02NyyLDXpNDjeIq+tLDSLN2IcnYS4+lgPvtldzvaKHP1si9rjoedNfwoLuGe11VHhkaaNMw4JAzaBV7hEiTsxdNxjb0advQp2wVmuISQwQ5SVg9YlxueGTOOFKIEoOpytlLS/lFrIoomipiaVHG0aJMoEWRgkWehE0RT0t5OOa8I6iTN6NJWocuOegFITIkrUGbtBpDyjoqU9cLQpSxDWPmbkw5XwlClHsQU8FJeswpfGMpY6BWQl+tlN46Kd315XTXS+huEOOsE2HTp9GojKVGGk6dLJxGRTit2gi0BafQFZ6ksuiEUJMtPoKpeD+G/FAMebsx5X2FuWC/R4hGjr4Zs/egzxyu/9Zl7KAyc/soITJl7xwWovw9biEKdYvQNiozt2LI2II+fRP69C1o03eiStuJKn0f6vTDtMqjsatTaNNn0l1dyEBzGb31YhyVuTSp02hSp2GrzKSjrgBnYzG9llJ6LaV0t5bQ01JMd1MJzsZiuhpEnvIQT1mIPpVG9x5RozKaZkU0FkUMrfI7WOThNEguYio46il40GfuQpO6E0XiNipiQ5BEB1Eeu5bymHWUxwQjidlAWfwWypN2IUv7Gnn2aeoUcfS2VDDoEEoehtrlhneHrJ6WuSEZ+rdCNHJkzi1EjwYEIWoyyijPjiHh+jGSwo4hy7/Nwy4t3/ZV8qxLwROHmIcteTx3FPFDWwGdmpu0qa5wtyqah3UJPG1O4UlT6ighGm4FEvFjl5R/dCt52lZGb1U63ZVJ9Opj6NOEM6C6RofkDD2yKzypSuCbqkT6lHd4WJnIo8p4BpQRdEmu0FF6GUfRedqKL9Alvoir7DIdxedwFJ5x7xOdpDnjIOb4UNrzT3qEqKvwtCcx6soXaM88iT3tGJakQzTG7ac6cpdbiLZ4hEh1ZT2qK0GjhMjDCBn6pRApTq1EfnIFshPLER+cT86uOeTvnoP+wmrMV9cLXA6i8vxqjxDpTy9He3IpqmOLURxZ4BGiIcr3L6Bktx+p6z6kKNSX8v0LPClR2VeBlO+d94IQFe2YM0qKRJs+oiDkA3KC3iZj1Rtkrp5FYch7lGz6EPGGvyJa9zaFa2dRtGYWxaveoGT5XyhZOp3SRdMoWzQF6YIpSOdPRjFvMiq/Seh83HhNRDt3rIDXGFRzX0XtPfT4CmrvV4QF/xEMy5JApddLAt7ucTCv37v5L4xz/8tT7f1reARqCLdADTGcOP2SocKH0XjuIbllp9rnPz0HTUcfNh3J6J2eF79Pt/S50zLjnD9inPNHKr1ewuD9Mjrv4Z+V0utVlF6vIvd+FYXPGKTef6bcbywS33GIA8ZTPG8iBfMmkDN/EmkLJpISOImEeROInTeO+MDJxM2bQmzAVOL9p5MQMIO4eTNIXfEuqaveI33dh6T+Qogygz8mfd2HJK54j8QV73mE6NeOrA6NvI1MeIZSovKvF1N2YBHirwKJWDxrVEqUETwsRQXbvSnc5f+bKZHsyDJkR5Z5kqLCXf4vpkRD+zt7Ajwp0ZAUlR1aQvnRZYLUuIVGfXYd+oshqM+uQ7RvHtnb55C17Uuytn1JwW5f8nf5UPxVwAgpEpIi5dm1qM+vR3txI/oLI7gYgvrcWsqPLSFi9dueA6tCU5zQEic9tw7VlS3owndjij5EfcoZbLnX6CqOxJp9jabMy9SmnMMcfwZt9HHUd44iCz9E2bWvKLuyj4rL+5Be3kPFpd1Izu2k6NQWco+sI/3AcpJ3LSRx5zySd88jZU8gsdt8CF//CZdXvMvZRTM5v/QNQXyC3ufKqre5uno2V1fP5vKKt7iwbBaXVrzB5eUCV5bO5MLCGZzxn8RJrz9z/POXOfrx7zn24e+44PUqkUtfI3HdbOLXvEXsqllELn2NW0unEbHqNWKCZhEfMpvEzR+Quu1jsnfPIXO/H+b0g/zcXco/XWJ+aCvgW2sOz+15fG/N5UdLFt83pvC0Ko4uySVcFVf4xhDDQ2M8j6qTedaYw+OmPKEhzn1YVRCiIcr4tk0m4Bai512l/NxfzjN7NjbZZVrLzvNdczo/2vNxamMYqMrgmxYx37UredahpE2bQachg8G6Ap5ay/iPAYcBZ7MSe02ZMCpnLsNRK8VeU4G9pmKUGFmrJThqpXQ0KHE2q90o6bFqhd/O2/U4m5W0N8jobBLoblXQa1Nxt1PDvS4N951aYSfDzcMuLQ+dau53KBhsE1KhfquEAYuY/pYi+psL6W3Mo7shW6ixro0XJKX6Ds7qCA9dVbc8OM2j6TYJuIy3cRoi3MdM3W+7painOoq+2hj6amPorRkWKld1DK7qGDpNUTj0EZ4kaCRDtdQOUxLtpjQ6anIZsEh46tLyXb+B9uosGtVRWDQRWFU3PfeCWuXD6VB7ZSxt+jjs2hhsmmiPEDVLwzxCZJFdotWdErVKT43gzAjO01J+1v1xbiou/npSJLuGVSkUCViUUbiqs+lvEtPTWCrsSzSUeGTot4Tolwy932bOotWYToshmSZ9kpsED426eCyVKVjNabQYUmnSpdBem4uzsZDOehG26lxsVfm01RXibCoTxpasMg89Njk9NjndrQqc1iFUdLe6U0ublk67li6HAVebCWe7ma42E13tlbjaKnHZdfTaVPS3SrGb0jCUXsNiTOIbl4r7LiN3XfXcdTYy0FXNoLOKe11V3HOauOc00d+hZaBNIySZrcXUy26izj2ENnsvmvSd6NO2YUjdSWXyVndKFIIxMUgoUohfjTF+tedgqikhyHOTSJscgjF7H01ll7CqYmlWxNKsdqNKxKJMwSqPo6k0jOqCE1Rm7caYvkU47JoUNKqxTpu4Fk2SkDrp0zdhztuFKWcvukyhOlyTuR9N9kGMBSfpMiUw2CCit7aE3tpSumtLcdWX0N1QjKtehLM+F3tlMg2KSEylVzGWCiUWxpIzGIpOoSs8jqHwOMaSoxhLDmIq3k9lwS70ubuEnaC8r6gVHaK+6Ah1hQepyt+PKWcvxuw9VGaFjuKFhChLoCZ3F9U5oVRlCcdkTRlbMWZswpC5AX1GMLq0EHSpm9Gm70SZEoo64wDN0jAcqjSclSLuNlbwyKHhoUPNQIuM9qpC925ULvaqfNprRHTWFdNVX+LZk+pqEOGsy6erNo+Omlw6anLpqs2jvToHhzkDiz6ZJlUcDXIhIWpWCrethnb/GiTnMWTvR5+1F11GKOqUbSjiN1ERHYwkMghJ5BrEd1ZSGrUWSfR6SqNDPEIkTz+CrvASDlMWA1YFAw4DAx1V3HM1ueu2rXzTZ/MkRCMlaCS/KUSD7Twc7OT+oJNHd3u539NBW6MZi1FOQcINcqIukB93gY7aYn68W8OPg2a+dSp51inlibWYJ635PLcX8EN7Hq1l53Fqw7hXHcOThhSeNKRwryqBAWMCT1rz+Zuzwn3nwci3XQqedch50FrKvSYRz+xivm3JZdAQQVvJGRyFp3BVXMEiOkNH+XUem5N5YEigV3aLzuLLdIkv4yy94nnsk96gXxZGvyyM3orhu0St2cdoSjuILfuIJyXqLDglpEJ5p+nMExrmbBnHPftDVVG7MUXsRh++A931zWiubRQqaM+vRnF+Ldorwb+yO7RhFEMvtpSn13jESHZiOWVHFyL6ypeYNW9SejAA89X1GC+t9dwlGhqbGylEyqOLflWISvcGkBHyMdmbPqco1NeTEEn2zaN8r0Dpbl9KQr1HSNEXFO34gsKtn1Gw+RNyN3xIdvB7ZK6dTfrqN8kKeoeCjR9SuPljRJv/SkHIe+SHzCZ/3VuI1rxJwcqZ5C+bQeGSGRQvmUbpommUL5yGfN5UFAFTUfpNQeUroPSdiNJ3Igq/8ch9xyL1/jNy37EofMYI+L6C2vfVUWh9BHTer44QpZdG4/MHjyj9Fsa5vx/BrwjUSGHy8HsPVV8KjBzhG7rp869kbKTseGTOZ2i/R9jxEXDLoPeraOa+jHrOn1DO/RNq37Go/McJVdh+Eyn3G0+Z30TK/CYi9ptAsf8EivwnIQqYRN68KeTMn0L2/GlkBk4jfdFrJC+aQfyi1zj1wX8S7jeB6IXTiZw/nah5rxE17zWiA14jev5fiF/2Ngmr3iEx6ANS1n9IevBHpAd/5EmIMtZ/ROqaD0hc+Y57dM5drrDuQzKDPyZr46fkb5uDaIcXRaG+FO/1p2RfAOKv5lF2YMGoRKfi4BLEXwVyZ+lbJK/7iMQgQawyN3xG1sYvyNsyl/ydPr8qRL9MiYa+1tDoXPaWOcIu0fY55O/0onCX8L1I9gdS/vXC4dG5I0uRn1yF0l2QMCREugvBSA4vIW3TJ+SFepG17UsK9/p7vpb4QCAVRxYLn3s6COXZoZRouHVOe3EjhivC/wfqC0Fk7/XldtB7pOycS/6RRZSfC6Iqej9NySdw5F7CmnMJW/5NbPk3seRcoyX7OoboE24B+pqKm/uRhh1EGnaQ0qv7KLqwC9WtIyhuHKTiyh5KL4RScmYLhSc3kntkHRlfryBlz0ISd/gRv9WH6E1fcH7Jm5xZ+Don5k/jqN8kjvhO5KjfJE4vmMG5Ja9zfukbnFvyOmcX/4Wzi//C+UUzuLD4NS4ueo0LC2dwbt5UjnuN4+uPfsfed/8fLvqO46r/eMIDJxOxeCp3ls/wELXiNWLWvEF8yGySN71H6tYPSNv+CZm7Pid371zEp5dSeH09z+y5/Nxbwf8dkPNTt4Qf2gr53prP85ZscJbyD1s+9w3ROMsuc18XwUP9HR6bYnhWn8LTpiwet+TxqFXkEaJv2yv4rkPO804FT+xS/t6thXsmeGDk5z4lT+35OCtv0VJ+Fqf2Br36MHoNt/nekc/PPTKe2kroq82mw5iB05jNQJ0wmvfMVs5/3G030dmkwFFb7k6BKl4QoqFiBWFsToqjVoqzWY2rRYOrRUWPVcuAw0CfXU+3RUNnkwJnsxyXRUGPVUmvTcVAm4rBDiUPOjU8dKo9POhS8aBLwd0OKQNtEgbspfS1FtPbXEhPk4jehgK663PpqcsUjp7WJgiSUhOFqybyBSFymm/RZQp/QYZ+KUQdOqHsoF0v7Pk4zUKK1FMtyJGrJkqQrqpousxRtBkisetuC7XUbqy6SKyGO7RXJdBVk05XXQ69zYJQPHFVwo8ufnrUQr+9QmhbU0diVYYLQjTULqe6Sbsums7KBGz6WI8MWZSRNMtv/w+EaFiGWipO01p+GkvZKXeKdNojRb8lRLVll2mSRtBhzGCwpZyehgp6Girobiyjq1FCZ0OJIEINItrcstNWnedhpAy1Vedhr8rFasqmxZBKozaZRl3iCCFK8vzZUplCqzEdqymDfms5DztV3HPI6GkW9jTsNQU4aorobCjF2VSGs6UcZ0s5LkvFKCFy2aW47HIBm1IY1/QIkZ4uu/EFIepyGHC5d90G7UZ6m1W01xQx2KbgfreOQVcl/a4q+l01DDpruNclpEP3XWZBljr09DmU9NnK6W0poEEehjbvMJqsPaOESJ+yHUPSFgyJG4fvAiWuwZiwkqrEFZjjl2NKXCOM0SUFoU/dOEqILKp4mjXRNGmiBSFSJdIij6dBEkZN0Tmq8g5Rnb0bY+omDMnBnkIFbeI6NEnrUCUFI0tYT2X+V5iLD6PO2o+x4CT6glPo8k6izjmGLOsgjYpwOqrS6a4rwlVfgqu+BGedCFe9CFdDPl11WdgrE2lQ3sYkuYix5AxG8SnMJac8B1Qri469IESGnF2e6uta0SEaio/RKD5KXeFBzHlfYczeM2pfyJS7e1QyNCRE5swdmDK2CyN/aVuEfai0DRjSg9GlB7lZjyZ9I5r0XchSdqHLPYpDE0enPpe+2nIe2lQ8dKi5a1PS21JBR20xNlMBVmMuNlMe9qp87FX5tFUXCM/rofr4qmwcpiwcpizaqrLpqMmlvToHmzGVZm0i9bJo6qSR1MsjtU+6JgAAIABJREFUaJRHYlVE4lBGYFeE01pxGV3mPjTpu1Alb0Uat4HyqPWURqyh+NYKim+t8AhRadQ6xFHBlCfsQJqyD3XOCeqkkbjqixiwKxlsq+ReV50gRD3NHim632vnQZ/jhTKF/6kQ9ThtPBzo5kFvJz32RqxmJdriVHKiLqAtiuN+m5ofBqv5vs/It041z51Kvuso56mtiCetuTy353C/JhZr+UX6jXd4VJfAs6Y0vrfm8r1DBA9McNfIN62l/NCt5aG9gn/eq+Ufg1U8dpTToUvgSUsef7fm8LQqBrvoJNaCU9zVRnJfH4urIhy76BIdRZfol95iQB5On/SGhyEZ6peF0Se9QY/kMs7i87SLztCafYyW9IM4co95hGhIhNpzTtCecwJr+jEaE7+mOnoPpohQjLdDPUKkvrIB5aV1yC+sRXF+LZrL6z2J0DAvCpH23HpUZ9Z6hEh+cgUVx5cgPjif5A3vk797DoqTS9CeW/m/EqKKrwMp+yqQ0r0BFGyfS9bGT8nb+iVlXwVS8fXCF4RIvMvnBSEq2PYZeZs/IWfjh+Rs/JCs9e+SHjSblFWzyFz3DgWbP6Jo26cUbP6I3I0fkBfyPnkh75IT9DbZq2eSu+J1cpcJFc3Fi/9CSeAMJPNmIPGfjiRgKpKAqZT7T6bcfzKSgMmU+k+k1H8iZf7jKfcbj9R3LDL/8Sj8BJT+E1D6jkfpOx6V91hU3mNQe48ZliO3IAkIUvFrojSE3pMoCfxSmAxew8JUOed3vxCoX8fg9dvo5/4O7dw//IKX0Mx9CZXXSyi9X0Lu8xJy75eR+ryM1OdVKrxfocJLSHwqfP4s/EwCJlHuPxmx/2S3+Ewhz38yef6TyfGfRJb/FDIDppAeMI3UedNImT+DpMAZpCyYSdLiWSQueYu4xbO48NkYrvsJDW+3F8wkMnAmd+a7Wfg6kUvfIGrl28QHvUfi+r+S+oIQ/ZX0dR+QvOYdEle+TdKq2SSveYfUte+Svu4Dj4h7pGi3n0eKJPsDPXeERkpM3nZvopbPJn610Dg3MiXK+x+kRIqjK5AeWkrZgUWU7J3vqeEWxua+JG/HXEShPhTt9vOImSclOrKUimMrkJ1ai+rc8Mic7kIwilOrEe3xI33zpxTu9Scv1Iv8nV6IQodSosWeo63yM2tQnQv23BVSXdzgflsYqa0M34LqcgjFJ5ahvraZmrj92DLPYM0+jyXjLE0Z57BkXaAl+yqNGZeojD2O6vbXaCMPo7x1gIrreym/tht52Feoww8gu7YXyaWdFJ/dQsGpjeQeXUvWwVWkH1hO+r7FJIXOJ3abD5EhnxIe9CFha98nbK2QAp1eOI0Dc19l1ye/Z89nL3HIZwIn5k/j9IIZnFn42ijOLpzO2YXTOb9gOhcWzuBi4HRO+0zg+Ocvc+qLV7joPZYb8ycRsXgq0ctmELfmDRKC3iQh6E2S188mecO7JG18l/iQ2cQFv0XOnjlk7/6CjNDPyDnohy55H89s+fx3n5Sfeyv4yVXOD+1ivrPm821LLv/sFPM3m4intan0q2/jqrjCk8o7fFcdxyNzFE+b03jUksE3ljy+sYp4bCvluw45f+/W8/OACR43wf1a/tal4puWQjr1wombgdoY7tXF0FhynBbxCe7XRvOgPok2dQQOTRRdxhT6GvK421zEI6uEJ/ZyHtvKhoWovUGGtVqCxSSh1VyGtarcLUfC3lB7g0xommtQ0l6voKNBiatleGdoSIj67Hp6rFp6bRo3KnqsSgbaVPQ55Aw4pAy2yRhsr2CwvYIBRzkDbRL6bWJ6W0X0WApwNuXhasgVqMumpzb7BSH6zYTIFD4Kl+mmgDEcZ+WtUTI0JETt+luedrghmeqqukWnSWiTa6sUkqChw6Wt2ggsugha9ZE4THF01KXiasilq0HEgE1Gd2MFj7vM8K2T7/obGLArsVdl06qLw6ISChYc6mvYVVexqcPo0MfQpo/DqovBooz0pENNslujhOiFkbmKkx7xaak4TXP5KUGGJMc9TXRDqdGLY3OCHNWWXcWmi6evvpi7LXJ6GmR010txNpTT2VBKR30xbXWFtNUVCrXLQ0LkvjX0y7G5XxOiFkMyLQbh7UZdIpbKNOxV2XTU5dFZL+J+m5LHTh3325T0NEtwNkhoqyvGUVOEvbYER52Y9sZSOpokHinqsUnpsUnptkrosZULgmRVup+POlxWPU6bHpfdgMtuoNuhF2jT4nJo6LFrhGTTYuK+o46+Vq1Q7tFjYtBlot9VQ7+zziNE97vc5R8uI3c7Ne49Jgl9Tfk0KsLR5R9Fmy3UPVdm7MSUvgtjWijGlJ0Yk7diTN4oHG1NWospcQXmhKWY45djjHfvFSWux5C2BXPuAbcQCfsozZo7ghCp44XROXk8zRV3aJJco6HkLDV5+zFlbEefuhltYjDaxGA0icFoEjcI+ykZO9GLj1OvDsNiiKWrLguHOY0WXQL1qjvoS89Rr72N1ZxCV0MRnXXFdNYV01FXQGd9/ighalSEe+rNzSWnhIpt9wHVXwqRKd9dkJC9B1OOIESNJcdpkRynqfTYcFI0UoZ+IURVOaFU54RiytiOJnEDyvj1qBNC0CaHoEsJRpe6Dk3aajRpq0cJkTRpN+bC87jMGXRXFzDYKhX+XVrKcDaX4mwupbOhBEetCKspG4shg1ZjJq3GTOzGbOzGDM/Ip82YSqshhVZDCjZjKg6zsBvXokuiXhlLdfktqsrCqS0PE1rrpLdolYVjlV6jSXIWbdoeVMnbkSVsQhK9npJbqym5tZrCm8sovrWCkshVlESuQnwnCHHUBioSdyJP20+l6AJdNZkM2CoYdGi4227igauBe64mT0r0oNvCgz4HD/vbeDhg/1V+6w7RkBDdG+ji0b1u7roctDebMMsLkOfFU5x8jd5mGT/ereOHwWq+69HzrEvFt10KvndKed4h4ZlNxPeOfL6zZWOXXqVTdcMtRCnC7Qm7iKcWCffrxfCwGb7v4Ke7tTzvruRpm4bnHSqe2kpoV92hpfAsHaXn6So9T0vecaxF56hJP0JT1mlcZWHcU0bSW35TOMqqEMRoJH3SG/RWXKe37Ao9ksu4Si7SLjqDNfMwloxDo4RoSIaGhKgh4QDV0Xsw39lF5a2dHiFSXgpGcTEI1ZX1aC6vR3khSBiLGyFEw3W6w0I0OiVa5U6Jlgop0V4vMrZ+jGivF+rTy/6tECkOLxolROX7FyDZN4+S3X5kbfyUrI2fUrLbT5Ch/QuEUoW985Ds8UOyx8+TEhXt+ALR9s89QpS76WOyNvyV7OAPyFr/Pulr3yV19dtkB39AiXvETrTlU+Hjt3xETsj7ZK17m8zVs8hcMZOc5TPJWfo6uQtfIy9wOjnzp5EbMJncgMnkBUykYN4kD6KASRS75ajMbyIV8yYhCxCQ+09C6T8Jhe9EFN7jUXgLYqT2GY/WZ6yboQTpZbRuOdJ6Czs1w8mLgNb79+i9hjH4/GGUPGnn/mF4R2fu7zz8S+nx+uNvop37BzRuARqSIJXXyyjdAlTh+zJlvq9S5vsqYt8xlPiOpcR3LEV+YxEHTKQoYAKigEnk+k0g228imX6TSQuYTJr/VJL9p5DsP4Ukv0kkBkwhIWAa8fOnEz//NeIX/IX4wJnEB84kYdFbxC+ZTeyiNwkPmMFV72lc95tB+LzXub1gFpGBs4gMnEnEwjeIWPomkSvfIWbtu8QHvUdq8Cekr/9kOCkK+ZiMkI9JDnqXxNWzR0lRWtD7ZKz/iJwNn5K/5UtEO4aTmSEhGlmbPZTwVBxcQsyKd4hc8qZn/G4oJcrZOtdT5/1rKVHFwSUojq7wfB3F0RWkb/iMsAWvk7DmA7I2f07u9jmIQn1GpURDQiQ5LEiR9OQalGfXoT0X4jm6qrsQjPz4crK3z0EU6kXGpo8p2uND/s45iPb4Ca11R5YjP7EG+ekgFOeDUZ7fiOrCJpQXN6G8tAH1lQ3ow7dRHb2H+rivaU49iiX9BHUJh6mOO4Qp+msM0QcwRX9NdewRjDGHMEQdxhxzGFP0IfQRe1He2Ins0hbKzm9EdHw1oqOryD24hIz9C0jdN5/k3f7E7fAmZquwAxS18VNur/8rN1bP9oy7XVv5JjfXvsPV1W9xdvE0DvqMYc/nf+CrL1/ikM84jgVM5PTCaZxZ+BqnF8zwcGbBNM4smMa5QIGzAVM4OXccJ754hQve47kxfwq3F08nZvlrxK2aSeKaWSStfZOktYIUxa9705MQpWx5n/z93hQd9KfkyDykF1fTLr3BU2se/6dfwY+dpfzkKufHzlK+sxcKN+usIn5oK+FHawGPqpPpklzioe4Wz81RPDJG8KQpmYeWNB62CveJnjvl/Nij5e99Jn7qN/ODU0NfTT6DdQX83Kfmx65ynncW850jh2fWVO5WR2CTnsMuu4gp9zANkos4tJEMNGTxwFrEQ1sxjx0SHjskPLSJBSHqaJTTVif1CJHFJPEI0VDdtrNZ6W6X0+BsVtPZqKKzUYWzWekRoiEp6rXp6LNr6bNrPVLUa1fQb5PRbxckqN9RSp9NTK+1mD57sVuG8uhuycXVmI2zPhNXfaZbhDLoqUunpzaF7pp4nFXRvypEnWZBgjqNYb8hRGF06sMFEdKGe3DowmnXh9FhGP7cTnM47aYw2irDcRiERMiiueUWojtYdHdo1UfhqEqiqy5DeOHYUISzQYKzoZzeZgW9FhV9rUpcLRLaa3OxGRKwaSJGCZFdcwuHLhqrLoZWTTQWZSQWZaRbiMKE/Z4XShX+lRCdcAvRsWEhqriIVSq0zVmk12iWCTTJb9Cqiaa7Jou+xhJcNWJBhkYJkfhfC1FtrkeIOutFwovqeqGee2hkziNEWgFLZRoddXn0tUrob5XS3VRKe40IZ6MYZ4OErvpS2uqKsVcX0lotwlpTiL22iLYGMZ3NQlrUbS2n2yqh2yYWHq3ldLcqPELU0zok5jp6bRrh+ehQ0+dQC89Hm4pem47uZh0POxros1XyjauGe04TA06j557WYGc19zrN3OsUCkAedumF8g+bjAGLmL6mXJrkN9DnH/YIkT5zF5UZezCm7caYspPK5O0YkzdjTAnBnBLkESJj3DKM8avRx6/BkLgeU8Z2qvIO0VR2CYsyiiZVDE3aYSFqUibQLI+nWRaDRXYbq+IGppwDmLL2YEgPRZW4xYM6ZRvSpFA0ojMoii/iqMvmn8+a+OlxE88Ha3nQqaHPVk6zOZnW2nRaa7Jx1BfiqCvGUSdIcEdDPl2NghDZDAk0yG9hLr1IlfgM1SVnqC05RXXRcaqLjmMWHXO/fRhzkdCeZsze4xYiYWSuSXzCnWCeoFF8lFrR15jzvholRL9smqvK2Y0+bSfSmBDK7qyjIjoYZcJGlIkhqJKCUaWuR50WjDp1A6r0rajS96DOOEBD2RX667LpaSqip1niGf9sayimvbGEjiYxnY1FnnHNJl2KIO+6JFp0Se66+CSatYk0aeJp0sTTrE3Eok+mWZtIozqOWnk0ZkkYRvE1TCVXMBdfoLboErWF56gRncSUfRBV0k6kcZsojVpH8e3ViG4sp/DmCkQ3llIUtpySiDVughDf2YQseQ/qnGPUS28zaCnmrl3OYLuWwU7z/28hGpkWCULUzt9/eMjzJwP0tDdQrS2lOD2CrOhzVMvSedyh58eBap73VvLUpeY7l4bnTiU/OBU876zgeYeE7+zCXPjDuiQskgs8aUjicX0896ujGDDF8I8OKQzW8HNPJT84NfxzwMRP/UYetkiwq+JpV8fQprzFgC6S72rj6ZdfZUB+k+acEzTnnWZQGUWvLIIB+W3uq+7wQBPJfXUE99UR3FPe9sjRUELUW3aF7tJLuEou4iw+T1veCZrTDuDIPTZKiNqyj2PPFOq262L3ucflQl8QIvmFtUKpwtUQlBeCkJ1e6RmXE/aGfl2IhlOiVe6UaBkVx5dQcSSQjK0fk7bpr5Ts98d8af2oprl/J0RlXwUi2TcP8R5/8rfNIXvT5+Rs/oLCnT5I9y9Aun/BC0JUtGPOrwpRzsYPPUKUue490tbMJm3NbEpD51K8/Qvyt36KaPvn5G//jNzNH5IZ8h5pa98iddUs0la8QcbyN0hb9BqpgdNJmT+NlHmTSfafRLL/JJL8JpDsO4G0gMlkB06hYOEMChfOoGjBNMQLp1O6QKAscDrl86YJ6ZLvJCS+EyjzmYDUdzxSX2HkTu47FoXfWJS+Y1H4vvIL/oTC908o/V5G7fsyKl+henoIjd+r6NxofV5G5TU8tqae80c0Xn9A4/UHtN5/ROs9LDojR9yGREzt+yIqn1dQer+M3I3U51Uq3AIk8fszxf5/pihgHEUB4yjwH09ewERy/CeQ4z+BrIBJpPtPJMV7PDFfvMKdz/9ElPc44v2nEhswlRj/ycT4TybabxJRAZOJ8p9K9PwZxAS+TuyCmcQumEXsglnELJxF3OLZxC95l6iFb3HNdzqX507lpp8gRAIzub1IEKI7y2cTs/od4ta8S2rwJ4IU/UKI0oP/SnLQu6SufZfElW+TuPJtUte+S9rav5IZ/DG5G4WUKH/ncEokpDOLPDIkPbTUk+4U7vLnesB0Ela+Nyolytr86ymRZP/CF0bnKg4uoezAIlTHVxG78l2u+k0lfeMnv5oSDe0SDQlR+fFVyE6tRX022CNF+vPCIeWKI4vJ2vwpaRs+JH/nHAp3ewu7RPvmU3pQ+Fzp6XXIzwpCpLm6FeXFTehu7sQcuYfq6H2Yo/ZSGbkXw+3dVEbuRXUzFNm1bZRf2kzF5S2oru9EcyMU5bXtSC9uRnxqLaKjK0jfO5+UXT4kbJ1D7KbPiF7/MVHrP+DW6ne4sWwWCdu+IHbTJ0Su/4Dwde8QFjSbG2ve4vLy1zm/eBpnF07l4tLXuLJiJtdWvcGF5X/hzKKpHJ8/gROBkzi9cArHAsZzxG88xwImcnzeFE9adHbha5wOnMrZ+QKn/SZydM4Yjn7xKie+eIVLfhOIWDKD6GV/IW7VTBJWv0HsiteJXjbDw/X544la9TpZ2z9GfMiP/P3eSE8vwXxrI47cYzyqTfEI0XNHEf/slvK3Lgnft5XwxCLiiUXEd/Zi/t4m5ntLDvcNd+gpv8R91XWeVN3hm4Z4HlrSeGDJ4mFrAXzbwP95WMv3PZU8blfxvVMDjxvgaQP/3a/hibWQR9ZcHlsyeWJJZcAcSZfmOlV5h7DJLtNXHUt/bTIDDRn0N2Vzz5LHPUuBR47+w1pVjqNWSqu5bBT2mgra6uSefaFui87D0P5QR4OSjkY53RaNJx3qtWjotWjot+oYsOkZsGnpt6notynchw8lDNjKGLCX0mMpcJPnlqFsupuycDVm4qxLw1mXhqsmFVdNKt3VqbiqknCaYoSmOHOEJ8kZotMsCI2zMgxn5Y0X6DTcpEsbRqcmnHZ1GO2qYTFq09ygQxdGu/4G7fobdFRep11/A4fhBnb9TWFMThuBRXcHqyEWqz4ee2Ui7eYUOqrS6ajJxlknoqumEGetWKBBgrNRTHdjIZ3VGULBgiYCmzrMs0dkU4dh10YJMqS+45GhZnm4gOwGTdKrtEgv0+JOh1rLT2IpO4GlTHiBOTQmN5QOtUiOYik/hqXsBNaKM9gqLmGTXcUmuy7cNZKHCygjaatMpL9RRG99Mc7qYlx1ZXTVC3TWSeioEdNeU0R7jYj2GpFnnEgQoRw3wrJ5V4PI08bVVpMz4jhrGpbKoV2hNFqNmXQ1FAkJi1U6/GK1rlAY0asvxlErwl5TQGt1Pq3V+djrRDjqhfd3NYrptpTRbSkVhMgmdqdFMnotKnotGvpatW7U9NtU7vZCBf02BQN2JQN2NYMOHf1WHXcdlQy267nbUcndjkoGu4wMdpoZ7DQz0GHibrtJKFpo13O/Tc09m5zBFjG9jXm0aqKF20W/JURuKTKmbsOcsglzShDmpNWY45dTGbuEypgVGGJXUZkcjDkzlGrRERrKrtCsvEOTKoZGdRSN6ijhBbk6nmZ5PBZFHFZVNHb1HayKG1SLjgm//Sg5TZPkLA0lp6nMO4w29yTGshiaDIU87Knlx2/aeDTQzDf9TTzsq+dBbzX3ekzc7TEw6NIz4NTRUltMS20xlhrh59021KpmSKFBFkFN6RVqxBdpKDlPQ8lZD43FZ2kUnaI27yimbKFiWpe5D23GXqH+Ov8QtUXHaCw9QXP5qRFjnidplBzz3CGqEh2gSnTAc5zVWHAITeZ+VOn7MOYfoU58ltqSMxhyD6LO3IsiNRRV+h40WfvQ5+xHl3cQedo+KguO0W6Ko7uphK5GCR1NEtoait2JZ4F7H064J9SoEwSnXhVNnTLKc1OoXhVNgzyGBnnM8L0hd6tcnTKKaultTKU3PUJkEp3DkHMcQ9YRdGkHUCXtQh67CUlkEMXhqyi4vpTsSwvJubwI0Y3lFIWtpOTWWkpvr6fkdgilUdtRZRymVnKdDnMmvc1iBh0qBhw69123Wu46G0dL0YjxuN+SIo8cjRije3Svk6ePe7h/t52mWg3SkgzEuTHkJV2hMPECPY1lPGpT8Z1Lx3cuDd86BSH6W6+O710Kvu2S8cQh5lFzDs/tBTxuSKNLHY5TdYM+7U2+qY3iaVMif2vL45+dYuiT8XOPjCfWAu43ZTFYk8rdulTu1abyoDaZR9UJPK2K46E2gn7ZDTpKL2PNP0d7yWUGlIIQPdBE8kATyT3l7RdkaFiIrtFTehVXyUU6i87Rnn8aS8YRrJmHac8/SXv+aRw5J7BlHaMp5WsaEr6iKioU852dGG/vQB++DV3YVrQ3t6C5thHlpWC0VzZ4EqLSo0vRXgrBeG0L2ksh6C+u/wUh7rsn61CfW4vq7GoUp5cjP7kM+cllyI4toWC3N2mbPiJ986eoT6/CcGE9uqF7RGeWozm1DNXJRSiOLUJ2dAHSI4FUHFpA+cFAyg/MR7LPn9K9foh2zCF306dkbfiI/C2fU77PH8X+QCr2+lO+zx/JHj/Eu3wo2jEH0Y45FGz/kvwtn5O3+TNyNn5M1oaPyA7+gOx175MV9B6Za98ladkbiLZ8StG2zz1CJNouvJ2z8UPS171H6uq3SV35Fikr3iRl6RvEL5hBXOB09xL/JKL9JhDpM44Ir7HE+E4gKXAKmcteJ3fVLPJWziJn6evkLH2d/KUzyVvyulAJvUBImbLnDadMhX7jKfIbT4nveEp8xyL2HYPEZ4wncSnzfZVy/zGjkPqNQeY/FnnAOOQB45D5CzKl8BuL3HcMUp9XUfmPQ+U/DpnXK6OQzxWKDFTeY1B5j/HsPMl9ha8r9RuD1HcsUt+xlPuNReo/XpAer1co9noFse8YxH7jKPQZR77fOHL9x3nEJzNgEunzJpE8b7KbqSTMm0K8/ySifcZz/dOXufjh77n++StE+k8h0n8KtwOmcCdgquftiIDpRARMJzrwDWIWCiIUs+AtYha8Rdzi2SQsfY+4Je8TMe/NF1KiiIVvCLib2mJXvkv86vdJWf8hqSNEKDNYICvkE0/RQsKK2cQuf5ukNe+RvPYDUtd9SNbGTwURccvM0IHUkbeAKg4LQqQ4ugLZ10vI2zKXO4tmjUqJMjYNp0RFuwN+U4qGyhoqDi2i7MAC8nd6CeN/y9/ypERD425Fu/0o2e+WosNLKDuynPKjy5CfFO4Sac+tR3duPfrz66i/sZXKc+vI3znHI0SiUC9yd86lYLc/suOrqTi+ltITQcjPb0J/PRTjrb00xB2lOuYgVdFfY7yzD114KJrw3Whv7kJ1fSeScyGUng2m7Hww0gsbkJxZR8nJVWTtm0fyDi8SNn1OTIggOlFDBL1P5JrZ3F75lofwFbMIWylwY9Usrq98g2srZnJtxUyuLnudS8tmcHHpdM/j2YVTOTV/EicCxnPYewwH574sPM55lUNzx3DEZxwn/CdyZsE0zi+awfkF0zkzbwonvMdzbO5YTswZw0mvP3Nl/lRuLpxO1IrXiV3xBgkrZ5KwciZJQW9wZ8kU7iyaTNKamWRufJ+8bR+TH/oZ8hML0V1ZjSN9Pz/oI6Etjx/t+TxzFPJtWxHPHIX81Kvg791S/uas4O8uOfcb8/jGUsBzRxE/2kV835LOgOoGD7Q3+cmSyoO6GAZq4vg/g3J4bKSvKR9XvYj7Dhk/3a2G71r5R6+Obx1lfNdWxv+9q+G/BxT8s6eMf3QVY6u4Qn3hCWqLTmCVXqGnMoa+6nju1adxvymLu01ZDDZmc685l4etBYIQ2WsqaDGWepKhIUkaEqLORpV7X0gzokzBnRI1KUYJkatJiatJSV+rcOW936oRaFWOEqK7tlJ6mvNxNue4yRJoSKerPo3OmhQ6a1Loqk6hsyoZpzmZLlMCTlMMTlOUZ7yt0zyc5nRU3hRSIMPNfytEbcowAY2AQ32NNs0NHLrr2LVXcejd6K5j19/Epg3zpEM2fSwOQwJthmTaDMk4jCl0mDNx1uTRVZ2Lq1aEqzaf7noR3fX5dNVk0laZiF0bhUUVLlRdS69hkV/Hqr6FTROBRRNBi2o4HWpR3npBiFql590CdFIQnvJjtJafHCFEJ2iRHH1RiKQXRghROK3S21hkkVhV0XSY0uirLxT2R+pK6aov/RdClO9OhbJpr82moz5rlBR1NYgEGarO88jQSCGymjKwmrKxmXPoaihyv1gVjxrLG5lG2WsKPDhqRThqRYI0NRbhahHT3VpCn01Mn03CgENKv01GX6vSncypBRlqVTJgVXDXLmfAJhOKEDxCpGHQoeNum57Bdi13O/SjxOhuRyWDbUKl9902PffsGh5YldxrLqe/UUSnORWT+BK6/ONoc/e/IESGdEGIDKmCEBlTN2FOW+cRIkP0UgzRy9FHr6YyaQPV2bupKTxKQ9kVGuWRbiGKoV4T40kpmpQJtCjjsKnjsWvisCqYyQccAAAgAElEQVRvU1d6iariM9RLLtIkvUpjxWVqyy5jloRhqkjHalZyv6uZxwMOHg5YeThg5UF/yzADTdzvr+fBQB33+2vp6dRja5FiqSvBWlOAvSoXR2UGzYpYaiU3qSu+SkPxZeqLLlBTKKQijSVXaBJfpbHkClV5Z1FlHKY8ZT8VqQdQZRxGl3McU+EpasTnqRGfp7rkHDWlZ2mSCseCm6SXqS87j7noJLr846iyj6LMOkJVySXMpVdx1aTy8z0d/xzU8/NdI/daCqmV3KSm9ArGorNo846iyDyINvc4iszDaAqOY9FG09VUTEeTIETtjSWeXbiOOkHsreY0WnRJNKoFyalVRFCnjKROGSXIkSyaelk0tfJoamRR1MiiqKqIoKriFqbycMySG5hLr1Itvkx1yQU0qV+jTt6LPGEn0pjNSCLWUxS2EtGN5eReWUzmhflkXVxAwfWlFN5cRXFYECW3NyKO2Ep53FfUSq7TaU6nt1lMn0XGgENHX5uB/nYTA+01o4Wop/l/JUQPB+w8vtvGk3vtPPumm6ePe2izV6FR5JGTFkZ67DmKUi9jKI3igU3qkaAhnnWpeNou41mHnB+6lfzkHlH4Z7eUv7UX8rgumT5NOH3amwwab/G0KZ6/OTJ50pDEgCkGp+42d2vjuVeXwIP6JIG6FB7WJfGoJo4n1XE8NsXwjS6aXtkt2ksu4yi6SHfFTQbk4QwqbnmSod8Sor7y6x4h6ig8S2fBGRw5J7BmHsaRe4y2vFPuPx+lMfkA1dG7BBmK2IY+fMsoIdJd3yzI0KUQVJfWITu7ynNo0XBlI7rLGzBcCv43QrTSI0SyE0uRHVuC5FAgBbt9ydjyOYV7/dGdC0J/YS3as4IQac8sR31qMcrjC39ViMr2z0Oyz5/CUC/yt3xOzsaPyd30KSWh3kj3zUO6b55HiIZSol8KUe6mT8nd9Ck5IX/1CFHG6tmC5Kx6yyNE+Vs/9ewe5W76mMyQD0gLepeUVW8JrHiT+EWvEbNgupup3Jk3kVu+47jp9SrhPmOJDpxC8vKZZKx5SyhxWDmL9JWzyFj1JpkrZpG2bCYpi18jecF0kgKnkRI4hZR5E0kLmEiG7wQyfSeQ7TOObJ9x5Pr8mXy/cYgCJiAKmECB/3gPhX7jKQqYMBq3VBX5jafQZxxivwmevaYS3/GIfQRKvMdR4j0Oifd4JN4j/t7X/bkeJvL/cfZe4VEdaNZuX5wzcyb8M9O57Z42tsEgcnAGDNhEAcogoskYAybnHIVyzlkoIwnlVMqlUCrlyirljLJEtNvtnn7Pxa7akmw6zH+xnr0l1a5Seh7tV2t960vYICje9G1i171FxKrfEbHqd0St+wNR698mYv07hBucsmDT6QRtFBS4eQb+m97Dd7Mgn40z8dk4E2/TGTh+8d/c+fRX3Fv+G1zWv4Ob6XTcTKfjvmkG7ptm4Gb6nkGzcN9ogrfZPHzM5+NjvhBfi0WiQxRk8zEBVh/ivmkejutm4rR+1k+AyNt6IX5bl+Bv+z5BOz94LRDF7ltO7L7lRO9dRsi29/HfIpQxhOz4gLBdHxO5d6kAIpMWpCad3EjKaSGuZgQio7uTd0mAIj+bxfhvWULYrk+J3LOcyAMrxZ1CScc3/ASKMs5aiMo8Z0n2RQGK0s9s5tHR1XhaziV098eiS2SEosQT64XWufPWpF+wEWeJxL1Ed76k+M4u5PYHKLv3JdkXLYk78rkIV3FHvyDx1EbiTmwk7cp2Ch58RZn7aWoDLlPtd4FK34uUep6lxP0Ehc7HyLU/jMThK3LtD5N9/yBJ13by6KINsWctiD61kYjj6wj9ahV+ez/FZ9eHeO/8wKAleO1ags+u9/HeuQSf7Qvx2rYAT9v5eNrOx812Lm62c3G1nYvzltk42szB3no2dlYm2FmZcM9qJvesZopu0c3N73Jl/R9EGDq76jcG/Y7zn7/BxdX/zZX107hu+g7XTd/h2rppXPziTc4t/w3nlv+Gq6t+x521b+Gw6V3cLWbhY22Cr81s/Kxn4Wc9C0/LdwnZNY+I3QsJ+3IhaadWk3XRlMLb1jT4HWEg6z7jJW78qS6UP2lieKFL5GnjY542PuaZPoVXLZl8157NHzvz+VNPIT01sfTVx/NMn8YP7Rn80JzAYLk3fUXODJR58EIVwV+60hlRxtJTG814aw68UsJLNeMt+QxrM/hTdzEMVcCTUvrrYumUhaMv9EGZ7Yw215nOEh/apT5oc53pKPWjRyYA0UBdJP310TypjaK/LpZBRTw/09dIaKzOFaNyk+eHjAULRjAywpEQlZsAImOxQqem+LVAZLwx7VRk0KlME4GovS6epppI9NXhNBmkl4ehl4fRJAulSRYqwtBkIBKqs91pKnWhsdQFnVRwcnTFTjSVCODTLHUSVOogSGr4WKEL+gLXnwCRNt8BXYEj6oIHqAvuoyu0Q1doh6bQDnXBAzSFjqgLndEUeqIt8kFX7E9jSRB6aTD6shCaKx7SVhlFW2UU7fJoOqqj6Kh+SHtlOPpSfzSFnijyXKnPdRYhR5nrhCLPVYCkfDeU+R4o8txF/cQhyrwtRo6MQCQA0FXRGapPu0R92iUU6Vd/BEQP0OQ4oMpxQZ3rjjLHg4YcH7pqEmivfkx7dQrtNUJcrbk6lebqVJqqktHLH9MoSxKGzeWxhj1BkTRWRaCvfoi+Ooqm6liaax7RXCOUK6jLY6YAkarsIVpZDC21iVPmVFpqphY26KoeCY6E4VxX9QitPP4nJQ6iG1WfQHtDIh2KJLpUqULJgSqHTqWEbmUB3coCetT5dKsEGOrR5Ai17lOAqJC+xiL6Govo15eIR8ERKhV3HPXrSniiLqBfJaGvPo2emgTqst2EcoK4CxTFnaEk9hQlMd8I7W9RJymNPEFppGGWKOJryiMOURG+h4qQ7ZQF2IhAJPXbQWnIPuSxJ6hJuSYCUV2erwBEBQFTgEhVEIq6MARdSQjawgDqst2QpzlSl+1GncRDAOsiX+qLw2goSaZDKWO4U8NQl4bh3qkaeqIW1K9keEDFyKCGof4GejrltDQW0liXgboiAY00BnVxOPJUd6pTXJGnOFGV7oIizw9taTgtVfG01STSVBFDnSSQsnRPih+7UPzYjbJkTyozfKmTBKIqCqM+Lwh5li8Vae5UpLlTmelJdbYP1dk+VGZ4I03xpDDJlbx4F/Tyx4y3y/hhSMPL7gZe9WjgaRf/M9zGcGMZuopIWmoi6FbF8USXhCzDBUncLSrSXdGWRxiAKJXmhjT0hqbEyUCkLReAqD7fj1qJDzW5ntRKvAzyoSbXm5pcb+Q5XlRme4ggVJrmQmmaC+VpTlSkOSBLsaMy8TY5QSfI8jtCpvdB0j33kuq6gySnLSQ4WU8BongHG5Kcd5DisZdktwOk+BynMOomzRUP6a5PpkuZSY+2QIQhIxD1ttROwFBHw09qtv+eQ9Tb1kBXcx1tTdW06quor5aQlRJKuM8tAlzOkRH1gFZ5PKONWbxsL+BFWz4v2vL/ChAVMa5N5aU+nZGGaDqLPWnMtKMtz4GBCk8GKjxpyrpPq8SR7hIvBqqCGKoJZagmlMHqkCkaqQoSgWisLIChYn86MpzRJ92nNc1RnB0ywtA/CkTGvUPqqItoYy+ji72GNuYq6qjL1IacQeZzTIShIpcDAgi9BoiMDlHOze1kXbOl4O6XlDocpPTBVJeo2LDv5G8BUdYlc1LPbib+2GoiD62g4OY2yux2Cy6RoX678KYV+dctyL9mJUDRRXMyz28WYnNnNpJ2cj0p36wl8cgq0SVKOLySzBPrkZzZTOapDaJSj68VgSjh8EoeHVoxAUb7PiF278dibC58+yL8LU2I3fsxCQeXkXhoOclHVvL4qxUkHlpO3L5PxMeFb19E2LaFBNnMw9d8Jn4Wswiwmo2fxSw8N76Ly9q3cF7zB9w3vE2A1WzCti0kYsdiHm5bxMNtiwQAM4BVkM08Ai1M8DefRaD5ewRsnoG/6TtCbGzdOwSsnUbA2mkErZlG+HqhXCBy08yfKMr0vSmK2DBD1MMNM4hYN53Q1dMIXT2NqPUziN7wnqiYdTOIWTeDqLXTiVo7nch1giLWTSd8/XTDTM97BBsUuGEGvmvfxm3FG7iteAOvNdPwXTcd7/XTp7g8HqbT8dw4Q9DmmXhunomX2Sw8N5ngvnEmnptMcFk/nbvLf8ftZb/FYe07uG58D9eN7+G+2QT3zSa4bZqJ26aZuJrOwtV0Fm6bTPA0n4e3xXx8LRfgZ7WQQJsPCNryIf5bPsDP+n1cTWfhuG4GHmZzRSDytpyLr/V8/Lcsws9mIQFbF0+JykXvXUb03mVTgOjh7k8I3i5AUbDtEsJ3THaJvhAXpL7OJRKjcxcFKIrev3KKS/TwRy7RZCiaPEtknCfKuWSF5LINWRcsyDxnjt/WRVNcIiMUPTouLFpNPmtJ+gUb0i5tIePKVnKv7SD/ljBLJLhEeyi7v4/iO1+SesacqMOfk/DNBlJObybn6naK7u9H5nKcBv/LNAReodrvAmXuJylyPkaR8zEKHI6QffcAqTd2k3bzS1Jv7Cb56k6iz5gTfmwt/gc+w+fLj/DY8T5uW+fjYbsQn+2L8dv5Pv67PsBn1/t47VgsgNGOxXhuX/QTh8ht63xct8zD2XoODlazeWAxk/tmM7hrPoNbZtO5ZfYeNzfP4LrpO1xa+wfOrPwtJ5f9kpPLfsnpFQIMnV31O9EhurT2D1z44k3h/Z/9hjPLf83pT3/B6U9/wfXVvxeByNVsJh7m7+Fh/h5e5tPxMhecocCtJgTvmEvQrnnk3rCgP+U2P8j96cm8yw/KUL5Th/KtOpxn6kghUt2YImpcm8yrlkx+6C3iL4Nl/PCkmBet2XzfKYEnebzSxTFWHchAmQe9xY6MVPsxWOlPjyyQH7py+XO/lO6GBLobkvhTfwUMyfnLkzJhFrUoEF2hH23loQzUxjKuSaRXFiYuBO+tDKGjNICeimAGqiMYqo0UoKg2iv7aKAbqovlZm6IQIxSpZZlT4nLiHJHh443VuWKhgijDfJG4l6g2l5baXDE2NxWIsuhUptGtTheBSC+PQCcLEaWvmFBTuaDm0iCaS4PQl/rTXOpNk9RNiLMVO4mOjrbIAU2hPY2FDuiLnUQgaiqxN8iRxqIHNObbo5M4oZO4oJO4oJY4opY4CotMJfdRSe6iktxFnX8Hdf4dVJLbqPPuoc1/gNpQgqAtFJoq9MW+NBUH0FwSSEdFGJ2ycLoqI+iSh9ElD6FDFkRLmQ/aQndUeZNmdwzLWBtyHIX9PxIXFHmuKPJcJ6Jyr4vMZd6eEov7sYwwVJd6cQoUqTJvos66izrbHk22AEQKiTfK/EDBxTLA0OuBKJHGSsEl0MgiUVeEoKkUpJWH0lgVQVNNNM01cTTXPDK4Q1OBSFMRTUttIh0NqUJpQl0qLTUpNFcniwA0GYL08kdiLE+YVYoWQEwWha4ikkaZcK6XR9Ioe4i+MpoWA5S11qXS0ZBJl1IiukNGh6hPmysAkQGKjEA0GYom3ldMr66YHk0RPZoi+jQF9KkkdNel01n1mJayCIrjb1MQe+U1QHRyEhAJ8z1So0MUvkdomgvYagAiW4NDdICquDPUptykNsOe2hxPAxAFTAEiYTlqKKqiEHQlYWiKg6nP90Oe5UFdni+q4iA0ZeHoq2JorE5guLWa0Q4VY90axp/oGOnTihp9omN4QCNqZFDH8JCGkWEt4yMano9o6WoqQS1PRimNRVEUiSzVG3mKJxUpblSkeTKgz2ekq5xXw0r+/LyZ0Z4aelvK6NQV0abIR1+bQ2N1Nq0NefRqpQw0VdCjKaG5JgdNRRrq8mQaq9Jpa8ilXSGhqTqbemkSlXlxlGVHM9TRwLMnel4OtPL8SRuvBrr4drCbb/u7eNXfTJcuj25tBu2qFNqUyeir4qjI9qdKEkRrnQBDRiBqakgWIXsyENUXBlKX50utxIuaXHdq8zxEKDICUXW2F/IsD2QZbpSnuSBNdkSaYo80xY6ylHtUJN+hLP4aaT6HSffcL8Tg3HeS4mJLktOWqQ7RPQvi7K155LSTVM/DpHgeJT3gPNWZXlNgqFdfQre+nC4DEE2OzP0jQPS6Gu7BHqGiu6u5jvbGSjQ1eeSnBhPlf4MwtzOUp3owps9hRJPGy1YJL1slAhS1FvK8vYhvO4t52V7AeFMuo9p0njVm8OfOPH5oz2CsIQJdxn206bfRpN1AnXqdvmI3+qXeDJT7M1gZyJA8iOGqEEaqQ0U4Gq4KYUQewqgsiJGyAEal/oxK/Rko8KE1zRFd4j06s5zoyXUTQWhyscLrgegBzY/viECki72GNvYy2piraKKvoHh4kerg01R4HxVhqNB5P0Uuh0RNASK7vRTe20Pe7Z2kXrIi+/o2pPb7KXPY/38BRJaknTMT635Tzmyk8NZ2iu/sQHpnx4RLdN2a/GtWSK5Y/ENAFLt/KclHPif71EayTk+4RGnfrOPxcYNLZACi+IOfCdq/1FDBLcwSGeEkyBCdi9+/VISipMPC42P2fCSWMIRtW0io7QL8LU3wtzQhwGo2AVaz8TWfiYfpOziv+QNOq3+Pr/lMgmzmEb59kTirFL5zMaE7FhG8YyH+W+fhY22Cj+UsvM1n4mX2Hp6bZ+JhOh23ddNxWfsu7mun47H6XTzXTCdg0xyCzOcRZD5PLBcI3DiHANPZovw3mOCzYaYo7/Xv4bV6Oo5L38T+k9/ivmoaQRtmE7xxzoQ2zCZonQn+62biv24mfusnXW86E+8NJnhvMMHT1ASPDbNwXj2de8ve5O7SN3BYNQ2nNe/hsm4WrutNcNkwU5DpDBFwjGAzGXKM5/ZrpnF35e+5tfy3OK2fLj5+MhRNBiL3zXNEKBKAaAkBWwUg8t+yBA+zuTium4Hjuhl4W8yfAkR+NgvFY+jOj0Qoeh0QRe9dRsTOj/G2nEugzSLCd3w0ySVaRdxXq8UFqT92iYxAlGuAoswzFlNcovA9AhQZn2cyFKWc3PQTIJJctkFy2UZ0imIPrxJdoslQFH9sNYknTHl8xlwEorRLW8i6so3cazuQXN+J5LowU2Rctpp7bQfpF2zIvbYDqd0BqtxOUu1+CpnLcUocjlJsf4Rix6OUOB2jxOkYxY5Hkdw7SPr13SRdtOXxpa0kXdxCwnlrIo6vI/jgSny+/Aiv7QIMudjMxWPLfHy2L8Z/1wf47/pAjMgZwWfyuRGEjDDkaGGCnfl73DebwW3Td7i18R1ubZzOjY3TuW76DpfXvcWZlb/lxNJfcPzTn3Ni6S84veI3nP/8DVEXV/835z9/g1Of/ZoTS3/BSQMInf70F5z79JdTgMhl8wzcNr+L28Z3cNs4DbeN0/C1nkHE7oWU3LKk8+FZ/lTqBcoIUIQxWOzMy4ZAXqhDeNX4kBdNsTxrSpoCREPKBJ41ZfLDk2IYk8NQOSPax3RWhtJa4ktfhT/Dcj+e1gQwUulJR959+srceaWJZqQhki55GM+aMvlTbwnfdhXSW/uI1tII2srD6a+Lp7cmmv66WEYUCYyrH/PH5nTGlY8YV8bxx+bUKUA0XB/FYM1DBqojGKyJYrAmip91KqT0aipobyimqSoPnTyXxuo89DX5dKrL6NKUivNCk8GosTrX4B4JDXTGhazNNTmiWmpzxRudTqWEjoZM2uvThEHn+kRaa2LQloegKQtGUx6ItiwQfVkQ+rIgmspDxPPG0kBhT4/UhyapB/oiF/TFTjQWPUBXaIc2/754ri98gL7wAc1FDjQXPUBfeF9UY4EdurwHaHMd0eQ4oclxQp1tb5BQaa3JvYs65w7qnFuoc2+gzr2BRnITjeQ2Ksl91BJ7A0Q5o5Y4o8t3RV/oQVupD+1lfnSU+9NW6kVzifB56gocUUnuv35Bao4jylwXlLkuIhgZ53sact2mlCr8GIiM8PNjNaSepyH1PIq0CyhSL6FMu4oq/QaajNuoMx+gznJGneOJtjCI5vIYwR2qTRVhyDj/1CJPpqkyEb1M2LvSKIsSflblgShLfVFIfVCW+qItD0Evj6S1Jo7WagGINBWxqGWxqCpiUJRFoZXH01KfTJsilTZFOq0NaRMLX2uEmN2UBa+Vsegro2mSx9Akj0Evj0RbHoa2NBR1STDqkmChoMIgbWkwurIwtIYdUJ0NqbTXptKrzOWJJpd+rYQnOkGTgahHm0efpoAn2sIp6tMU0KcxuEsaoRijW5VLjyKTtqpkmstj0BUFo8z3oCj+MgVx50QgksaeoizmFGXRZyiJPIX0oVAKIA3/itKwg5SGCkBU6m9jiMvZUuS3k9LgQ9TEnxdmcjIcpwBR3SQgUhaGGoAoDFVRGOriUJQloTTKooRKaFk8TVVJwiJbXQF81w2v+vjLi25eDrcy+iMoGnqingJFQ4MqhgZVAhgNaujvrqG/rZLWhlyUJfFU54YgS/ehLM2XLmUOzwYaGBtUMTbUyMhwI2NDTYwNNTE+1CpooG2KnvULej7QPqHBVp4PtvJsoIXxPr0Y6xrrbxauG2rnxXDnFL0cbuflcCtDnTV06ooMi3lzUMuTUcuT0VYKxyctxXTp82lVZNJUn4pWHo+qIoaagiBkOX7Isjypyp2ozq7OcROgyOgS5Xga5E11pgfydDfKU5yRJtlRlHCH4sS7SJPuCLG96IukeOwlxX03aW47SXXdRoqLLcnOW0l23sajB9bE3LMg+p4VcfZbSHD+kmTvr0nwPEZe5C2aZbGCi66V0NNcSk9TOd3NMrr0Mnp+PD/0IyD6MRiJ80KdwtJW4+LW4W4tw91aWtXlVBU9pl6aREqEA8HOp0jwu4iuKJghRRJjqiSe61L4vqsI+mX8T7+c77pKedUl5bueMv6nXwaDMp7q0uiriqKrLJCBqiBachzQp9+lLv4C3YVO9BW7MVzhx3BlEMOVQQzJAhmuDGK0NoyxunBGDHuLxqpDGasMY7Q8mFGpv8El8qVX4k6J73HaU+3pSHOgL8eNJ7nuonolnnRludKV5UpnpgtdGS50pjvTnmpPW8oDWhLv0pJ4l8b4G6Iz1BBxXojL+QtFCiVuX1Hi9tUUGCp0FvYQFdsfpOjBAWHviN1e8m/tJOOSNRmXrCm5v5cy+4NikYIQl9stqujuLgruTC5W2Eru1S1kXbIk/bwlyac2Eff1GqIOf07GBQuKbu+caJwTgciGvKvWIhBNniFKOraahMMrid2/lKg9nwgu0YHPSPl6NVmnJ4oVJgNRosElMgJR3L5PRCAyFiuE2i4gwGo2MXs+Im7fJyQcXEbS4c+E1jnDDqPoLz8UoGb7EsK2LSbIZgH+lnMIsJpLoPV8Aqzm4mc+Gw/T6divfBO7VW/iYzGbkG2LCd/5PqE7lhCyYwkhOxeJix79bOfhZT0HD0sT3KxMcDefjcvmmTisnyFo7XSufvRb7D9/F6/N8/GzXIyf5WJ8zBfiY74Qb7MFeG+aj/em+Xhumofnpnm4bZyDq+lsXDaY4LLBBOe1M7m/Yho3P3mDW5++id3Kt3E3nYO32QL8zBbiu/n1z2GUq+lcXE3n4rZBkPMaE+xWvsvdZW9xb/nb2H82A5fVc3BfNwd3U4M2muC2aULum+eIMr7ttskEV9NZ2H0+jWuf/IYHX7yNy4aZuG0yESu0jddPhiIPs/n4WC4iwPp9wSGy/YiArR8SsPV9/LcswX3zHO6tegsPs9l4mM3Gx3KBCCTCUZgNmgxERhiK3becuL2CovYsxc9qPgHWCwnZ9j5huz4WrjG4Oz8uRkg7Z0HGBaufAFH+ZVtyzlnhsmEmoTs/IXT3VCiKP7JmChRNXviadd6K7IuWUyS5bEX43o9xt5hF8K73if1qBfFfrxIqtI+vJ/GkEJtLu2RL5pUdZFzeTuaVHWRd3UnerT0U2x2i1P4IZQ5fU+F8DLnrN8hcjlPm8LUAQPZHKLL7CsmdA+Tc3Ev2zd1kXNtJ+tUdpF62JfGcNfGnzYn+ZhMPj64l5NDn+O9bjveuD3HbuhBnq3k4W84W5WY9F69ti/DZvhivbYtEUHK2noOLzdwpcraeg5PVbBwtTHAwn8kDs/e4u3k6tza+ww3TaYI2vMONDe9wde3bnF/5JieX/ZLjn/6c45/+khNLf8WZFW9wdtWbnF31JmdWvMGp5b/lxNJfcfSjn3P0o59z8tNfcGbpLzn36S8588kvuLz811xb+TvurPk9DhvexsX0bdw2TsPDdBoeG/9A9P73Kb5mTkfYaf5S7AH1IaAIBU0E6CPpzH/AeEMA3zVFM6p+yLgugUFVAs+a02GgBIbKYaic73uKGWvKYlCTzKAqgVF1Aq+aH/PHpkT+qI1irMqPTsl9WjJvMFzuTme+Az1STxjIh74CBurjkKc501QcRFdlJGOqZL5tzmZU+ZhR5WPGVMLfsKeqBJ6qEhjXPGJcI+zOay3yoaM0gFFFLH3yUINbFM1QbTQ/qy14jLosk0Z5Lo3yXJpqC2iqLUBbmYOqIgu1LBt9jUTcO9Rcl4++RoK+RiKUMcjS0MozxOhcW30ejfJMFNLHKKSPaaxKp7Uuh5a6TFpq0miqShIXG2rLwyZubA1A1FgaiF4aKDhCUuG8sSSARqkf+mJvmordaSx0prHQAV2hnQA5+ffFo1GNBfdoLLiHLv+uKK3kHlqJUDCgznY0SAAiVZZQaf1jGFLlXEGde014O+cWmtz7aHMeoM15IF6rldijy3OgMd8RrURog2vIuk1D9k1xeFyZewdl7j1Bxn1APwaiXDehZjvblfoc19cCkSL9OvVpV6hLvSg6QZOdoYbU89Qnn50Ao9RLKNOuo0q/hSrtHuoMF1TZXjRLI+isSRaWsE5yhiZg6DF6WQLNsliaZdHoZGFoygNRS71RFntSX+xOfZEn6pJAYYaqKoqWaqF5TiuLQy2LFdVYndh/wMUAACAASURBVEBLfbKgulRRPwailqoEmoxAJI+cUIXwe6IqDjDITyi2kPqjKQ1AUxqAtiwQjTQIfWU0fZoM9LJ4elXZPNHk0qfOER2ibkNsrlcnFC38NRASonZ5dKny6FLm0KXMpFuRRkvlI/SlEWgLA2jIdUOWeofi+POUxP4NIAo/LuwkCj0g1GsH7aQ0YBtS/60U+WylyG8nZeFfURN3USgrmAJEfq8FIkVxmChNqRBJ1Msf0VSVRHNtGu0qCV3aIr4bbeT78Vb+ON7Ot6MtjA3oGX2iE2WMzL0OiIYGVQz0KhnsUTLWo2C4vQpNeRLVeeFUZIXSrsrn6YCKkUEdQ8NNDI60MDTcwtBQG6MjXYyOdPF0pJenI708HxsU9fLZMN+9GOX7V0/503fj/Pn7Z/zlT8/58/fP+O7lIK/Gn/Bq/Akvxvp4NtbDs5Fugzp5NmKAopF2Xoy0M9qrpae5hg51Ba1KKdrqPLQ1QmtmY3U2vS1ldOkLaVPm0FSfLlRty2KpL46gOj8QeY4PlZnuVKQ7I0t3RJ7hQE2OC7W57tTmugsxxGw36rI8qM5yQ57hQnmKI8WJdylKuENRwh2kCbcpjruMJOykUI7gsYs09+0iDAkuka0ARHetiL5nQ6y9LY9c9pLse5yM4MvI0r2EuTp1Dp26ArqbBRjqbpLTpZfR11rHQEcDg53K/zUQTdZQl4bhTg0d6gqqCx+THu1KnP9VkgKvIE91ZaA2lpeNKfxRn8L3LRkwVMHL9gJethfBUA1/HpDz/ZMyvu+R8qfeUn7oKYEBKT90ZjFUE05fqTfKxGtURJygJfueAYh8GJYH/ASIxusjGGuIYLQ+nNGaCMaqwg1AFCg4RIVeDBX7ooy5hjzoDN1ZggPUm+1KX44bfTlu9OR60J3t/hMg6khzoCPNgZbEuzQn3KEx/gaa6Cs0RJynNuQM8sATlPkIRQql7kcodT8yUabgfPD1QHR/PwW3d5Nz1ZaMS9bk3dyB1G4fpQ/2/1UgKrq7SyhWmARE2ZeFpZFp5yxI+GYDEfs/I/7YanKvbkE6qVyh6NYWEYgkl63IumAmukOpJ9aRdGw1iUdWiSUJguOznOjdH5N5aoO4iyj1+Nq/CkQ/doiMcbiQrfOJ2LGYmD0fEb9/qRifM7pGEy7REsK3LyFky0ICrOb+RN6bZ+Gw6vfYrXoTN9PpBNjMn4ChSUAUsH0BAdsX4LNlvghEbpZzcDE3wclUgKL7q9/l1oq3uLfqbVxNZ+NjuQgfy0V4WywU5Wm+AE/zBXiYzcd18zxcNs3BadNsHDaa4LDRBCdTExw3zOLOymlc/eR3XF/2Jo4bZuFhsQBv68UT11sswN1sPq7m83ExmzehTYLcNk7IZf0c7D+fIUDR0rdx/mI2Huvn4rVxnghVPwagyW9PBh37Ne+IUOSwdrr4OA+zueL53wMiQR8QsuMjQnZ8hN3n03iw+i08zefgY7kAX+uF+Nksxs9mMQFbFxOy4wPCd3/yN4HIOEvkZzWfQJtF4jWT3Z1HR9dOzAAZXKLJQJR7wZqcc1ZILtqQ+PVaPMzmErTjoylQZJwnMkKR0SWaXKqQdcFCBKK8q9Ykn1xH2J6P8LaZS/TB5cQYZoBijq4h7rgpj06Z8/isNSkXtpB5ZQe5N/dScOcgxfZHKHf+BpnbSWRuJ6l0P43c4wyV7qcpdZpwhUQguvUlcSfNSDhrReplW7KubSfq6DoivlpNyIGVBO5dis+uD/HcuhhXq3m4WQuOkNe2RVPkabsQdxvh465Wc3C1moOz5WycrKbKCEF2m2dgt3kGdza+OxWGDEB0bd00AYY+/dUUGDqx9FecXPZrTi3/7RQQ+vrD/+LIB//BsQ/+i+Mf/AcnP/hPTn7wn5x6/z859cH/4dyH/8nVpb/g1vJf8+CLN3A1fYtAm5lE7JzP46PLyL9kSuV9Wxr9vqbe6wDNkWcYzbPn+xo/2jJvM1DmxgtlKC+10XzblgbDZfCsCkYEGHqqz2BAncJ4czZPW7L4vjuPly0p9FULUeoXiof8UR3JD5pwRsudaUm/wnC5O89rg+ku8aIu9R6KTBf662JpKw+lpyqGUeVjXjRm/ENA1FsZQldZIE+qwkUN1UYzXBfDz/KTgpDlxKCQpqGtyEYnz0Mtl6Aoz6auNANFWcZPoMg4P9RUmzexn6guV4Ci+jxaanMNcZhUdPI0mmuyDIP6Qr2ypiLaUGkbiFIaiKo0CG1ZoEH+NJb6oy8PQF/qj14aSFNxAE0lfugLvcRGOF2BvTDnk38Xbd4dURrJ7Um6KYKNOucW6pw7aHLv/y+A6BqqnCsCFGVfQZ19DU32HXRZ99Bl3RPa27LshBkdgxTp16lNvUpd+hXqMyb2ASlzJ0HRj4BIJTHMDUk8UeZ4CPM9/6hDlH5hiupSz0/RhEt0C2XqXVTpTugk/rTJ4uiqTaOjLmNKTG4yDOll8TTLommujEQnC0FT7o+qxIuGIldqCp2pKXClodAbVXEA2vIwIcomj0Uri0FTKUCRVh5Pc91jYZajNpHmusdTZQCi1upEWqoSaKmME1+zSRYuuD/SALGFT1Xoi7rYB7XUF7XUF53UD53UD22ZP02yUFrkUejLIxlszKazIZVuRRo9ynSh0EOZSZdaKF/o1eXTq8unT5M3RcaIXY9aQrcql25VrhBhUmTS2ZBKsyyWRmko2iI/1AXu1Gc/EIFIGneW0lhB5bFnKY06TelDAYqk4UcpDT1Macg+cUFracA2iv23URK0B1nkN9QkXKU+7b4ARLnu1OV5G1rm/KZUPwu10EJdtEIabpjRijPMYCWhrzMAUWMxA+1yRvuUPB/U83xQz/hgoxCNm+QKTXGIDBoe0gnqn4CnZ0909GqlaCrSqCmIpUtbwtMBDWMDOkaGGxkabhKB6OloJ09Huxkf72F8rI+n4/2MP+3n6bMhnj4b4tnzYUHPBqbo6Xg/L54O8Hy8X9BoH89H+3g5IujFcC8vh3p5OdQtarCjkXZtNa0qOc315TTXl9LcUEJzQwG9zRV0NRbTqs6nuSELfW0GjdXJqGWxKKTh1OR6I0t3RJp0h+L460gTb1KZdp/qTHtqs5yozXKiLlM4Vmc6Ik9zpOKxHUUJtyh8dJPi+JuUPrqB5OE5MvyOkOL5JWkeu0h13UaS0xZSnLaS6mxLgr0N8XZWxNy3JvKeDbH224lz2U+i90mKEhzQlcfS1pBJhzafrqYSuppK6dKX09ksp6ulhidt9Qx2KhnsVIow9LeAaLC7kcHuRoZ79Az36BnpbWKkt4nelno61JUoSrPITw4h0usyMT7nyIu+S7c8inHlI16q4vheG8+3ugRetefCUA0M1fCyvYiRphyedxTwP4OVMFzFkCqF1tIw9MW+dJT6MVDuy3CFD915DlRFnpoERH4MywNEIBqrfcizhijG6iMZrXvIWO1DxqsjGKkIZrh0AohGpf5057hS5ncMfeIt2lPtpwCRMT5n3ENkBCJj21xr0r0pQFQXehZ54AkqfI8h9fpKhKG/C0QPDlBsd4DCe3vIvbWDtMvWZFyxoeD2bsodDv1NIJrsEkmuGaDokg3Zl2xIPWPOwwMrCd37KWnnzCi6aStA0W1bSm7bUnhjK/nXbMi/ZkPOJQsRiIyRueSjAhQ9OrSCxCOrSDy4gpg9n5BweCWPv/6clGNrDED0BUnHptZvJ3z1GQkHlwnFCns+mrKTKNR2AaG2C4jYsZj4/UvF6JzRKTK6RA93fjjFJZoMQ4HW8/GxmI3L+newWyW4RN7mJuJeG0GLCNkpxOaCdywkwHY+3paz8LSYiaeFCZ4WQlTMcd27OKydLtzcr5qG89oZPyoXEGZpfMzn4202T3RVXM3m4LxxFk6mM3Hc8J54fLBuOjc/e5Pz7/8XdmvewcNiHt7WC8VomYeFIFeL2biYm+BqMVuQ2RxczX4KNK7rZ3J/xR+4vfT3OH4xHdf1JnhumiNqMgT9NSAywo7D2ulc/fjX2H0+DVfTWVNmgCY7RZOByM/6fQK2fkiQ7UcEb/uY0J2fELbrU8J2fYqP5QLsvvgDbptm4mO5YAoU/V0g2r9CVPjuTwi2XYKf1XyCtwsuUfieZa91iZJPCS7R5EWtxuWqOZdsyLlkg6flfPy3LCF05ydTqrhjD35OwpEvSDq6VtyxlXXOnKxz5uScF2rocy+Yk3vBnOyL5uRcsiDp1DoCdy0haPdHxBz5nJija4g5vpa4Ext5dMaC5Au2pF7aTpHdV5TYH6fU6QRS5+Ni/M0oqeMxiu2PkHf3IDk3905xghLOmvPo1GbiTmzk4ZE1hB1aSfDepfjv+gif7e/jsWW+ADiG3xU3KxM8bebgtWUuPraL8N66EI8t83GznjvJNZqFq4UgZ8tZOFlNyMFihghE981eD0RX1k/j7Ko3ObH0Vxz7+BeCPv0lxz79NUc/+RVHP/olX3/4C4588F98teQ/Objo3zi46N84sPBfObzo3/hq4b9xdOG/c3zBv3Ny4b9xesm/c2ESEDmvewtvs+mEbZ9LzN4lJH+9jLRjK0j/ZiW559dTcsOCsvtbqXbdS53vVzSEHEcdfZbenAc8rQ6BJ0UwIuMvT6Q81WfwrCkThivgWR0MyXjems2wJomXLSkwnA8DOfxZ/4juQhdaMm7RmnGN1swrdEvuIo84ScXDsyhT79Iu9aOv6iFPqqPpr4lhqD6OEUUCo8pExlRJjKsfM65JnCQBiJ6phfhcb2UIPRXB9FQEG4AokqHaSH6WE+eHLCcGrSyTpqo8qgtSUFbkoJZL0FTl0VgtxOi08izqpcmGZazF4q6XNoVQrKCrykRXlUlbfR6dykJa64zxuSyaqjNpkgs11O31aTTXPDIsNwxCURyEpiwYbWmw8F/+UuHm1ghETSV+NBX5oi/0obHA09AIZ482/z7agrtTAEiAnlsi0KhyrqHIFnbyCGByU2hqM+zlUWc7osp6gCrrAYrMu0JpQfYtVNnCtaqcKyiyL6LIvogq6zKqrKuos2+gzbyFNvMu6qy7k2DoDursG2IDnCL7Korsq8JzZd+YAkPKHHvDDJEzylw3AYgknq8HomwBihTZD2jIuktDxi3RJXodFE0FootTYnPK1NuoM1xoLgqhQ55Ie1WaWLNtdIcEGEoyuENGIIpAXxGCptSPhiJ36gtdqCtwpjbPhbp8d+oLvATnpjQEdYXQJqepjENTGSe6Q811j8W6YyMEGZ2h1moBiFrlwus1yR6irwijsTRY3M+kyPegIc8dZaGnAETFXmik3qJ0Uj905UE0ycJproykR/GY9rokOupSBDUIv3sdDem0KzPoUucKFdw/AaDsCXhSZtKtyqZHmU63Io3O2iT05ZFCmYEBiFR5jsJi0viLfx2IIk4iDT9uiM3tF2JzIbuRBu2kOHAX0tAD1MSfpyH5Jg3pdtRmOAouRZ6HCEX1hf4iEDUUBYu7c+qLw4Q5rcrJQJRCuzqHDm0+Hfpi+toqGelVMDag4emwToi3DeoEZ8dYqjBJxnmikQE9IwPNjA228HSomeeDzYx2K+nVydDKsxhoq+Zpn4an/cJzjg01iY83ujnPxnp4NtbD06cCFD19NsDTZ0M8fzHC8xcjvHg1LOrliyERjEQgGumfAkQvh3r5drBXmCMa7Oa74R5GO5vo1tXSoa6iTSmnTSWjQ11Bl65CiJw1ldKmKaBZmU1TQxb6uhTUVfGoysJpyPOkOs2OothL5EacIv/hGUpiLlGWcF1owjM04lWm3KEi5RbSxJsUx18nP+Yy+TGXKYy+TH7EObKCj5Pud4hUr72kuO8k2XmrCETJjlsEIHLYSsyDrYTfsyHafiexLgdJCbpITV4wrfUZtKskdOqKRBjq0svobK6mu7V2CgT9LSCakFYEotEnzWJcsVVZgapcQv7jCGL97xHtdZGsh7eoy/KioyyUvopghmSBjMmDGJELf9C+7yowROfKYbyGb3sEMOpuSKK3PoFhdTIj2sc8qYnkh5YUnjU85GltKKrkG/QVuzAs82BU7sOgzIehSv8pQDQ+CYhGayIYkgUzWBbIcKm/WLM9XOJHY8JNKgK+oTX5/hSXqDvHdepi1nTnKUDU9vi+CETKyEtUBZ2iwvcYpd5fU+JxWIQhY2Su0PkgBY77KXDcT6HjfgodJoCo0G6/OEeUdc1WgKJL1pTZH0Rqtw+p3b7XAtFkl8gIRDmXt5JzeSsZF6yIP7qWkD2f8Oj4WrIuWFB61xCdu21L0U1bCq5vEWNzOefNxMhc6gnBARIWrwruT9LhlaR8vZqIXR/y6NAKUo6tEXYR/Q0gMhYrvM4lCrVdQNTuD0g4uOyvuEQf/lWXyN9yDj4Ws/Eym4Xzure5v/INHNf8gQCb+SIUhWxfKCp0xyKCty3Az3o23uYzDTLBc/NM3Ezfw2X9dJzWvIPj6mk4rp6G64YZeG2eja/lPHwt5+FnNR8fi7l4m88RI2KuZiY4b3oPJ9MZOJnOwHHDdBzWv8uDde9w74s/cHbxv3Pjs9/iamaCt818vC3n4mk+Bw8LQe4Ws6bI1cwEVzOTn5QduG+cidOad7i/4g/YrXwL57Uz8Nw0R1iI+r8AIrdNJjisnc6DL97m9mdv8uCLt0W4M0LR5OsmA5H/lg+mAJFR4buXCt+Lje/hvnnOFCgyRub+HhDFHFhB1L5lhG7/QPhe2ywUonZfLnutS2ScJTLO/hhljL5lnbci9vAXeJjNJWTHR4Tt+pSHXy6bBEUrRShKPbGB9FMbyTi9mZzzFlMicxlnzcQYatThlfhue5+IQ6uIPLqaqKPrSL1sS/rVHWTd2ku+3WFKXb6h1OUbAYAcjlJ4/zD59w6JkbiMa7vJuLyd5HM2PDpjMSUKF7TvM/y/XErAnk8J2reM4L1L8d2xBE/bhbhZz8XF3ARnsxk4mwmV1a5mE3I3nz0B1VMkwJCblYkIRY6WM3G0nMkDs+kiDN03m8HtTQYgMsTkrm14W4Shox/9nK8//jlHP/mFAEKf/IrDH/wXBxf9Hw4s/Hf2L/g39s3/F/bN/xf2zvsn9s3/Z/bP+2e+mvcvHJn7Lxyb+698M+dfubb0t9z+7HfYffF7nNZOI3jbAkJt5wnaNof4Ax8RtW8J8Yc+5vHXn5F24guyzm+g4IYlxXe3knfHmrz722gIPkFPrgtd0gDaS4MYbojlf7ol8EzOn3skjOuSGFY94s9dudAn4S9d6fyxKZHeMm86itxolTgyIvPmB2UwY+VuVEd8gyzsG3pKPOiXBTBYHSZG3YYb4hmqj2OoPm4CiKbA0AQQjTRE860+mZGGaLrLg+goDZgoWKiO4Gep4S7kxfsiTY9AnvuI5rpitNVFaGuL0dcW0VRfiL6uQCxUmFy7LThGAhAZnSJjuYJxpqipLleMzLU1ZNKpyKC1LhldebS4+0MpFYCoodAbtdQXbZk/ulIfdCXeNBV501zghT7fk8Y8V3R5Dmhy7/4UgHIEkFGLuoYq6yrKzMmtazcE6Mm6PwmE7hskAJEi5xaKnBsocq+hyJ0AIkX2ZRFw1Fm3hJKCzPvCMesu6qxbQgW24TUnHn8LVfbdKSCkzHX6iTM0WQ25HhPKdqU+2wlFloMIRPXp16nPuGrQZVF16VNLFcSvO+0qyrTrKFJuoUp3oLkoiO6qx3TWpItA1FZtmB+qTKZF9pjmCiEu1yKLpkUWgb4sCHWxD4oCoRFPkeeMIs+ZujwX6iRu1OV5CzftJSGGG/QYtNVx6OsTaakXlnwK+4omonGT1VIZR4s8Bn1pGJriQFSF/ijyvVDne6PM9xAb+JT5HqgLhKY/bZEP2mIvdCUCEDWWBtJUHkZTeQQt8hjaqh6JsNVW85jW6kSaq5MNxQvpdCoy6FZlizJCUKcyjU5lGl2qdHpVmYLDVPeYFnkMujLj5+eLusAdZa4TsuQblD26ZICi85TGCiqLPkdZ5FnRJSqLOIY04hBl4QcoDf8SadhupKF7kEcfRZF8FWX6PRrS7anNcKQuW4ht1eV7UpfnTUOBPw0F/lNcIkVxCAppOOrySBrlscIcVm2isKdJnUmHTkK7Po+u5iL6OmUM99UL8z4DGkb7VYw8UTL4RMFAXwP9PfX099Qz0NfAYG8Dw70qBvs0DPcLUPR0qFWY6XmiY7xXy3ivltFuJaPdSsZ6VIz3ahnr1vDsSTMvB1qFGZ/RLl6N9fBivIdXT3t58fQJL58N8uL5IC9fDBk0wssXI7x6OSocn4/wYnyIF+NDPB8b5MVYvwGGevh2pIvvhrv4fqiL74c7+H64gz8OtjPcpqRTXUGnuoJ2pZROdRndjTKetMjpba6kq1FKizofvTIbnSIVbV0iyuqHKCoCUeS5In98g6KHp8kN+ZrckGNIQo9TGHGKooenKYw6R0HkWfKjTiOJPEV+1FlyI86QE35aUOgJsoKPkuF/mDTf/aR67SXZTWiWS3YWYCjZcQuJDltIdNpOrL0tD+9tI9Z1P7kR16jJ8aepKol2lYQObSEdeikdeqkIRN1N1fQ0102UKRgWsg52qBnsmApBxjmhJx1KejvU9Hao6e/SM9zTzP98O8qLwQ4aa4qpLkghKdSVhx5XifY6j7owhOdNmYwq4lGl2tGe58ZIuQ9jMj+6i9zpq/CH/jx4Vc3ztkxedBYw3poj6mlLDs+aMnnWnM6oOolxbTKj6iR6K4NQpV5iRObEWLUX/aXuoks0VhXOs9poxuuiGauNYqw2itGaSIYrQxksC2RAGkB/sQ/9BZ4MFXvTle1IXeRFlNGX6c12pjfbmScSoUhB3EE0GYjSnelIc6I9WZgj0kRfozbknLiA1VivbZQIRE6HKXA8SKHDQQrsD4gSoejePvLv7CHnxk4yr24j4cwm8u/spshur7Ck9e8AUe71reRc20LWVRvSL1qQdsGSpNObiDi0iuivviDhm3UU3d5Jmd1uim5vp/CWLQU3t5J71ZqcSxbkXLIg8/xmUk9vEIDoxDpSvhEicUYoSjm2hsg9HxJ/cBmJR1aQcuwLko9+LkqEob8DRKG2CwjZOp8gm3nE7ftEcIkOriDx4AoSDnxG7N5Pid79MQ93fkjEjvcNLtEiAq0X4mc1XwQVH4u5uG2ayYPVb3F/5Rt4bp5J4JYFBNsuImTb4ikK27aYkC0L8bc0wdd8Jt6bZ+G9eRZem2bivmnGFChyWvMObqbv4Ws5jwDrhQRYL8THah6e5nMEqDGbjftmE1w3TgCREYoerHsHu7XTsF8zjSsf/Zw7K97E03yOCERGd8rbcrbBrZqJh/ksPMxn4W4287Vy2yRAkd2q/xaBbXIpwj+mObhsmInT+ve4s+K/ubfqLXGO6MdA5Go6C/fNc4SmOeuF+G9ZIkbljDBkrLcO2Pq+eI23xfxJLtFCgrYtEWeCovYtI3r/cmIOCBBkBKL4gyuJP7iSlGPrCNq6GF/LeYRu/2BKffbrZolSTm8WnSIjEGWesyTnnBU556wI2/UpbptMiN77GQ93LSVqz3Ki9ggg9ujQKhK/Xk3KpMWvySeFBrjsSzbkXd+O5No2YfHqZRsenzEneM9yYo9tIPPqNooeHKLG+wwyj9OUuhyj2PEIRQ8OkX9PiL/l3NhN5pUdJJ+zIf6kGQ+PrCP80BoiD68m8vBqwg9/QfD+FfjuFooRfLa/j++OD/DZvlhweizn4G41VwQbl80zcN40HedN04VCgk1TJcKRxSwxFmoEIleLWbiYz8TRbCImd2fju9xc/xZX1/4319YJbtCV9dO4tuFdrptO5/TKN0TwmaxD7/+cg0v+i/0L/4Pdc/+FXXP+v4nj7H9i9+x/Yu/sf2b/7H/mgMn/y8GZ/w9HTP6J0wv/g0vv/xyn9dPxNjfBzXQ6oTsWTdICwncuJHzPEqL2f0jSsc+JP7qC1DPryLthjfTBTqrdDyF3P0CF+35K3A/QlGEHnanwvBjaE/lWF8VzZTijtUGMVAXwtCaA57WBPK8N5XltKN+pYxmuCuFJhS9j1cH8WRcPTYn0S70pCjpOZ4ErY3XhjNY9ZLAqgrH6aMaVjxhVxDOqiOepKoFn6tc4Q9oEnmkTGFVE8UwTxzNNHN0VAUKqoTqMwdpw+uTB/CzzoQsZkS6UZ4TTqSimua4YfW0JmuoidHUlhuhJ0SQAKpyi1oa8iUKFeol4bnx/u7KQDnWRYUGrRNgaX5OIrjyWuvwgZFmeVOf5oCoOMMyF+KIp8RVucou8BFfIUJGtkzihldhNcYBUOddEF0aRdd2wl8cIJldQZBjh4AqK9OuCw5J5dxIICWrIuENDxi0asm8adJ2G7Ks0ZF2aUOYVFFk3BXDKvIsi8y6qzNsGTdRhKzIu/ujxd4XIW5aDwRVy+Ykz9A8BkeHzrE+/+SMoElSXfkWcL5r4mgUgUqdepyH5Oso0O5oK/emuSqTT0CzXXpNJW3UabXIjECUa3CEBiPRlIagKfWkQK8FdUUlcUUmcaZAYgEjiYYCiQJSlESIQNdY9orkukeYaQ122AYZaKgXpZfE0VcSgL4+kURqKuigARb6XYX5DgEaVxF2EIqM0hd5oCr3RFnsJUCT1QycNQF8Wgr5U2AvVLItGXxkrvJ4RwqqSaKlJEYFoshtkrIUX2vBShUZEhVAC0lYdh748wjDL5IeqyBtFgRvVmXaUJ12j7NEVSuMvI42dgKIJIDpD6cNThgruryl7eAhpxD5KwvdSEXmYusSzwoxXxn3qUx8IkbksJ2pyXITva74nDYW+BiCa6hQpS0InAVE8zTWPaKlPpl2dTqc2hw5djghFvR1lPOmqZLC3hpH+Ooaf1DLQU82TrkqDqgR11hhUx0C3isEetaGVTs94n55RIxB1qRnqaGCwvY7nvRr+ONDCd/3NvOpv5tvhVr4b7eKP4928Guvi2/FuXj3t5dtn/Xz7rJ/vng/w6vkQr54LYPTq5fAUIHr5bJjnvolUEgAAIABJREFU4/28Gh/g5UgPL0e7+Hakg++GO/h+uM2gFl4N6OnTy2muE5zr5rp82pWF9Oik9OnL6W0spUNbTLMym8b6NDS1Caiqo2mQBVMn9aQ66x7l8efJC/8aSfBX5AYdISdQOEqCvyYn+AhZIYIyg74iM+hrMgImlB5wmFT/Q6T7HSDVZx/J7rtJct5BkpPtJCCyJclxO4+cdhLjuIMoh50k+x6nOOEBLVUJdKpy6NIW0dUofS0Qdetr6W2pNUCR4m8C0ZMOJX3tCnraVfS0q+jv0tPf0URfi5rGainyvBTyEkJ56Hmbhx5XKYhzol0ezbg2laHaaHqkfvRKPektcKEj146xKj/oTGZEEcaQKooXrek8b81mvDWL0bYJKBpvzuapPoMRXTqDmlRGdOmMauLRZV6jp/AWA+Uu9Je6M1Tpb4jNhTJeHSnC0GQgGjAA0ZNiP54UeTFY5MmTfDd0SbeQOO+lM8OerkwHhgs9BQgyqCPD8bVA1JxwB0XEZWR+J6ZE46Y0yrkeNrhDB8l3ODAFhn4MRAV395J3ezeZV7eRfN6Cx+fMKby3h4K7X/6vgCjtgjnJZ81JPWfBo282EHn4c2KOfE7WJUuK7+wQ9hIZoEhy3Ybcq9aiU5R+ZiMpp9ZPOEUn1olQlHB4JY8OLyfuwFLiDy7j8dcrpwDRP+oQGWNzAVazidixWKjiPvCZCEXx+5cTu/dTYvZ8MgFFtu8TsmUxAQYoMoKRt+VcnNZP58Hnwn+efSxmE7hlwYRTNAmIQrf+/5y9d1TVd7rvn/O7M5PJzJx75q57Zybdhj1q2iTG2BuKgNgbKoLdRI0FC0Wp0nvv0nvZ9N47bGDvTQcBRcWCNZrMuXet1++Pz95fQE3mzPnjtWgibEyW++X7ed7PpwRunoOf/mxJiIQUzcJ1nZYkRNdWfozz2ql46c6WhMh387wJQqRhfErktF4LB+2pgjVTMFv4f7D89q84rp2Kt8HcCVLks2kOPptnqYVo+q8KkbueSLKcVk/BfsVHIslaO3VCffZ/RYg0o3P2KydjvewjaZdII0WafaLxTXNjic/nBO/4uyRFYXu+IdxwEaG7F+K9cZ4kV5qUSFO9PT4lijL69o1ClHBwOWnH13LdcCEBmxcQuOVTKYH6pV0iTVKkEaFXhSjtxHo89T/Bb9MCIg2/JdLwW6L2LSbWaBmxJiukSu+kUzrq/1c2kX52E6lnDEg/u4msi9ukGu0axyM0uIpmuAb3U9S6n6TC6QQldocpsD5AwZV9FFzZR57lXrIv7UB2fgtRh1cTsn8Jfju+ImDX1/jt+Aq/nV/it/NLtfx8geeOz/Hc9hme20QRgkaGnPVm4KCjhYOOFk46U3HSmSoJ0asy5D5OhqS0US1BLvozcNbTwkF3OvY607BZr8XV9dO4vOZjzi0T94PM1k3GUm8ml3WmcWbFRxz/5i+YfP4/2f/ZnzD6/N8Fn/0H++f/O3s/+YMkQLtnvc3uWW+zZ87v3yhEB2b+hmOf/AHTr/+C5ZIPMf9G1L676woh8tk4G2+DmWKMddNM3DdOJ2DnfCJNFpLw3QqyL+hSYLGVcntDal2MafQ4QnvQaQbjzbibbsPDUnee1fnzotGfp3U+/KM1hJdNAfxY582zKneeVDjzpMKVRxWejFb48n9V8bxUxPCjMooXbdH8pIznH+2JvGiLpjPbgfZMe4YrfLnfGM69hjBGm6N43BKrbpJL4Kky6ReF6LEqgaeqOJ4oY3mqiuNeUzi3agK5VRPIcG0Qw7VBvJURYkdGmD2lqYGiLltZSU+LECJVQwldTSX0tJRIAqQZl7vRVqp+u5j+VvEkpK9lYg33gLJEuk80pCiivyWLnqY0OmsTUVbF0FoeTn2eL5WZrtRmu9Jc6Im8yENKIZSFLnQUutJZ6Ex3gTOdeddEC1ze+JG2i+PG4i5NrKGWxshMJSGSyyxpybQaEyGZjUAtRK3ZlrRmjwmRPOeCIPsS8myzCTI0xlXxOVnjhEgzpqf59dkOtGY7SWNyGiFS5LujLPAYI98LRZ4nijz1+Jy6erstR+wRKbJtac26SkuWxWvIZeY0yy5NoFVmTluGOcr0y7SoU4jeYl9u1icw1JjKYKNMiFF9Bv31qfTVJdNbmyCVKXRVhKEoDqS10Efct1ELiRAiV3VduDstBZ7Ii3xoKQlEURlOe300nY2x9DQn0N0UJ90p6q2Pp7suTiRCarqqIlGWBNFW5EtrgbsYFVQ37WlKJ8bfapogROqkqLPcT5RvVATTVRFGV1WEkKyaKDprYgTVcXTVJdDblCIJz6sMtKQz0JoqcaM5mb7GOLprrksy1FbqjaLEm+YCF2ozbKlMNJeoSBByVB1/ierYi9REm1ITeZaaqB+ojjxJReQxKqIOURFtQlWUCbWxR1GkX5BaAFszHdRC5EBzjpDNlgJPWoq9hRSpxaitOFBQHkx7VcS46vE4euXJ3FClM9iRzUBHtlqK8hjozmegu5CbvcUM95cxMlTJyFC1xJ2BKm7fqGa4r0ZNHbcHGrgz2Mz9oVYe3FQyOtzO6G2lxP2BFgZU5Qx1VPL0lpJnwypejHTx08Ne/vH4Bv94MsTPjwf5+fEgL58M8tPTW/z05Db/eHqHn57d4cXzEV48HxFlCs+FJP349B4/Pr3L8yd3RLL0eIgXjwd48XiAl6O9/PSwl59Gu/lptJunw20MKsvprMuitymPznoZvU05DLYVSpX//S05dDem016XiKo6GkVVKC2l3jQXOVORcon88KPkBBmTF3qQ3EBBfoB4mRVoTFagMZlBxsgCTMj0N0Hmd3ACGb4HyPA1Id3bmFR3Q5Kcdo5J0StClOCylwQ3E/KuX6K5wPeViu0KiVvdNdzqquNWT6OUEP13hGjkVjcjQ10o68qpykumOD2SlDBXwl0vkxpsy62WDF70F/GiN4cnikRuVwfSLrOmJ9uW580h3C33pDXNgpvVPoy0Xud5n4wnfZk86c/hSX+ekKHefJ70iqTocU+OJEWPO5IZrnKlM/MiN0vseVDtxd1KLx7UBfCwWqREj5quS4w2RnC/LpR71UHcrVALUakPd0o8uFcmUqIi9wM0hp3mRoYddwvcuJnrzGC2w9gOUZYTg2oxGshwoj/Flq74qzSHnqPM48jYfpCaNwnRmxKiCVJkd4B8633kWO4m4+JmEk7rSAdb/ztClHlhMxnnDYg6spLIg0uJO7aS3EubxF0im91SSlRgsZUi861il+jsBmTqA62anaL079eSdnw1iYfEWFyc8SLijBeRcnQZKUeXkHp8GWknlpN6fBmJh78V/IIQiQY5UZEdtOUT/A1midG5cUKUaCxKHOKMFo1J0c6vCNv+BUHbPpMExW+LSG58Nn2CzYr3sVr2Lm4btPDbOo/g7Z++JkRjKdEcvHVn46s3B1898bqX7lyc12jhsnY6jqumYL98Ei5rp+OjP4+AzaI9zXvjPGkXSEpV9OdKu0TOOjMlHNdqYbX0Qy5//Resln4oyYUmLfLdPBefTXMm7DVpkqLxcuShP1OkADrTcVw7FbuVH2G19H2urZ70xpRII2q/JETuunNw0p6O3YpJWC/7aELb3Hgp0rxv/F7QqymRZj8naPuXUsI0lhLNe2NKpBGiWJNlxJosI/7QchKPrCTxyEpiTZYRsutLtUx9Qdieb4jY/3pKlPLdepK+Xy/dJtI0z40foSu4tJ3re7/FbcMsArZ9wfW9S4jct5So/cuINl5JzLG1xH2vQ/xpXRJ+2CgVGuRbGVHldIxGz9PUu50UrXB2Bym1O0iR1QEx9nZmM0kn9Uk8oUvckXVEG68kfN8SgncvImDHV3hvXoCnwTy8Ns2XjtX6bfscn60L8Nm6AO9tC/DcLvZ+PLbOw3O7eNt96xxcN87ESXca9usmY79uMo7rp+C4fookRhoRctEVuOoJ8dHspLnoz8JRTyRCDrrTcdCdjo3OVK6snYzFqsmYrZ7M5TWTMVs3lcs60zDXnYG5/kyOLvoLBz7/M7vm/J7dc99h99x32DPvDxI7Z7/D9hlvS+yc+Xt2zvz9OCESaITIZPbvOff137BdMw13vXk4rpuJ3eopOGhriVbCTXPw3jIX7y1z8do6l4DdnxFh/A2J360m+QdtCq5so/DqTkqs91Bmu5caJxMU/icZTrDgca4TNIbxj0o/fir35D+rfXlZ5sHTQmce5dgxmm3LgxxrRnKsuZNlx1C2Pc8bQ/mpLYaflLE8k1/nRWssL1VJPG+L5V5DGK3ptnTnuzJSH8qIWogeyaN5oojniSKep0pRnPD0F3jWHs/jthhJjO41hdNf5i0dbH0ryfsSmWH25Me6U5oaSFNZCsq6XHpby1HVF9DVXES3XLTLvUmIBpQlUgrU31ooCZFGhjTC1N+SR496oVlVk4CqStQzqyrDqcl2pyTJltIUGxryXGjKc6Yl34m2fAfaC5zoKHCgu/Aanfk26qIEMxS5F1DkXpD2e9qyLki3eEQDm9ijaUo7Q1PaOZrTL9KcdpnmDAvksqvIM6yRZ1hLMiRSF8sxucg2U0vQJUmG5Fnj06XXpUgSItnF14SoJcueliwhRZon+UIq/rkQteW40pbjTGu2g7Tv1JJ55Z8KkTzdDHm6Ga3pZijSLqFIM6M9y5reEk9u1kUx1JjIzaY0BhvTGaxPYaBO7PH01cWL8bWqCFSlwWoZ+jUhElIkDoL6o6oMpbNOCJGQISFEfQ2C3vp4aUSuuzqKzvJQWgt9kOe6I89zRp7nqH7prB4vdJrwdTRjcxopUhV701HqKx3L1UhRR2WYVMfdXhVBe6VIUn5ViMbLUEsS/U0Jova7IhhluT9tpd60lYp0qDHXidoMW8qTLKlKthgTonizV4ToPDWRZ6mOPElV5DEqoo5QEXWIyujD1MefQJV1WeyjZV+jNdMBucyR5iwHmnOckOe60pzvRmuhF/IiL0mK2kr8xc+6PIT2qjC66iKlpr/e5gRuKNK42Z7JUGcWgx2ZDHRm0qeS0aNIp7stjT6VjJs9Bdy9UTqOcu70VTDcW8lwbyW3eoUc3e6vZ2Sgkfs35TwcbmX0dhujt9t4PCzoqM+iqSyJzoYcnt1u5cU9FS/vt/PTaLdouHuiRi1I/3gyxH8+vck/ng3z07Nhfnx2ixfPh3nx/M5Entzk5dNbvHwyyMsnN/j5SR8vR7v5abSTlw87eHlfyehQA/1t+ahqUuioS6O9NpmOuhSxk9OWzUCLaLfsqkmkvTISVXkIilI/Wgqdac6zpTDqJNkhJmQF7SMv+AD5IWohCjQmP9CYnABjSYpkAQeQ+RlLAiQ4MEGIUtz2kOAshCjRcTtJDq8K0X6SvI5RGmdNR2UEt9vzJBkSR1h/TYha/mUhGh5QMnqnh7a6QhpK0ilODyM11JEobzOKkzwZUeUw0pJKX0WY+IeSSn8eNoQyXO5JW5IZPbl23K8L4IE8nFFFDC/60nnak86z/iye9Oe8UYgedWeLhEiZyHNFBKr0y3RnXeFhjTe3K925X+vLwxp/HtUF8bgx7DUhulsdxEhlILfL/YUQlXlyt1SkRH0yG9Jtt6GIuUR/mq0kRAOZjgxmOr4mRH3JNrTHmFMf+AOl7ofV+0EmFDsdmiBFvzYyV2h/QKLYTlBgs5/cK3vIuryNtPMGpJzVJ+/Krv+WEGWcN0BmuonEk+uJObKC0P3iCUeR5TbKbHZPGJ0rMhfNczmm+mSe3TAhIdLsFKUcFWNxmpQozngRCYcWSVKUcnQJSUcW/1Mhitj1mXRvyFt3OqHb54vCBuMlxBktmpAUaaQoas9CInZ+RcgOIUV+W8RYlveWeXht/gSX9VOxWvYu9qs+xNtgNkHbFkgFC+OFKHTbpwRsmivJkAYv3bm4as/AVXuGJET2yyfhtn4mfptEQuI7rhxBKiPYKKTIZcMsSYac1ovRtGurp3B1yftc+up/47hWC99xSZPv5rn4bZ2H7+a5ail6sxCJkTkhRE7a06SbQjYrPsRlvdZ/S4g89OZKo3P2Kye/UYpeF5yJKZFmPydy32LC9nxD8I6/46Q9XRI/n02fvDEl0iRFGhnSkHhkJUlHVxFl9C0eerPx2/KZSKL2vp4SJZ9Y99rBVtk5AzLPb5ogRvkXt+G37XPsVk8hdM+3hO9bQpjRUiIOriTyqDYx3+sSe1qf+LObKHU8Rrnjcaqcv6Pa9QS5Foaknd+M7PwWZOfF2FzcifVEmqwkYv9Swg0XE7bnW4K3fSnuNG3+DF+D+XhumIPb+pm468xS/zmLY7X+Wz/Fd/O8cRIwD/ctn4yxdQ6um8SukMOGqdivm8w1nSmSEGmkSDMe56KrhZPuNJx0p0nic22DlrpBbiZ2ujOw1ZmOlY4WltqTubxqEheXf4zpio8xXTWZsys/5vsl72H85X+ohedtds5+R2LXnD+wa86YCG2d/jabp/2WzdP+B1u0fsMOtRTtmf2HV4ToHfbPfpvjn/+Zy8s+xnnjPPx2fY3v9r+rGxln4LvjC6IPLyf68HKijiwn+ugK4r5bQ/Lp9chMN5J9eQvZl7eQdWkTmRcMkJlupMByBxX2+5F7H6Mj+BT3kq14muXIizwnnmZdYyTBnLvxZtyNv8SduIvcirvAQJwp/fEX6Y4zoz/Nlkc1QfynMo4XrbE8b4nj5/ZkXrQn8LApgqEKP1rTbekr9eJ2XTAPmyIFLdGMtsZKYvRIGc9jVQLPu5J52p7II6V4n2ZcTpMSPVXFcaPch94ST4aq/HkrP8KaVN9LZIVaUyULoK4gio76LLqaC2iryZZquHuaC+lrKZLKFIZUFQypxDiKhn5liYTmfYMqwQ1FIX2tOfQ2y+hpyqC7MZWexiR66+ORF/tTmmpPaZot5Wk21GXZ05RjjzxHHEvV7AyJ8ThTFDnnJNqyz6LIOo8i8wKtGeel2mkNGiFqSjOlKfUSTenmNKVZ0px+heb0K8jVtGZY0pphOU4wzCYgJT2Z9oIJu0djgtKWaUZb5vjPtVCP6al/fY49rTn2tOU40pbjiCLfFVWhO6pCT1SFnq+LUY4HbTmuKLOdUWQ5TCiAaFWP6olxPQt1A525JELydAta0ywkIWpNvYgq05KeQmeGaoK52RjFUFM8gw0JEgP1cdyoEy1v7RXBKIr9aSvyHkMaW1OneAWCNwmRECFBX2Mc/U0J9DcIEWqvCEdZGoqqVHyN1gJ3mnOcaM4Wf+4aNG18YmfJVRIx8TMTP7f2Im9xKLdELURlQXSVB9NZIWivCBVUhaGqjqarPk5UHMvTGGxJVd/FEtxoTlaTSH9THN31UbRXhaEsC0RZ7o+izIeWYk9aCtxpzBUJUXWqFdUpQoqqEs2pSjSnJsGcmjgzamMuUxtlSm30OZESRR2nKvKIemzOmFqNEGXZosxyoFXmRFOGA02Z12jOckCe5yySsgIv8fMt8kZZKsYDNY+tqyqC7prrooxCnRTdaEnipiqdW+0Z3FSlM9iWQp88kY6GONrrYlHWRNNeF0tPcwo327O53ZXHSG8h93pLuNdbxt3eCu70VXC3v5q7/dXcG6jn/mAjozebeTQs5/HtFh7fbuHZHTkPb9RSnBqAsiqV251l3Oup4slQI8/vtvDzgw5+Gu2U+PlRLz+P9vPzaD8/PernxdNBXj4bkvhJLUkvng7ydLSPHx/18uJxLz897uKnx128eKDk2b02nt1p4vFwA7faC+ioS0FZHY+qRhxdVdXG0Vp2nabiMORFYbQVhaMsDaejLITWQi9q0mwoiDlLbsRxckIPkxVoRFbQPnKD9pMfaExegJFEtv8Bsv0PkBlwAJmfkdgT8jGSkPkcUGNChrcxyR6GJLrsItFlj0iKnLaPEyJDEl2MyQg4TX2mOwPyFAYVuePSoSq1DFUx3FPLcE89w71NDPfKx8mQcgKSEA21cXeojTsDLWKHaFDQ392AorGEstx4cpICSL/uSkKgFdlRjvTWJPGoK58nXdk87czkx840XnYk8397knnWEk5/gQO3ytx42hLOi444RuQRPFDG8aQ7jSd9mTzry+FZXx5PXhGixz05POxM55EqhaeKWJ40hdKaYs5ItScjlR7cq/LkYY03o7V+PKwXUvSk6TqP6sN5UB/GvdpgSYpGKkRKdLfUh5FiD+4WuVLmd4RiD2P6060ZkNkymHmNAZk9g5nXuCm7xk2ZkKMb6dfoTbSl7boZVX6nKHE9QoGTCfkOBwXXDlDoYESpkwkVroepcD1MmdNhih3GhKjQzkQgCZEJhTbGFNoajaVEl7aReFaXbLPtFFoZUmyzj2JbQ4ptDSmx2kuJ1d7X7hHlmm0l84IBGef1yTivj8x0I+nn9Eg4IQoWrpssJufiJkqt9lBqtYeSqzspstxGsYWQovyLm8g6p4vs1LoJQpTxnUiJNGNx8SbfErX/K+KMF5F4eIk6LVomCZOmIOFVKRovRNd3fyEdXA3b8RlxRouINvx6ghBppCja8JsJQuS/9VP8tiyQnmh66M/EftWHWC9/D/tVH+JrMEdKiUJ3fS4JkXTbaOMn+OnPlfDSnY3nhlm4rZ+O54ZZuKydju3Sj3BcNQVvvU+kGzvjhWh8YvRqS5tmX8duxSTMv/kbZgv/ivdG8eTYXXeW9L1rpOhVIXpVjNw2zJggRXYrP8JJe5qUEo0f43szcyU037PdiklYLf0Qx7Vakii9+pg0e0Sax6+RofF7RJH7FhN9YJk0ajexbe4LQnZ9RbjhQonI/YuIMV76RiGKP7SchMMr8N28gOAdf5e+RvSBZcQfHEuJEr9Tc3I9yac3kH52IzLTTchMN6nFSNzfSj29Hhe9OQTs+pqIgyuJ/W49yWf0KbQxptTxCFXux6n1PEWF0zEKrA+Qa2FIuukWkk7qEnVoBUF7FuK380v8t3+B37bPRfK1aR7+Gz+RCNy8gKAtnxJgMA+PddPFsV9tLbz0ZuJrMIegbQuk/2a9Ns+RxtqkBriNMyQRuqYzZYIIOelMxWHdZBzUaZGr3gwpRbq2YSrXNmhhu2EaVjpiHM5SezJXtKdxZf10CYt10zFdNZnvv3mXg5/9mf3z/wPDOX9k56w/sn3GO2zR+h2bp/2WrdPfZuesP7Jj5h/YOPU36E56S2LTlN+wdfrb7JrzJ3bN+RO7Z/2RPbP/xL55/5MDC/7MD0smcX7FVMy0Z3BFdy5+RksJOrSKyONriTu1gYRTuhRcNSTlrAGx360n8YcNgjP6grO6JJ/RJeWsPiln9Yk6vlp6Pcd8BzLTjaSc0SH51FoSTqyiynY3rR6H6Q38nt7A77kbdZHReAtGoi/R6/8dHb6HaXTbR4OHMaWOe8m/tpfuZGt+bo6BrjRetMbzUpXEj6pEflQl8lyZQFvGNboKPRlpiGCkLpx79RHcb47gYUskj9tieNwWw6hC8GN3Kk/bE3nYFsuD1mgpHXqqiuNZezzPO5K413idgYoA+st8eashzZ3soMuk+JqSc92e0jR/6gqiaK1MQ9WQ80+FaLCjbAJDneVChNRv3+oo51ZHOUPtJQyqihlSFDCoyOVGW7Z6RyONzpooarLdyU+wpCjRkvIUC+oyrWjOsaY1xxp5thnNsgs0ZZyjOeM08sxTEi3pp2lJPzNBhJpTfpBoSDlNQ8oZGpLP0ZBsSn3KJepTLtGYakFjqgVNKYLmNHNBhplAk7JkXkau3j0S43V2asaP2o3t9bTKLotabM1uj3pMTy67KsiyQp5lRYtajtrynFAWuP2LQjRWAvHLQmSBPN2CllRzWlMvo0i5SGvSWVpSzqHKsaK/wotbjeHcaopmsDFGYqAhiv6660KGSkXdtaby+p8JUVuBF21FvuJJeu1EIeptiKW3IZb+BlGr3VEZgaI0iJYCb5rzPcQuUq4Dzdm2NOdYS0hilO8kUkN1uqb5upqfW0exj6DUn47SQEmMxqRIyIOqMlySop7GJPobk6TkSkqv6uPpbYiluz6KjuoI2srVMlTqJwlRc74bDTkiIapJs6EmRUhRdZIFNQnm1MabUx9nTn2MGXXRF6mNPkdt9BlqIo9TFXGY0jAjSkL3Uxl9VJReyKxoy7iGPN0BeboDLVkOyHOcaMl3obXAVZ2E+aprx/0kKdIcpZWojqSrNpr+pgQGW5K52ZrCYGsifY0x0uNprwqjvUr82r7GOAbkKQwrZNztyuFeTyH3e4u431/KSH8pI/3l3L1Rzr3Bau4P1fDgZh2jt+p5NNzAo+EGnt5uZHSghqaSGFQ1KdxqL+J2Zwn3+yp5PFjHsztNPL/bwtMRwbMRJT/eU/HiQTs/PuzixeNeXjy9wctnA/z0fJCXzwZ4OtojasBvt/LwThujI608vivn8UgTj+808uBmDfdvVHCnt5i+lgxUtXEoqmNQ1kTT0RCHojqC1vJQ5MWB1GZ5UifzoDrdhZq0a1QlXaEk9jy5YcfIDjlETpAx2QF7yQncR47/XrJ995Hls1ciw3sfGd77SPfRYPQGITJB5mNClu9B0rwOkOS+Vy1Eu0l23Emy406SnHaT4GRImucRiiLNaC3w40ZTKkPKvDcIUY2Qoe5Ghnvl/w0hGpOiDkU5deUZFMjCSI12Iy3CgcSgq3RUxfOwq5BHXbkThOhFexIv2+N40hTK7QpP7lZ6MdoUwlNFNA/bonigjONRVwrPen9ZiB51Z0tC9KMymectMfTlOzJY5MyDGg/uVbvzoMaDh7WeE6TocUOEJET360K5VxvMSJX/OCHyYijHkcFse7Ku7aI9/hJ9aVcZkNkyILNnQGavFqJrDGY60p9mT2ecFc0hplT4fE+R2xEKHA+NCZG9CQV2RhTa76fM+eAbhajAVo2dkfi1NsaSEGlSIpnZDlJNDUi/tJlcy51vFCJNSjReijT/sppxXp/0c3rITDeSfHIdkQeXEma0iNTT6ykw3y4JUfGV7ZIQFZptee0ukUaIRPPcCknDFkOMAAAgAElEQVSIoo2+Jtroa+JNviXx8BKSjiwl6chSSYjelBJd3/2FJEQaOfLbOBNfvVlE7fmKOKNF0sjcvyJEPpvm4K43g2urP8Ju5Qe4rZ82YZcobMdnE1rrAjcvkJ7QaoTIS3c27joz1HI0B8dVot3NVXsG3hvn4bflM3wM5kvS8GtCpJEix7Va2K+cjNnCv+K4VgufTZ+oExCRnvhvm69OiWa/UYqkpGic9GjG55y0p+G4dipuG2a8cb/p14TIx2A+bhtmYbdiEnYrJuGkPX3CPtH4x/ZqQqQRFU2DW5TREqKMlhC6eyFO2tMnSNSbhEgzPjc+JUo4vGICmgOw4nMXEWW0hBjjsZRII0QJailK+UFXEiKZ6ViykHVpE8mnxcfzzHZRbGNEtfNRMi5tQ2a2gyyLHeRa7iTt/GZijq0l9MBigvd+Q+Dur/Df/hme6r0vb4O5Yu9FfxZeeqKMw1NHC08dLdy1p+KyZjJua6dI7/PU0cJTV7QZ+m2ei98m0TTooiv2ghw2CK5tmIq9zhTstCdhu/Yj7LQnYT9OgMbjsGEqznpaOOprcW3DVGw3TMFadxq2elpY683gqv4MLDcILutM4/yaKXy/5D0O//3/iCKEOX9k58zfs2PmH9g+449smfZ7Nk99my3T/sD26f/Ojpl/YqvWO2yZ9ns2TXubjVN/h/6U36I36TfsmftnDv39fc6snInZhk9x3LUUj30rCTisQ+gJXcJPbiTypAHRPxgQd3YLiRe2knJpOxlmO8i03EWm+U5STTeTZbGLiKOrCTm4QjTsHVpF0KFVBJssm0DYkRX47ltI/Gkdwo6swG3bPPVdJbEflXB8GdnnN1BmuZkyy83knVtPtdV2Gq8ZUm21nQqrLdQ77UV2Xoc88y1kXN5EictB/p88DjpS+E9FEi9VSbxoF1L0uCWWu7WhKLKcGK4N4U5NCCN14dxvDOeB/DoPWyIZbY3iYVsUo4oYaYdoVBHHfXkUD+TXeaKM5Vl7vCREz9oTud8UyY1yP97qKQmhKsGRdP9LpPqbkRFmS36SD7UFMdKtoe6mgl8UoqHO8gmjHpq3JdrL1JQw1F7CrfYibqoKReWxKpdbbel018XQUhJIWbodBQnmFCdepiLFjLoMS+rSLlCVdIaapJPUJH9HfcoxGtKO0ph+TJBynMaUkzQmn6Yx+fQEGXqTENUlX6Qu+SL1KWbUp5jRmCxoSjWjOe2ykIkMzdjZhX8uRONG7lqyLMYJ0cVxQmQujeQ1yixozLgixCjThtZsB5R5rnQUutNR6E57vhvt+R6053ugzHNHmeeOItcNVY6LdDdJNOSJu0kaIdJIkUaIWjMs1UJ0WTSYJZvSmnQWefJZWtMv0VFgT1eZO53lPtK4WVd5ID01oXSqZaitxB9F8Xh8URZ5vlGI2go9aCvwQlHsT3tFKN31UfQ1xkh018XQWRM1JkMlIcgL/URpQL7bmBDlWNOcc/U1IZLnOf6qELUXeQtK/Ggv8VOLkT8d5QGSOLRXBKOqDEWhlqLOuli66+LoqhXlC121sWP7RjVCHlSVoeJWVqnfa0JUn+1Ibbo9ten21KXbUptmQ13KFeqSLGlItKQh3oLGWHPqYy9RF2NKbfRpqq8fozzUiJLQvZSE7qXsujHyVFORVKbZ0Jx2jea0a8hl18bG5vKcXxsVVBZ5CjEqC5RQlAahLBPi11MbSV99NH310dI9J1V5kPRzaK8IpqMqhJ7aSPob4hhqTmJYmc6ddhl3OrO53Z3D3Z5c7vYXMXKjmPsDZdwfKOPeYOUERm/W8GCgkp6WTDoaUrnRls1NVT7DXUXc7SvjwUAl9warJYRUNTB6q5GHt5sYHRF14I/vt/P4fjujdxXcG24RpQ5D9dwZqOHOQBV3Biu4M1jByEAFw33F3OrKZ0CVRUdDHMqaaFqrxN5ae30krdWhtJYHIy/2pyHHi+p0JyrirSiLNqMk2pTSqB/ICzlMrlqG8gIMyQswJNfXkEzPXcg8dpDhuYMMz12keuwk1WMnKV57SPHaQ5r3ftK8948TIiFDMu9DZPkeRuZ3kBTP/SQ67yXZec8rQrSPnOAz1Mtc6KmKor8xhSFFwQQhEjJUy53eBu70NHG7r0WSof+KEGnquDVi1NZcQEl+NFkpfoT7WpAYYkVunDMPe4r4fyN1POrOFvchujJ43pnGj6pEHjWH87AxmMfyMO7XBXCv1p+HTWE860zggTKOxx3JPOvN4Mf+bJ735/Osr4BnfXk868ubMDL3SJXGTx0ynrfF86A2iM4sG0Yq3bhX7cqDKldGa9x5UO0lpKguhEcNoTyoD+N+XegYNYGSEGlSooEsO1oiz1HiZUJnojk3MmyklOim7BpDGfbiBlGqLcpIc2r9T1PicYxC18MThCjPzpgcK0PybAwptN9PqZMJpY6HJP6ZEGmkKMtiF+mXNpNqaiBuE1nvlYSo1GafJERFVrsnSFGu2dYJUiQz3UjGWZEShRktIsL423Ep0S6Kr4ga7vEpkaaGe7wQiZRopSQ9ccaLJkjRm4ToTSlRlOGX0shc+M5PCdryCb56s/A3mEPs/m+IM1r0XxIiDX5bFkhSoZEipzWT8Ns8V0qJNDKkGZsL2TrWXOe/8ROpVluTFLnrCBxXTcFu2ce4rp8ppSSvStH4Wz4aNOUEGimyWvohlovexVVnuiRy/ls/xX/bfPy2zsNv67xfTIk89GdOkBtP/Tm4686SdopcdaZLQvTLYjSxYlsjPRop0ozOaT42/jG+aWROU6pwfe+3XN/7LTHGy4k1WSE97l8TIo0U/ZoQRRktwcdg/mspkWaXKOGENglqIYr7fh0Jp3VIO29A+oVNZFzcTNblLWRd3kK53T5KrPdQ43SICvsDZF/aRupZXaKPriDqyHIiDy7lusliQg2/xn/rp2M/Y3UboLueaCF036CFm84U3HSm4LJ+Mq7rJ+OiPWkcU3BeO5lrKz/EfsUHOK+djNsGLTz0ZwrZ1Z+Dq850HNZNxnb1h9isEVitfR+rte9zdc17XF3zHlZr38d27QdCitTS5KQ7Tard1iRCthumYa07DSvdaVzV1+KqwUzMdbU4rz2Z0ys/4Ptl73Nk4V/Zt+Df2Tn7HbZo/YYtWr8TaZDWmPAYTHobvY9+x4b3f4PO+/+G7of/g40f/w69Sb9j1/z/w3fLZ3BZ9wv8jm4k/IcdJFkcJPva9+Q7nyHb7jipVw4Qf2kPMee2EfXDZq6f0uf6KX0if9Aj6rQeEd/rEHFiHYEHlxFgspSo79fjafg1fkZL8TNaiv+BZQQYLyfw4DKCDq0g5PBKQg6vxHv/QkKPrsBl63x89y3EZdsnuGyZi+vWOXjtmE/M8aXIzutQYGlAgaUB8SeWkH1Rh0LzjWSbrif/4nqSji0h65wOUYeWEGLyLbE/6PC4JAC60vlZOSZEzzuSeNwWx7P2RDoL3Okq9OROVTD3asTfGw+bIiYI0YPWSB60RjOqiBsrVmiLkaToeUcCP3Ym87wjiSeKeO7Uh/NWd3EwLTIvCsOtSfG7RJSHKcnBdlRkhouShFeEaFBZzoCiTJKifmUJgx1l/5IQCQoYUubQ15wsnpDWRdJeFUJ5mg0FCZcpjD9PWdIFyhLPUB5/kqqEE1QkHKY60YSaJBNqUw5Sn3KE+qSj1Ccdpz7xO+oTT9KQdGoC9cmnqE/6gfqks9Qnnac+8QL1iRdoSLo8jos0plygKfWS2DVKv0hThilNGaZCjDLMxlIe9e7RBGRXx5rfJgjVJenzmzMsaM6wEEKklqLGjCu0ZNmiyHOiPd9tnBAJxoTIBVWuk3REVpljhzLXRpB9RV35PVGKWjMsaU3TCNFFFKmmKFJNaU07R0uaKa2yyzRlWlKbdoWadCuRcqTZ0VEu0oe2En/R/FcSIAmRsiRgXA32G4So0IO2Im86K4LprYuivymOG83xYvSsLoaO6kjaK8LVMhRAS74vzfkeNOW5viJErydE44Xo1ZG5/4oQdY4XoiohRcqqyAn7Re2Vkagqrgsqw1GUh6GoCBnXgChaENs0CVGWEKK6NMGrQtSYYElTnAWNcZepj71AbfRpKsMPUxqyn5LQvRSHGFIWfoD6hNM0pZrRlGJFU6otzWnXaMqwpyHDjjqZHbUZttRnOlCf6UBTthMteW7q6nE/MdKo3ifSFC4oSoMk4WmvCEZZFkhbiS9tJb4oy/1RVQRIaO429TfEMNgcz3BbMsPKVG61pzHclcFIby53+/O4P1DE/QEhR5rk6MFAJSP95dzpLeVObymD7fmiMU2Zx1BHAcNdRdzqKWa4t5Q7/WVj9FVI3L5Rze0b1WrxqWNksF7izkANw/0VDPeWCgnqzedWbz5DnTncUMrobkmmvT4aRXUELZUhqOquo6oLp60yiNaKQFpKxX/D8lx3qpOtKYm6SEWsKaXXT5IXdIhsP0Oy/XaT47+HXN/dZHptJ91tG2muW0lx3UqK63YSXbeR6LKDRLedJHsYkuK5lxTP/aR5HSDNS+wOiXToMJl+R5D5Hibd+yCp7kYku+wjyWk3SY6GJDjtI97JiKJIM1RFgfTXJ9DTkMpNVSHDnZp06F8VorGa7ZGbiglCNDLQwp3BZuoqUiiQhZAa7UKo5wVSQq252ZrB04ESng0UMdqVwZOuTJ51y/ixK53nHUk8bIpgtCmMH5VRPJaHMVzpzZ3aAF52JTOqiONRewLPutN53pelFqK8XxSil50yHjfH8rMqgb58R24WO3G30pnRWiFFD2o8eFjjK4oW6kImypBaiO5Wjo3N3S1yZzDbnps51yh0M0J+/Yw6JRobmdMIUU+KDfKwC1T7nKTY/ehrQpRjt58sqz1kX90lSdGEdMjOiHybA/9UiERKtI1UUwPSzhuIlMjWkBK7vW8UIo0U5ZlvmzCDn3Fen4yzeqT9oEP04eWE7v+G+OOrKL6ykzKb3RRZbpsgRAWXN5N3Xp+sM2O7RBohSv9uFSlHRducRoquG35J1P6vpIa5hENjh1Z/aZdIs08UtmOBunFuLi5rJhOydQHxBxZPSInijBYRs3fRBCEKGCdFGiESJQWz8dSdgePqj/DSmymlROE7Pydi1xeE7/z8V4XIW38OnuqDqJ4b5uCuMwu7ZR9zbfUUdXvaZ1KT2j8TovE11k7a0zH/5m9YLnpX2q95VYh8Ns35ZSkaJzeaxjon7WlYLX0fJ+1pkij9V4RI87pmJ0pzmFaT7oxPkV4VoqDtX0qSMl6Iog8sI8poCeGGi3BYM029LyXKEUQBwxhhe74m3HAh0QcWS1L0qhDFH1xJ8I6/SymR5mtEGi8j7uhq4tRCFPf9OmK/0yb+5HpSzuqTfmET6Rc2UWi1mypHY2qcTMg120ry6fUkfa9NhPG3hBp+TfCeLwjY+anY6TGYLaU/ruum4qItxMdTVwv3DVNx05kiCZDTukk4an+Mo/bHOKydhMPaSdiv+pCrS/6KzYoPcVgzRWoA1OCuOwuHNVOwX/UxVss/4Mqyd7my4j3B6nexWPU3LFb9TRIim3WTsNb+CDvtKdivm4qj3gxcN83BaeMsbDdM48q6KVxdPw0r3elY6k/HXH86lzZM4/TqDzny7V/Y98W/s3Pu79k+5x22zfo9W2a8zebpv5MSnwlMfhuDSW+j8/6/sWXaHzjw2bscXzwN213L8Dy8gUhTQ1JtjpHvepZC9wuU+ZhT4S8o9b5Eked5ClxPUeB8gjz7I8is9pNmtocE0y1E/6BP2HFtgg6tIvDgMpIvbCb8+BrCj69Ri89qNSvx2rsQr71fTcB5+wJcty+Q7iVdM5iFy7Y5eO6cj/ee+YQfXkTcqeXEnVpO4IHPiTi8kJADX+C5dQaRJl8RY7KQgJ3zCdj9GfZ604k4sZqueGvoz+YfqmRediRL4vKsPZHR1lhGW2NRZjpxq8SPe1UhorVUHikOfY8TovvyKB62xfK0PZHnXeL3GG2N5YE8iieK+AlCNNoay1utGR70lYQjz/Qj3d+M6y5nyY52ozonkvqCWPpairjVUcmQqoLupgKGOirpV4or8KqGHLrkefS0Fkh7Q+NlSDM2N7ZLVMyAsoABZQFDigJutGXT25RCd0O82C9piqM225mCBHNyo8+RH3WGophTlMScpCzmOGWxh6mMM6Em3pjaBBPqEg9Rm3CI2vgj1CWcEMSpSfieuoTvqU84TcM4IapNMKU+XlCbYDomSMmmNCSb0phyXl3CYEpzuqnYPUozpTHtEo1pl6TROjGSdoXWjKtqLNXvE0mTRqzkGaLcQBrFU4uRZoepSSYa6BR5TijznVHmuUoocl0mJEPKHDtU2WrUB2HHJ0SKLEsUMgtxhDXDnNZ0M1pTL9OSYqoWonNCiFLPIE89Jx6TzILGTGvqM21pyXdRHz31E+Ny6sRBWRaMqjTwjUKk2ekRBQvutBV5oyoNpKc2gsHmWG40x4uEqOY67RWhtBUH0lLkT2uBH815Xup6cbexMoUceyFCubbIc23FCF22vfqQraMkRBoRG0uK3F8RI9E+p0m/OsqDUJUHoaoMlVIiZXWE9FISo4pwVOVhqMrDUJaGqh9/IKoyf0kWlYXeyHPdaZI505DuSF2aAw1p9tSn2lCfakV98hUak64IIYo3oynejOa4S9RFnqI81JiS4H2UBBtSEmxIaZgRFZHHqE0wpSHJnPpkKxpTbGhIs1UfBRXjeDUpVlQnX6U61Ya6jGu0FrijLPSmtdCHlgLv12gr8pWQCjGKvFGW+oha+3I/Osr96KoMorsqjN6aCHprIuioCkFREUR/cwwjPRnc7U5nuDuN3pZ45BWhVOR4U57lQ01eMPdvVIhdo55yRvorudNTznBXCUMdRQx1FDDYns9QRx7D3QUM9xUz3FfM7Z5ChruKuN1TzK2eYm52l3Czu4Th3nKGeyu501fFnb4qRm7UqAseSrnVlc9QZ5ZUEDGoTKevNYnupjg6GqLGEqHyAOTlAbRWBNJWGYCiUkhfW4EXTZmOVCdZUBZ9hqLQ4+QHGpPpuYtMr+1kem0nw2Mzaa6bSXZS47JN4LaTZLedJLnvIdnDkCTPfaR4m5Dme4h0v8Ok+wkRyvQ7gsxfkOl3hAyfQ6R7mpDmbkKKqwkJziZk+p9GnuNNd2W0uIslz2RQVTg2LtdTw63eWm711jLc1yDtD4mRueYJYnSnv5Xbfc0M9TZy+4acu0NtPLzdzsNbKh7eUjHc10BbTSZFGWGkRroSH2hDSogtdTlB3O/I40lfAY97cnjQnsaT7gxe9GbxslfGy65Unipiedpynedt0TxXRHKr3JPBci+etYvF1FGFSIme9sh4fiNX0JfD874cnnZn8aQrk9GOdB63p/O8PY2n8niet8Xzoi2aoSJnhosdeFLvNU6IvKWDrffrBCP1Y1J0rzqIu+W+khDdynNhKNuejgQzsux20ptsyUC6DUMZtgyk2wnSrtGXbENT2AUqfL6nxOMEha5HxQ6RozH5jsaSEMmu7ibb2pAcm30U2AnybAzJsTIk32b/BDRiJAmS7T7yrQ3JshBjc8lndEVKZLOHYltDimz2UGi1myKr3aJg4epuiq/spPjKTgrMt5N3eSs5FzeRfcGAzPMbkZ3TR3ZOn8TvVhNh/A3Be/8uNc7lm295TYjyL24i+7wesldG5zQ13IlHlpNweBnxhxYTvvdLIvZ8QeyBhcSbfEvCocUkHlomaroPLiXOeDGxBxYRbfQNUfsWErn3a64bfkX47i+kHZ/ArfNxWjMJ9w1aRO79mjjjxROI2reQiD1/J3TX5wRv/1S9l7EA/23z8d82n4At8/DbPBdfgzl468/CXXsq7tpT8dOfTcjWBROESJMSBW2ZT9AWIWOa0TlN65xml8hzwyzsV3yE/YqP8NwwC9/N8yR8Nn2C1+ZP8DSYK5UraHhVjjz05mGzfDIXvvhfOK7VGlu4V3//msY8qZr7V9AIkct6La6tnoTDmikTxuY89efgrffJG/HSnYuX7ly89T7BR38evgbzcVs/E8dVU3Beo4WP/jzxsU2fTHisfls+k5rmgnf8ndDdCyUZ0ozNaaQoeMffsVsxCU/9T8aNvS18jfG7RK8KUeKRlUQZfUvIri8J2fUlYXu+FqUMxou5brKYqCPLiftuDUmn1pFyRkf6B4HCqzulvbqM8/rEHRMNiyH7FuK3S+zwjI0iauGmOxXX9ZNxXvsxTqs+wHH1K2h/zLU1H2C/6kPsVn4gYbv6Q2xXf4zt6o+xWfkRNis/wnrFx1KTmtP6GThoa2G/dhpWy8XHrJZ/xJVl72O5/H2urnqfK2osVr+P5ZoPsFr3ETY6k7HdMA0bnanYrtPCdp0WdrqiKMFKR0vcDVo1CdNVH3NmxUd8v+x9Di78C/s+/w92LfgT2+a8w+ZZb2Mw4zds1Potm2e9g8H037Nh8m/Qm/JbtD/4N1a9+xar/vIWOh++hd7k/4+dc/7EmTWzsd2+CN+juoT+sIPwc7uIuXSAhKtHSLY+RqmfBZWBNlQH21EVbE1loBWVQVeoDLKgMvAS5V5nKHA8TtbV/SSd30LsaX3izugRd0aPhB/0iDu1gagT64g4upKQQ8sIMl5MkPFS/I0W473n77jv/Bz3nZ9KeOz+DLcdC3DZuQDnHXNx3jEXp+1zcNo+B5fts3DdMRv3XZ/gs+9T/A98id3GKbjumI3L1plYa3+Ah4EWHgZauG+cjtPGGVjrTsPHeBGlbkehO51/dKTysiuV512JPOtM4FlnEk+VCTxVxPK8LZZumSPDxd48aYjgaXOkKOhRS9GD1kgetgk5eqSM51lnEs+7xNHW+/IYRhVxonmuU9RzP1LG85Yyy5veomAU2X4URtoT53UJWbgDBQnelGWE0t2cx62OSm531Yh0SFVOn6KUnpYiOpvyUdZnomrIor0xRxKjXxKiAWUJNxSF9LflcqM1l/6WHG7IM+hrFvXG/U0JtFcE05jnTlH8ZbLCTpEdepyCiBOURp+gIuYolTEHqYwxpiruADXxB6mKPaTmCFWxR6iJPkZN9DGqYgQ1sd9RF3+K2sQzIiGKN53IOCGqTzorxutSztCYepbG1LPSuF1diqAx5byUJokxO0ua04QMCVm6/LoQZVx6TYia0ixpSrOkMcNKSNG4ogUNombbfkJ5g+YY7Pj7R+N3iNoyzCUZakm9TEvKJeTJ52lLPkdr8g/IU36gJfUMLSmiea8h4zINsis0yKxoyXdCUeIpCVFbcTDyQvFSURxIS4E3rfmeYldILUXjhUhZIMbmlCXiHlBv3XX66kX611UVQXtFKPJCP+SFfmNP3icIkTPyHLFHpEmGmrPtJSGS54g7TmO3nFzeMEInkiPpPtE4IeooD1LvEYWirI6YwKtCpCwNRVESgqJUiFRHeQCqMl+UheJ7bpI505jh9GYhSrGgMdmC5iQLmhPMaU64THP8BWoiv3tNiEpC91MScoDy699RG3+ZuiRL6pKuUpdyhZrUK2MipKYyxZradHupmrw534PmPC+acj1pyvWkOc9LiOZrgiRQlHijLPVCVe6NqlwctO2q8Kerwp/uqhB6akKlNKyjJoSOmhBUtSHIy/2oyHWlINWR8iwfagtCuN1VxN3eitcQUlTAgCqPwfZcbnXlM9xXzJ3eYoa7CxjqyFNTwK3OQm51CknSiNLd7mJGekq5213McGc+N9uzGVLJGFKlM6RKp78tmR55HN3NMXQ0RKGoCUNeHkBDkTcNRd7IywNoqwygvTpINAMWedNa4E5T5jUqYk0pCj1OXoARmZ67yHDfTrrbFpKc9El00CPJ0YBkp60kOW8lyWk78U5biXfaToLrLtK8DgjhCThOut9R0v2OkhlwnKwgQWbAcWT+x8T7/AU5ASdJ9zpOssdxckMv010ZTW99IjeaMxlQFjDYUSKEaJwM/bIQNY8TIjn3Btu4d0vJyE0Fw/3NDPY0MNRVR397JfIaGaXZ4aRfdyXe34p4X0syw+xRFkfwQJUtkpzODO4rk3jYnsKz7nRe9sr4uSedlx3JPG+L5VlrFE9brjNSH8BQlS/3m8PUy6pxjCoSeNIpdome38jlx/7cNwrRU2UKT9sSJSG6U+bOzQIHHla78aDKVbys9uJ+ra+4UTROiDRSNH6X6HaxO3eL3Lmd58RQtj0V3oepDTjOUIYtvcmW3EizlYSoN8kaecRFKn1P/qIQZVsbipTI2pBsazE+l2O9W3qZb7OfPOt9vypEBTZ7yb2qHps7t5G08wbkWGwTIjROiIqsxmTonwlR6mltoo8sJcjwCxK/W03e5c3kXd48QYgKzbaQf3GT1Dg3/lir5mBr0tEVkhBFGn1FxJ4vuG74pbp5brG6onu5JERxxoslIbpu+NUEIQrf/QWBW+fjvkEL13VTCd7+KdFG30wQotgDi4jc+zXhu7+QqrSDt39K0I5PCdi+gMCtE6XIV2+WtNPhbzCHsB2fTTj0+ktCNL5kwV1nBu464iiq5jaRqMz+14RIpDLzcF0/myvfvseVb9/DYc0UfDZ9ImRu+wJ1yjVvwgHYf4a7rmgy0+wTjU+JfkmIXpUjzeuadj13nVkThEjT5qcRooBtX0hSND4hur73W2msLcpoCU7a03HbMAsfg/nqlOgrKRkaPzb3aylRwuEVxBgvJWTXlwRs+4ywPV8Te2g5CSfWkPS9Nqlndck120rh1Z3kmW9Ddk6fhBNriDq0jDCjRQQZfoX3tgV4bZ03VmagMw0X7Sk4rflIwnH1Bzit+gCHFe9hv/I97Ja/i+2yv2Gz9K9YLfsrV5f8lSuL/yJhseRvWCx7F4tl72K5/H0sl30oSY/NyklYLf8I82/fxWLxe1iv+BjbVZOxXzsNu7XTsNOegs06gZX2JK6s/Zir68UukJ3+dK4ZzOKawRyuGczBXn8OdnqzsdObja3uLK6sn87FNVNFQ9ziDzj01V/ZMzRYyQUAACAASURBVP/PbJ/9RzbNeBuD6b9Db/pv0Zv+NvrTfsf6j/+N1R+8xcq/vcXq995i2f9+i1XvvsWmae9w4Iv3OK89FyfD5XiarCHwxEYiz+0i5cohUm2OkW77HdmOZyj1NqPc35KKAGsqA22oCLCmxO8KJf4WlPqZUep/iXK/C1T6nCPH2piYU3qEHFxB1Il1xIzj+pHVhB1cRpDRtwTuXyReGi3EZ88XeOz+TIjQrvkSbjvn4bZzHi47570iRLNw2j4L552zcdv9CV77P8XP+EvCTyzBdcdszFf9DdPFf8ZZfzKu+lNw2zQD961zCDm0mOgzOlR4fcc/WuP4uSuNFz1p/NidLAnRY9WYEN0s8qIv04nnTZGM1oSKcp4msUuk2SPS/J31SBnPs44UnnWkMKpIYFQhJEhTyf1YlcBbXbk+dBX4057nR7PMF1nQVZIDr5ISYktegjf1RfF01GdJNdtdzQX0tBTRpyilT1FKd0s+7Y05KOpkqBqy6G7Jl5IijQz1qyu4x4Qonxut+UKImrO50ZzJjaZU+huT6G+IoaMqhLpMB3IjzpIVcoLs4GPkhRymOOIQ5ZEHqYg2oTLGmMoYYyqiTQRRh6iIOkRV5BGqIo+oq42PUBl9nKqYE1TFnqQm/uxrQlSboOGckKaE09QnnqQ2SVCTcIqahFNUJwpqE09Tm3haGr/TjN01pZqpuTRh9E7T+KYZnWtKNx9DLUXN6VeQy67SmmU7ToBsXylsELTJroyNxUlclsSrJe3iRFJMaUk5J4Qo6SwtiWdoSTyDPPks8lSRfDVkmL9BiIJoKQqkpTCY7uoYeqqvizQiz0MckJ1woNV1rEK80Btlobc6UQkat7sSqv49/ScIkeb3askTe0RCeBxFu1zeNeQ5DhKigc7hjYj0yAlFvjPKQhdUJe6oij3/f+LeMy7KBM3b7Z133tnZ9O7uzE7PtKGNbWxjt7Ztm3OOmBUDIEYkKIqIknPOqcgUmSIUBRQ5QxGLnMzatlnb7p09H865zoen6qEKtbdnz4fz4fohWIWED3Lxv+//rUmKQkcJUeyIDNUmiKNz3TWxYvtdZ3k0neXRQjpWFSmMEZYKMqTKF2SoOdcTVa4bqlw3mnPcUMmcaZLdoinLFlXGdZpSr9EkvUpzijXNUitqY89REXXyg0JUJjlDRbw51cnXqEu1pSHzJnVZN8V0SCtHDTInVLkutMqF8bkmuRdNci9UBd6oCrxpVvjSUiTchRLQFyKhnCGAngp/kd5yf3rLA+mtFJK1tkIfYYyxLECoGK8KpqUigKp8dxqKg+iuS6KnPo1HvSX8cLtGT4aeDlXzuE8Qojtdcm535nO3W87D/kIe9hdq5EYu0KXgQXchD7oLedhbxMPeIh71FfN9bzFP+pQ87iniYXcBD7rk3O/M4X5nNvc7hTr0wZZk+lWJ9KoS6W6Mp60qnKaSQJpKAmmtCENdE0lXXTTdNVHC7SiNFFWnXKci3hxlhCny4ONk+x4g3XMXqR47SXXfTbrnHtI9DMj0PqBpiztEmvcRYUwuxITqlOuUJVylMNoCeYQZueEXkEddRB51kdyIc+SHXyA//IJGiC5QLLlMbpgV+VHXaC8OY7hRkKH7nUrudZcJQjRYy6PhRg0qHg2reHy7WUyFBH6dEPF/PeXBsIrq0hQy4r3JCHMiK+QWxbGuNOUEM1yTzA8dmbzszeFFTxbP1Kk8U6fyqieDd30y/jogNM2960rhVVsCr9rjeKNO5HFTBA/rw3jWGsebzlRedAjPedUnNM5phejHwQI9IXo9SoheN0XxqNSTJ2UevKr15VWtL89r/XheFywK0fOmaFGIRCmqC+dJVQjfl/vzpNSPH0p8eFzkSV+qLWU+J+iRXmMw3Y47MmcBzUHWDwlRkdtJitxOonA5jsLJUJQh7ficVoiKnY+9J0AfEiJtSpR/Yz85V3eTfXknudd2UXhzPyUOhz8qRKU3D7wnRFopyrXaSvqFdcScXILkxDfILDa9t0Ok1Bxq/TUpUarJMpKNlpJguIjYwwvEfaI04xViQpRqtJxUo+ViSqRNiOKOLBKlKPrAAlGKgnbMQHJo4XspUdKJb997TtTBBUQeEBIjrRRFGAiS47thEt7rJxKyfQbRBvOIP7yI+MOLxH0iyb75ohhF7JlH+K45IsE7Z+O7+QsR7VFUv20z3hOiwD1fErh7LgG75uC/U6jifv9m0Vx8t8zCe9M0bi79Cw4rxhC0a7YoROGaKvGQPXPElEibBH0sNfLbNoOgXbPx3TpNrOD+W4RIK0XBO+bgt2UGnuumiK16I8nQ+0KkRVuqMFqKtLeJfDZPFz9/bcrzt6REWhKOLxWfLzVZRbbZJuRWO8ix3EbqubUkmqwk3mgZMceWELpvPv47Z+G9bZre0VzvzZPx3CTs+Xiun4Dn2vF4rBmHmwaPNeNwXzUW19VjcVk1BsdVn+Gw8i84rPwLN1d8KkiQLivGYLdCkKGbK8dxa9UE7FdPxGHtJBzWTsJp3WRcN07Da9ssfHbM4fqyv2CzXOD6qjE4bJyE87ZpuO6cgbMObntm4753Lm675+C0YzY3Nk7l2pqJXF4xDrOln3Fm8Z85ufA/ODbnD+yf8a/smfqP7Jj8e7ZP+nu2TvwdWyb8VoffiMnQ7il/z9F5f8Rqwyw8j64h+fJRUqxPIL1ynFizg+Q7XqDY3ZJKPxsqA22pCbajMtCWMt+rKH2tKfW3oSLIlpIAG4r8rCnys0bpf4USfyvK/C9R5W9GyuUdhBstI/T4t0QbLSfm1AjRJ74jwvAbwo8tJsLwGyIMvyH0yAKCD84j8NA8Ag7OJeDglyK+B2eJ+ByYidfBmaIMfUiI3PZ+gd3Gz7i68g/YrPgDzhs/w3P7BAL2ziDo8HziL64l1XoHZX5neKOK468DMn4akvHjYCY/DmbyRiNEb7qkwiRDawJ3Cn14Xi0c837RKJxxeNkaP6p1LkWzS5TBT/05vO7O4Hm7lBdqqZgcve1J55Ph4iAGioLoV4YxWB5NVaonmeF2pIfZIU/0QpESQG1RIh01uahr8+hqLKCvpZjbXZWa8blyBjuU9LcV0ddSSH9bEUPqElGK7vZUMNwpHHC9oy7jtrqY4fYihlsLBZoFKRpuyeNOi1CBPNiQQLsyiKp0e0oSrCmUXKRYcp5iiSklEiPKYk9QGX+CqoRTOhhTE29MTfxpkaqE08IhzISz1CReoFZqRmPK+1LUlHaZpjRLGlMtaEozpzHtIvXp56lLPU9tygUN56hOPUdd6nmNJFkIEpVmrdlBstEXIk1KpCdEeTa05FzXl6JRYqSL+Pea99kisx7ZcZJZ69GcdYXWrCs0Z1wWac2wFGlPt6Q1zYKWVHPhZboFzRmXacq+SnOeHS1yBzqLveipCBSFqLNcqCx+0pXPD525wr2gYkFitAIzkg75iglRR3GA8ANoidA6p91H0o7LjQhRgL4QFfnSrvDRk6LRQtQid/kgurLUXuiBWiNFPRWBmtG5MHoro4UEaJQQ9dQkiOlQV4UEdVmUkIpp0qGuygjUpUIbXovcm6Y8QYaa89w1MuQiyFC2A01ZtjRkXKU+9QoNUksaksxpSDKnPuECNTFnqYgyojzyxMjIXPRxyqONKI02pVRygbI4CyoTralOuU5N+g3qMu01IuRAY44jqlwXVLkuNOdpdoxy3WjM9aApT5CjZoUvzQpNcqRJj4TEKECQ1dIAusp8UJd60ql0o6vEnZ4S4d5Xj9KTpmwn6rOcaFV4M1gTTndVEP314ahrQ2lQ+jHQnMSTfjmPexQ8Gyrn2XAVT4cqeTpUKaY6j/tLedhbxJ0uOYMdMobVOcKoW28+97ryuKPOFbnXlce9rjwe9BTwsHuExz0KjQjlcU8t05DF3Y5M7rRnMNSawkBzEj0N8aIQqUqD3hOizloJ6ipNSUhpENVpdpTFWlEYfo68YCPSvQ8hdTMgxX0fKe77SPU4SKrHQdK9j5DqdRRFxDkU0WYoYy0ojr9Cc54rNam3KIm9ijzSgrwIc+RRl5BHXSIv0gx5uDnycHMU4Wbkh5mRE2qBPNqGOpkvTzoLRslQJfcHqnVk6G8TIu3I3KPbrfzwoJMXj3u4P9RMY7WMnIxQ4kNukhfpjDLamRZZMA/rpAyWR/O9Koln6lRedqfytEPK0w4pL7vSedszMqv9riuFN+pknjVLeNeVzEt1PPdrw3jcGMVrtZAQPe9M40VPFq/6ZPw4WPBRIXrTmc5bdapwV6I1hhe1wdwvdOJZlRfPq715VuPL09oAntYH81QjRaOF6Fl9FE9rwsRihR9KfHii9OaHIi8aI85T7nuS/rQbYkJ0J9uVXqkdLTFXf7UQ5dkfJv/mAeS3DmpkyPBXC5E2JSqw3Y/syi6yr2wn32Y3RbcO/I+EKO/KNjIvbSD13GrCDy8gwXjZB3eItGhTotE13GJKZLocqbFQwR1/9Gskh+ZrpGi53tjcx4RIdwwuav98QnbNwm+rUFk8Woi0KZH2OZJDC4k+tJCogwvEMboIg7nCyz1zCNgyFa91E/DbOJmwXbOIPbjwVwtRyK4vxRpuvy3T8N44BdfV4/HYMJmAHbPEg7C/Voj8t8/Bb6vwZ6dVn3P163/Fc+MUIg8sJNRgjrgTpRWi0fxSUqRtntOVol8rRLpipN2X8tsy46MJUZjBQr0K7tEpkVaKkk+twn/7bHw2T8d70zTCDOaLUqOLrhRJjVYK+0MaOUo1WUXyqRUknVwm3jDSEnPkGyIOfUXovvkE7JqN9zZBCrXNex4bJuO+fhJu6ybgtm4CHuvG47FuvChA7qvG4rZyDC6rBNxXjRXetmac8DgNLuvH47R2LI6rx+GwauwIayeIOK2biNO6yTitmyzKkMuGL7BbPQG71RO4sepzbq2ZyM11k3DYMAWHLdNw3D4D552zcNkzB5c9c3Daq2UejrvncnPbbK6un8rFZeM5vehTjs/9V47M/EcMvhDKEHZP/id2Tf1ndk75J7ZP+ge2Tvw9m8f/bzaN+y2bxv2GNX/+hB2Tf8/xrz/j/KopOO37lvBzO0ixOUbq9RPIbp0h3/ECChcLlB5XqAm8KVLpa4vSw4pCN3OUHlaU+lgLYuRjRaGXBQWe5hR4mlPodYkir4sovc6SZ3+YyNMrCTyykBiTpYQf++qDhB1dSNjRhSMydPBLAnVE6GNCpJUiLd6HZuF3ZI4oRL6HhfE53/0zcdgwhltr/ozblgkE7J9F+PFF+B9dSOS5lRR6nuBVQwz/OZTDu9s5/DSUxY+D2bzpy+BVjybZ6ZTyc1cqPzbH053tzPcVoTytiRClSDs+JxQtCPLzqiudd30yMSV60ZHK6+4MfuzN4m1PJp/cLvZjqMiPQWUQw+XhdBWHoohzICXkKjlxrjSVJFCnSKC5PJM+VREddXl0qxRiSjTUVcZgZwlD6hIGO5QMtBcz0F7Mnd5K7vRWCo9RlzGkLmO4Xclgm0aEWou53aYUX95uL+JeRwF3W3MZakihu0JCfbYHRbFXUcZaURxjTrHkPEWRJpREnaIs5hQVcSepjD2uw0lqYk9RE3uKqjhjquKMqYk7I5B4gdqkizRILQUpSrtMU9pl4c8pVjSlWNCYakFj6iUa0y7SkHqWhtTz1EsvUJt8nuqkc1QnnaNGel4g+SK1UnMhdUq/qiNEI0mROD4nG0lwtAditZIj7CbZjpBlo+GqOJrXlm1NW7Y1LbLL+qN8WZY0ZwqoMixQZVjoSVBLuoWeCLWkmtOSYinSlGJBU8YVWnJu0KFwpqvEk56KQGE0rDKKropY2sti+aFbDi9UPGpLF+8StRf50lYoHEvVlit0FvtpZEmTIhUHiEdddXdadPdatI/TEyKFzweESFOukO+kR4tcoLXAWXzZpnClU+lBd6kXPWWaO0UVYXRXRAn7QTWxYomClt6aOOHvKiR0lkbRVR5Jd0UUXeXhqEuF8gdVwYgMaZMhlcyZFpkjLTJ7mrPtUGVcozHFiprEC9TEnaM2/jy18eeplphSLTGlKtKEqkgjqqNPUR19iirJKSokxpRJzlAWc5HyeEuqkq5SnXKdugw7GrNu0ZTtgErmKKAjRIIUaRKqPHdUcg9a5N60KnyFI7eFfrQpAmhTCN+TziKh1l1d5EmL3IHGbBtq0q2oTjEXkFpSn3adxgx71AofzdcthM7KYNqqgmmtDOFORwoPOrJ43Cvnh4Fing6W8EO/wJM+JU/6lHzfK4y5DbfLGGzNYrg9izvdOdztyeNOp4zb6mzudMq40ykTZUdIgHJ4qBZ41JnHgw4ZDzpkOneiMrjblsGd1lRxN62nMZZunZG55tIAUYg662PoqI2lrVpCR5WEjopI2pUBlCfboogypyjSHEX4BZQSc+RhF8jwNSLd+xRpXifJDDChWHKZ8mRbKqQ3KZfepCLVnopUeypT7CmJv44i+goFUZeRR1ogj7SgINoSRdQIhdFXyAm/Qm22HwONaTzoLOJRr+YXRX013O2r4f5wA4/uNAkCpMtwq54QfX+7TcOIEGml6Nn9Tp7d7+BuXx0N5VmU5MeTlRyANNyBrIBr1Ca4MVAYwUBRCE+bkoTbDS2x/NAWxwu1VDNOkM7r7gze9WTxrjdDvNXwqj2Ot51JvO1O4fumWB41SXjWlsirrnRh7KArndc92fw4kMfPQ3LeDct5O5jHq75c3vTm8rYnWxSid2opP7XG865Zwg/l3jyt8OJZlQ/Panx5Uu3H0/pgnjWG86wxkqeqGJ6qYoRK1YZYnjdIeFoTIe4RPVF680TpzaMCN4bS7SjzOs5Aii2DqTe5l+3McKYDHXHXaIq6TFXQBcr8zqH0Mh1pmHMzotD1FAonQ1GKtEKUf/MACsfDKF0MKXE9qS9AOkdahb8Tdo6KnY9R5HAYud0Bcq/vJfPKTmRXd4u3ibSFCuKB1Zv7UNoZUHR9D4prOym4uoN86+3kW28n78o2cq22IrPYRLb5RhKMlxFtuJgMs/WU2Y1IUYnt3vdSotE13Lpjc1Lj5SSdXErSyaWEGswh5ugiUk4tE1Oi0btECce+eS8l0o7AaVMiz/XjSTBcJB6A1ZJ04hvijnxF7OEFxB5egOTQfCSH5o+M0GmTot2zCd0xE7+Nk/HdMInArdOINphH3KGvRLR3iaIN5mmkaI5IyK4vCdoxSxyb06ZEbusmiK1uWmkI3v2lWLQwunBhRIzm4r9dECSfzdO59vUfsF8+RkxiwjVFEbqjcx8So4/JklbaArbO0FSIz9bjYyIk7gxpXnqumyIUSmh2nEbvEOmKUeT+rz+aEsnObybp5EpcVk/QjA7OJHzfAqIOCuNzsYcE4g5/Q/zRJSQaLiXp+HdITywj6fh3JJ74ThQfyWHhcZKDXwtHeXcLCZ7fthnibSaPDZPx2jAZz3WT8Fw3SRQg19VjcV75Gc4rP8NpxV9EnJcLaF93WzkGjzXj8NowURip2zQJ782ThbrrTRNx3TAJl/UTRJzXT8J5/SScNk7BaeMUHDdMwX7tJG6s+hzrpX/h8pI/cW3FWK4uH8PNdZNw3jIdt51zcds9DzeDBbjtX4jbwa9wP7QI54MLsTdYwLVtM7m0ZhLGS/6M4YI/cmTuv3Fw1v9h34x/HmmGm/R7tnz+OzaO+d9smfiP7Pzi/7B9yr+w9rP/xZ4Zf+DE4s+5uHY2dgbf4W20BYnVQZKuGZLlaEr6TWOSrx8n8cpR8l3MyHcxJ9/FHIWbJSWe1pR4WlPsbonC9RIK10sUu5pR5mlJiZclhW5myJ3PkudoiszBhBwnE7JvHSf58l7iLm4i+NhiQo4tJPTIPEKPzCP8sID2dS1hR+cTemQewYfmiDL0ISHSEnh4jsCRuQLH5xN4fD5BJxYQeuprwowWEXH6GyJNlxB3dhkhx+bjsGEMEUfmk3Z+Lelm64kzXU746e9Is9lBbdhFfmpN5L8Gc/h5WOCnIRk/DuTwujeTV13CAdZ3XWm8U6fyrD5KFKJXDTG8UcWIR7+FtCiJ522JvOxM421PJu/6ZLzuzhD+D1NnCJMMPdl8crvYh+EiL4aVfgyXBzNYGUFrQSBFyY5kRt6gLDOYwtRgyvNi6ajJ5W53FQNtJfQ0F9HTXERfezH9aqUoQ9rxuY6mPHpaCxloK2GwvXSEtuIRCWor5U57GbfbSrmnLuN+ZykPOou425rLYL2UrrJoyqXCDx/FMZYUR1+iOOocSh0pqozVl6KPCVF1wnlqEi9Qn2wu/OZeQ6OGhmQzGpIv0JB6XsNZ6lPOUC8VRu60IlSbIiRNdanm1KVYUp9qRX2qlZgUvTc6N2qnaHTCoy1raMq+KkqQgJD4CDJ0WYMlzdkWNGdr68TNxbpxbatea4a5SEv6JX0ZSjWnNc1KpDlVkENVpjUdCkeNEPnTWxEiyECFhN7aJHprk3jeX8CrgQL6qjWSoAykvch3lBD5aNKeESHSPSiqS0dJ4EeEyO8Xhai9wFG85dQmd9CULgi3i1rkDrTIhftV6mJXjRD5ie1zvyRE2nSoqyyarvJIDRoZKgrUkyGtEDXnuIgyJIzJXUOVbkW99AJVsaepkBhTGWNCVexpqqI1RJpQFWlCdZQx1VHGVEUbUyE5TUXMWarizKlJuiKOzDVm3RIR/h1HIY3SEaLmPHea89xpyfcQKPAUpahV4UtrgT+tBf6ar6sfbQXeNOc6UZt+nfJkc8oSTlMSb0RZnAkV8ReoT7GhI8eV3iJ/+suEYgqtEKlrQxloiuduexr3O7N52J3P4+58HnXm8agzj8e9cp70K3jYXcAddS63O3IYbheEaFgjQbfV2SNvaxcSHz000nOvPVOHbM0B3QyxtVBb5z6kSmCgKZ7umijaykJQKf1pLQsUWuZqommriaOlOp62qng6qmJRV0VRn+dBabIdpQm2VKbY05DtRl2GK6UJdsgjr5AdfInsMAuK4mwpl9pTmiJQlupIWaojpcl2FCdcpyDGWiNEVqIQaeVIHmlFfrQ11Zme9FYnc7ddzoPuEo0M1XGnv467A/U8GFbx+G7L/ychejzcylBnFfVlmZTkx5OZ5E9CpCuJQbZUJ7nTlOjCo/IYHldKeNEYxwtVLC9aYnjZFsvLjkReq0eE6MfuTH7szuRtVxrvetP4uUeY136tTuFlh5Tvm+N4rIrlRUeqZgY7XfwN288D+fw8JOfHoXze9Ofzqi+X1z3ZYkr0piOFH9sSedcaw9umMJ5V+fBDuSfPanz5ocafH+oCeNoYwtOGCEGGRgtRXaRwqLU8kO9LfPm+2IunSm9eKH1ok5hT6XeKnkQb7mQ60J92k1bJZeEgq/9ZSnzOUOxp8otCJHc4gvzWQfLs9pN/84Cmee7XC5HC8TCKmwfJv7Ef2dXdYg130a1D/yMhyrHcgsxiEylnVxFtuJgE42UoR+0R6QqRwlponMu7tEmUotFClGqyglSTFcL42oH5JBz7eEqkK0RaKZIcWijKTOD26fhsnkjQjmmiBElPLiHl1FKkJ5cQf/RrUYo+JEThewWp0UqR/+YpYsGCZN98vQrujwmR9odu3V0i381fiOmD37YZHxQibbvaaCEK2jmPgB1zxRY3t3WTsFn8R1zXfi6MzhnM10uJ/hYhCto1W0yztGUQ/xMhCt4xh4Cts/DdPB3frdP0ihU+JEQjldrvp0RJJ1eScWY94fu+wnuTcFQ2aNdswvctIPrQ18QfXULCsW9JOPYtiYZLSTj2LXGHv3mvRVD893W+H9rP1XvjFEF+1k7Abc3nuK4ej8uqcbisGveeBDku/xTH5Z++J0Tax7mvGovXugn4bp4iVGxr8N4m4LX1C3EEz2OTsA/kvH4SDusnYr9OSIJsV47j6vIxWC/7DOsVY7BdNxHHrdNx2TUXj70L8Nj7FS67F+C0ZwE398zl2o5ZWG2ejsWGLzi3ciLHv/4T+2b9C7unCUUI2yf9PRvH/h0bxnzChjGfsGncb9jy+e+ENGjC79n0+d9jMPsPnFk5TRSgKMtDxF45Rpy1IVK7U2Q6mZLneoECT3Py3S+S7XSWbPvTyOzPkuN4nhzH8+Q7XkDudJF8x3PkOZwl75YpuTeNBW6dItfuJDLb46RfO0Kq9QGkV/YjvWJAouUOYi9sIMJ4OWGGXxFxZD7hR+boETqKsGNzCT0yh5DDXxJ8aA4hh+cSclhojQs6MpeQY/MJOTafMMMFhBkuIOLE1wKnFhFpvJhI0yVEn1mK5Ox3xJxbRuz55cRdXIHUch0p5muJM/2O4ENzSDRZTrb5RtIuriP5wmrizNZS6GlIT7o9DOa8J0Q/D+fx40AOb3vSR0mRlBeNMbyoi+JNfQxvGyW8bpLwsjmOFy1xPG9L5HlbojDq3ZUuJkKvu7J4qc4QpeiT20ovhos9GFb6cKc8kDvVkQxVR9Ks8Ccn+jppEQ4khzqSmxSAqiyDR4MNDHdX0tNaTE9rMX3tJfR3CLLT36qkqymfjroc2upzBClqLhL2jjQp0R11hXjL6G5nNfc6qrjXUcE9dRkPusr4vqeM77uV3G+VcachFVW+H5VSR5QxVyiKNKco4jyKcGOUkUaUSoyojD1JdcxJqmOPUy0KkfEHhOgs1Qnn30P7G/yauHPC4xJNxX2k6kQTapLOUJN0ZiQhSr5IrdTsI1J0maaMK6gyrUfG3EbtFP3SyJtWgkYQDqm2aw7OtmVb0iy7RLPsEqosM1RZZsINpiwzVBkXUWVcpDXTTKQl/RIt6ZdoTjOjOc2c5rT3hahJ8zG35trRVewm7JNUhGha2WIYaExBXRnLg/ZMfujJYbAhjv6aaLorw1CXBYh121oh6iz2Q10kpEWdxX7ifSI9ISoLoKPEnw7xyKu/ZidJeK6AJ+oiT7Fdrr3IbaR5btStohFG3qYVImGXKEgcmROFaFTdtrYOvKs8kp6ySHrKwukuC6GjOIAWuTeN+Z405buLO8YJ3gAAIABJREFUAjIiRIIMNWZeE+5cpVpQm3yeylgjyqJOUB59kgqJMRUSjfxEmVARZUJVtPB6tcSUyhhTKmPPUxVnRp30Gg3ptjRm2dGYZSeM4WU70CKzF4WoOceFllxXWnI/IkQFnrQqdKRI4SsKUYfcm+YcF+rTblCZZE5ZgjElCccpizOiLNaU1gxbegq8GSwNpr80lN6yYDrLg+ioCkRdHUJvfTRDqgTutKcJI2xtGdxrSedOazr32jO535nNcGsmdzplPBks5GGvQhSjwdYMhloyGGxOGznY25qmQRiBG2hKpL8xgYGmRIZUSQw3J2saKNM0ApTEQFM8/Y1x9DfG0dcQS39dNJ0VobQo/WlUeNNY5EtzeSCtVZG0VMfTUpVMS1Ui7dUJdFRJaCoOoC7Pi5psN+pyPGkvDkFdEkFzQTDlqW4UxN4kX2KDMskeZYqTPqn2KJNvUphwg4IYa/KjL5MfbUlelBW5kZbkRJiTHXaJzDBz8mKv01kVx6AqmzsdhdzrLed+fy13B+q529/I3UEVj+408/29Vr26bLE2+wMCNJq/vrrLi4fdDLSVUV0oRZYUQGKEK/FhDhQke/KwKonuTE+G5H48rY7iVUMMrxojedEUyatWCW/UybztSuN1d4a+EPWk8643g5/60vmpL12oJdUct7tXF6lp6RFGF7SLqT/154ykRANyISXqk/G2J5tXXcL7eNueyNvWON61RvOyPognlV7CyFydnyhE2oToB1WMcIW8IVYcm3teG66TEvnytMyXF2V+3M62p9jzKA1hF+iV2tKTfJ2mCAtNOnQGpbcJhZoyBe3IXKHrCYpcTuhLkUaI8uz2U2B/SJSgUrdTlLqd+kUhKrA/hOLmQRQ3D5J7fa9Yw624IYzNCe1a+1He2ofy1j6KbwpCVGizW5QirRjlXdmGzGKTODonOfENEUcWIru0kfKbI7tExTf2ioULurtEsksbyTbTFyKhXGEFiSe+JfHEt0QeEG7/pBot/2hKpG2bSzBcRILhIuKPfk3UgblE7ptDhMGXBO+ajteGz4k9vIAEw0WiEGkFSbuzNCJFwk6R7i6RtmQhYNs0fDZNJmDbNCIM5iI5tFB/7E5HprSE75mnlxJpG+d8t07Dc+MUfLZ8MaqJbd4HGZ0c6aZHtks+xWbxv4vyEXlgoV5KNLrR7hcl6YMp0Qi6AqSVIN3XQ3bNFfHdPB3vzVP1UqLRQqStDY88sJCYI9+8J0SxR5eQarIKqdFK/LfPxHPjFPy2zSDMYD5RB78SE6LYQ4uRHPyaiL3zReEJ3DZSF+63TfiaawXIS5MEea2bgNe6kV0gcQRuxWe4rPhsRHg0uKz4DLeVY3BbK+CxRoOmTc5rw+f4bplE4PYvCNo1neA9MwjaNR3/XTOEMobt0/DeNhX3LVNx3TQZp3Wfc2vtOOzWjMV29ThsV4/jxprx3Fw/gZsbJ2K/ZRrOO2fhunc+rnvn47J7AfY75nF10wzM107m7IrxnFjyFw4t+HcOzP03dk3/B7ZM+h3rxn7C+nF/x4bxv2HzhN+xZeLv2TrpH9g+9Z/YM+PfODj3U45+NQbbPd/gZ7KFKKt9RFoYEKNJgjJumZDlqJUgM4p8zAU8LShwu0iOoylZt4zIsjul4QQyDVk3jpFpe5Ts60fJuHqI1Mv7SbLYRfKlnSSZ7SD+/DZiz25EYrqeSJPVhBstI8zoW0JPLCL82AIij80j8siXRB75kvAjswk/MpvQo/qEHfuSsGNfEm44h3DDeUQcX0DE8QWEn1hAxMmFRBl9TbTxIqKNvyHGZAmxp5cSf3YZCReWkXhxOYmXVpJkvopEy7UkWa0j5fJ6Uq9sIM1qPdKLq0k8s4zE09+RYbYemcUmsiw3UeJ4kHLvU/Rn3OJ5ZSjclvPXAaFUQStFPw/nCVI0mC0WIQhSlMLb9kTeqOL0hOh1c4xGiOIFKWqXiinRj71ZvOvL5W13Di/VGbzoSNcRohIv7pb7c7c6nIcN0fSUBlGceAuJ+yWivaxJjXChMj9mRG66KrjTW81QVwX9HaUMqYXChZ5mBd0qOV3NAn0txQy0aaRJXcbtLu0No1ruddVwr6uGB51VPOiq4GF3OY/7KnnSW86jTgX3W2UM1CRQne5GcawteaEXKYoyozD8DEVhpyiLNKYi6iRVkhOCFMWcpCbW+INCVBWv5RxV8eeojDtLZdxZqmK1nBZIOE1VgrGG02I5g64Q6UmRRoiEfSJ9hOY6TSudRnx+vRAJR1Tbsy1pz7akQyYkRK3ZIzKk0hEhgfcTIkGIzD8qRM2pl1GlX6FVdp0OuT3dpV70VgZpCghi6atPprdWypOufO40pzHclMRgQxx91RFCRbfmUGuX0v/jQlTiP5IIaURIRCNC7wuR938jRL9AgTPtRW50Kj3oKhWEqLtSX4i0UtRdHU9nVZxQpFAaRXdpBD1l4fSUh6JWBtKq8BX2czR3gJrzNCKS40JzrhNNWXbUp1+jPl34XjekmFOdcJbKWCPKo09qhOiUKEXlohCdFpIhyWkqJWepTrhIbZIF9alXqU+7TtMHhcie5lynXxQildwNldyNlgJ3UY5a5N60FQhf185CXzoKPFHJHKlPt6YqxZSqVBNqpGeplZrRnn2TvkIf+ooD6FUG0V0SIHyPKwLoqgqipyaM/sYYhpsTGW5OZKgxnsGGBAYbEgSRaUymrzGJ+915/N9v2sSdoaG2bAab0xhQpTKgSqW/KYX+pmQGVFIGVFL6VYn01cfTVx8v1KJXR6KuikBdFUF3TZRIb220SHd1OOpyYZyxSe5FbZ4rdfluNBR40FTiT3NFGM2VCbRUpdBSlUxbTQLtNTGoSkNoKgqiQeFPg8Kf9vIoemoSaC+LpV4eQmmqOwXxDhQkOVCU4kRRigPFUg0ptyhMskMRb4s81pr8aEtRiHKirUgLNiM1xIyUMAuqc/3pb8xgsCWX292l3Omt5O6AIES3Bxq5pxWiD8iQrhBpd4i0RQqjpairsZjS3Dgy4vxJjHAlLtSeHKkv6opE/tpfyGtVErWxV3lcHsybhmhe1YfzqjGcNy0S3qgThRrTrgxhlKBHSHNed6fxrl/YKfqpL1OoO+1J53lHEo9VsTxsiNbMZAu87hYagH4azOXdsFzcJXrVJxNSom7h1sPrdqnwW7umSF42BvO83p8far35oc6PJ7X+PGkI1huZe1+IInlaGSKmRE+Uvgxm3+JRoTtdKddQuB5BnXCVjnhrGsMvUR5gSonPaYq9jH5RiLQjc/JbB8WxOfmtgygcjqJ0OfGrhahQgzYlkl0ZSYmKbh0QjrLeNBD574Qox3KLXuNckpF+SqRNmcT3o9M4J7u0cVTT3ArSTVcRb/gNyUbLxJ2e+KOLSTNe8V7Bgm5KpCtEkkPzidw3h8h9cwjfOwu/rUIlsrasQStE0pNLSDy+eFRKtPC9lEjbOBe8c6YoRUE7ZhC1f75e5feHhChi73y9VEI82LptBt6bp+K9eSr+22f+j4RIK0WeG7/AZvG/c2Ppn0QhijywUBQiXTH674RINz3R5W8VotDd8wjYOkuUEe2/+zEhGhmDW6I3Ppd0chnh+xaQdno18Ybf4rt1JCUK3TuP0N3CWGLIri/1kjjfzV/gs0nYBdKOwrmvF1Igbf256+rxuK8ai4dOGYL7qrGi9GilSPd1r3UT8F4/ckzVV++o6gR8t0zCb/tUgnZNJ2TvTEL2ziTIYKZwp2jvbDw2T8Jl4wQc1o7Hbs1Ybqwew/VVf+Hayj9zbfUYbm6ciPO2GbjtnoPH/vm4GSzAxWA+LnsX4rBnPte3zsZyzVRMvx2L4Vf/wa7p/8C2Kb9j/eefsHrsJ6z8yyes/vMIaz/7O7ZN+UcOzx+DyXdTsd39LU4HVuF7agshZ3eSZHOUxGuHkNoeJdPhFDlOJuQ6n6HQwwyljwVlflZ6yBxMyLI7RarNEaTWh0i1OUSGzWEyrh8k3WafwFUD0q8akGltQPKl7SSZbSP23Hokp9cgOb2GaOPVRJ5aRrjhtwQdXkjQ4YUEH1lAyLH5hBvOGxGio7MIPzKT8CMzCT0qEHZsFmHHZhFxYg4RJ+YQdWI+0acWIDn1NZJTggTFnF5MrOkS4s58S8K570g8vwLpxdWkmq8mzWot6ZfXCVhvIOPqZrJtt5Fls5U0q/Wkmq8lxugbJKcWk3R2OdlWWyi6sZdGP2N64q/wMN+dv7bE8l/tSfw/gzL+2pfNTwPZQtPckIyfBnM1UpSjL0VdUn7sSBZa5hpieNUYLQrRy5YYXrZqhKg1WSclkvGuL58fe3J53ZWlEaJiH4aLPbitFIToQWUgD2rCuF8bRmdRAEWxTgTaGZMachNlWhDNFem01sjoaSnh4WATz+618miwgcEOJX0thcIYXUuxSE9rMb1tSvraS+hrL2FQXcHd7hrxCOF9zY2j+z2VPOqv5HFfJY96y3jQWcSdtlzuNWdzvzmTruJQSuOukxt0lrwgEwqCT1EYfILS8OOUR56gSiLsY1THGFEdYzQiRlrR0VAZNxpBjCpiTamINaEy3pjKeGMqEk5TkXCaysSzeujtEiVfFFKiVHMa0i0FNDJUl2ouFC+kW2puIFmhyrw8MgaXZaNHa+bV92SoLcsCdZYl6ixzISXKshBH5JoyL+mTbibeXNKlJV1DmhUtaVa0ZlwWSLemNd2alrQrqNI1qVbOdToUznSX+9FbFU5/bQIDjSncbs7iTnMGt1Up3FYlM9QYT39NJN2VYcJdImWgRoj8RCHS1mGLsjNahLRod42KA3Ta64QGuw6lD+3FngJKd9qK3DRV3M4i4m6RztvbFO6aQ67eqEt89YRIvDOkOcDaWRWHujJWrBbvLg2jpzSE7pIg2hU+tOR76AiHG235LrTnudCe50RbriOqjOvUJl+mJsmCWqk5tUkXqYk7Q2WskShClTEmIloJqpCcpjzKlIroM1RKzlKTYK5pPbxGU7oNjRk3aMy4QVOWnVDjnX2L5uxbqHLsUckc9YUo15OWPK8PCJG7XmLUVuBNu8KHVrk7qlwnGrKuUZt2kerUc1SnXqAuxRJ1nhN9hT70FvnTU+yvkVpf1GV+dJYH0FsVSp+moltLf82IpPTWxdHflDyyK6TO5XZHHnfaZAy1ZDGsymCoKZ3+BqmGJPobkkQZ6q+No7tKOIbbVho8kvoovGkoEBr16vM8qM/zoC7XlbpcVxpyXKmXuVCdbU9tjhP1cndURd40l4TQUh6vI0RJtNfF01oVTXN5BM2l4TQpw2kpi0FdlURreTzqqiQaFeEo09yRJzoiT7SnIPkWCqk9CulNQYYSr6OIt0Eep02HLMiJtiIn6goSTxOiPE6jSHGhuSyOvpYcBtUKbveWcae/irsDtdwbFGTo/lDzSFvc3S6e3hWOrWrR3hp6PNzKk6FWfrjdxvN7nbx+1MMPwx3c7Wqgq7GYCrmUfGkoGTFepEa7kR7jTFVBBPc7c3jZm8ObznQeVobTnuHAPaU3z2uCeFUfymtVBK/b4ninESJtOvSmM523XZp9oj6Z2MLzY18GLztTeKGWcr8mQmzxedMlFXaOetJHDrYOK3g9KOfVgEaKejPFXaK37Ym8bovjTWsUz5sCeVzjxZNaX57U+vN9XYimelsiiJCG5/UaaiN5VhWuKVcI5JHSh3sF7tzOd2U425EKP2NKvE/SHHOZ2rCLVPqbUuZtrCdEJe4jFLkaUuhyjALHw+TZH9RLiAQxOkSx03FK3U6JB1t/aWROK0TalEh2VUB+fR+KGyNCVHRjL0V2uymy3UXh9Z0oro2glSKZxSZxjyj9wjoyL20geP9cJCe+odz+IEo7A5R2BmJKVGizm8KrO8WUKMd8E9lmG8i8sI7UM6uQnl5B2umVJJ74lmSjZcQbfkP0gQWE752D9ORSUYrSjFeQZrJMFBqtDOkKUdSBuWJSpE2JIgy+JP7oYqQnl+rdJRrdVKcrN7o13KF7ZhO8cyZeGybiu3kKEQZziT38lV5bnfZ5I2K0QEyJtEdbtXKh/aHdb8s0QUZG3ez5MFpJGhGcgB2zcFgxhmuL/g2/bTMI37dALyXSHp0dLRCjCd45W+9j/KAQ7ZglPk4X7fsI3T1PFKLQ3cJNJMeVY8V9qZFyhRG0QqQVOcnhxSQcX4rUaCXppmtIO70aqdFKYo8u0RPL0R+n35Zp+GyaKu4AaUffnFeOxWXVOJyWj8Fp+Rgcl2nG3VaOyI776s9wX/0ZXqvH4L1mLD7rxuOzbjxeq8fhvWY8fusnEbJ1OgFbphK4dRoB26ZqDq5OFNg+Cf8dUwjYNZWAPV8QZDCT4H2zCDKYScDeGfjtmYnPzum4bpqI06YJ3Fw/Hrt147i+djy3Nk3Cacd0XPfOxWPfQlwM5uOway43d83hxvY5XNkwjQvLx3Py6z+x94t/YM/U37Nj8u/ZMuG3bBj/G9aP+zuW/fETVvzpE9aP+1/smvrP7P7iXzg051PM132Jw77lBJruJOTsbiQWh0i4fIQUm+Ok250k296YHCcT8lxNKHA9TaH7GUq9L1EVcJlKfysq/a0o8zWnxMuMQvdzyJ1NyXcw0aRBhuTaGyK7eZg0671IrbaTZLmNZPOtxJ1fR4zpauLPriXGdDUxpquJOrWMiBNLCDn6NUGH5xOwfw5+BrPwM5hB8KE5IzJ0bB6Rx+YIGM4m0nC2KEBaJEbziTFeQKzJ18SdXkzi2SUknl1C0rlvRZLPLyXVfCVpFmvIvLyObOuNyK5uIufaZoHrW5DZbCbvxnZyrm8h8eJyYk8vRXp+JVmWG8i12UaVz0lqAoy5n+vMy8pA/qs1XqA9iZ87pPzck8FPfZn8Z3+OMIEwmMvPg7n851AePw/miu1wb7vShP/H2hOFX7g1xvCqIWZEilrjedmayIs2qSBEnZnCjmtfPm/78nnTm8vLLp0dotvFPtwr9eFuuT/3KgJ4UBPC/ZoIalNdkfpYkBZ4HXm8J/lJ/iizImkozaRHpaS/VYOmZa6vpVhPirSjdb1tSnrblPR3lDPcVc39/noeDNbzoL9Wc7eoggf9ghQ97C7nnrqY4bZ8HnUqeNJZwN0GKS15fiijrckLOos8yARF4EkUQcdQhhyjJNSQsojjmsRoRIx0fxitjDGhInY0pjqYUBl3mvJ4Yw2nqUg4o8eHpEg7PlefZqGHVpZ05UiVbqVpgbMWJCjThtZMG5ozrIW3Z1rSnKlJeTLNaM/QIrxN2BWyoEmDWAOeZk5TmvD+RX6FEGmlqCnNUjhMm2eHusSb3qpwBuoSGValMdSSxe3mDO40p+kIUfTfJETtH+FvFyJ38TaR0CynK0Tat3nSqvDUlD740V0WQndFhJ4QdVbF6cmQuiRCSIdKQ+hVBqBW+NCW50FbniBCIzLkRHueE+o8Bzpy7WlKt6E60ZzyuPNUxQslClWxp3UESF+IyiSnNZyhNNpUKFOQnKE6/pLmLpaNUNmdZSvKkB6yW5qCBWfNPpGbuNfUku9BU74rTfmuqOQuohyp5DqjdHJPmvNcacxxpDbThpp0C2pTzalNtaQ29TJdclf6Cn3oKfSjq8hPbBFUl3ijLvMRbxcN1oQzWBNOX3UYfdUR9FVH0FsbTV99PMPNKdxpz+K2OpvbHTmiEA23ZgsHSVUZDDSmMNCY8p4QaQ/4dlaE01oSgKrIm0aFJ40KT5oKPFDJPTTNem405LjSkOtMvcyJepkTddkOwp/zXWgq8KBVGURreTxtlSm0VY4IUXtdLK1V0TSWRtCgjKS5LI72Kikt5Yl0VifTVpFAdV4QBVJncuNukJ9wi4LkW6IMFcRdRR53GXmMFfIYK0GKJJeRRV8hMdCM5NDLVCnCaK9Job9NzlBXCbf7KjUyVP83C9GjoRa+HxR4MtTKo4Fmhtsqaa/Kp0IuRZYQSFKoK0khDmRInGkojuFxfxEvbhfzvDeLVz0ZPGqIplfuxkC+C08q/EQhetUay5uOFN52ZQh7Pp3p/Gd/Dv/Zn8PbrgxxP0ibEL3uTuN1dxqPG6N42hLLi444XncmClLUlca7Phk/DebzbljBm6ECjRAJu0SvutLFo3qvO+J51RHNs5YwHtf58rDah4fVfjyqCeJJnb4QaWXoZb2E57WRPK+O0EuJHhR6cVfuxnCuCy2xVhS5H6MpypKqoHNUBZwRhWi0DOkKkdzhELm3hGQoz24/uTf2CdgeoMjRUBSiMnejXy1E+Tf2k2uzD9nVveRc3Y38+j6KbggU2u6h8Mau/1aIss03knlpg0jEkYVEHVtErtVWCm12vydEo+8SyS5tJOvietLOribFVEiJtOUKCceXEHv4K0J2zSLuiFCwII7NmSwj6cQ34tjbLwlR6J6ZBGybSvCu6UgOLdS7TaRtq/uYEOmmRFoh8t08BZ9NkwnZNYvoAwv0pEj3ucLzF4gpkXZ0TvuDvG6S4b995t8sRLr12j5bvsBx5VicVo/Df/tMUTLCdfZo/hYhGi0b/xMhCt+zgKBdQhGC48qxYlL0MSnSylC84bdiW1zSyWXEHPlGlLvQ3XPe+/i0X0ftOJzH2gk4rxyL47K/cGvpp9xa+in23/0Z++/+jOOyv+C4TCNDmlY4jzXj8Fwr3BDyXf85/hsnErhpEv4bJ+K3fhL+GycTsnU6odtmELJ9BkHbphO0Y5rAzqkE7JpK4N5pBBlMJ2j/DIIPfEnIQWHZ32fPNNy2TsZ+/VhurBW4teFzHLdNwXH7NG5tm86tbTOx3zmbm7vmCAnQhi+4tGYK55ZP4MTCT9k345/ZPuG3bBov7P9sHPt3rPn0E1b9xyes/pPAhjG/YdfUf8Z48QSub1tEoNE2oi7uJ/KCAdFmB4g1P0Sc5UFSrhqSeeMkOfYm5DudptjtHEqPcyg9TCnxPEultxmV3mZU+16i2vcS5Z4XKHYxpcDBSERufxKZ7THSr+5HarmTJMttpFzeQfqVHUQYLyfGdDWJF9aSdHE98edWE3VqKWHHFhN4YC5+BrPw2T0Dr91f4LX7Cz0Ziji+gChDYWQuylAg+sR8ok/MRWI0X5SgGOMFJJxZROLZxaL4pFxcTsrF5aSZrRBJN19J5uU1ZFuvJ/f6JgGbLeTabCHfdiu5NlvIubYZ2dVNZF5eh9RsJanma8m12YbS+QCV3oY8KnDjx8YIvi/35XlN0HtC9FO3MLr9rieLn/pkwv9NQ3kiPw1kjxxr7UrjbbfQjipKUWM0r1TCLpG2XOFFRzovu7J51Zcrom1G/WRY6cdQsQ+3i324X+Yvcq8igEfVYQwWh1CV5EJGoDU5UY6khjmQn+RPeV4sDWXpv1qIutuVdLdrhahWFKL7/bXc7a/ibr9GiPqqud9Tzt0uJbfVBdzvUvCoU87Ddhl3G6Q0ZXmgjL5MXpAp8iAjFEHHUQQdozDoCMqQY5SGHxPEKPq4psFLn7IYXYzfJ86EkvgRyuPP6lGRcI7KxPNUJp6nOukC1UkX9KVIakZDirmeEOnuHAnV3sLujir9Cqq0q6jSrorV39o7SM1pF2hKO4sqxRRV0hlU0rM0ppwXkyBt6iQ8x1J8ny1pV3SwGkEjRkID3WXa0wVGpMhKkLasa7QVudFXHcFgQ4KeEN1u0QpRoiBEFUIdtfZQa4fyQ0KkEZuSUWiF6KN8RIiKPGgtdBcZESJt+YKnQKGPUO5QEkhnWYh4g2hEiAQ6KqJpL41AXRJGV0mI0MKm8KItx5VWmQtteYIIteW70C53FYQo30FHiK5SHndeIzenhX2gGNORRFLzujaRFOU75iwVMecpk5yhRGJKedxFapIsqEu5TF3KZerTrWnMvC7SlGVHY8YNGjJvagoXHGjKdqIxx1lsmWvJFwSoKd9ZR4b0E6NWuafwuFwnGnLsaMi6RkOWNU0yW1pzbtEhd6arwEtPiITvo5coRZ3lAcJYZWUQfVXB9FWF6gnRkEoq7BG1Z3GnTcbd9hwdIcpgWJX2ASFK1BGiKE1CFEhLkQ/Nhd6oFO40FWg+H03TXmOOM405zjTIhFry+uxb1Mlu0ZDrTGO+O81FAajLJKgrEumoTKS9WhAidUMSbTVxNJZHUquMQFURT1u1VJCmqkTaqhJRKaOoyPFDnmhPbtwNChLsUCTeEJKhWGsKYgUhUkgEIcqPuYIs+ipZMTfITXKmvSaFnpY8BjuKuN1TISZDDwebeDjYxKOhFh4PC7tDQktcN8/ud4ti9PRul74QDan4fkjFw/5Gfvyhj8f9jVTlJ5IvDSUp1BWJ73VSwxyolUfwpL+IN/credKXy9OeTN70ZfGiPYl7VYG0pl3nUbkfLxtCeaOK5mVLDK/akkQheqtO56997wvRm74M3g5k8ro3kxdqKS/aE/i+ScKLlhjeqBN505WkSYky+XEgT6jg1qREb/rzNbtEmcJRve4U3nQl8boznhcd0TxuCuF+dQAPqwJ4VB3C45pwntVHCSNyDRLxt30v6yW8rJfwoi6KHzQp0eMyPx6X+XFHIaREt2XOlAeYUOJjPEqITlLscYISd32K3Y7rJUTacbk8u/3IbPeSa3sAhcNRytyNqPQ8TYWHycdb5pyOUuQwWooOkmuzjxybPeTb7KXg+l4KbQ0EIbLdQ5Hdbgpv7Bp5XWeETrdpTitGiSbLiTZcTKLJcvKubBPTpkJbTUKkeW6+9XZyLN9PiVJNhJQo2WgZSSeXEn90sbjHIz25VE+IdMfeEgy/IsHwK+KPLST28DyiD85Bckg/JQrc/gUhu2aRaLhELyX6JSmKPDCfsH1zCTWYQ8ie2YTsmU3Azhn4bJmC/47phBrMIfrQQiRHvkJy5Ctiji5CcuQrYdzv4AKi9i8kYu98wveMyIiuHAVsnYH3xin4btVPiT4kDR/aCdKmRP7bZ+KyZjw3v/sU17WfE7z7S3EMTZsWhWvSqo9J0eiESBCgGQRuny6iFaLRz9EVIq0MaYXd995lAAAgAElEQVQoePeXuK79XKwa1/ucDOYQajBHvKMUfWghMUcXEXN0EdGHFhKyZ444XuizRagu99ow+b0iBF1cV48X0yBdtEmR62qhOc5z/QS813+O78YJ+G2aiN+mzwncNImgzZMJ2jxZEKJNE/HfPImgbV8QsmMaIdtnaL4O00Z2hLRp0P5Z+O+bqWE2Xntm4Lx1Erc2fC6mQdfXf86NjRMFEdoxi+tbZ2O9cSaW66djtnY6x7/+M0cX/AcH5/wbe6b/C1sm/Ja1fxHkZ+UfNUdR/+MTNn72G7aM/S2HZv2RU1+P59qWr/A4uIbYS/tJsjqC1PqYcCPoqiFpNidIszlB5vUT5N40Jt/BBIWzKYVOJiJFLsYUOxlR7GREkeMpip2MKHExocjxFPKbhuTaHiHX9ggym8NkWu8nxWI3SWbbyLiyl8SLmwk3WkbgkYWEGC4m8uS3xJmuJM50OZEnvyH44DwC9s8hYP8sURZDD80l9NCXhB76koijc4k8No/o4wv1kJz4ConRQmKMvyLG+CviTi8mwfQbEs8uIfn8UqQXvhMlKMNiFRkWq8i0XE2W1RqyrNaQfXkd2VfXIru2jhyb9eTYbERmIwhQrvUmci9vRGa5jswLq8gwW02u9SYUN3dT4XGEphBT2mIvMSyz56+tEl7WhfCwxOt9IepM46fudH7uyeJnjRT91+CIEP08KBNTotfdabzuSdGTolcqCS8ao3mhkvCiJU5PiF725vC8N4sXfdm8GSrg9aCcT4aKfRgo9Ga4yIt7pX56UvSgPIjva6MYLA5BEXGdnDBbMsNuoUwLojJXQmV+DC/uCiNzQ+oScWTuo0LUVkp/eyXDXbXc7avjfn+9UD+rEaL7A5U86BfG5253l3K7WykceFTnc689h2e9CvorJTRlub0vRQFHUQQepij4MMrQQ5SGH6Es4hhlUYZ6aPc6yqNPUio5SanESJ9YY5QipymLNdXhLOVx56mIv0BF/AUqE8+LglSTfJF6qZlwBFZzCLYu1fy9nSOtMDWmWNGYYiW23dUnm9OQYk5D6nkaU85Sn2xCXcJJ6uNOUB93ioZ4ExqTztKUckmQqgwr4Tispj5ci74QXfl1QqS5WdSUZkltxmVa5E70VoUy1Jj4q4SooyRQaJP7/02IRslQgTdthX46QhRGV2UE3VXCDlFXhQR1pUSQoXLhNpJ4dLbAk9YcJ5qzHGjOcqAt11kzIudCR75wNLcz31EjRDdpSLtMabQpitDjlEYYCTtBMaY6qZCuEJ3Vk6GKmPOUxZ6lNObM/0vde4ZVeeBrvzl7dnn32ZPJlCSTSVOjUWPvvcQuoiAgTaq9N0SKIChWuvS66L0vel/03ntR7LGbRM1k9t4z7+/98KznYS00mcw+53w4H+6LFsBLvLLWj/v+3zdlkUckKaKPUxF3kpoka+pS7KhPtRf2jVIcqEk5S23qaAtdY8YFqXVuFIiu/CIgapCfpzHzHI2ZDjTLnWkRx4Fzr9Fd6ElXgfBzbC9wp6PYnY4SVzpKPegu81SOu/rSqxAGXfsUAfRXhTBQGyEUIrQmc6M1jRutGYy0ZSqBKO0ngaivNoa+2igG6yKVQBSoBCJvJRC5SUA0Wjl+mYYsFzUgqk53ojbjArXyKzTledFWEky3IppORTSdlTF0VMfSURtPR208TRWR1JfKaFLE0laVIMTqlFDUUhZBfWEQZWnuZEc7kRdzjpxoe/KilEAUYUNuxGkKI8+QKztDToQtGRF2lKS5UZkbyEBLDkMdhQx3lzHSV8Wtwbr/ERDdH27h/nAL9wYa+Ga4iccjrQy0ltJQnEK5PJrUCHfiAi4Iv6iKusqdrmye3SzimwE5jweyeNybwveDwgPGo0YZ7anO3Cy4xtPaQL5tDpeqSb/rSORlTxo/9KbzqiuV77tTed2fKW02fNefKkDRQCaP2uOFr9cUweOmcL7tiJZcom97Uvl+QM7LoTxeKl0i6ZaoL41v+0YfuF50J/CsK5qHrTLu1gZyp8qfuxW+PKgM4GlNMM9qQ3hWG8LzulBJz2rDeFYbxuPqkFEoKvXhdqEQnbuVfYWBVGfSnPQp9donReaKPfZQ7LbrDRhSBSK5s6EUlROBKPOsPjlOQrmCwnXfG7G5nweineQ77VSDotyz+hSdMxi9IfoHgCjz1GZSjq4nZu8KAgxnk3J0vQREqvdIBfY65NkK465jXSLxlkh0iaJNFxFuOBc/ralEmy6Sxll/KRCFG80mzHAWwXrT8N8+Rbr9UQUisZzhp4Ao2EB44u6vMw1/nWkE7piJ3/avcNs8AS/NSYQZzSXSbJH0RF58Mh9mNFdqO1OFIhFI1G5eNAWJ90T/KBD5aE3DdeMXuKz+BLuFv8VDY5Lkuvw/BSJ/7a/w1pyEz9bJkkv0S4FIBBq/7dO5uOZTqWQhaMccwbVSAlGA7nTppb/ONK5rTcFzy8Q39oAurvyYc0vex2npB2ruz1joeZuurPkM13XjcFsvDKu6bxwvwdB1jXFc1xgnwZCfxhdKSBo/WpKgNRk/ran4aE8V/rwGs/BXytdwFn4753BBc7ygLV/gtOlz7NZ9isPGcVzSnobrjtlc0pmB07avsNWYjNXGLzn+9ST2Lx+P5aLPMZn3J7S//DWaX/wbmz//Fes/EW6A1qto88e/wmjqexxdPhH7zXPwNl2P7LAuCdamxJ0yJuWMOcnWJiRbm5BiY0qWw26ynXaT67yHXOc95J/fR/75PeSf30Oukzk5DqbI7XeSZWtExpkdpJ3SId1KF7mtAbn2xm8o4YgmMQc3EbFnHWG7VhG2axWhlssJtlhMiOUSwvcsJ2LPUkLMFxJgPEcJQ0IsznvHVHz0BPnqC25asMlMwsznErF7AVF7FhKxewEyy/nS26qRuLdBkAhAWWc2kHVmA9l2m5DbbpQkwpD87EYybTeSYbOJ9DMbybDeSLbVRjKPrSH5wHLSjn5NkaM2N+NsuZd5gW/LvflLYwg/Nofz184Y/toTx0DWef7SGs2PbdH8uSOOHzrjeN2VqAZEr3rT+XFQLkXnfhjKlFwiMb3wfU8ir7oTlTdFkXzbGKaEokieNEVLQPS0V86Drgwe9st5cbOY70ZKeGew0I2BAleGC9wYKfbidqm3AEYlntwp8eaewp97FaH05PhQFnWBgggX0oKcyY12ozY3kv6mfB4O1/HkZgO3ussZai3hhmrNdqeC/s5yBroUDHQpuNFdw43uGkb6BChSBaJbAwplfK6SW71l3OlXcGegjFvdxdzuKmCkJYubdYn0K8KpTrxIquc+Mj13k+1tQd51M3K9jcn3NaLAX5/CwB0UB+lTGmIsgFGIGeVh5sIoZqglijARisYAUcR+iiNHVRJ1aFSRRyiLPqYiFSCKE+q56+KE10UQGqu6hOPUxB17Q8LnH6Iu/gC1cbupiTFHITOmIsyIytCdVEdYSEDUmGw1OgqrdJiaUoRboOYka1oSrWlOEmVFc5KVuluUfJr2ZJtRpYhAJESn6rPO0Vvuz43GOG42p6oB0UhzolCsUBtJX2WocpcogO4SYbC1U3VLKN+T9iIP2osEh0GQuF10/e1Suk2dJV50lniNfl6JqxKKxgKROMbqLkj8vmL1d4m/EojClNtKMqFAQRFKlyKUzvIg2kqFsof2Anea5RdpSHWkKdWR5rRztGa40Cm/TKf8Ml3ZV+jOvUJPtgtd8gt0ZJ6jPsGK0vB9FIpApCxMUI3JCbdryls1FRgSgGhUpbLDlMoOS1BUFXtScIuSzlCXYkNdig21SbbUJtkqixzsqE9zpCnThebsS8Jwbc5VtbY59dY5DyUQuSqB4iJNWU40ZTkJ47zZ52nPvkhHzhU6893pzHcf/XsVwbTIjY5id7pLPOgp9aS3zIe+cl9lM2EwA7URQrlCUwJDzckMtwjNcjebU7nRnMiN5kQGG+JVXKFY+mqjJA3URtBXM3pD1Fp0neZ8LxrzXKnLFmCvIfsyDdmXBSdIBYhq052oTneiKu0cVRnnqZVfoynfl/bSENrLZLQpouiqjaenLpmu+lQ6apNprkiguSKBtqokWioTaatIpFUh3BO1lkdSl+tHbux5CuPPkx15ltxIO/Ki7CmIsqUo5ixFytflEbbkxDiTn3iVxtIohtrzuNVbJrhD/dWMDNRye6hBAqFvbrbx6FY7j291SzD09G6v9PqTOz2SQ/ToVjv3Bhp4freTewMNtFRmUZETRWVuNOkRbqSHX6Ew3p2usiieDObxZFDOk6FMngyk8bQvVYKQV92J3K8KoDvThfuVPtyv9OHb5gi+bYvhuw7hgefH/gx+6E3lVV8qfx7I4JUSir4fGNXTrmShYKEtmns1gfy5P4lv22OFVfCeVMENGhTuiF7dyOf7wVy+G5Tzoj+T5/2Cy/SiVxjYe9qdyNOOOL5plPGgNkhwiSp9eFodwLOaQEFKKBJh6GlNKI9rQ4VdooogHpT7c6/Yhzv57vQnn6c5wpqG4BMUXrMQIMh9j6RS11EoKrxi/sYNUY6TsVKGEhBlntUn13mnVK7wNoeo+LI5hRdNKXJRQpGzCQXOJuQ7mZLraEK2gyFZdjvIPatPgZMBxRcMKHExGr0nUko1/pZ9ZqtUvT1asKBB4qG1hJouImbvKhQXjCmw16HM2UC4KVKp4M45rfnGLVHKga8lKIrfs4IYs8VE7pxPoO50wg3nEmu+RAlFy0nas5zE3cskIIo2m/eTQCRG58TI0y+9JQozGnWJxCfr4hN3103jcd00XtpMGusShRvPI9xwPmEG86RbIlUoEoHIX1uou/bcPAkfzakEbJ9BsK6ykOEnwGhsUYIYTfPSnMyZ+b/BZfUnBOrNloBIhKIQvTk/G5kL2DYNv61fjUprKoG60/Hc/IUARcr4nCoEqUoEIgmKVNrurq4fx7UNE/DQmDTqhO2YKTlu1zaOk3R57SeSXL7+E07L38d+0Xs4LHoP+wW/wXHx7zi35PecX/IHXJZ/oN4Ap9wCcl37qZpzJMKQ2/oJeGyaoAZEXlvGKaFoAtc1JuCz5Qu8Nb/Aa8sEvLZ+wXWtL7mu9SU+2lPx1Z1BoNE8Aozn4Ws8F0+DmbjqTcNFaxKOGhNw2DweR42JkgvktO0rnLZOx37zZKzWjefQik+wXPRHzOZ9gOHM99Gd+ns0J/6atZ/8M6s/eIe1H73D2g+FGNzmT/8ZzU//Bf0pv+HgknG46CzFz3IjcVaGxJ7QJ/Gk4Rjpk2RlSKq1MWlndpJua0yG3U6yHczJdbSg8Pwu8s+Zk2mrT9opHZKObyP+8Bai9q8jau9aYvatI+7ABknxhzaqKXb/eiL3rCHccjnhlsuJ2L2cyL3LiNizFNnuJfgbzSbAaKbkAgmvT8ffcJoyTjiNAKPpBBrPINhkJuEW84jas5DY/UuJ2bdEUtyBZcQfWq4WiUs5uVoNgjKs1yO33Ui23SZy7DeTe1aDPAdNcs9qILfdKDhEZ9aScWYtWTbrhPfZbCL51Frij6wgevdCEvYuJ8ZyEZkn11Hnakp/hBWDCbbcznTmQf4V/twYxt+6Yvnv7li+awimLd6Ob8qv86o1gr/2pfBjdxI/dKfwujtNAqJX/Zlq90Q/DMmFx6he4Rd/L3tTeN2TxOuuRF62RfNdkxCbe9YUycP6SF50ZfByIJ/n/QU8HSzhxUglPzxo4seH7bwzUOBKf941hvJdlXdEqkDkyd3S68IDjhKKCkIdiLp6hGi3k8gjrlCSHsiN9mJeP+zm+Z0W7vfXcHdAkPhE4GZ/DSMDyu2Nvnpu9dVzZ6Bu1CGSoKhSAqKRvgruDFZwb6iKO/0KbnYWcaMtj5vNmTxoy2SgTEZplCOZ3geQK6Eo19uY3Ot65PluJ99/OwUBOgIYBRpKjpEIRKLKwiwpCdtNSdhuisJ3UxSxT03FkQcpjjgsqSTyiJrKIg9RFik4AJXRB6mJOUBNzAGhaWxMrK46/gQ1capSAlH8EaHaO3YftXG7qY4xpzLSCEWoPuVBulSEGFIbaUlTwhElEAkwNBaIWpLP0JL4diBSlTDMaq0iK5qTT9KQdIKapJPUp5+lo9ib4bqYtwCR4BLdVN4R/f8FiEQA6ioPF26GygRnqL0sQGi/K/amLd9NaHVLdqAp2Z6mZAcak1WgKPuiCgw505xqR03cCUrD91EaskdqkFOE7ZNa5dSAKPKIGgyNBaKyyCOURx2jPOqY4BLFnFCWNVhJ46nirY+kFDsa0s/RlH2B5uxLSrfoGk057rTkevwkEIkuUVOW4BI1yR1pljvTJncR3LA8Nzry3EZdt0JXZVGFAEVdRUooKvEWxm/L/emvCGagOpzBumgBepQtcgON8Qw3JTDYEC+00I0Bod6aCEljgai92IeWQm8JiOrll6S7oXr5mLicEoYqUx1RpDlSme5MbY4rLUX+EhR1VcXTU5dKd0MGnbUZtFen0lKRTFtlivBSkUyrIoG28jjaFDE0FYdRluZOYeJFsmR2ZIfbkRMu1G3nh5+hMMKegkh75BH25CdepiY/hK76VIY7i7jdVyG4Q/21SoeoSYi/Kdvh/h4QPbnTw+PbndwbaubpnQ5udlfRWZdHWVYU2fG+5CX7kxRykYJET3orY3nQns5TJQw9HUznWX8az/tTeNGbrASiZL5ti6Er4wIPKgO4UejOt01RfN8aw8v2USD6c18afx7I+EkgEofxvu0Uogl3qvz5tl1oq3uhHGr9biCHl0N5QnROpXHuRX8mz/syJCh63p3C826hve5RYygPavz5psKbx5U+PK/y40W1AEXPa0IkGBKB6JHSJXpQ7s/9El/u5ntzJ9eNjhh7qv2OkHXekNxLphRes6DEXXCIxgJRwWUzCi6bkX/JlDyXneQ67yT7nBCdE2+IVKGo6KLFzwJR8UWzN4Ao38mUHEcjsux2ILfTJc/BgOLzRhIQFTvrvxWIRJdHdZMo7big+ANrCDNbTPzB1VRc3CntGqltEllvlYBIdIlUG+cS9q6U4myRO+dLrW4CyCyToEi4I1IHIpnxLDUgCjOcRciOGYTozuS6shAhxmzx343NiUA01iUK0J2Ol+YkXDeN57rWFMENMp4nxedElyjccL40BDrWJRKhSIzPiXcw/trT/0dAJDpFF9d8iv2i36kVLIhAJA6S/j0gCtg2TXhd6RCJd1PiPtE/AkQiFHlvnSo5PW6bJuKhIfz9XVn3KRfXfIzL13+S5LziAxyX/YGzS36H/aL3sF3wLrYL3sVh0Xs4Lv4dTkv/gPOy97m44kMurfxIAiGxKW4sELmuG/cGEHlsmqDiAo3DU+NzCYi8Nb/Aa6sgj21f4K39JZ7aU/DWmY6P7gx8Dedw3WA21/Rm4KI9hXNbvsR243hOr/0c241f4LRVuAmy2fQlR1d+xv7Ff2TPog+xnP97TGb9Fv1p76L71W/YPvldNCf8B+s//udRCPr4V2iN/zdMZ33AkWVfcFZjLv67NhFzQp+EU/rEntAj/rge8Sd0SDqhS8oJPdJO6pN2Up90KwMyThuSaW2E3NaIvLOm5Nobk2WjT7qVLqnHtUg4vJmYfeuI2vs14ZbLCdm5iADD+QQYziXYeD5hJouQmS5WU4TZEiLMlhBmsojQnQuUmkeYyXxkZvOJtFhIpOV8ZGZzCTWZQ6jJHEJMZxFmPlctBic6P9F7FxG9dxGx+5cSd2CZpPhDy0k8vIKkIytJPrpaDYIyrNeTdWaDBEEiCIkwJCrHfjMZ1utJs1pD6qlVpJxcSfKJFSQeW0n0oWWE7p4vbBgZTSfUbC5BhjOJ2rOQDOuNJJ9aT6a9JnkuehRdM6bCby8tMVZ8U+7FX3viGMm/xnD2ZR5X+PFf3Yn8Z28Kf+lO5c89qRIQCXXZwuOSWLDweiBLuS00CkQ/dCfxqj2Wly0yCYieNMVyvz6WR+0ZvL5ZwV+ftMF3ffDDTfjxDu/0510Tjm3zrnGj0J2RYi9Gir0kILpXLEDRvfJA7lWEU5twkWSPY4Rf3EfcdWuivG1RZIXSWZvFQEuBAEP9AuyIEPRzQHRnoEbQYBV3BqskmLozWMXdoRru36jj3mANt3oV3GgvZKQ1h0fdhTxok9OZH0iJzB651wHknpZke5uQe12PXB9tcny2kOe3lUJfXYr89CkMMFCL0pWHmVOujNGVhFuqAVFBxAEKIvdREKkKREcpjjhKSeQxFR2hNOIgpRGjrXWqdd+V0YeVe0cCDFXHnaJGTSeUEbtDVMftpyLakspocxSROykL06M0eDtlgdpUhOhTH7OL5sQjNKWIFd921Cfb0ZRsT0uy7WhETgVy1JR0kubEEzTFH6Mx7jhNsYIa407SGHecxrij1MUdEe6IUu1py77KQGUYN5vTGW7OZEgZdRp1iWKkJ66qQCQOrEpgpAQidYdBAKLuUh81qcPRTwHRVVoLrkh6GxB1FnqpDMIG0FkWQpciVIjHlYfRXh5GW1kQbWWjQNRe6CVAQqYLzWnnJCCqS1SBouyLkjPUmmZPQ+JpKqMPUxK2V4rKVckOvNUhEurej1IReUypE1REnngLEB1Ri2VK8cy441TEHxUUd5zKhBNUxp+iSglFdRnnqMtwlm6KmnLcR6Eo1+OtQNSSe5lm+QXBJZI70pTlJAFRe+412nOv0aqUCEQiFIlA1F3sRU/J6NbTQHU4AzVRUklCX63662MBqKdaJqm3JoK+akHdFSF0lgfRWeon1GrnudKQc43q9POS6jIvUpfhrCZVICpPdaAq4zzN+V60lwXQVhZCR0Us3bUpdNVl0lmbRVtNJq3V6bRWp9NWmUazIolWRYJScXTXplBfGEZOzAUyQu3ICDlDVvBp5MEnkQedpkB2lqxQe7KjzlMp96WvIZ3bPSXc7qvgTp/ylz39tdweauLujRYe3GhXK074e0D0/aNBnt3r4cmtdtqqcyjLiiAt0pOEoCukR14jLeIiLWURPGhP52FXGk8GMngykMaTgTSeDaTwvD+Fb/tSpAeKV50JPGmQURdnw63y628FotFmnwxeD2S9AUTfD2RKo3ive5K4XenLs/YYNSB60S8XXKLhQl4NF/L9YL401io6Rc/703jWm8qz3lRedCfxtC2ah3WBAhApPHlR6cfzKj+eVwXwtCqIZ9XBakCk5hKV+r0ViFLO6pB/xYwiV0sKrpqrReZUgUhUoYu5BERC49yocp13knfehKKLFipjrebqUgJR4XlTJRSZCS7ROWOy7HaQYa1Nlq0O+ecEp6jIaQcl50cjdEWOelJRgngLJA61yk9rknZ8M5mntpB6bBOhpovw059Jvp02xed2CM1zb3GIVF2i9COCSyQCkRhpizFbLLW4CaUIy8a4RAvUgEiUzHgO4UazJUUYzsVXczJeGhORGc9745ZorEsUPsYlEqFINdrlofEFPtpT1W5gIs0WCY6R0QJkRgukWyIRilTdIrEkQHSJ/LSmEaI3R21YVIqY/Z0Inb/ODLw0J3N28ehYq2rrnPjn+CkgCtSaLsFQwDahaly4mZmK5+YvJBfrlwBRwPZZUp23eAd0df04XFZ/woVVH3Nh1cecX/khTsvfx3HZH9QkQtCZ+b/GdsG7gju09Pc4L3uf88s/kAZSRWfo2qqPubbqY9zXfCo1w7mt+4yraz/l6tpPcVsnvO22YRzuG8crgWjcG0DktWWCUJ2tBCJPrUl4aE/CU3sKnjpT8dKdjofedK7pTOeS9lScNCdzVuNL7DZ9ia3GZGw1JmO9QYCgfUs/YteCP2A25/cYz3gXg6/+A73J/4bOxH9Ba8K/oPnZ/8XGj95h44fvsOXjd9D+7J/YNet9jiz+DGfN2XgYrSB0/xaij+kQd2w7kYc0idivQcR+DaIObCb+8FaSj28n7YSOpPSTepJSjm0jdv96wi1WEmK2nDDT5YSZLVVqMaGmiwg0mof/jtn475hJoMEsggxnE2o4R7qBEyE/3Hie9IuBIP1ZBOnPIEDvK/x1JxOkP40Is9nE7p5PjOU8oi3mE20xn0jLuUTvnk/MngXEHVxC/KGlJB5eQeLhFcQdWEbMviUSEMUfXEnioVUkHVlNyrG1pJ1YT8apdWoQpOoCico9u0lNObYbyLJeS9rJVaQcFyAo7vBSwvbOI8B8Bj7G0/AwmIq73mQ8dkzBy+ArvAy+wsd4GkEWswmxXEDk3iUkHl1DivVGss7rkeO6k+rgQwxlnufPzRF0JZ7lm/LrPKsL4vvWKP7cmchf+lKkx6VXA2nS49BrZcnCqEukDkR/7orndVuksEfUFMnr7jSed6bzXX8R//tJC7zq4W8v2vjubi2Ph8t/ORDdLfXlXnkg/fneVMaeI9PvBKl+VqSHXSA7zpOSzGDqi+OFgdaO0YjcUE8Vg92VDPdWM9xbzc2eWkZ66xjpE2NzwpMGsVzh7kCNUMU9UMPdoTruDddzd6iO233CXdGdrmK+6SvhQXcBN+uSacvyoSzcHrnXPuRepmT76EtAlOOzhTyfbeRd1ybPV5d8vx0UBhgJYBRiTFmoCaVhJhSHmVEcuouC0N0UhO0jX7ZfUmH4QaUOUxh+mCLZEQmOiiMOUyI7QGn4Psoi9qKQ7VbbQ6qM3E911GHlxsyJtzpEdQlHqUs8SFXcHiqiLVFEmlIark9JyHaKA7UoC9SmMsyAhtjdNCceUcblbN4KRK1J6kDUnHBKkgBCR2mIPUJdzGHqo45QH3WEWlHRh6iOOii0zaXa0SZ3oafET2gFa8lmqCmDoeZUtVuiwbpICYg6S38CiAq9/j8Eop9wiAq9pN2j9jIBiDp+AojEWFZrvocACWOAqD7pLPVJjjQmn6Ml3Zm29HM0JdvSkHiamrhjVEYfpky2n8rIQ28FIqnyXdy/ijzyPwKi8tjDlMceRhF3BEXsMQGQ4o5TkXCKqiQbqlPPUpvuRH3mRRoyr6i7RG8FIgGK1IBI7kibMjbXnntFDYgkR8CtQboAACAASURBVE4JRZ2FSigaA0T9VWFS/fYo/ITTWxMubQl1VYVK+iVA1F7sQ3OBBw0516hMdaIi5RxVac5Cs1y601uBqCzFTqmz1OVcpq30Om1lQXRURNNVk0xPbSZddXI6a7Jpq5HTWp1OS1UaLRXJtFQkS2DU15BJR3Ui8piLZISeJTXgNGn+p8jwP0GG3ymyQ+3JDDtHbswVGkujuNNXyjdDtcKswEDD6C9+hpt/ERCNhaLvHw3yt9f3ud1bQ2NpCjkJfsQHuhDre470sAvUZfsz3BDPg7YkHnUk8axfgKEngyk8GUxRg6KXvSn8OJDGs6ZIOrNc6M+7xvPmKCky96o7WXjQ6Un5u0AkLoU/74jldW8Cj5oieNYex4vuFF70pAt13wM5vBwq4NVwIS+HCvhuIO8NKHqmhKIXvcl82xnPs+YwHlb68FjhzZMKb55U+PC00leI0P0dILpd4M1AygWawk9TG3CUwmsWxJ/ZSpqjHoXXLH4xEOU6q+4RGUtAlONkTN55ExUYehOISi6ZC7G5MUCU77STbAdDMqy1ST+tRY69AEXFzvoSEIkOkQhEokuUY7MN+WlNZYRuK6nHNpF0eB3xB9bgpz+TUNP5FNjrUHFxJyUOempAJOqndolEIIqzXEqUyUKp1U3cEhKhKGGXEJuLMp37BhCFGQpOkcx4DlHG8wnRnYnbhnFSe13CrmXS9xh7SzQWiMTonOrNi9vmCbhuGk+A7nTCjOaqxeZUR0NVY3OiAxSsO1tqSxOjc95bJhOoM1P4+P8AiPy2T8dDYxLWc9/FS3OydEskAtFPuURjgShQa7p0P+Sv/RWem4UyA/G+KFBn5huOlwhC4kbRxTWfcnntZ7is/oTzKz/CecUfJTku+wCHpb/HftF72C38DfaL3uPskt9J7xPltPx9LqwWmuEurvoIl5UfCrXZShj6KSDyWPuZ0iV6E4g8NQSJAOS19QvcNSfgqTkBzy0T8dg6Cfdtk/DQmoyb9mTct3+Fu+40PHfMwlV3Bi7bpnJuy5fYbZqI3aYvsdk0BZtNX7F38Z/YvfCPmM8VQMhszu/ZOfM37Jj8H2h/8a9sG/9PbPv8HUnan72DxbTfYL3yC1y2zsJv50pkezcTfVCT0F3rCbFcR/RBDSL2b8LfeDk+BksINllFuMVqovauJ/W4FqnHtUg8okn8wc3EH9hA3L71xO5dR8yetUTtWkmE5QpkFssJM1tMsOE8ggxnE2w0h2CjOYQYzyXEeC5hpkoZzyZ85xwiTOcTbb4QmclcSaGGs/DRFsskJuOvOxnXzR8TsONLZKbTidszj7g9C4jfu4j4vYuI2bOA+P2LSTy4lJTjq0g7KZQXJB9dLUHRqCO0muSjayQYyjq9Gbm1BnKbzZITlOegSYHjVgqdtlHotI0Cx63kOWqMwpD9RrJs1pFmtYbEYytJOLqc+CPLiNi/AH+z6XjqT+aqziRJ13S/xFVvMl5G0/A3nyXIdDYhFvOJPbiCxONribfZTNYVA3Jcd1LkbckN+WWeKPzoTHYQ4tJ1QbxokinnIRIlIHo5mMXLwSy+H8jkh8Ec/jyUqxKbS1NCkaBvO5N50pbIN83JvBou5m8PG+BFJ7zo4K9Pm/jhfjWPh0q43Z3NO/05V+nLvkJ/7mWGC64xUuLBSIkHt4s9lJE5L+6WevGg3Jd7Cl/uKfzpzXajPMqGZO/DpPrbkhl5iZL0QGpL4mmtlTPQpeD2UBO3bzQz1FPDUE/NKBApJQKR6i3RnYHRuN29wTruDSqruYfqBAdJWc99p6+Ue72lfNNTzN2GTBrTPCkMtaYg+DBZXvpkemkh99Ygy2sz2Z5byPbcSo6nNrne28n10RHAKHAHJcEGFIcaUhRqQlGIBQWhuykMP0i+7CD5kYeEl0qJQDQqAZQkIArbTVmYJYpwC6pk5lRHWFAtGwUjwSk6QlXMIapiDlEdd5Ca+EPUJxymLv4ANbF7qIi0oCx8J8Wh+pSG6lESpENZoA6VoUYSEDUnWQn1zEl2NCbZ0ZxoI90NtcafojX+FC1xJ2mJOym4QHFHaYo7SmPMERqiD1MfdYi6yINUy/apSawpb021oi3tDB2Z5+jKdeNGQxo3mvO50ZjFcEOa5BKJQCQ1zSnb5jqKfOgsuD6qQi/pBkUsRWgv8qC71IeesoDRz1Wqo8RXKFyQChjcJbUWu6lH5pT12q35brQVutNW6C4BmeAO+dFeFiCoPERSa2kgraWBwk5Nka8ERG3ZV2nNukhLujPNKY40Jp6lMfEsDQn2NCTYK//ObaiLP0ltzFGqow6rDfu+UbUduUeqcq+MPowi5rASeI5JGhuVE4ForCSnKOYYVbEnqUqwoirBispEKyoTralKsqMmxZH61PM0KYGoJceV1lyhanu0dtuD1lwP9TuibGeacs5Jd0Qt2S605VwevUfKuaoeUyx0lUBVBNeeMj96ywPpUYTQUxmqNqaqCkBdVeFqUgWinmoZfdUR9FbJ6K4IoUsRTJfo4BV705Bzjao0ZypTnahOPy+UJ4xVplCsUJp4hrSgPRREH0ORdpbmInf662W0KSLoqkqkuyaDvvocuuuz6azNorM2i47qTCk6J6qjJp2eunSq5EFkRjgTemkPaf6nyA61JT3AGrnMmaIET5qLYxjpKOLRjXoeDTdyX1mecG+omXtDzSq3Qx2SHo10CpXbSj29282ze308v9/P43u9PHvQz4MbrfS1llNTlERuYgDp4VdICXImM9iJ8tjLjCgieNSYwOOOJJ71pvK0L5Wn/ck8GUzhcX+yMjYnNM297E8Vig/aY7lXE0xPniv3aoK5UxXI89ZYoX67M0kdiAYFvRwSJAGRsqjh+55EfhxK50lrFE/bYnnWkcTz7jSe9WYqXaJ8Xg0X88NQMS8H8oXNB2V87vlAJs/6M3jenyYAUW8i37ZF8bQ2kMeVPjyp8OFJhfcYIBIkAtFobM6Xu0Ve9CefpyH4BJU+BylytSTDQY9E660S/KhVbl+2VFPBJQsKLllII62i5E7GZDkZkOVkQN55Y4oumakBkLosKXIxVwEiE6lcIdvBkMwzuqRZbSXLVps8RyEuV3rBiGJnffLO6lDoqCxdOGdAgcMOcmy3k22jjfyMFlnW28iy2kra8c2kHttE2vHNhJsvwlN7CmknNlLkqEep4w6K7Eb3iHKtNMm10iTn1BayT2wm69ioS5S8f7XkACXsWkKM+UIid84lVH+m9D4RisRyhVjTBUTvnE/0zvlEGc8l0mgOEYazkRnMIsJwtiRfzUn4ak4iVG8G8eaLSNi1RPga5kt+unFOObYarDeTgO3TpPY7b81JuG0Yh5/WVEL1ZyMznkeUyUKiTRcRbbpIquUWv4b4eeLGkTj4Ko6/emtOkm53RFfpbRp7k6Ra2OCnNQ239RNwXvYhflrTJAALM5gnuURv+zzV2m2xPEG8GRJ3fsQq7rHFCuJNlFh/fXXt57is+AinpR/guOgPOCz8HfYLfiu9tJv/HrbzfoPtvN9gN/89HBYKd0FOS//A+eUfSHJZ+SGXVv9J0MoPubjifUlXVn7I1VV/5Nrqj3D9enRHSJTbuk9wXS/IbcNnUlTOQ2M8Hhrj8dScgLvmBNy3fSG5QJ4603DdNplrWpPx0JvJdYO5+BrN54rWNJw3TcR+3QROrvyYw0v/yP6FH7Jr3vuYz/odO6e9h9HUdzGY/B8YTvk1Oyb9O7oT/wW9Sf8qwM+4f2L7+F+hP/Ff2T/3A2zXfcn1nSsIMP2a0F1rCTZbTdDOFQTtXEGwySqCTVYRZLqKINMVBJutJNxiNZG71yEzX02ExdfE7FlL0iEBgqJ2rSbcbAXh5ssIN18muUBi5C3MZBHBRnPw3zETf/1pkgJ3qCvYYCZhxrOJNFtApNkCZMaziDabR5jhDAJ0JuOrNZEAnckE600lRH8qsp0zCDf+imjL2cTvXUD8/oUkHlpM0uElJB1dStLRpSQfW06G1WoyrdaSZrWOlBNrSD7+NcnHvyb1+DpSj68j4/h6Mk9uIOv0ZrLPbCHPdiv5dtvIt9ckz24L+faa5NtrUnBWk0LHrRSd06TQccsoBFmvJeX0GpKtvib+2EoiDywhyGI2XgZTuKw9jrMbPsB61e+4pDWeqzqTcNWfwrUdk3HVn4KH8TR8zGYTYDGXIPNRBVjMJer4GqJObyDebgtJDtsovr6L3lRHuhLt6E5x4FldAM8ag3nRKoyIv+xNUgGibF4P5fDjzUL+dqcMHih42Zcp6bs+Of/9oJb/ftrG314Nw1/uw38+BL7l9Tet/PCggf961MR/PW7gyXAx/Q0JvwyI7pd780BxXVBlACOl3nRkXaJIZk3y9ZMk+9uTFXWF4oxAqksSaavPY7i3ljs3W7jZV8fNvtH4nAA/tSo3RLVKMKrijhKE7g/Vc39I+aRiuF6pWiUUKbjdV86d3nIe9JRzuzmbu43pdBb4Uhh6kmz/XWR56ZHlvY1MTw2y3DeR5aaB3F2TbA8t5F7a5FzXIs9XS7gzCtxBUbARxaG7KJIdojjqGCXRJyiKOUFh9BGKo45QFCk4QkWyIxTJjoy6RWEHKQnbT0nYXkpDdlEWYkZFqKlQghBmQnWYCZVhZijCLaiI3KWmyihLqmN2UxO7h+qY3VRGCXG5cpkJZTIjysONKAszpDzYkIqwndRF7aYh7gANCcdoSLCiId5aUIIVTfEqABR7nMaYYzTGHKMh+rAaBNVG7BfgJ2wvlaF7RhW2C0XYLqoi9tAYf5jWZGG3qDnDmYHKeG405KoAkdIlakpksC76DSDqKvx/A4h83gpFakCkAkM/D0QCFHWWB9GuENRa6i+o2I+WAh/aCoT7obacy7RmXRgFIiV0NiTaKnWG+gRrqmOPK2FIcIaqow4LY6wqQCRVvSv3rsSmwrFApIg+/jM6qgZCFTEnqIo9SXXcKQmIqpKsqUqykYCoNsWZxnShlrol5+ovBKILEhSJQNSSqwpErkJLXf4VCYpEt08ViHrK/OgqC6C7PFhweCpD6KkJoas6+BcBUW+VOhB1lwtAJLhEwh1RQ/blN3eHVN/OukC93IWSBGvSgvaQGmhJYewJqjOdaSn2EtoFK2Lpqk6lty6L3rosumsy6KpOp6MqlfYxQNRWmUJ3bRrNJVEUJ3mQ6n+GjMAzpAdYk3jdmqIETxpLYhhpL+Fhfx2Phpv5ZriJ+zcEicOq4t3QzwHR49udUtPcozs9fHOzje6mYhS5scjjfEgOvkhaiAvZoedpSPHiVpmMhzVRPGuM5XlHEk+7knnWl6wCRKnqQNSXznddSXzXncDzjlju1gbTlX2F563RPG6M4llLDC/a4njVnfyLgOj1YAav+1N43hHLq75knrTF8qg9nqddqTzrFV2iPF4OFUlAJELRi375KBD1ZfCiV2gJetkRz7OGcB5V+fNQIUTnnpZ78rzKj2c1gTyuDhKkAkQPq0aBaCDlAg3BJ1B476fwmgX5l0xJsduO3NmQgstmFF3d9XeBKP+iObkXTN4Aosxz+uQ4GZLvsvN/BEQ5jkbk2OuTYa1NhrU2OfY6UmSu9IIRBQ66EgwVnTOg0FGfXHsdcmy3Iz+jRcbprWSc1FBT9J5l+BvMImr3UjJObqLsnL4ERfk2WuSd3ipBUfaJzciPq7tEqm1ycZaLiTKZT6j+TGItFhFnuViCosTdy4RdIrOFEhRFGc8lyniuBEQyg1mE68+U4ChQewqB2lOIMp4rfb04y6U/X8M9ZpcoUHc6Adun4aUxEW/NSWrbRNGmi6SvI36tcMO5EgiJCtSdjp/WVAK2TyNQdzq+26bgpTERP62pBOvOlu6P/h4Qqb4tQpHT0g9wXTcOf+3pUgxPteTh7wHR2F0iL40vcVs/QQIkj00TJblv/EJtA+j88j9ybsn7OCz8HXbz38Nm7rucmf1rrGf935Js5r6L/YLf4rT0A2EnSOn+/KSUIHRp5YdcUoEh9zUfSxKHVd3Xf4b7xs9x3/g5HpvG4bFpAp6bv8Bts+ACuWuOOkFu2lPx0JuOj+E8/HcuJsBsGUEWq/A3XYarzhycN33JmdXjOL7kIw7M/4Bds3+L+YzfYjrtXUy++jVGkwUZTPp39Mb/K9qf/RPbPnkHnXG/QufTd9Cf8C/smf0HHDdN5+r2+YRYriPqwGaCLL4mwGQFfsZLCNq5jGCTFYQqFWa6khCzlYSZryLMXHCFonevI/mwJsmHNZQO0GoiLFcRsnMJgUYLCDCcS6DRPEkhxnMlEPLTmy5VhP8UEAXpz5CgKHznHEL0p+GtOR5Pjc/x3/4loQbTkRnPIsp0NlGms4mxmE3crrkk7J8v6MAiEg4sIv7QYjUlH1tO8tGVJB//mpQTa0izWkea1ToyT20k89RGsq02k3NagzzbrRSc1abIURyF3ibBkABGGoLObiJf6QzJbTeSdHK1BEIBZnNw1ZvMZe0JuGwdh7PGJzhs+AiHDR/hrPEJLlrjubzjS67oT8bVcKoaEKlCUYDFXMKPrCLixBpirTcSb7eFIg8zynz30JvqSGeCLbcKL/O8PpC/9MTD7Wz+66YQj/uuX/iF27O+bF4MFPD6Rgk/jpTz40g5P9ws5YebpbweKYf/HIEfbvLjt8N8+7if1y+G+ct3N3gwWMFIZx63O3K405nLjXY5vQ0pvNOXfYVe+SX6ci4xlH+Vm8Xu3Cx2F6Co1JM7ZV7cLffmXsV17lVc50GVH3fLfRgu8qQ5/SJZgadIuH6cxAB70iOvkBrtgaIgloEuBS8eDagB0a3BOqFy9kYTD2428+BmM/eGGiUwutVfy72BBgmGBNVzf6ieb4brhEru/kohn99fyb0+BbfbC3jcW8DtpmTqM65SFH6M7AALAYo8tchw3Swpy02DTA9Nsjy3IvfWJOf6VrJ9tSkINKI0fB/l0SepiLdFkWiHIsma8oTTVCScpjzOCkXMacqiTlESeYKi8GMSEJWGH1Ae1e+iNNiE8mBjygMNqArSoypID0WwHuUh+pSHG1EetlOSQmZCWfhOymUmlMtMqIgyozrGkqpIM0mVMnNJ1ZG7qYnaS230IWqjjlAXc5RapepiDkvwUxt9iPoopSL2Ux+xnzrZXmrD91ATtpvq0F1UhlhSEWRBRZAFimALFCFmKELMqAgVvk9d3CFq4g8JQ52FwQzXpDFSl8FwXSo3G1MZ+TtAJEoEos5CDyXICFG39iI3JRAJT6BFvQFEY6CotdiN9iIPCX7aCt1pK/AUNoek8gbl2KsyMieqszxACUd+tJb40FriQ0vxdVqLrgufX+BOe+4V2uQutGY60ZxylsYkGxoSz0gSK9JFIKqOOqgGRKPbQ0p3SCZsXZXK9lAi20eJbB+lEQeVIHSSqlgrqmKtqI47TU28NdVxp6mKtaIi5pRSJ5QgNApD4n9flWAtKMlGAqLqJAdqkoWNIrGK+21A1JLtLgFRc/YlCYga5I40Z5+jWe5Mc/Yl5cevCW5TngBCIhSpxh8FCXXp0r+F8gA6ywPoUgTSXRmkjMeF0Vslo6cyXHrZUxlKT2UovVVh9FaF0a9UX2UoPRVB9JYHShtXbQWetBW605R7VQIj1ZKFusyLEhCVJ9mQHryXjKBdZMsOURR/mmr5ZTorw2hTRNBRHU93rQA7XZXJtJUn0FaeQIciUTnkOqqummR6a1OplgeQFepAWoANqf5nyIm8RHNxDDc7SngwUMc3g408HGoSxlNVarVVpQpDj0Y6pfeLQHRvqJUHN9q51VdPY4WcUnmUcDMU4Eyi/znSAx0oCHeiLfM6zxoSeVwTwYvGaJ62xfK4I47HXUk86knmcX+qEogyeKGMvL3sS+dlb4oARV1JPO9IoE1+iQcNYXzTGMnj5mhhk6gzSWqZ+2EoU6g2HRYkRhVeDgkfe92fwpPWKF4PpvG8K1ENiASXKIfvB/P5YaiQ14MF/DBUKEDRYD4vBnN4PjBasvB9bwrfdybxfWuM5BI9KvfgmUJwiZ5U+r8BRCIUfaPwlxyi+qDjEhAVXjFH7mxIko0W+ZdMf5FDlH/RnDwXU8kpUgUisZa76JIZRZfM/iEgyj1nTJ6DAVm2OqRZbSXTRou8szqUnDeg3MWEYidDis4ZUOxkSLGTIYWO+uSd1SPXXodsG22yrLeReWoLmae2SECUeOhrws0X4aM3jcRDX1Nkp0O5k4HkEhVY/7xLlLJ/pZpLFGuxSIKiGPOFJOxaonZLFG++SIIiEYwijeaoAZEIRaF6MwjUnkK48mupAtFPliwYzCFkxyw1qAnVny1BjM/WyZJLJAKR6BRFmSxEZjzvDSAK2TFLcofE8Vf3jeOVrtGMnwSisfdIY2+TArbP4NLqT3Be9iG+W7/6uy7R2xwfVTjy05omDZ96aXzJ1bWfc2n1J1xa/QkXV34sQZCqIzTWDbKb/54k+wW/5dyS99Vqs38KhESH6OrXH3H1649wXfsxrms/xm3dJ7iv/wyPDZ9LEpvjPDXGC2UQWybipTkJL01hy8hdU5Cb5pdKJ2gqrtrTcNebzXWjxfgaL8PbYBnu+os5u24qVsvHc3j+R+yf+0d2zfgAk8nvYTjpXQwm/gf6E/8XO8b9K3rjfoXuZ/+E1sfvoPXxO+h8/A66n77DsYUfYbtqAu7bFxBstobwXRsIs1xLgNEyvHTm4q07D3/DxQQaLyXQeDFBJksINl0m3PyYr5DcoCjLNUQr3aEAg8UEGCwkzHS0EMHfYB6+O2biu2MmPnrT8NGbhu+O6fjpTcdH5yuub5+Kj85X+KrsJokS3w40mCHJb8dX+OtO5brWRDy2fI7X1vEEG04n2mI+MZYLiNsjah5xe+aRdGABCQcX/CQQJR4X67IFIMqwFqqv5dabyD6zmQI7TYrst1HooEWhgxZFjtoUOmi9AUSqldpik1z8sZWE7p7P9Z0zJRBy3vwZ5zQ+4/zW8ThvGceFbRM4v3U85zSU79f+gku6ow6RnwoQSdo1n6B9Swg7vJKo42uIsdpAxgU90s/r0iQ7QVeiHRXBBxnKu8SDKj+et0YLG0Q38vhhpJhvh0t4NlTKi5FKXt9v5MeHrfzX43Y18eMIf3vexatbVTzrVTbL9RfxZLickc482qqS6G/N4+ndJv736xu8M5h3je5MF/pzL9Ofe5kbRa4MF1zjRpGrGhipQtHdcm9ulnjRm+dBeZQdWYGnSPSxIjHAnqJUXyryo6krT6G1Joeb/TUCFPXXcLO/hse329X06FarBEZ3BwUYEkcIR9XAN8MN3B+q5d5gDXcHqpSq4NFgJbc7chhpTeN2czx16RcFKPLfRZaXPhnumm8AUaaHJhkem8jw2ESW9zby/Y1RRByhItaG6qRzVCWfoyLFgYoUe6pSbKlKsqMy7owERcWy4xSGHVVCkeAQFQdbUBK0k/JAI8oD9Kjy06HKX5vyAG3KArUpDd5OabAuJUE6lAQKkFQSLMT2SsOMUUSaCq5R5G5Jwj3SHkmVst1UyfZRJdtHTdRBaqIOUh25l+rIvdRF7qc2Yi+1EXuplu2hTrZXAqG3wZAi0AxFkAnlQUqIU6os1IRKmTllkeaURR6gTe7JUHksN2uSGKlL5FZjMrcaE7nVmMhQbTR9laG/CIhEh0i8/eko9hRuh0p+xiEaA0WtxQL0iBCkKskZKvKRJL6vtdiDjlIv2ks8pZetxR60FqvAVf41OnIv0SE/T3uGo3KsVqgxb0w8TUOCFfVxJ6mLPUFN9DElBB3+SSBSyPZKte5CYcdeisL2Uyo7THnkCSXYnKEm3oaaeBtqE+yoibehOu4MVTHWY6DohIo7dFoCoppEAYYqE0TZUZUouET1mRdokl98o4ZbdIhac91ozr5GQ5aLUMiQaU9dpr3UNtckvyjs/GReEUoacq/Skn9FAiLR6RMl/hxaCr0FyCz1pa3UV4KirioRemT0VYTTVxFOj2IUfvqrwoRChupwBqpD6asMpqciiJ4yPwmIOoq9hZ9nvhuNOVckGBKBSIzM1WY6U55kQ7bsENlhBymIPE5JvA3lKc40l/jRUSlE5zoqoumoiKVTEUtbaRRtpVF0lMdIQ64dFbG0KWLoqoijryaJtuJwUgLtiLtuRXbUJVrLYrnZWcSDgToeDDTwcKiJb4ZaeKTSIvePAtGd/iZu9tRTV5ZBVrw/SWGuRF8/S5zPWdIDHcgOOkt+oA2NCZd4VBXJs1oZT+siedQQyTfNUTztSuZpT4oQnetTB6Lv+oUWnu+7kyUoulcXQpv8Evdqw3jaFsuLtjjhnkgJRD8OZqpBkSoQfdefykulvu1J5mW/0Br3uCOJpz1pkkv0oj+HlwMCFKkDUR7PB+SSS/RtTyqvulJ52Z7Is4ZwnlT687BUcIieVPjwUOHDo6rAnwWi3sRz1AUeo9xrnwRERVctSLLRIvOcvgRDRVd3/SwQiVA0FojkjoLE6Nw/6hDlORiQY68n3RJl22hTdE4AopLzRhIMiXBU4LCDvLN6kkuUZbVVDYiSj6wj/uBqfPSmEWW5hKyTmyl3MpBcosIzP+8Spewf3RwSgEVQyI4ZRJsuIM5ysfSxxN3LSLRcogZFolMkukQiEIXrzyRUbwZB26cSoDWZMMNZSpdo6c9CkegSqUJNyI5ZBOpOx2frZDw3f4Gf1lQpNhdjtliq9BbjcyJUjXWJ/LW/klwisdXNR/OXuURvi88FbJ+B95bJkkskRudClW1zYz/np/aIxLsmMQbntn6CtO1zceXHOC/7kHNL3sdx0R+wX/BbNanG5MT9oPPL/4jLio9wWfHRmwOqSgASSxNEiVB0bc2fcFv3icp+0ATpDshDYzwem8bhKcbhtkzEW3sK17dPxVt7Ch5aU3HfNhk3zSm4bpsqSHsGV7VncG37bK7qzMXDYCkXt87lzKqJHFnwCRZT38Ns6u8wnfJbdk76LcYTf4fBhN+gP+5d9D77d3Q/9pF8QgAAIABJREFU+2d0P3kH3U/eYccn72A26X9xcPbvsV0xHpeN03HTnk+A4QqCTb7GV38Z/gZLid61gdi9mwg1WUGAwWL8DRcTYLSIQMNFBBsvJth4MSE7lxButoLo3euI3buB2L0biNmzngiLr5GZryTcbAXBxgvx2zEXH90Z+OjOwFv3K7x0puKpPQUPrcl4aE3Gc9tk3DUn4rltMt7aU/DREeS34yv8dgiA5Ks7FR+dKQQazCDIcCZ+O77CW/tL3LaMx2vreEKNZhBpPo8I07nE7lpIwr6lJB9YSsK+xSTsW0jCvoXEH5gvAVGiEoKSji4l9cRK0k6uIv3016SfFtri0qzWkWG9kawzAgzl2W2m6KwmRco4nAhCovLtNcmx1SDbZiNZZzaQYb2e9NNrSbNeT+SBJfibz+HK9i9w2PCxBELnND7DcfPnuGhN4rzWJC7pTuXKjmnYrfsYh02f4LR1PBd1JnFtx2Q1IPKznIuvxRxJ/nsWEbx/KeFHVklQlOasQ76rCYMZzjRGn2ak0JX7Ff7cqw7lSUsCL7rlvBwu5fuRKn540MR/Pu3ib98Pwesb8HKYv30/JOnZSC1PB8t40pHB46Z47lZHcL8pib8+aeHVw1YG2vLpayvk/o06/vLdEO+MFLrSne7McN5V+rIuMJx3leG8q9wsuMZI4SgU3Snzktyiu+Xe3FP4crfCn2/qwqmMdyLR4zBRbkdI8LcjKeQC2Qle1BTHcWegjqEeYZiwq6WYR7daeXqvk2f3u3h2v4snd7p4dKudBzebuX9DAKCHN5p5ONwq6EYzD280S1Ak6t5wrVDJPVDGrZ5CbrRncqM5kbutibTleVEUdpoMTzMyPbeT6akhAVG251ayPbeS4baRDHcNcvx0KQvbTWXUSariz1KT5EJ1sovyeNuBqhR7qpPtqUo8S0W8LWWxZyiOPEWBbNQlKg7dIzhEgaaU+u+g3FcHhe82FL6aKHw1KffTpCxgK0V+Wyn02UqRrxZlSigqDzakPGwnlTLzUQCS7XvjJkV4gr0HRZigihBLKkLNqQwzk1StVGWIOdWhFm9VZYg5FcFmVASboQgyVkqI5pUGGQgKMaQ4VJ+iUDOaUpzoLwpgpCqC27Wx3K6NZaQunpu1cQxXR9GnCKG7RGiZUwciPwGKxJHWomu0FVyiLf8KrXlXaC9wp7v4Ot0lfhIUiQOvYkPcqK4LO0HKJ8Ti6KqqRAjqLvKVvq9YGf22mm7V1zvyr9CR60JntjNdmQ50pJ6hJemkSgnFUepijtIQe4y66OPURh2jJvIoNZGqQDR6T1QRcUCIyYnukBKISmQHlBtDJwUYirOjNuGspJo4O6pjbamKsaEqxloNjERnqDL+NIrYUyhiTyldIhuq4u1G9VYgUom+ZbtLapJfpTHjIvVpjtSn21GfbkNjpoNQspB9gYasS9RnXB4Forw377Yk6MwXgKsx243mfC9aigUoai/zo0sRKLlA/VVh9FeE0lsWTJ8ihN6yYOln3qcIYqAyhP7KQPoUAQIMKe/SRNASvpcHjTnXaJBflTaJxBuiauUWUXmSHYUxpymMOkVJjDUl8XaUJjmiSLtMdY4n9UUBNJcG014mo7UohLosH6rSPOhTRDFQFUOPQkZnSQjtRUE05wXSlBtArdyP1CB78uOu0V+XxmBrPveHanl4o1H6f9bjkXZBSsB5A4pUChUejXTy6skw3z0c4O5gEy8fDzHQXkFdWQa5SaEkhbmSHHqFpAAnMoOdKJSd505VNGWhNpQGnuJOsR/PqsN5XifjcZ2MBw0ywaHpSeFxr6DnfRl8PyCXom5CNWka3/Yk86I7iZe9KfT9H9beMzzKw87e9n83/2Q3WSebTeLYBozpIJBEx/ReBeoNgQAhOphehHrvvffeey8zI40KKqh3gehF9O6SvNlyvx+emUcjwE72vd4P55oZWeWLua655/zOOVX+DEn8eNOXzqvOZF51JvO2N50fB7P5y/UC/jo82uTz/XDRKBRdL+TNUB7fXyvk7UAu3ynGV592p/O8N4uXfbm86s/j9UAhb4fK+P56BT/ekPL99SreDVfxZqhChKKXg/m8HsjnbV8O3/Vk8qY9iecNYTyp9uep3I+n8gAe1QTyWDHaqoShx02RPLkSIQBRhR+9aTY0hBxH7ndwTIFCvo0BOZf1KLA1EYHo41BkQYWrhQhFpU67KLQzFTNExXbGFNmqnM65vA9FY4FICUOjDpEppdYmFF7SI++ctqJgwQCJoxkSR7MxUKQ8m1O6RCWXdCk+PwpFuSe3kHt8EznHNoqVvakWy6ixMaTs3Hakl/Wpuii4REooet8lyjm8SnSJlGdz6RbfiCUJSbsXkm7xDYm7hKKFnAMrSN+7hLQ9iz/qEsUbaRBnOApFkXqzCNo2mRDt6SSYqZ7OCfrYPtH7QKN0jEK0Z+K7eRLeGycSbaQp5oiUuSRVl+h9qFLmkpRApGx18986TQSZ9wsZ3tf7YKPcM/LbMpXzGr8WT93C9dTHAFa4nrrKEOvoeZzflql4b5gkOkFKiFHmgt4/ibu88N9FF8h28R+wX/on7L75I3bf/HHMgKrr6nG4r52A25rxosM0qi/ec4b+jOvqP+O25nPc1nyO14Zx+G6ZQNCOSYToTCVEZyqB2lPw0ZqE97av8dGagve2yXhqTcZXeyb+umoE6c/BT08NH53Z+OjMxs9gLgEmiwnZtZSAnUtx1dbAasN0Ti79iqOLvuDA3M/Yq/bv7J7x7+yc+inGUz7FcNJv0J3wa3S+/BU6X/4KvXG/RH/cL9j2h0/YNfn/cnzBH7FbNxX3LbPx05lPqPFSIsxWEGO+hmizVYSbLCPMeCnhxiuIMFxOsO5CfLdp4LlVDT9tTfx1NAjU0SDccCExZstI2LOSxL2rSLZYS+r+dSRbrCVx7yridi0nZtc3RO9cTLjRXEIM1AnWVyPEYLYINoG60wnUnU6AzjR8dyjKIrSnEqg7XQQiVQXqTsd3x2TcN0/AdcOXOK/7HLdN4wjQmUaKxSJS9y8mdf9i0g8uJfPQMrIOLyfr8FKyjywj68gSEYgyjy0m89g3ZB0XckO5p1dReH4dRRfWU3RpA4UX14sDqsoR1eKLmyi5tJFyq02UWwnPSy5tpsxqC+WXt1JmtYXii5vIObWajGPLyDmzhoxvV5NyfAVhe+fhpPUVjtu/xmnHJJy1p+KiMw1X/Zm4GczC3XAOLrozcTOag7uxOt4mmviYqHNu1Z9w0J6kcIhm4WMym8DdGgTvnUuQueYYBe9bMAaKUs5tIcNam1KPnchDj/BQGkhD7DleXU3ipiyCB02pvBqs4H+etMEPN+Gvd+GHO/z1eT/vHnXyt1eDvLzXypObjby638aPj7t4dbOW5z0FPO/IoK80gHvNqTzoKeZuv5SB9lLuXa/nzZNevn85KADRUJEz10vcxMfhUncRipRO0V2Z39gTOrlQsvCwPoIb0mDq0uxJ8TpMgtdRkgPOUZjoSXVRNC21uXRdLefR3Q4e3m7j/vUWnt3rFoDowWjVrBKKlAD0MSAS3ngIeniziQc3G7h3vZa7QxLu9JdzsyuPkf4S7lzNoKM4mOqES5SFmFLov40iHy0xS1TkoyVki/y2k+2lRVnYPmqTLtCU6Ux9hhv1GW7UZjkJbVZZNtRn2VCb+SEQlSvLFaKFHRppxG6qggyRBmhTHbANecAWqgMFSQO3UBW4laoALSSBAhDVRu0cBZq4fdTF7acu9oCipeww8vijVMcdoTruENVxh5DFWVITaykMy0aZUxu5C3nUTkERJgrtHKPayF0fSBWElKqJMqImyghZpCGySEOkUfpURZpSl3iS7nwXhiVB3K6N5FZtLMO1cQzXxnFdHsugPIp+WYRYu/0+EPVWBdBV4UNnuTvtpU5iYL+3yo/eqoBRR0d52iYJpkcSSrc09IOzty5JEF2Vge8BUTBdlcF0V4XQIwkVgEjxN5XV0u2lbrSVOAvZmGLHD9RZ7Eh3kT29xXb0FVrTkXWGpoRDyKPMqYkwpzZqH/VxB2lMPM6VhGMKGBL0jwGRAEPS2KNUx3+LPPEsDSmXRBBqSrejMc2WK6nWNKRcpj7ZSoSi2qRz1CadEwAp5SzylDNiy2Ftynnq06yoS700qnRrrmTZKyq4nRVnb+5jgKityJuWAk+a891oyXOiMceGKzkXuZJznpb8y7QW2tNS5EhzgQtNeUJr3c8BUWeFH+1lnsJoapGH0GpXFUiHNEh0ifqVLlCdAETK/2c6yv1pKvCgqcCDjnJf+iSB9EuDVM7kBLWV+wv12T8DRA15jmLLnCzjEpLUS8hSLlGdao00zRppuh01uc7UFnpwpdSXlopg2ipDuFoSQH22B/I0F9qLA+itDKOvKpyeimDainzpKAlEnu5OYbQNlWledMszeHariWd32xi5dZWRW22CI3Srk+d3e3l2p4dn90Y/7Pk5IPrx5S1Gbnbw4kE/dwYFZ6g4K5qMWB+SQp3JDLMnM+gSlXGODFaE86ghgaFiP0q8LOnOcORZXSQvGmN41pzAo6sJPGpP4WlvJk8HsnneLzS+vXmvJU4Vip53CvtBbXlOPO9M4nVXighF3/Vl8OO1/J8FIgG2isRdiDdDebzsy+ZZT6YIRS/7cnk9UCi6RD/ekPLdsIx316W8ulbBy6ESXg4WikD0fW8W7zpTeNkcybP6YAUM+fNQUe4jOESRolSBqDv5MvXBx6jxPYDUcx/VPpZUuu+hzNmMPGt9Yo9toNb/yEdh6GNAVOa8e0ypgvJkrtjOmFIHUyqdBCgaBaOfBqJyezPKbEwpszEd4xIVXNClzMaYSoedPwlEIhRd0KHo3A7RJco7sZmcYxtJtVxFzK7FBGrPoOTMNuocTKm1M0byd1yivCOrP+oSJe1eKLbHKb+ebvEN2ZbLybRYNgaKlC6RKhAp3SLl2VzQ9qlEGqiRuGvBGCD6KZfofSCKNtIkTFeNoO3T8Vg3XnSJks2XjHGJ/l6WSBWKgnfMwG/LVHGbSNk891NSzQEpFamvSajObPGcLVRnNtFG88R9pBjj+eL3qGaElACkdH9sFv0e28V/wGHZZ9gs+j2X5v+WC5r/xgXNfxsDQKrg47LySxyX/1n8mtIRcl09TnSY3gcipRPkvnYcXhsm4L1xNAfks+kr/LZ+RdCOSQTpTiVEbxqh+tMJ0p2Kj9YkPLW+xnv7FDx3TMFz+zTcd0zDU3smnnrq+Bho4ms4Fx+DeXjqz8XdYD5uegs4v34qR5d8yZ45/4GZ2u/YNfO3YhbIZOqnmEz9FKPJv0bvq39F+4tfsP2zf0L383/CaMKvMPv6Xzi1+AscNs8gyHgxITuFBrgY8zXE7VtH7N61RO1eTfjO5QQZLiFAfyH+uovw116I7/a5eG9TJ0hvPj5acwjRn0eyxVoyDm0k2WIt8btXEGO2TFSkyWJCDecRoq9JoI4agTpqihM44eRNOHVTExVhMpsQwxkE6EzBT3uqeCr3viv0Pjj5aE3Ca+tEvLd9jfe2r0nYM5+sw8spPr2B0nObKT69gewjK0jeN594c03izdVJ2T+P9CMLyTq+hNxvV5B/ehUF59ZQdGG9AnAEFVttFPeDii5tEL52cQOlF9eJKrmwlqIL6ym+uIHiixsoPL+OgnNryD29ipxTK0k7voyIvZp4GUwXYch++2QcdkzBUXs6zjozcNVTw81gNm5Gc3AxmI2HiQYeJhp4m2jiZTQbV93pXNzwJW4GM/AymiVAkeksAnapE7hbY6z2zBOhKPzQcpLOK4FoF/LQI3Sl23Gj1I++PG9+HCiD+4385/0meN4N767DuyF+fNTGq9sNPB6S8fS6nOtX8+m/ks3tjhJGhmq401XKQF0KfdXxtJdH0F+bTP+VTNpkqby818JfXg7wn2+v89fXg3xyo9yNG+Vu9OXbca3YmeFSd66XuP1dIBqRB/JAHsydmkAeXIlkqDyAqlgrUnyOkOp3kpwoO0rSfKnMj+RqXR5PH/Tw9EEPtwabeHSni+cP+xUa5OmDAZ7cVzhFihCyKEXWSHjjoapm7t++wv3bV7g3XMPtawIUjQxU8ri3gpHOEq7JImlMOUZliC7Fftso8t1KrscG8r03Uey3TajnDjWlIuoQtcnWNKS70ZDpSW2mB7WZLtRmOVCbbUdtth3yTFtq0i4jS7lEVdI5quJPUhF/XKzelsYcoDLcnLJAPcr9tKjy2UqV72ZRlX6bqfTdSoX/diSBulSHmVAbaU5dzF7kMRZjYKgu5gi1cUeRxx9HFndMsXV0RMg5xVpQE7NHcIeidlMbtZPaqJ2C06QiJejU/YTqI3eKPyuP2ok82kQBRPqipJHGVIaa0ZJ8isESV27IArkmDWFIGsaQNIIBaYTCHfqYQxQkwklnuSetxU405lnTmHOZ1kJHuip86K0K+MAR6pGF0S0Jp1sSTqdMCUaCuiQhdFd9XD2SUPqkYfRLQxR/05u2YlfaRTnTUehAe6EtbQU27+ky7QUX6cw/T0fOaVpSDyOP2kVViBFVoQbIIkyF9sB4SxF+GhJPKHRMUal9RLFFdRR5wmGxTEGecFCA2fgj4rlcbdI5rqRa0ZRhQ3OmPU3pDjSlO9CYZs+VdHvq06wVUoWdC9SmnEcSd5KS8MNUxpygJukstWmXxqguXShXeB+IlK1zbcWetBS405zvRnO+G1fznWjMuUxD9gUass/Rkn9ZyBCVONNa5DYGiD5WZKHMdCmB6GqJp3CaV+VPlySAbmkwvdVh9NdGMFQfxbW6KAblEfRLQ+ip9Ke50J26bEcash1pKRAyT51lvoK7VzY6LNta7k1bha/oRrWWenC1xF18bMx3EhvoarPtkKVfRppmRXWqNTVpdsjS7JCk2SLJtEeW60xtoRuNJV405HtQl+2KNMmWiphL1KY40JjlRnueJ52F3rRkuyJLtKYs2oryRCc6a1J5fqeZd08GeP5A+BBn5E47jxRnb0oQUur90oT3AenFyAAPb3Xw+F4PzbWFFGdFkhbnQ2KoO8nBTuRHOVIZ58jVXD8eN6Xwpi2N1y1J1EWcoS78JHcrAoQq6uY4nrQkMNKawKPuFJ4OZPK8P5uXfbm8HRgtQ3h3vZh314t5M5QnntA97xRa54alATxtjReh6HVXCt/3Zwou0c0ifrxRyA83i9+DIuH3Cb+7UBxufdqdzsu+bKGGuzeX1315vB0q4YfhSv5yu4bvb1bz7oaMNzeqeKkoWXg9kC84TX1Z/NCdLgzqNQlZopFqPx4qCn6eNoTxtDF8FIoaInisAKKuJCvqgo5Q438QibcF1T6WVHnsFUZXnXYSe2wDRfY7/+7ZnKpKnXZR5GAiApGqyu1N/2GHqNzejAp74Wyu1NqIggu6oktUZKVPhb0pUkdBEgcjsYq7wkafChtDKmwMKbcSoKjwrFCwkHtqEzknN5J5bC3xexYToDODJIulVNsZUe9shsxaj6pLO6i4oEXZuW2Unt1KyZktFJ/eROHJDeQdX0fO0dVkHV5J+oHlY6BIWamdtHuhONCabbmcnAMryLQYPZ9TdYlUm+aUOaJYI3UiDdQI1Z1BtJH6e0C0hJS9i0navZDEXQvGuETK1rloI03xdZiuGj6bvsZ740SiDDX+IZdIVcrTuRDtmQTvmCGeq4Voq4nFCf8bIFKWK4TqzMZx+Z/xWj9RdI6ijeaJ+0fKczjH5X/+6Omb8uxNmQ26NP+3XJz3KTaLfo/DstEWOLc1X+K25ktcV3+B88rPcFz+JxyW/fGD3SDlkKqyNttt1Re4rhSqtD3XfkHAlq8J1ppKqO4MUWF6M4k0mEm4/gxC9KYpNEUAou0T8dT6Gs8dU/DSnoqnzlQ8dGfiqqeBk64GDjs0sN+ujofRYmy2zebosi/Zo/F7TGf+BuPpv0F/6r+gN+VX6E36Bbpf/zM6E/+J7RM+YeufP2Hb55+gN/4TDL/+BXtnfsrpJV/itl2T0J3LCd25nIjdK4jYu4pI85VEmq8UW+Eidq8gdOdyAo2W4KO/ALft6jhsnoH9xuk4bpmFyxY1vLQ1CN+5lOhdKwjSmYev1hwCdmgSarCISJPFRJosJtxoPiH6mgTpziZAexZ+O2YqTgEFxyfYYPoYGFIFokDdqR/97+HGaoQazRQBSdVZijBRJ2n/EjKPrqLo1EYKT24g8+AK0iwFdyj7yAoyD31D2oHFpB9cRM6xpeSdWk7eqeUUnFlNyflREFI6P+XWmymz2kSZ6AJtpMRqvQKE1lB2QVDJhdWUXFhLyYW1FJ9bQ/bJZaQeXUj8/rlEmavhbzgFF63xQknC5i+w3TIeO61JOOhMx0lPDWf9ObgYqONmqIG7kSbuxup4GWvgZSwAkbeRBj7GmlhvHI/T9ikiEHkYz8DbdBY+Zmr4m2uoaC7+exYQaLGYEMtvSDq/jQxrXYo9zJGHHuNGkQ/3JGGM1CXCvXp40cNfbzfyw+0m/utxOzzv4El/KffasrnVmMq9lgz+62EDf70rp686nqGmXEau1/Pd8yH+9v097t24ymCnhJ7GfG50FPPiRh0vbtTxcFDKvV4JnwyXuXK70oPu7MsMFjpwrdiVa8WuDJe6/7xDpMgTPawP46YkgGFJENekIVTEXiA/4hw5oRdID7WiMjuI5upMHtxoFsoU7rRzd7iVJ/d7RRhSPj6+28ejW90/AURjoej+rSZR9242cG+4hvvXaxgZquXJUD0vhxt5MyRluNqfhtRjlISakuevT4rLZrI8tlMUYIw05pDwKXuGLfXpztSmu1Of7YM825OaLBdqsp2QZ9oLMJRhjSxdCUQXqIo/TUXct4r2uaNUxRyiMtyc0kADin20KPXeSqnXRkq91iu0kVLvrZT77qAyUB9ZiCk1EebURO+jJno/8piDgqIPUxNzmOq4Y1THHUMaexRp7FFkcceEUH6cBdWKUdna6D3Io3YhjxqbA/o5IKoNMx4DRMqflyugSnCI9KmJ0Kc63IDKQF1qI83pzDjNYImwXdJf7ktfheAC9UhCFUAS/CEQSQLprfKjo8ydpnw7arMuUpdxnivZ1jQXONFR6ilsFkkDVXJEKkAkDf+HgEiEoeow+qVB9Fb50VnuKcJQZ5Er7QWOtOfZ0ZZ3mba8S7TmXqQl7zwteedpzT3P1ZwzNGce50riAepizJFFGCMJ06cqVMh8yaN2CW2B8QdFV6gu6YS4L1SXdOz/PyBKtRWhqC71sghFSiAqjTxCVey3/xAQtRa5KeQhSglDzQUutOTZcSXbSmiryzpLc54VbUUOgqtW7E5LgaCrJT/d7DcKRJ5jgEiAoiB6ZCH0ycPpr40QYKg6jG5JAB3lvrQUedCQ50xjruBItRZ5KHJLwt9vLRXyT20VvrRVvA9fglqK3WjIcxRhSPlvVZpmTXWK7YdAlG1PTa49dXkO1GRYI0m9RGnMKQrDjlERdQpJ3Glqky7QmGFHbYoD2cFnKIm1o7Uylmc3GnnzqJcHw1eF9rg7XTy+18Pjez08ud/7DwGRatnCnWstPH/YT1tjGZUF8QIMhTmTGOJERrgjlQkuDFSGM9KcwqOGBN62p/OuNYW7FQFIg4/Sk2XHs7pwXjTG8OqqkCV62pbEi550XvVlCkOpfQr4uVbA2+FihQp5c72Ad0M5PO8UwKe/zIvbNcEiFL3tTedNTxrf92fy47V8frwhOEXfqzhFSodI1YFSukQve7N42ZslQtHbgXy+HxYCsd/dkvLdzWre3ZTw6loFr4ZKhNO6gXyh5a43Q1wZf1YfzKMafx7V+Ittp08bwnjaoDifUwGizsSLHwWiCjdzypzNyLqoR+yxDci8LH/CIfoQiIQskelHgajYxogq593/KyAqtzWhzMaYIit98s/rCAULCpdI6miKzMkMiYORCgz9PBDlntpE9okNpB5eRdrBlQTpzSLn2Hpq7I2ptTdEYqUzBohKz26l+PQmik5tpODEenKPrRWBSPV0TlnDHWmgJpYiZFsuJ/fgSrItl5Ox7xvS9wrNc0ogUoUipUMUZ6xBtJE6obozCNefJWaTVJW8Z9EYIIo1mfdRKIoy1CB4xwzc1nxJgNZUYk3mjang/phLpCrVBrswXeF0zXfzFPF07udcoo8BkdL5iTVZgNua8Vya/1vc104Qf6fbmvE4r/gcu2/+KJ68XZz3KRfnfSqewSlhSCnlCZzqCZ3qmZvzys9wWPZH7Jf+YcyQqup2kBKGVF8rG+S81n1JmPZ0Ig3URBcw1lSTBLN5Qu26iYYQ+NedKsp7+yQ8tCbjvmMa7jozcdWZiYvuHHzNV+JkuJhzm9Q4uvxrdmv+ATP136qMpP4Kncm/HLMRpD1+VNs++wTTqf/Mt0v+jM3GaXjpzSXIeDGRe5YTu3818Zbrid2/ltj9q4mxXI2fwXz8DObjb7wIf+NF+BrOx0tvPq7aGjhvn8PpFeO5sGYCtpun4rhlBhG7V+Cnq4Hbpmm4rJtElOkSIk0WE2G8iAjjBUQYLyDUUJNg/TmEGKgTpDubQN2ZIrwE6U8j2GA6IYbTCDYQ4Ef5NUFTCTWeTrjJTCJMZxG5cw5RZupE79IgykxdLFGI2qlJnPkC8r5dT+GZTeSf3EDO8bVkH1lF9pFVpFkuI81yGZmHlpF9ZAV5J1ZRfGYdZRc2UHJ2HSXn14sOT+mFDZRe2EDZpY1jnpcpAKns0igIlVxYLcLQ+0BUdGEtGccXE71nNh5aX3B59W+xWf97Lq//I9abPsdm8zhst03EdsdkHHVn4GQwB2dDdVwM1D8KQz7GgrwM1fExUcdm8wSctSfjYTwLD+NZuJsI8jJTx2/PXEHm8/HZMx/fvQsIsBCAKF0BRDWhJ+jKcGSoOIDWLHduyxN50l7Ek54KRjrKeNpfxV8eNHC3PZuB6li6KsK505zOf96t5YdhGb3SBIZbi/nr80HgDT9895BHI33CPmrkOx9AAAAgAElEQVRnBY+vV/PippyRgUputBXRfyWXT26WunKrzI2+bBv6sm3oz7XlWqEjw2Wu3Kpw506VJ3eqPLkt9RagSB7A/dpgHtSF8qAulJGGcB7Wh3G/IYL7DRHcqA6hIvYc6b6WZASfpCjemYqsQGqKY6ivSObOUCNP7vfydGSQh3d7eHy/n6cjgwIU3R/i8d0BRm538/BWxxiN3GkXPom9LWgUjFp4eFuo5X443Mij6808vd7Cs2utvLjWxK2r+bSWBlIaf4ZU/73khB0iL/QIdxtTuNOcyUh7MXeachmsTqKrMoamwiAaCvyQ53pQk+2ELNMWWaY1NRnWik+crZAmX0SaeAFp4gUkcSeRxJ9AGncYSbQl5aG7KAnQF07zvDdT7LmBEu/1lHhtpMxnGxUBOlQGGwrjsJHmVEdaUhN1iJqYw2M0CkTHFToqbB7FWSKLsxCcolgLaqL3UR1ljixyl6iaSAF0VM/jlDBUG2JCbZipkCOK3kN1lLkoWdROZBHGQr4pTI/aMB2qA7ZTE6iLNNCQqkAzKsMsacq4TE+5j1CaoOruSEbVJwkUVOlHZ4kbjXm2yDMUbWhZl2lQvGlvLfUQ2uGkgUJls8JxUkKRKAUUKQGsuzKM7soweqrC6ZNG0C8T3mgPyELorfKju8yTzhI3uordxG2h1hxr2nKsaMu5SFvOeVrzzgoglHNSgKHkg8hjzQWXLcIQWZgusjBdqsP1FFmv3cjj9gvZrsSj1CQdFXeCahOPjlFN0lGhZlvxWJ1wVNgcSjxFbcp5rqRb05hpQ2OGHVfSbWnMsFM8tx+j990iefIFapLOU51wjtoUoUhhrKxpyLSjOceRq/kutBW60VYoQFFLoSutBe4KuXI134nmXFsasi5Rl3GW2vRTNOdZCW5aqafg1JT501HqK4y8qoBJe6WPqLYKwcG5WubF1VIfIUOkzPxIgkSXqE8eTp88nB5ZCB1VgbSXCkDUmD9aoS2c6TmJZQlKF6i9zFMhb1pLvcSTOWW5Qn2uwxgYkqXbIE0T3KGaVAdq0h2RZzpSnWWPLNuWqsxLSDKEau7cCAvyI/ZSEL6Xwoh9FIWbUxi2m7zQQ+THOlKcEkCLNJMHgw28Genn9aN+Xj4UdoKePhjg6YM+njzs4+mDPsXrAcXzPsH5vt/Lk/vdPLnfzaNbnYzc7ODu9XbuDXfw9EEfQ9211EkzKc6KJCXciZRQe7KiHKhMdaezNJhhaSQPGuJ53JzAs+YEXrcm87Ipjpsl3lQGHOBOhQ+P5aG8aU3kZVMcr5rjedOWwruuDN72ZPO6P4fXg7m8uV7A6xvFChXyarhAKEZQLHt/15fBsDSAF+2JPGuL47u+NF53JvKmJ413A9mK1rkivh8u4fvhEt5cLxKlBKNR5ylXgLGeLF73ZIlA9GawSBhrvSXlzU0Jb27KeH298gMg+q4nnR96UnnbEc+Lpgge1QYJqgnkocyfx/IgntWFCs1ztSGMVAdwt8yT9oQL1AYLQCT1sUTibSGOspa67qbCzZzIgyvF1rlK9z1jVOWyV5CiRa7K1ZxKl93iUKsqDBXYGFBkbUCpnQkSF3Oq3fYidd2DxMVcGGd1MqPCcedY2ZlRYWdGue1OSq1NKLpkSP55vdEskb0JMiez99yhUSkLFgrP7yDv7DbyT28m//Rm0SnKPbGBcGMNQgxnUXx2C1IbPaou61B2cSsl5zZTqlDJmU0Un95A4ckN5B4T3phlHlwhflKduv8bkvctJsF8IRFGc4g1m0vK3sVkWi4n6+CKMXXdyXsWkbR7ofCGWgFEsaaaxJgIIKR8DNefRbj+LKKN1EnctWBMnmisSzRPdKeUGv09Qi2398aJeG2YQLj+bOJ2zhdruN9vnFOFKuXpneopnbIYQbn/8/egSDUTpHSXlLtArqvHiQ6QatOb0vlRlbIkQSmHZZ/hsOwz8SzOdfUXeKwbL7pB4mDqis9wWvpHHL/5A05L/yhuCClP4ZTOkMcawQlSliT4bp5IiAKCoo3UiTKcQ7SJBrFmc8eMg8btmkeEiSaBujPx2DYRj20ThRM57el46c/B22g+bnrzsN2uyZkNMzm6cgqWSyawc+6fMFD7HTpT/pUdk/4v2lN+idbXv2D7V/8kwNBXn7BjnNAQZzjpE3ZP/yUWs/8Nh83T8DGYR/je5YSaLSHKfCmx+5aLijJfTqjJolEQMpyHv+E8fAw08dLXwFNPHU9dTVx15uCiPRvHbTNx3DYd1+0zcddWw0dPgwADDUKN5xNuNJ+0A6tJslhOzK4FRJhoEqyvRrC+cB4Xaqgu1GcrTt9CDGeoaJooAYymEqQ/hUC9yQTpTyJIfxLBBlMJN1YjykydKDN1EvYtIP3wMgrPbKDwzAYyj64g8+gqco6vFaV0aPOOr1M8X0nusdXkHl9JzrHl5B5fSdGptZScXUfp+bU/q7IL66i4uJ6Ki2spObeK4rPLKDm3nNILKwUguiSAUM7p5aQdXULUPnW89Sbgvv0LnDZ/ht3Gzzj9zb9it/nPOG7/Cqv1n2OnNQl77Sk46U3HRXEm52E0CkJKKWHIz1gTX0MNvI3nYLd1InZak4S8kfFsXIzVcDFWw9VkNm5mmriZaeK9ZyHeexbis28RIYdXU+ZrSU3oCZriztMQe4G62Es0JNrSlu1Bd0koA7JEhhuyeNBdwUBDBl3VCXTK4umuSeRWWwH9dRn0yzPpq86iW5bNq1tX+dvzIfjPR/DjHR7fqOfhoJT7/RU8uSHlyXA1w+1F3O2p4sfHPXxyo8SFm6WuXCt0pDvTiu5MK4YKHLhe4vITQBQ0Boge1ocpgEjQg6Youoo9KI89SXbQYZJ9vyU32h5JVhDNkhRu9tfy5H43j+/38/B+Hw/v9vDkwQDPH1zj+YNrH0DRyO1ORm538uhuB4/udvDkTocCiATXSACiqzy82SIUMgwLenq9nafXW3nQX8/tjjKuSiIpSbYj1ucgndJInvRJeDHYyNO+Oh50SLnRlEe/PJX2ymiaS4NoKPBBnudCTbYDskxrlRMcBRAlXFIA0WkBiBTAUhW1n/LQnZQE6FLst50i742UeG2k1GczFYE7qAo1QBJugiTKHEnkXmRRB5FFHaQ66oig6ENURx9CFnMUWcxRqmKOURVzbBSIYg+OSswU7ac6ygJZ5F6qowSNOkij5Qm1YaZUhxhTG2aGPHIvNdH7kEXvFQohoiyQRZojizClJtSI2lA96oO1qQ/Uoi5gOzUB+kgDjamOtKQ16zK9Fb5CzkOx9/M+FH0MiJQwdCXbWlRTvp1Q+1zqJuwTSQLpl4YoMiZh9EkjPgpEfdKI9zTqEPVU+tJV6i66Qx2FLrTlONCcKVRpX806z9Wss1zNOk1zzkkaM4/TkHqIhqQDIhBVhxt8AETV0buoibWgOv7AGBiqSTxObcLxnwSi0e/79h8GosYMB8VzWxGI6tOsuJJuzZV0a2pTFGUKGdYfAFF9hu1o/XaBK60FrrQUuqoAkSutBc60FjrSkm8z6hBlnqc5z5rOEjc6y3zpqQikXxJGX1UoXZXBdChyPO2VfgoJMKQEotZyb1rLfEUgUoUi1SbBLkkQbeX+tJR401zoTlPB6LaQEojE1wowUmaFWordhOyQUor67bocwclV/juVpduI53I1qQ7I0xypzXISvifjEhVppylNPkZW2E6yQ5UyITvUhPxwMwojd5MXdZS0CHukxWlc66rn4Y1OXj8a5PWjQV6MDPFiZIjnD4UPc548VELRTwPR43uCK/TsXi9PH/Tx6E4XfR3VVFekkZ8eSkachwhD5WnudFSGc/dKIo+bE3jRlsqz1iSetyQqoEiAn8aEczTFneWxPJSXV6J40xTPm6Z43rUk831HOm97snnTK0DR22sCEL26UcyrmwIQvb2eKzTFDQhANNIYxc3qIN70pPG6O4nXnYm87UribW863w/l8sNwET9cHwWiV0MFHwWid4N5IhC97M7kZU+OYrA1jzfXSnh3s1IBRJIPgOhtXw5vezJ5153Gu84kXrfF8rQhjMd1ISIQjVQH8LQ2hKe1ITyWB/FQ5s+dUg/a4s+LQFTte0AEokrPvZS7m1PqtJNsK11ijq6l0N74HwKiKldzyhx3Uupg+gEQFVzSo8jagEonM6Sue0Qo+vtAtIsyazMVKNKh4IIuFTaG4snczwHR6C7R5jHKObaeOPNFhBvPIfXAMiqsdiCx1qX80rYxQKTMKxSd2jjmbE4ViFIslpBgvpBYs7lEm2gQv1vI/yihSHWwVenwiO6Q6ajids4l1lSTaMXpXJjeTKIM53yQJxp1ieaJP6MKRIIEoFFWZ/tvnUKUocYHY61KIFIdfH0fiKIMNYjU1yRMdw5BWjPx3zqNgG3TfzJPpNoeF6ozWzyFc1szHvulfxLLD1RdIOUwqmoZgjLzo6zQdlj2mZj9UWaD3NeOw2Pd+DFyXztuzOmb68rRumzlCZ3dN/+B01LBBfLfPFEstIg0UCPSQI0owzlEGGkQaaxJhIkm4cYahBtrEGqoTrDhbKFNTW82fnpq+Omp4a07Gw8FbDhra2K9TZ0Tq6exd8E4TDU+x2jOHzBQ+z260z9Fd/qn6M/4FN1pv2bHxF+wY8I/CRr3CTrjPsF8xq84ovnv2Kz5mkCjRUTuWU7a0U0kWK4lZu8ywnYuJNhQnQC92QTozcZfVw1/3Tn46Kjjp6tBgP5cAg3nEaiAIn8jTfwMNfAz1MDfSBN/I00CjecRZDKf4J3zCDaZS5CxJsGG6oQYqKtUZE/HT3uqWBQRoDNNdHGid80laqemCDXRuzQUmkOU2WyizGYTuVONyJ1qhJvMJMRoyqgMpxFhOouk/YvIP7WO8kvbkNrqUHV5x88CkVKFJzdQdGo9eSfWkHZgMUl755G8b754NldwcjnFZ1dQdnbVWJ1bTtm55ZSfX0nFBeF14elvKDi1hOKzyyi9sJLi86vIP7uStGOLiNmrTqDxFLz1JuCq9TlOmz/DftOfsVn/Ry6u+Xcur/8M2y3jVc7lpuJsMBM3IzU8jGbjZTIHb2OFTDTHuENKeRvPwVl3mpA/0pmKi7EaTsZzcDBUw8FIHRezeXjsWYTP/mXEnNlKrosZFYFHkYWdpCr0BJUhx5GEnUYWfY6auMtUx9tQk+RMvzQBXnTz4kYdVyvjuVIaxeMhGbwd5G8v+rjfI+PFjUb+8+kgfHcH3t3gu5FORoZquNlezI22Am52FPL4upT/53k3T2/U82BQzqv7bfDDPT65VebC7QpX7la5M5Bnw9WkMwzm2//DQKQEIaXuXYngTn04XcUelEScJN7dkjT/UxTEOVFXEk1zdSY3+uQM9tZxZ7idB3e6FVA0xNOH13j68BpPHgzx6F4fD+508vBuF4/u9fDofpcIRSN32nl4u42Ht9tUHCOhiOGJQo+H24Ua3OvNPLnewL2+ctrlCUiyfXg2JOXpYA0vrjXxuL+O+51VXG8qoLc2lS5pPO2V4TSXBnClyJPafGdqsu2ozhp9syVNvog0yUrhEp1DmnAKacJxZPFHhHrlqL1UhJpQFqhHsc9WAYp8t1EVqkdVpClV0buQRFsgibZEEn0QWeThnwQiafQRpNHCuZVqnqg6QTjNqo47hDzuENXRB6iOPkBNzEEBkmItkcdYiAUMAhjtojp0J/KIXeIYqxj6V1SHy8LNqAk1oj7EYAwQ1QboIg00pj7uMB0F9gxKA8QdoZ6asDHV26NA5C8CUXOuAESNmZdpyrKmOduG5pzLtORa0ZxnRUu+DW1FTnSVutNb4cugJEgAI8moa9QjCRXVL4tSKGJU1WH0SwPoqfQeC0QFbiIQNaWepyntNE3pJ2lKP8GVjGPUpx2hNmk/tQkWY4EoVB9JmD7ScKENsDrKHFmcBbIEAYiqk45TnaQ6sHriAyk3hASdQZ58biwQZdoIzxVA1JAp6EqWIw2ZDkINfIbtT0gJQ6O123Xp1mNcoveBaFTOQpNckT1NBTZcyb3MldzLNBc40VnuTV9VsOIUUQDOgepouiQhIuSIUCTxpV3iS1uVH22Vo+UH7wORamNgR5U/reXetJR40ljkLkoJRqONcY6KogQHGvIcR12k9wCpqdCJuhxbajKtkKReELND1anW1KXZU5dmT326I/J0W6rTLiJNOU15wlGKY/eT7mcoKsXXkPQAE7JCzcmPPUBR0nkqs0IYaK1h5KZQiPDq8TAvH13j5aNrIhQJGviHHKKnd7t4/aifkTvt9LZLqCpOJDspkORIZ1LCHURnqKMynFsNSTxrT+dlWzKv2lN41Z7Ci9YknjUn8PxqPK9bE7lbFUh5wCGGCl15Uh/O66txvGqME6CoVXCJ3vRm8rYvR9ghulHCm5slIhC9EYFotI57oMKPZx2JQo6oM5FXHQm86Unju8GcMUD09tqHDtG7wbwxejuQz6tewS1SVoK/Girgzc0S3t0s//tA1J3Cu84knrdE8rguhBG5Pw9r/Hgg9RGGW2uCeFIdyANJALeKPWmLP0td6BGqAw8gC7AcA0SVnqNZopija0k9u40yZ7OxQPQeCKm6RGWOO8e4RAU2BhRe1qfwsj4VjjvHAJHExZxKJzMRjJRwVOkw1iVSts4VWemTd06bwvM7qLQ1QupojNTREImDAZV2elTY6IuAVGatR/GlHeSf20bumc2i8k9vJufkRlIPryJ8pwbBhrPIP7VOfFNWemELZecFKV2iwjMbyD+1jtwTa8g6tlJ0itIPLCfNchnJ+xaTtGeR6CYk71lExv5lIhCpQlHS7oXE7Zw7RsozLKViTTVFKIox0SDJfD6p+xaRum8RyXsWjIEiJVCNdYo0xSxQ8I4ZuK8d99GxVmUFd6zJPFGqYCRKUa2tCkVBWjNFKHq/Zlu1Hc5tzXixBEEJQKog9L5D9P4pnBKKBACagNf6iXhvmITX+om4rflSdIUcl/8JxxV/wHnlH3FZ9dmYVji3NZ/jslaQ85o/47T6MzzWf0nQ9qmE688SHDKTucSYziPaRHgebjRXOBNTwIe/rho+urPw2jETD63puG6bhrPWDBy3zcR2ywzOb5jB8ZVTObh0EmZzv0R35h/ZOvlTtk7+FK1Jv0Hr639h21e/RGvCP7N9/D+jNe4TtMf/H/Qn/BO7p/2aA7N/x8XlE3DfOotQo8WEGy4kwngR4UbzCdJVx1drJl5bpuG1ZQqemyfjueVr4XHzZLy3TsV3hwBG/rpz8NOZjZ/ObMVrNYJ0Z4sK1FEjQGcGfjumf6AAnWn4aU9VaBKBulMJ0p9GuLEa0bs0SLRYOEZJ+xeRaDGfhH3ziN87V1TCvnljlGgxn2TLhaIyjiwl/9QaKqy2IrPTRmqrQ/HZTWQdWykq5/hqUXkn1ogq+HYtBd+uJevwUpL2ziNu92yS9mkqgGgJBSeXUnx2BSXnlosSYGipqNKziyk6vZCcE5pkH5tL7olFZB5bSNLBuUTtUyfIdCo++hNx3z4O1+3jcNH6Ehet8bhojcdh6zgur/+Mi2v+A6v1n+OwbSIO2pNw1JuCi+EMPEzV8DZV/3kpAMnLWAM3ozk46s7gstYknA1n42A4Bxv9WdgazcFtzxL8Dq2mwNOCEp8DlPodpMD7AHkK5foIKg05SUXkBSRxtlQlODB8JYNXN+u501nO7e4qXt9t5+WdNv7n9XX4r0fw3TD/82aAv73s4i/PWnl6o4ZbvSX0NGXTWZ/JQEsRf3t5Df7rCT88GeTl3U5e3u/i3ZMB/vPNLT65U+nGfYkn9yWeXC924GrSGfqybbhR4sKNcjduV3pwu9KDW5JRKLpTE8j92mARjO7Vj+qOPISRlhhu14VzJd2evJATpPkdI83/FLnR9pSm+yEvS6BZnkNvu4xb11sFKLrTJ0LRkwdDPL7fL4CQih7e+2kgUi7BP7nVybObSrXz5MZVntxs5tmtJkauC7tFz2818fjaFR4P1nOvu5rrLcX01GbSUZNEhzSWDkkEreXBNJZ4UVfgQn2+I3V5DmJYuypFAKKqRMElUgUiadxBoWY5cjdVIUYU+2hR7LOV0gBtJOEmyKLNkURbUBljSWX0QSRRh5FECUAkizwsOkbKr/8cEFUnKFvojiCPPfLe2d1BQdH7FdpHTYQ5svDd1ESYI48RoEkWe1CohP4IEDWE6FEfuAO5/3ZkfjpUBhjTkHiC7lJXrsmFEyhxgLN6tFhhDBBV+QgOUY4NVzKsaMq4LDg12Ze5mi0AUUveRa7mXeZqng3tBY50FrrTVeJNb4W/2FinmhdSvlHvlwm1zarncqNA5EpniQtdxW6057vSmm1PU8ZlGpLP0pB8WhhXTTlBfeox6pIPUZtgQV3cPmqjdwvwE2aELNQQSagx0nATpBFmgpsWZ4ks/hDSxKNIFSdw1YmnkCedVujkGClBSCklECndHiUUNWXa/38AItufBCKlS9Sc40hLnhPNCvflfSBqKxEemwscFLkjVzorAgQnThJOjzSKXlkcfdWxdErD6ZAIDk97ZQBtVX60S/xpl/gLMPQRIFLCkAjM1cLGVFuFLy0lnlwt86Kp2IOGApcxTpFqSYI80xZ5pi11OfbU59rRWOCgskHkTFO+A7WZ1gLsJJ9HmnxeaJdLvkxdmi31qbbUpV6mPs0KecoZquKOUhq1j9Lw3aR7apPuqU2qlz4pXobEe5mQFmRBXvwpitMdGLxayuMbXbx8OMT3z2//r4Do+cN+XowMjAGilyN9vH7UT3+njJKcKNLjvUkIdSAhxJaUkMtUprrTVSHA0MOmRF52pPCqPYlX7Um8bEvkZVsyL1qTeH41nmctcfzQnU5D7DkkIYd5JA/lZVM0L5uiedUYx+uWBN52pvO2J5M3vdm8Hcjl7XDxe0BUwOvBbHGf6N1ANiMtcdyoCRLa5joSeN2ZqChYyObHa4X/ayB6PZA/pnnuxUAOb64X8e5mOe9uVv4kEL3pSeNNTxpvu5J42R7P08ZwHtUGCVAk82Wk2o/HsgAeSf25X+HHjUL3vwtEFW7mFNobk2etT/LpLeRc1qPSfQ8VbuaUu+7+SSCqcjWn3NlsjEukBKKCS3qU2BpT5bxbBCJVl+gDILI3FYFoFIqMhNa5s9souaQrjLW6mCB1NKTCVvcngSjv7JYxUJR9YgNZx9cTb7EYf73pJO5bTIWVFjI7XcoubhVhSDybO7uJgtPryTu5lpzjq8k+skrME6VZLiPFYglJexaJLlHczrniuZyqS6SaOfo5IFKewikdi7idGiIQCVD00y7R+0AUoDUVvy2T8dsyeYxLpFquoApEMcZzx2STlECkhCJlAULAtukEb5/1QVZIWZygzAOpwo+qG2S14HdjzuSUIKTqDCmhSFmR7b1hEr6bp+C3ZSo+mybjtWEC7mvHqZQpCPDjvu4L3Nd9gcf6L3Hf8CUeG8eJQOSy9nMijdWJMFEn0lSDqJ3ziDabT8yuxcTsWkzUroVE7lxEqPF8gvQ18NdXx1t7Dp471HDTmonr9pm4blfDccsMLq75mm9XTODAknHsnvs5utN+z7aJv2XTV79h01e/YeP4X7Np/L+wbdwv0fryF2z78v+w/YtPMPjq/7J35qecWjQO61WTcd8ym2D9RYQaLSZIV5MArTkEbJuJ3+bp+GyciveGKXhsmIjXpsn4bp2K37YpBOnMJFRvDkHaagTuEEoOfLdPx3f7dPy2TVMMwAqDsEHbpxOgNVncSgrcOonArRMJ0vqaAK2v8d82ET8thbQnEW6sRoy5Okn7F5B2aIkIMmmHlpB2aAnph78RlWy5kESL+cTvnUvcHk3i984VvzfjyFKyji2n8Mw6yi5upuziZsovCXs/FVZbKTm/kcIz68g5vppEi4UkWy7+AIZGgWgVucdXkn1kmaJMYSEp++cpBlkXk3tiKYWnVlB8dgXF51dRfH75GCgqOb9UVOGZheR+O5f0oxqkHtIg3nIOkbtn4GfwNR47xuO67Utct4/Dbcd43HZ8hduOr3DV/ho3nUm46UzCZuPnnF/1ey6sFaqzVYHIzWgmHkazRZfIy2TOGBjyNFXH01RTlJupBg6GalzSmoK13kwcjecScmIjUee3k+pgSr6nJVmue8hxtyDf05JcL0sy3C1Ic91Lips5qe77yPI+TF7gKQrCzlIcfZkrBcG0SRO521PFg/5aXtxq4y+Pr8F39+DHu7x7eJXnt2t4MFjKcHcefVfTGejIZ7inlFv9Mp7caoXvH8J/v4YfnvLu8XXejAzy/F43j2+28cm9CjceVHlyv9Kdu+WudKVdpD35rHA2V+TMrQp3blW4c7vSQ+EUjQ613q8J4K48iLvyINExulcfzv2GCKG1SBaMPOkypZHnSfU+QrCtObFe35KX4I60MIaW2nyu9zXw8FYXj+8PKkBoUKF+Ht3rE6UMLj+60zU2yPxea9OzOz08u9PD83vdPLvTxbO7HTy908bT2x08u9PFy/s9vLjTxePhFh7013KjvZLBliK667PolCfTJoultSqc5vJAoYVK5RPrKzkOyNOtkaVcQpZyWXSJJHEnkcWdEIAl9jDSmP1Ux+yjJmIXJT7alPkJuSFZ5C5kURZIVEBIEnUUSdRRAYYUkkQcoipSkCTqMLIYRf7kI5LHj6o67pjoLMlijo7mkRTuUXWUhXBaF2VJTYwQ9pfGHRZb8qqjLJBH7KI2zFhwiEIMqAvUocpHi3IfPSqCzekucqRfGsBgXSS98kh6aiLoqhYcoj5pCH1VwYIUQNRb6U1rgTPN2TY0Zl7mapYNrTm2tOXa0JZrQ3u+De35l+kosKU9z472Akc6CtzoLPaiu1Q42+qp+LBeW+kKDUijGJBGiO1yvRW+dJd5ikAkFCo405ptT2O6FfUpZ6lPOS04NynHqUs6IgJRfbwFdTHmyCNMkAQbURVkjCTUFGnYLmSR5oLrFj+aBZImnUGWfJaapI/pNDVJpyPauEgAACAASURBVIXNoORzY1STel4xovohEF3JsldAkcM/IDvqM6zfkwBKAlTZ05jtRHOO82iRgrJMoVjQ1RJXUc1FrrQUedFRGUyXLIqe6jh6qxPpkyfRI0+iWx5PV02MCEZtsiBaJYEKBdNWqQClcgGQ2iWj7lBPdZAgqbAl1F7mLdZnNxW40ZDnTFOBkHNSns1dyXGgPtMBebqtQtbUZ9nQkG3LlRwHruQ40JAtOGXVKQq3ViFZ0kVqEi8iT7pEfbIVstjT5PrtpjTEgtJQc0qCdlISbEx5sClFAcZkeBmQ4GZEoPUOIj33UZnrwaMb1Ty51crbJzf4/vlt3j2/xavHw2OkBKOXD4d48WBwdEbgfi8vRgZEIHp0t4OXj/u5NdBAU3UuZXlR5KYGkhTmSHaMG+XpPtTm+tNSGMBNeQwjzUm8aEvlRWsCr64KUgLRs9Yknl5N5EVrEn/py+SRPBxZ+DGGCl15JA/lRWMULxpjeNkU90GW6M31It7dKhUlAJFQwf22T9D3Q7n0FrvzuitFgCEFEL3tyeS7gTwFEJXxdqiEN9cEjZYrFPFGUb+tqteDuTzvzeJZTyYv+7J5M1TAu+EyvrtRybvhCt5cK+PNYJEIRG96M3nZnc7L7tFtpBetcTxuCGVEHsjDGj8FEPnxSOrPvXIfhvNcaE84R33IEWqCDo4BonKvvWKWqMTFjDw7I+JPbiTx242UOZtR4WZOhZvgBP1vXKIi69GzuXJ70w+yRKpApApGYtGCChQVXtITzuDObafS1gCZkylSR+MxJ3OVtgaUWetRYqVN0YXtH0BRzsmN5JzcSMbRNcTtWyJmiZRAVHp+GyXntooqPjvqEn0MiFL3f0PSnkXE715ApLGQ48m0FNrolA6RapYocdeCj4LQ+5CjzBRFG88mec8CEYg+liUaA0UKmFHuCoVoTxero2NMNEgwm0fS7oUflDQoc0YfZouEvSDlUKpyINVn02Tc104QN4GUuaALmv/GWfV/5az6v3Je49dcnPcbrBZ8is3i32G75PfYLvk9dt/8Bw7L/igWHjgu/9PoGKrKYKqyGtt97QQ81n2F1/qJeK2fKIyzKjJSylY59w2CPDdNwGvzV3hvmYjvjsli5XOokRoRJuoCAJkvInbPYuL2LiV+3zJi9ywj3GwRYaaLCTVZQpDhInz15+Gto4n7Dg0ct8zCat1kTn7zOUfm/wkL9d9hNvM3GE7/FL1pv2P75N+ycfyv2fDFv7Dxy39ly7hRENKf8Ev2zPgtx+b9mTOLx+O8YRbum+bguXWO0OimkL/WTPy3ziBg81QCNk/Ff9MUUb6bJ4nNgb6bJ+G7eRLBO2YQqjOL4B0zxBFdvy2TxcFY5Whs8NaJBG+dSMi2rxXPJxC8dQKBW8YTvH0iEXpTid05m6S980jZv4CkvfNI2qdJssVcUvbPI/PwYjIPLybryBKyj34zRpmHhZa3tAMLST+4iKwjS8g9vpzCU6uETM+59VRc3EiV1WaqrDZTeWkTxWfWkXt8pXjylrBvAcmWi0k7tIScEyvJPbGGnOOryf12FbnfrqLg29UUnFxJ3okV5BxbKuwOHVpA5uGFZB9dTM6xJeR9u0wAojOrKLmwWmiNu7SW0otryD+9jNyTi8k9uZi800vI/HYB8QfUCNs9lQDjr/HUHofzts9w2vpnnLZ8gYvWeFy1v8JNZyLuupNx152Mq+5U3PSm42EwA6cdk7De9KUiPyQ4RC56U3E2mK6AIjXhdM5kzgdyM52Dp9k8vHcvwt1sAV77luBtuYxkG0MynM0IP7OdVKddpLuYk+G2hzRnQSmOu0mwNSXexoQMd0uyvA9TEHicwrCTJLjsJdP3GIURl5BneXOlIJje+gweX6vl+8d9/PfLm/zl8TVe3+nk6fAVRoareX5Xzt3BEjoak3h0q4b//vEa8AT++wnvng7zeuQa/OUl//P9M/729iF/fX2XZ/f+X9buMrrqO937f+9zZo6PtTOdFqelFGgpUIHi7k6IECS4Ewhxd3d3d7ednb3jLlgIIYqTECGBYLXpmXnfD357/7I30P7Pfdb/wWcloUW6ZrpWXr2u7+e6Ttf1CgFEqunJtaMu/DTt2da0Z1ujrOVWokh5qFXZOqcEkXJi9KAmRA1FrfmuVCdakuV3miiHg8S6nyI12Jz8RA9kmWE0lOfQdqWSBz0CivoftCvS9osgUn4+8GCsvUnZ6jR8X5HeVh4/uM7QA+Hd0eDdVobutTP8oJPH99oYuH2Z3o5a7rTK6b4qoaMpmxt1qVytiKZZFkxDkbAypwRRQ7Y99Vl21KRbU55kRlmiOWXxZpTHjoGoNOoUZVEnKI8UJjJlIboU+2pQ7KtBSZAOZWF6lIQdVWDnJPKwk2ogKgk9LmAo5CiyUCGqIKqIE9azfhFEUWcpizyjklOUR59WoOi4mNLI48KfM/qk4l3SCRFMlaF7qQ7SoSZQk6qAXVT670TmuZ1iH03Kwo/RVeFDZ3UIN8pDaSkTMNSimA6JIFJgqKXYkysFTtRnWtOYYUlztjVXsm25mmPHtTxbrubZcq3AhmsFNrQU2tNS4CgUIUjcaJV6q2BoDEQtsgARRO3lYbSXhiveuQQIR2ClnrRIXAQMFToK74ey7WlOt6Y+xYzaJENqEi8ISdKnJkFAUW38cWpjD1Mfe5Dq8H3I/HYj9d6NzF/4360q5hjV8aepjNenIv4CZQkXKYs3oiLJhIokEyoTjMXCAyECjF7HUHmiAKKKJGGiM/YuyIq6FCtxQvT/B4iUk6b6DHsash3FNOYo182UIHKhuchVmNhIvLkiD6KlIpL22mQ66tLoqEvjRm0irdUJXK+M4Vp5ONfKQ7lWHsylkgAxzXL/sSmRYmJ0Ve6nWJvzFZrnVBBUkyW0OJYmW1CdYSf8mfKcxH/XajNsqEmzpSrVRgRRZaoZFSmmlCUaC9OgOEPFXbDzFEefpyTWgJJYA8pjDYVEG1AZdxF52EkyPXTI89Ymz2s3OR47yHHbQo7zFtIdNpNot41oOw0iXQ5SnOZK19Vchh4083ywU8TQs8e3/+cgUqDo0d1rDPfdZPDhdbrbqrlaV0hxTjTp8d6kRruSEmZPbqwT5WmeNOb6cF3ix72KcAbqYxi5FM/TS9FCFCgauRSvBqKnzbG8vJJAd6ErsoDj3C/xYbAmhOG6CEbqIxm9lKCYEgkV2E86chi9VTCGolvCux8liJ5cT+F5WzpPryVxrzKQUeXa3LUERltSeN6WyfedBXzXPQai592St4JotCOLp13ZPOsea54buZ7GkxvpQg13Vz7f3ZIKKOqS8qK9kBdteTxvy+bZjQwRRCMtSQKKrsTzuCFcMSUSUCSAyIuHRe70ZDtyNfriL4JIiSKpy37y7LRJM9uO/4H5xJ5dg8zlALV+J391QqQ6JRJRZKlJgaUmuaY7KbDUFFfnXi9XUF2f+yUQFZprkme4nawLGykw3UqJrbA6J7fZ/do7op1IzLdTYLqVfOMt5BltFlGkWrCQemoFIVqfk3xsMUUmG5GabkJitOk1FK0nz2ANuRdWC9+snVours0pm6+U5QpRunPFN0EZx5eScuhbEUaqa3OvY0gJIiWWlMAJ05hFuOYsYnXnkKj3tQJFb74lUv6cKB2haU7ZNhehOYeQXTPx2TQVj7UTCdw2nSidOcTt/UpElRJAShApgaRcmYvU+pIIzXliUYLX+o9xWTlRnAQpa7BVG+KU94FM5v0O869//1YAKWuwlRFb4paOE9flVN8NKd8gKd8YKUsSlFXbrmvH47ZuIh4bJuO7dRr+Oz8lcPdMgjRnEaL1OUHanxOmO0eA0KFFROp9S9iBhYTu/5bAPfPx0fpKuBG0Yx5O2+Zit/FzrNfPxHj5VE598yEHP/sjez/9TzSn/pYdk37D5vHvsHHib9k4+d/YOEmYBq354Les++s/s238b9H56D85OPP3nPvyfYy/nYj10inYLJmC06rpuK+dgdf6WfhsmInfhk/x2/AJ3hum4bV+Kr7rP8J3/Uf4rJuqFs91U9TuIXmsnYjX+slC1k3AZ/1EfNZPxHfdRHzXj8dvwwT8NkzAf914AtZPIGjjJEK3TCZy58fEas8kad8XJO+fQ8rBeaQpMPM6eDJOzReTeXoBmacF8CiTeXqhCKBik7WUmG9EZrqOIuM1b6Tw4iryzo9NesRpz7GFpJxYRObZpWTrLydbf6Uiy8nWX0re+WXknV9Crv5iss8tIuvsQjLPfCMm6+xCss8tIld/MbkGS8k3XkmB6SryjVeSZ7SCLIMlpJxbQMyxOYQemIHLlr/iuOUDHLd8gMv2iThvnYDdpvHYbvwQu00Tcdo2BZcdH+GuMR13DQFBqnHbPQOnHdOw3DgB8w3j1UAkoGgmjrtn4qw5CwfNmThozsROcyaOOp/htOcLXPd9jfeRpQScWk3g2bXEWWgSY6lJrJUW8Xb7SHQ8QIK9HrE2e4m00CLN+RCJdvuIMNUg8OIOoqwOEGN/kCS3Q6R6HiPF/SQZfhcojLKmOtuPm9XJjN6r46fhG7wabGWop4GHN6rpbJJwvSaTy1UpDN+r5dlgE7095fTfa+Dlky7++/s+fn7Vx3dPH/B04DZ//36YH549Al7A3x7zdLCDrhuVvPNA6qoGol65G43R+jTGnqc734lbRa7CoVYFil6v4f5lEAnNc91yb65kOVIRY0pesD5pPqeI8zhDepAlkgRfCpKCqCrOoO1KJX13WkQQ9T1so+/hL4NIuZsvQuhhG8MP2xjpvSlmqLeVwd5rws+918nAvW6GHtxi6F4nj263cL+9hu6WYtqbc2mrT+NadTyXyyJolgWLb4hUQaT8Rk2YEplTnmD+FhAdUwORzG83cj8dykIOUBZ6WDH9OflaxiAkDzmKLPgI0hAh8jDhPdHYOxV9EUYVceeojFZPeZS+ImeFKNrqlCmLFGq8laAqiz5NefRJYWL0FhBV+Gsg99lJadB+ahP16any42Z5IC3lgSKGWssEEN0s9R9blSvx4bICQzWpFtRnWnI1z57rEicxLRInrktduC514ZrUjWtSD1oUEFIFkHIydF0eKIKovTyMjkrFdEgNRO5j0yEFiJqzbEUQ1SUbUZtkSG2SwVtBVB2pR0XoXuSB2sj8dSgN2k911HHqE/SpiRfW36qTjKlIMqEqyZyqJHNhTS3JnOokcyrjTRU4EgBUlXRRLRVJFxUgEqKs1Bbb5FKthJW3FBtqU+3F1KU5CJ+rYEgEUZqZkF8BUX2WA/VZiilMvquiItuFJomQS1IPmqReXCr2o6k4gBvVMdy6kk3PpRy6mjLpbMygrS6Z61XxXK2IFlF0uTyIy+VBXCoLFKdEl4r9uFTsQ5PUS6WAwVtYk1McUa3OtKEsxRxZvDFFsRepSLUQ199qM6yozbChKs2KqlQbKpItqUi2pDJFWIuTxZ1HEnWGvLAT5AYfoyD0BJKI00ijzlISra9YYRWiLCSRBOmR5ryddOetZDptJsNpHZmO60i3XEW6zQZS7XeS6XOE8nRXeq7k8vjhFYZ6W3k1fJuXjwUMPXt8m9HBW6+h6DZPB24z+qiHJ33dwn9wud8hgOjBTUYHb/HD8wc8HeygpVlKSUEM2Qm+JEW4kh3vQXaUE0WJrtRme3G10IdOqT8Py4MZrA5jpD6c0eZo4V2QAkVPLicwciWBx1eEj8ONwo+PNEXRlGTGtQxr+qqChNtEivtEo1eTeHY9lWc3FIdaVaZEL28LN4RGb2YyejNTLEL4sSePW6UBjFyKZVQxoXl6LYnR1nRedeTzfY+AoBc9RULEe0Rj5QpKEL24lc+z7iye3ExjpDWF0dZ0nt3I4EVHrlDD3SPjVXcxLzuK1EA02pqqBqLRawk8vRTNo+pgeqv8eFjmw0CZNwMlShDZcyXKgJrA41QEHKHM9wilnkeQux9UA5HqlCju3Fr8D8wn11pTbWWuxPnAG9MhZVSnRIVWQgosNckz30WhlZb4lkh5sFXusE8txXZ7KLbdK+S11bkCk51kXdhI9sUNFFvuosxehzJ7HbWVOeXHQrNtb6Do9da5uIPzCdH6nPTTyym13EmR8WaKjDergUg5Jcq9sJrsM6vE1jnlpEi1cS5u71eEacwSMaRcnVN+nqg3X8SMEiaqUUVR+O7PCdOYQaT25ypTIvXGudcnRaorcEI5grB6p5wURWjOFqdEwq/xjQgh1SpuYboktMopD6a6r56sVpH9S1HWYwvrcO+q118r4rjkfbWMFSGME+O4+AOxMc56/p+w+uYPIq4clwkrcu5rhIY4ny0f4bftExFCSgSpJlj3C8L2f0Xwvq/x0ZyD287PcNoyA7tNMzBf9wnGKz9Cf+kUziycwMn5H3JkznvsnSkcSd05+bdsn/hPbJvwf9g67h02jXuHzRP/ma1T/51dH/8Xu6f/gb0z/siROe9x7psPsFg6GftVH+O4aioOyyfjsGwqzss/wn3Vx7iv+hjPtapToKmKyY8AHFX4qP6Y+/oJeCritU414/BdP16RD/Fd/yF+G8bht2EcgZsmELp9KjFaM0jQnUneyQXknl5I7umF5JwSPs87t1gAxRtZSPa5b8k+9y25+oq1NIMVYiSGqykx30ipxSY1CEkMV4sfJYarhVpslWSfXULSkS+J15tH8tH5ZJ1ZSp7+CgovrhFTYLCKAoMV5F9YSr7BYvLPLyL//CJy9ReSe36BEP2x+0PZ+kvF46kpZxcSd3w+kQfn4q89A/edU7Hf8CEWK9/l9Jf/zMUlf8BmwzhxDc5h2xQctk3BcfvH4jTIbfcMRabjojkdt93TcdX4BLfdwueOOz/CZuskNRDZ754uIkjZGOeoPRuX/V/ifXQh/qeWEmuynQRLLdIc95PmLKy/BRvvwNdgM2EW2kTb7CXCUpdQM20iLXSIsdIlxkqXSAsdwsz3EGm5nxj7wyS4HyLF6xg5gQZkB5sgjbPnsjScVw8bGOqu5E6LhAcdZXRcKqDjUgGdlyV0XpbQXJbG8N1m+LGXv794wD9+eMp/fz/KP356Av94wd++H+TZyB1++q6P0eEe+Ntj/vFjP88ed3G3q553HkjdGUORIw9lLnTnWlPsq/erILpb6iVMin4FRH01wdySe3KzwIWWbAeuZjtRGKpPovsxUnzOIY13ISHQmtwkfxrKs+huqxVuEalMhgZ72xlU7OUPPryhhqHBh2+HkPLo61BvGwO914U3SPc76b93i6EHdxi4103/nRs87G7icnUqlyrjaSyJoLkkjEvyEC7LAmks8qY+3436HOFNgxJEdZm2VKVZUZ5kRnmCKaUxBmMrc1EnhHU0RZFBWYgucj8d5AF7KQ05SFmoAjwhx8WIq3H/SxBVx12gKvb8L4JIfHukyOsrd6ogqog4THX4AWpCtKkJ1KDSfyflfrso8d1FefghGpIv0FnuTVuZr7D+pFyTU2DoZqmvgKFSL65J3ajLshbgkGxKY5YV1wodaS12pVXqPhaZh9AKJxeObiqnQVdlQYoEcFUFRELDXDAdleEiiNrkQdyQ+dNS7Kmo23bkSoGdkFw7FRBZUJdsIoKoNvm8eD+oOvY4FVFHKA3dR1nIPirD9KiOOEJN9Alq487SkGhAXaIhdclCu5v4VifFhhqVNriqRDMq402piDcSUJRoQGWiwWsgGkNRVaKJUJ+tAFV1ioXw7iXF7ldBVJduQ12GlVBhrpo0y18FUX2OI415LuLNICWIGovcaSzyFCY9skBaa2LovVlIV1M63c1ZdDZmcLMujdbqBK5VxtFSHk1LRSSXy0PUQNQsVwdRs8RTqOMucqc+34XabDuxHrs02YziOEMKos5RHG9ARZqZOAGqSDGlItlcxJASRGWJxhRHnyMv9CjpfvtJ9d5Lpt9B8kKOUxR55jUQnUMSdpTi8KPk+OmQ7LiZFLt1pNmuIc1uFWm260i330mW815yfU5TmeTMcHc5j+9fZqi3lZcjwmToxdDt10B0+428CSIBRS9H7tJ35yqX6vKR50eTm+RPRrQbWTGuyFO8KYpxoDLZkas5nrQX+dBT5M3DsgAGKoU66WeNEYw2R4qToieX49RA9PRKPIO14fx4M53hxggqI/W5W+LDYHUYw3URPG4Q7hM9vZIoTFxemxK9vF0gTomU735Grqcx0pJEf3Ms/Q0RwpSoJZHRFgEzL27m8LIznxcducKE57aUVz2Fvwii5z15PL+Vw9P2dJ7cSOV5Wzoj11J42pbBS8Wx1u96ZLzolvCiI1exMvcmiJ5eS1C8JQoTbuBV+I6BSOpKT44tlyL1VUB0iFKvQ28FkcRpH/n2OqSZbMNZ4zOSLm4i31ZbxNCvgUg5JZLY6oggKrQS1ucKLDXFxrlfApHMXvcXQKRFoekucgy3kHlhHXlGm8XVOWUNtzLFlruQmG9/A0W5Buooyj63msDdM4ncN49is60Um21FarrlF6dEqsdalZMiZeOcEinKYoSUQ9+Ka3PK1TnVCc/bQKScII2twb2OogVv/Bq/hKJI7S8I2TVTxJWyWjpKZ85bQaQsVlAWMvhsFKZByrps62//rHYPSDkZev1O0C9iaOmbAFL9WgTS4g9EDNkseBe7b9/Ddfk4PFZPxH3NRMXq2GR8NwsNccEaMwnVFO7ZhGrPJkjrCzEB2mPx1/kCH83ZuO6Yhc36KZisnIDh0vGcXzyeUws+4PBXf2Hv7HfRmfV7ND75d3ZO/Re2K9rgtk/+DTsm/Yadk3/Lzsm/RWPqb9CY9i/ozvoDh+e+x6lvPsTg2/GYL5mA9bIJ2Cwdh/0yYcLlumwSrssm4b5yCh6rpuKxajKea6biuWYyXmun4LV2Ej7rJ4tTHiV0PNdPwGvDRCGbJuG1YSKe6yfgse4DPNd+gNe6cULWfyBCyHf9X/Fd/1f8Nn5A4OZxROyaSuLez8g+/g1S/aXIjVYgM1xOof4iCs4tJP/8IiQGwvubfIPF5BssJk8JD0Xyzi8i32AxBQbLhAprBXhU8SMzXSemyHgNBQYryNVf+kaUk6X0kwvEFbt8/WUUGayi2GQtxSZrhV/XaCWFhisU9dhLKLiwkPzz35JvsFBMzoVF5FxYQub5pWSeX0rquaXEHZ9P6P4v8NH4BKctk7FdPw7r9R8KWTeew5+9w5lv/gOz1eNw2DYNpx2K7JqO067p4hRI9WCqq9anuGt+qgYiV61Pcdz5EQ47PsZ+1zTsd0/HdvcM7DRnYqf5GfZan+O05wvcDy7A//RKIgw3EW22kxjz3cRZaJNkp0eiw0GirHXxM9yF78Ud+BnuIsB4N8EmmoSaaRNqpo3Pua2EGmsSb3+IVI8zJLmcIsXjHBkBBmQHG1EQbklRjAMlKe7cqEqitjCMluoU2ppyuNGYzfW6bO60ynn68Co/P+3heV8rL/s74Ich+Ptz+PklL54O8fJZP/w8Cj+P8PzJbX54eZ/H/W0M993g2eMung52MPCghXfuFXtyr9idezJn7skcuS8XGueKvPdzLcUEZS23cnXuVrEbd+Te3C/z5UG5H/cq/NTeESnX5ZR13AO1IdyWedKUYk53iSc3i9wpjzUk0+8wKb4nSA40Jj3Sgex4DyTpIdRVZNHVWi1iaKSvW4hqxe2Dm+LnyjYnJYKG+zoYeiRksLedwb42Bh7eZOBBFwMPehh4cJuBe908unOD/rtXaL+aQ1mBNwUp9lTkedFUFMBlaQBNhV405LqK7xpU13iq0qyoSDSjPNGY8lhDSqL1hXrssKMUBepSErIXWYAWmY4bKPLVROavS0mwHqUhh5GHHBbhIw85OgaisKOKv3YYWfAhpCFC5GFHKY08LrTKiY/1hQf8VQkG1MQbUB13QQVEZ9WiCiFVEInrd8pShujj1EQdpjZ8H9XBWlT67xTuD/nuoCxAk/JwParjT9NSaE+r3I3uqgBu14VxuyqUzjJ/bsg8aJN7KkoUHGnIsaYixZjSxItUpprQlG3LtUJnBYK8xNyQe3O9xFeI3J+WksBfiL9Q1lAaSHtZMB3lIXSUh3CzJJjW4gBapL5cKXTlcr69cFg014bLOdZczrGlKdOKhnQrGlIthSlRoiF1SQbUxJ8fO64ae4rK6OPigdy62NM0JJylIV5fgSFj6pLMxPc+wvuct6+xVSWZU5FkoliPe30qJHxdlWysiPKgqsVYFCASUORIXZqTIg4CwFKtqMuwoi7Dgtp0U2rTTRWfj4GoJt2amjRbajPsqMsUQFSbLYCoKV9Yj1OWGjSKGQNRS0U491uy6GpMoashja6GNNprk7lZk8iN6gQRRFcqQrlSEcrVshAulQTRLPenSeZHk9SHxiJvGiQe1BW4UJfnLBaTVKWNrb7JEgwpjDlLQdQZJLHnkMacozhWH3m8IeVJZgoMWSs+mlOeaIws6jS5gXqkeOmQ5rOPNJ995AQdpTDsJLLIs5RGnkMefQZ59CkKww5REHqALB8tEh03kuq4kQSLZaRZLifHdTeJbmfIi3DhZlU2Iz3NvBro5MVAN6ODtxgdvMOzobs8G7rLi8G7PB+4IwCo/y6jfbffyJPeWwzeaefl0ANG+24LO8ovH3Gno4Gq4hSyE3zJjfMgP94daZIHpYlOtBf40BhtSnXYeW7lutEn96VX5kV/qRcDZd48qQ9ltDmS0ctRjF6OUYAojuFriTy5msjo1SSGm+J4diWeF9cS6SnypD7OhPtlvgzVC1Om4cZohptjGLocz+PWNEbaM3nanc+z24W8vC3h5W2J4shqLi87c3nensWzG2kMX0tksDmagcZInl4TpkzK6c5oWzYvO/P57pZEzIvuAl51FfCyM1/l/VAmL3pyeN6dxdP2dEZvpvOiM5OBK/GMXE/jeXsO33UX8d0tBao6hN//eVum4oaREkUCyp5ciWG4KYy+an/6K4QJUX+JO70SJ25l2XApUp/qgKNU+h2m0u8wpT6HKfY4DBE2wgAAIABJREFUQLGHgKJi1wMiiAoddSmw0yHy1Eq8dL8U3hC9VsOtLFtQTZGDrpDX3xNZaZJrqUGhjTZSB101RIl57S3RGIi0hYOt5poUmGwn88I6MvTXkm+8RdE4J6zOya00kFnsQmaxC6nZdqRmOyky3UGh8XYKjLaRd3ELuQZj94kyzq4h+eRyArVmkXNhLWVWuyk23U6R8VYkRltU3hJtIPfCWvL014jHWjNPLSfj+FL1lTjdr4jbM48ozdkk7f9GnAwpQfT6bSJlVL9WAidWdx5xe+YRumMGIds/JW7PPFL0FpCit4DkA/NJ2v8Nifu+Fn9P1aOvykRofC5+9N/0EX4bpxK+axaxOnOJ1/2KxH1fE6szlwiNzwneNh2fdVNxWzEexyXvY/fte9gseBeLL3+HxZe/w/Lr3wtTmvl/wmbBu9gseBfr+X9S+1ot3/4Rh8Xv4bT0fdxWfoj7qnFqcVupchdI5VCq2vRo2Qe4rBwvvI/ZKJQEBGz9lMAdnxKyexYR2nPFcoQw3XkEas7Gb/dsoU5aey4+mrNx3z4Dx43TsFg9EdMVH2K0fBwGiz/kzLd/5eTX73N47nvofvY7tGb+jp3T/50tH/8L6ya9w+oP3mHN+++w8UOhFU7n439Hb9bvOT7nz5z95gMMFk3EaNkkzFZMwWrlVGxXTMZxxSScVwg14O6rJuC1aiJeqybjs+YjvFdPVWQyPmum4LN2kiIT8F03EZ+149TiufYD3Nf+Fc/14/DeOAGfzRPx3TgBn/Xj8dnwIb4bx+G3aTyB2yYSvnMKkRofEanxETHa00nQnUnG4S/JOfUNuacXUHBuIYX6iyi6sASpwTKKjVZQbLQCqeFyJEbLRXiooijv/CIRQWM3fFaLnytxpJz8FBmvQW6yBqnhSnLOLCT9+NdknPqW7LNLyFWuv51bTL7+EgrOL0VisIyiiyuQXVxJidFqZCYr1SI1XI7EeCn5BgvJOP0laSfnCmty+t+Spf8taWcXkHD8SyIPfUHIvs/w3T0dt61Tcdk8GcdNk7DfPAX7zVOw2zJFaITbNBWLtRM48sVvOTP/d1hvnorTrhk4a8zEVfMzXDSVEPoUD60ZeGjNGAOR9gwFjGbitnsGLppCHHd/iuPuTwUIac/CUXcebnrz8Tq2DL9TK4k220m02U6izDWIsdQmznYfsdb7CTPfQ6CpJqEWe/Ax2o3rua24ntuKv4kWAcZCgoy08L2wkyirA2R6nSM3wJjyBCcqk70oinQhPcCKzEBzCmOdqMzwpSongNIMP+60SPnpSTu9HdV0XZMx2tcKPz4CnsKrfp71dTHa2wk/jcB/P+enV4OMPr5L/z1hy+xvrx7Afw/x/fPbdLdV0tNexUjfDfhp4E0Q3S124G6xE20ZllSEHKcjx2YMREWu3Cr24I7cm7slPtwv830riHrrwuirCeZRbQgDtUE8KPfhRr49nVIXbpV5cT3fDnn0GdL9DxPneYzcGFskSe4UpQfQUJZCZ2uFsBp3v02AT2+XCCABQe0qX98U25xGHrWLGBJB1NsulDSIIOqh/343/XfbGXjQwujgJW6351Fe6EdyyEUywwwpSbahJtORmiz1VTkRQ8nKb3iNqYi/SGnUGaQhRyjw3Uuupwb5HjvJcd5EttNm8j00KPbdS0nQIUoV2FGNPOwo8rCj/0MQnVUDUWX8BXFCVB51ltKI05RFnlGD0esgUp0uKUFUGXWS6qjjVEceoipYhwp/DSr8dlDus00EUVnYfqGRLvoUVSmGXClwoEPuQXOWLY1pVtSkmAhJE1rPypIMKE28SHmyEbWZFlzKdRDeBxV7qoFIFUNCfhlE1+X+YmnDTcV7pdbiAK4V+XCl0F14kJ9lRWO2BU1ZFkKtd6YVjRmWNKRbCQUGKWY0JBmJKFI2ztXEn6cu7jz1CRdoiL9AU8J5GhLP05h0kcYUEwFDyVY0pNkIBQgZttRn2FOXbiemPsOepixHBZSsqUo2FSFUnqj6fshIBJHyfpByVe7tIHIRQVSbZkt1ihlVKQK2qlIMqU41oibNRH1tLs1WDUS12W8HUaMaiNyFqY7cn8ulwbTXxdDVmERnQzKd9akiiMSChfJorlYKKLpWHiqASBYogqhJ6kODxEMsJxEwZEVVmoUiZpSmGCFLMKAw5iz5UScpiDxJUfRZZHEGQlOc8pZQsqUAzXgjpOEnyfbfT7q3Nmm+uqT57CPT7yAFwceRhZ9BFnGK4sgTFEceoyDsELmh+0n30STecTPJjpuJNVtJktkqMpx0kSf68qD9Mo/vtjPa282L/ju86L/D84E7bwdR/91fBdGz/rv8+LSfoXudPOy6RnNVIbLcOHKT/MmN8yA93J7iBFdqM3xolwYzVBnKoMybmoDTtMSa0Cf1pF/uTV+xGwOlHjyu8udZYwTPLkUxejmKJ1diRBApUTRySWige341gaH6CBoTzXhQ7kdflVCw8LghnKHGSPqboxm6nsRIeyYjncKUSAmiVz35IohedeXx4mYWo62pvGxLVxxrTeBlm4ChZzcyeHojS7HyVsj3t4t+FUTPu7NEED1tS2P0ZjqPryUK63M3M3nZKRx7/e6WRPi9O7JFED27kaZAUSIjLQmMXIlh+FIEg/WBDFT6MlDuqQIiK5ojzv2PQSRx2ofEfg+pRlsIOryIVKMtajXcclc9EUBvBdFrrXNKEOVaaiCx1flfgajYQguJmQY5hltIP7eGLIP14pSoxFaTMhtNEUVKEKmiKN9wqxqIMvXXkn5mNeF755JwbBGFhptFDAkZe1OUe2Et+efXknt2tTglyjyxTFyJSzq4gHjdr4jXFe4NxeuO3SVSgkjZPJd0cMGvgkg5PYrVmUvojhkEb5tOlOZsEvd9rYaixH1fq6EoRnu2WqI0ZxOt9QXhu2YRsHma8NB+8zTCds4kQuNzwnbOJGDzNHzWT8Z91Ticlo5NZmwWvIvVN38QIaSKIfuFf1bL2Crcn8U4LX0f1xUf4LlmovjIXzU+64UJieeayXiumYzH6ol4rB4vgslj7UR8Nn5M4LYZhOz6jKCdswjaOYuQ3bPFO0FhOnMJ0fmSEJ0vCd7zJQFaX+KnNQ9vjbl47vwCh82fYrJyEmfn/5mTX/2R41/+gSNz/8CB2b9n78z/QmfG79Ca/p/snvbv7Pz4X9k29bdsmfRPbJrwDhvGv8OOSb9Bd/p/cHT2u5yY+xfOfT0Og2/HY7pkEqZLJ2CxdCKWyydgu3Ii9ivGC++Zlo+hz2vVRLxXThQAtGYKPqsm47d6Cr7rJisy9u7HZ+04fNZ9IMZrzV9wXfFn3Fb9Bc+1H+Czfjx+myYSsGUiobumELprCiE7JhO6awrRmp8Qv2cGSfs+J/PIV+SfWojk3BIK9RdRqL8IyfnFIoZkhstFEEmMlot5HUUFF5dQZLwKudlaSizWIzdbi8x0jYii10EkMVxNsdEqJAbLyDmzkMyT84UJ0IXlY5Mk49XITVdRarYauekKSk1WUGK8nBLj5chMxlJsvEw8mlpouJiCi4vIubCI9LPfkHTsSyIOzCRgz3T8tD7Ga/fHeGpMw33HNNy3TcNt+zSct32M87aPcdwuxG7bNOy2TcN+y8foL/ojpxb8DpM143DaNQOX3cL9IFetmXhozcJDawaeOjPx1JmJu/YM3LVn4aHzGZ57ZuOh85nYGueq/bl4UNVO+3NsdD4n8Oxagi9sItJkB1HmmkRbaBFlrkmEuSZRlnuIsT1AtI0eoRZ7CTTRxt9EC19jTQJMtQkw1cbzwi4CzXSJsT9Mstspsn0ukO9viCTEgqJwGySRtuSE2pIZYE9OqBtlKX7UFYTQUBhKgzSK6zXp3GmV8/fnt+HVAwFCPw/Dq374bgB+egI/jsDfngsToX885W8ve3k62MVQbxv3e5oY6W/jhxd3+OnlXTpby+huq6Tv9iWePGrjnfsyT+7LPLkvd+GezJn7chduSxy4L3OjJOAwzfEG3Cp0pKfIiR6JCz1Sd27LPN8AkbKCW1mm8Kg2RABRQwgPq/y4V+FFa54NnVInuuRuXM+3ozzWkESPI+SEGiKNdyInxhF5VjCXqzPpul5Bd1st/fdaBdndb2Pgfpu4mz92GFEdRI/7O3nc38nwQJfw+aNulftG3WL67inqcR9c5fGDBnpaCqkrDiU56DzZYeeRxRtTkmT82vqOubAql2QmPqaviL+IPPI0ub77yHTfRbrzZlLs1pBivYpsp80UemlS7LsXWeBBSoIOvQEiAT56yEL0KA46QHHQQYqDDlIULEQacugtIFKpdVZgqCT8FLIQoZWuPPq02DqnfDekLF6oij33Ws5QHXtGWA2LPkKR5zZknlsp896qNiGqCN1LZfRRKuPPUh5/Dnm0cDRW+fsWBB0h21+P8kQDyhMNKEsypCzJkMpUMxpyhOnQ9SK3N0B0Q+47Fpm/CozGgCRE+Fqo4RbSWuwnYKjAk6ZcF+qzbajLMKMu04SGDBMaMswUGLIQQdSQak59ipn4nqgu5aKQZCMakoxoTDajKdmEpmQjGlOMaE4zE+4XpQpHVBvT7cea2zIdqM9wpD7DkcZMJxoznWjOdhaS40h9pjW1aZZUp4z9/+V1CL0NRFVJluLtHOWEqD7dWQEwG6qSjZHHnkYafZLimFOUxJ2hJO4cpfEGVCWbCutyGXYihlRBVJfnrChP8FRbZ1OmschTaIuTB3CjMoKO2ji665Pprk+moyaBmzXxtFbFiiC6XhmleE8UziV5CJfkITTLAt94S1Sf70JNlj1VacL0SpwSpZlRmmyCLMGAgqgzFEScfgNEylQkmlEaY0Bh6DGy/feT6bdHBFGazz7yAg8jDT2ONPQ4krCjSMIPCyAK0SPVZw+xjtuJs99BvPU2ctx0qYm34umtJno7r/Hd0D1+HOnl1cBdXg0IAHoxePetE6In/T2MPnp7nvR182r4Pj3X6rhUUUB2fCCpER5kRLpSmOBBUZwzlSlutEoCeVQjHFEdrQmjI8WSKr9j3MtzZlDmzaDMk0cyN8WUKJjRS+E8vRQpFhyMtCQx0pIkomi4OUas5n5UG8bVdCseN4Qz0hCqAFE4A42R9F+OY/hmBsMd2TztzufFLdUpkfAO6LvuQl525vLsRgavOrN4UBvOo/pIRltSBAy1CRm9mcmrrgJ+vF3ET3ekfN8jUfzcMRA9b8/gRWcmo51pPG1P5cmNVIavJzF6U1ife3IjnRcd2bzqyee72wV815PPy85cXtzMEtvmBBQl8+R6Ik+uxfLkShTDTSEMVPrSX+pFv9xTBFFT+Cmq/A9R6XeQSr/DlPkeQe6ppwYiqct+McXO+8m11iT27BqCjywmw2yHGop+cTr0lilRvpUm+Vaa5JjvosBaC6mDrtqkSO60X21tTmavi8xGWJsrttERQaScEmUZrCfzwjok5tupcNhDhcMeymw035gQqaJobEq0QVyfyzi7hvgjiwjZM5eEw4vIu7ABidEWik23q63OFVzcQKHBBrUpUfZJ9SmREikCToQCA9XWufRjS0RAJerNV0vCgW/emBzF7ZlHtNYX4pQoWusLNRCpTori9swjTncOsXu+IHbPF2+AKHjbdPw3fYTX2kliE5nH6vE4L/srjkv+jP2id8Wp0Oux+/Y9tSgRpFx3c10+DrcVAmY8Vo/Hc81EPNdMFI+fBmye9kb8N30kNqT5bPxYjO/macL7pR0zCdo5i+BdnxGmJeAnVGseoVrzCNH5kiCtuQRqzsFvt3B01FtjLm475uC0ZRaWaz/BePlkziz4kKNfvsf+2X8UozPr9+ye/p9sn/avbJvyr2yd/BthJW7KP7N7ym/Qmfov6E77dw59+jtOfvFnzn/9AcaLJmG8aBImCydhslCAkNXS8VgvG4fNsg+wXzEehxUfqoBIdUI0BiK/1UL8107Gf+0YiPzXjcdPASLvte/jvfZ9vNb8Ba81f8F77fsEbBxP8PYpRGhOJ0ZnJnF7x5K4/3NSD88l6/g3FJ5bgtRgBSVGq5EbrkJuuArZxZVqkRuuothISJHxqjHcGK1EYrKKItPVFJmuRmq2RsRQqeUGSizWIzNdo/5zXnsjJDFYRr7+EvLOLSbv3GIKDFaI06Mi41XITFYKEDJbidxsGXKzZchMliIzWUqx6VgKjRaSYzCfzHPfkHJqLrGHPiPiwKeE7J2Ov+YU3LaMw3HjBzhunoDz9qm47pyGx85P8dw1A89dM3DXEN4AuWp8irNK3LVnYb5hPGcW/Y4Ly97FfutUoTBBa6YKiGYp4PMZ7tqzhApt3Tl47J2L1755eO37Ci+9b/A5OB+fIwvxObYE7xNL8TqxnCjTncRYapNot494uwPEWOkSYa5NhLk2Udb7iLE9QJSNHqHm+/E30cHfRIcQywNE2R8l2uEYwRb7ibI/SprnWfICjZCGmCEJNiXH34g0LwOSPA1I8zcnI8iBrDA3LhUncOtyPj8MXIV/9PHjyA3utZcz+qiFn5/dEVbjXg3y9+eP4OdRXg3f58enffzw5AEvH9/h1fBtXg3f5klfO0P3W+i7fYkHXQ30373CcG8rj+5cprenmd6eZu511itB5MZ9mRsPSzx4WOLBbYkTXXl2XE02pizoKB05NnQVOCiOtbqpTYjul/mqgaivJpSHtaEiiPrrg+mt9udxcwiteTYKFLlwp8yLdqkHsoiLZPufI9n7LJGup0gLs0aeFUxDWQoN5Vn03brCw9vXeHT3uggj1QnRyKN2nvR3iPklEI3BqIehvh4GexVf97bz+MF1+m/X8aBDRnNJCHkxRqQHnyQr5ARFUfoURekjjTZAGm1AccxF5PHGY9/gJhohCT5KhrsWSQ6bSXfeTJLVSlIsV5LrtIkiLw01EBUHHUQaqCfCRxq4H0nQfqSByuhRFHCAwkAhRcEHfxVEqhgqCjqq9u5ILFGIOCniSAmh6jh9qmLPURlzisqokyKI8lw2InHbiNxzM2XeWyn13UGp327KQvZRHnmY0uhjyKNPKN4eCQ12JWFHkQTpkRegR2WiAeWJAobKk02oSbfkUr4jLRIXrhd50FLs+RqKfGiV+Ygoui73F28ZCVEeYw0Q/lqxHy1SXzFKDDXmCgARJiVG1ClSn2ZKXarZWL21CojqU8xoSDMVkmpOQ6oljWlWNKda0ZxqQWO6AkPpysmQ4j2OCCInMU1ZzjRlOdOc7SqiqCnLkcZMO7FKuzrFTGVFThVEFuq3hZKtxFKFujQluuypz7ClJs2M8kQDpNHHKYw4jCTyKEVRJyiKPEVx9DlK4wyFN0Qqq3LKt0P1OY7U57v8IoiaCj1okIyVK1wtCeZmdQxddQl01SWpgUiJImXr3NWyMBUQBXNZgaLLMn8FiNyoybIXJ1dVaUJrXFmKueLgsQmyOAMkkecoitJHFmdAaYKJ4j9AKKru442QR52nIPg4uYF65Abqkem/T0RRtr8e+YGHKQg6Qn7wIfKD9cgNOUROyBFSfPYT46hJmPVukl0PUZfswJNWKS/v3+D7x/cZ7e3m56eP/pcg6hJzr6OZhx2XaCjNolaaQk68L5lRbuTFuSFLdKMp15/rhQHcKQlhoCqc4ZpwBkv9eVUfQanXITpSLLmX58wjqRuPpC70yz15XBPA06YwRi9H8fRqrBqIRlqSFFMioZZbOGaazK1iL+7IvRmqDRZR1N8QwaNLsYq1uWyedOTwvGdsSvTiVqH4FuhVVx7P27N4cj2FH3vyeFAdxuClOEZb00UQPW0TihG+75H8Koiet2cw2pnGaEcGI60p9F+O40VnJk/bFI1zNzPFydT3t4Tf+2W7MCVSHosVarjHQDTSHMHjmgBhZU7uSa/E5X8FIqnTPvJttcm31cb/wHyiTq8SUfQ6ht4GItXbRKogUq7OFdntEVH0/wKiQtMd5BltFlFUYqspFCz8CoikZjtVpkQChnINNpB2eiUZZ9cQuf8b/HbMIP3USiRGW5Cb7RTfE4kwMtigNiXKPqk+JUrRWyBObGK05xCrO49EvfkimpQTIuVE6VdBpPsVsTpzxRW84G3TCds5k6T934goSj34rYiieN2v3gBRhMbnIohCtn+K/6aPcFv5Ic7L/orT0vdxWPwe9oveFTC08E9vIEj58fWJkOrbH+dlH+K+agKeayaLkyD/TR+JCdzyCcHbphOweRqBWz4Rf9x380fCraRNH+OzeRo+m6fhu3U6/jtnErR7NiGac0X8hO/9WnEn6CuC93xNkM5X+Gt/ic9uxTRIYx7uGvMwWzsNg6WTOfHVX9Cb/Sf2fv579s9+l72K6Mx+F82Zf2Dn9P9k69R/Zcsk4X3QtgnvsHP8Oxyb+XtOf/4nDOb9BdNvPsRy4UQsFk/CYvEELBZPwGqREJulwjsh2+XCWyHHlUL9t9uK8bitGK+Ydk38RRD5rZmE35pJvwoin3UfELRlIuE7PiJa81PidWaRuP8Lkg7MIVnvC1IOzSHr+DcUnF1M0YVllBitptxsPZXmG8SowkgVR1LDlWogEtfhlBCyWI9cASHVyM3WUmyymkLDFRQYLBMLFgovCiUIBeeXqq3EFRquELFUYLCMgguLKbiwEInBIooMFyI1WkyRyRKKTZdSZCZEYrqEXKNFZF38lpgjnxOgNRnrNX/AYME/Ybv2XWzXvov12j9js+6vOGyZjNuuT/DSnIWPzmz8tGfjo/UZXpoCbATQzMJFeyYu2jPx3DMbF80ZmK79kNML/wvL9eOFSm2tmeL9IA+tsftB7nvm4b5nHh66X+Kx7yu8DizA5+C3eB9ahOfhRcRbaBBvoUGchSZR5hpEmGoQYS6sxsXbHSTGah9h5nsIM99DlNUBou0OEmWjR7DFfgJM9xBkvpdIu8PEu5wkxeMc6T4XSPe5QKb3BbJ8L5Dra0Cm53kSnU8T6XCc3DAb2qvSuXdZTktpJm012Qx0VMDLW8Aw3w3doPNKMU8etsBPg/CPZ/z9+SNe9N9h6E4bzwfu8I9Xj/n5xSOGH7YL5Wr3W+m7fYl7nfU8G+jgbkcdnS3l3OusZ6TvBs8HOxnpu8HtthreUSLoYYkHvSXePJR7ca/YVfyxkoDDXEsxoSvPTnGXyI27Mncx98t8eVjhT29lAH1VQfRWh9BXE6q2MjdQG8RgXTA9Uldu5tnTXeTC/TJv7pb58rAyhMZ0ewpDDEn2Pkt+tC3SFE+qC6NoLsvg0Z3LDN5rYehem1Brq3hDpJwQKSH0dLCLp4NdDA+8lv4eHj/qZri/R5HbPH50i8f9dxnqv8VgbyeDfW0M9bYy3HeZgTtlNMgCyIm6QFrQCdIDjpEbcprCsLNiiiLOI4+5QGmcIZk+euT4HiDNTZNkx62kO2xUgGg5uU6bKPTcRbHvXooD9JAFHkTqfwCp/wGK/PYLCdgnptB/r4Ah//0UKCIJ0kMWelgNRBWx58WURZ5BHnYSafAxJIFHkAQeoSho7G2SWnW3AkRKDClBUxlxgorwo0i9d5PnshmJ62aKPbZR7LENudcOZH67hVs84YcojTyKPPI48khFfXf4EWQhehQE7CXHdx9ViUbiatxViRutMi+uST24XiTkWpGXWlqk3kKznBJFMsVaXGmgWlpLAoTCBakvVyVeXM734FKeO5fzBIA0ZdtTn2lJfZop1ckGIojqko0E+KRaCqUKiohAShfeFzVmWNOYbktTph2XMuy4lGFDU6YNDenCgdO6dDsVnDhSn+VEfaaLmMZs97HkuNKU6yamIduR+iwHatKthepoldSkKvCTZit+FEoThDW8hjQhjem21KeZU5V0kZLYkxRHHUESflBAUcRxpFGnKYk9T3mi8WsgcqIh21nxHs6V+nw3GgoE/Lwt9QWeYholvrSWhtNZHUtXTQLt1fHcrFGPclJ0rSSCK7IxFF2SC2+KrsiDhNW5fE/qs52py3CkNt2BqlQ7sSxBOQEqTTBBHnNR8e/XRUrjjCmLNxGOH8cZC9XaEecoDDlBXuBhCkKOkhtwiAyffWT47CPTdz+5fnpC/PeT7b+frAA9coJPkOF/gjj3I4TaHKQpP4Thjip+6L3O30aEydCPI738MPyA74bu8d3QPV4q8uKxENWGuSf9XTzpE6q2Rx918Wygi96uS1ypLqBSkkJRRjhZsd6kRbkiTfZFnuJNdXYAVyUh9DYk0V8fx1BdDCO1EQxXhTBSGcizqmC60m2oDTrFg3wXhkq86JU40V/iTn+lFyMNwTy9FKkGouEWZeFAEk8uJ/DkcgJPryTy/FoKI5di6a0MYKA6UA1Efc3RDFxL4klbFk86cnjWVciLniLxHdCrHgFFShCNtKYIx1obY3nUGMvjKwk8u5Emguh5WzbfdxbwfY9EBJGwNpcrlDR0Zoooet4uTJUGriQqpkOpjLYKed6WzvddOfzQnc8P3fniWyZl+92zG2ljd5EuxzDaHMmT+lAeVwbSL/fmfqEzXZnWNEecoTrgsAJFhyn3PiwUK3geotjjoAgi5RuiQkdd8u11yLfXIc9Om8BDC0kx3IxUsU73NhSpRWVKpASRcm0u30oTia0OUgfdsfa610oWSux0xWOtUittZMq1OfOdFJgIh1qTT62iwHQrcpvdaiAqNt9JsbnGr6BoE7kGm8g4u46s8+tIPLaUQM3ZhO/9EpnFLnIurKfEYhdSk20UGW+lyHgrhQYbKLiwTpwS5ZxSnxIpgaKc2CgLEjKPLiHt0CK1KP9e1UmP6rugeN2vSNCZR4LOPGK15hC5cxbh22cQrz2XlP3zSTsggEiZFL0FJO0XUBSnO4ewXZ8SsHkaXmsniQhyWPze2DRo4Z9EDIkoUiBI+TZIuSKnOhVyWPyXNwoRPFZPxGfdVBFDyglQwJapBG79mOBt04Q/z5apY0dBt3yEzxbhVpDfjhkEanxGkNZcMSE6Xwv3gfZ8jb/mPCEKBLntmIP9xhlYrJmG0bJJY5Ogz4SevgGoAAAgAElEQVRVON3Pfsfez/6I7ud/RGfWH9k17T/YNPk3rB//f9g46Z/ZOvW37Jr2b+hM/w/2ffJvHP3sD5z+/A9cmPNHTOa8h+WX72MzfxwOC8fjsHgC9ksnCVk2AYflE3FcMQnHlRNwXiUciHVfIxQ+KNf/hLKEKSKEfNdOxXftVLUJkd+aSXiv+hC/NRMI3DCR4E2TCdk2hYidHxOt+SmJe2eTrDeX1ENfknV8AVnHF5B5bD5ZxxeQc2oBkvNLKTVZ8waCKs03UGWxkTLTtcLbHJXpkNRghRDDMRTJjFcjM12DzFSYCKmmxGK9WmSmQuFB9rlFZJyaT67+YgWMlgmNcPpLRBCpJl9/CXkqJQ1FxiuQm69EZrYCqfkKii1Wkm+ylAyDhcSdmEuY3kyCdD/BS3MqztvGYbXmPYyX/hdnvvkXLNb+BbtNEzFf/T72m6fgvO1jPHfPxEdnNv46XxCwZw6+e77AR/cLvBRx2/MZbnvG1t6cdk3HbP04jFf+Fbtt03DWnIWL1my8dL/EU2ceHtpzcNWei5vuV3jun4/PkcUEHF9BmP4mYo13kmytQ5KtLskOB8SVOKEkYd9YrA4QZXVAfBMUYX2AYFNdgsz3EmJ5gDBrPdJ9LpITYEpBqBXZ/ibkBJgS73yaeKcTxNgdJdbuKNHWh4i2PUqGnylFMS68vNvEs9vN9N6oZqirlucPr/D3p13w4wN+Hu2Cl3f5+dkdRvva4Mch+OExfDfMP1495vnAHf7+chC+H2Kkt4N7HY20NBRzp70WfhrgH9/10X/3CrduVHPrRjX8NAA/D/F8sJPOlnLeeVjixsMSNx7KvUQQPZR7iSBqjD1PdfgpOnJs6My1pUfioo6iEp83QCSgSFmqECTmQbkPPVJXOgqduC13Vzz8jeCWzJeaJBsKQwzJCDAg3vs8yUEW5Cd4UZYfR/uVch4/uMnww3ahhe5eK0O97Tzp7xIh9HSwi6cDPW8F0XB/DyODt8UM999mZOgeQ/236O/rpL9PKF8Y6rvKaH8zj+9V0FYfhzTRiqzgM2QHniY/TJ/CUH3ygk8LCTlJQajwjVm2z17SPbVId9lBusNGUqxXkWq9ghzHjeS77aDQSxup/wGKA/REDEl89yLx3Uuhv5ACvz0U+O0RMOS7l3y/veT66oookkceVzTNXVADUWnUmyASUHQYSeAhCgMOIgs9Slnkqbdg6BQV4cepCD9KSeA+Ctw1KHDZhtRtO1K37UjctwsHWX00kQXtoyTsMKUKDAkgOkpZ+CFkIcKhy1xfXepTzLgh8aBd7idOf1plXrRKPUUQXZW8CSPx71XcHnp9da5F5sdVqY+IISU2lOtpTdm2NGZZ0ZBhRk3KRTHKdThhIqQOIuXxUmVBgnLy05QhpDHTYeyNUJrDGIjSndUwVJ/pRmO2p1qacry4lOdJU64HDdnO1Gc5UZthp3JkVIiypU5ZljB2h0jREpdiJfyZU82oTjakNO4UxVFHKI46hDRSD0nkYYqiTlAaf56qZGNq0yyFfx7lZOgtIFKi6G0wqs1zpzLLmcosZ2rz3LksDeBmZTSd1bF0Vse/gaLrFXG0lMdyVR4uguhySaiYK/Igmor8aCrwoS7XndosF2rTnahKcaAi2ZryRCsxZYnmlMaaIo28iDTyAvKYi5REX0AedR5plD6SiNMUhp2kMOQE+UHHKAg5Sn7wEbL8DrwVRDm+B8jyPUxO4GlyQg0ojLLmmjyBx91N/DR0m9HebhFDShB9//j+/xBE7Tzpaxcw1NPMleo8ijJCyYz3ISPOm8wYd3LjPJCneFOb5cdVSQhdpRH018cxUB/DcF0ET2vDeFIVxEhlIKOVQfRJ3GkMPcvNJHMe5DtxX+JIr9yNgXJhSjTcFMKTK1E8uRqvBiLllEgNRS2JPG6IpL8yiMGaIB43hDPQFE5fcyR9V+IYup4iVHB35POiW/IGiF50FyjuEwlV3E+up9HfLNw/enJ9bHXu2Y0MnrcJE57vugtFGL3qyhNQ1JkpouhFZ6bYYjd4NYGR1hTx1tBoayovOzL5viuPH7rzx94SKVD0vC2dZ9dTed6SyLMrsTy7JKBopC6EgTJf7hQ60ZlhxaWosyogOki598FfBVGBwx41ECUabCRA71uyLXaJB1v/v0D0+pRICSLVKdH/K4iKLDQoNN0hNM6d30Dy6RUUW+6i3FaLEuvdIopkFrspNtd4A0avoyjr/Doyzq4h5tC3+GvMIvHYUopM/y9p7xlV5aFube/vO2OfXbJrisY0uzGWaKKxa4yxd0A6gthQsRekd1jAovfee++9dyn2hh1UehU07exzvT+etR5ATc7Z7/tjDtYQhrBgyFiXc95z7qTAUIECQwXyLu4i12CnCERylyjt2HiXKF53hQxMBLAJ0xDa3qL3fkOM9pJxAPPvAFGE6kJC9swncPcXBCvNI1pzMfHaS8eBVYTGIgKUZuOxbQrOGz/Baf2kcW6Qzar3xzlCb5Ws5loORb8VmZM7RZJvP0K6fvI4IBJjctun4r5lstic5r5lMp47p+O+czqu26cg3TYVl50z8FKej4/6Qnw1FuGl8TVeGovx0liMm9pinPcIUTj7nfOEiuzvp3J61SecWP4RR7+ZyIGv3mfv/H+gOe9vaM79B2qz/yo2xO2e8nsUp/0Bpel/RHHaH1Cc9gdUP/8Le+f/g/1f/oMj8//OyS//ybmv3uP8wvcw/uo9LJdMwHrZh9gun4Tdio+wXyXUgEu+/QSHtWNGYmWNd2MHU+U7Qu5bpuO+ZTqem8fLa9N0vDZNxWvTVBkUfYLHhk/x3vIZvjsFJyha60uSDnxD2uFlpB5ZTuqR5aQdW0nasZVkHl9Nzqm1FJxbR+H57ykyWE/xxQ0UX9xAkcF60REaG497m0Mkj8zJgeh1EJIDklzyu6GM06tJOraUmENfE7FvvgBBMqWdXEna8RWk6i8n7fgKmZaRdnwZ6SeFRruMMyvJOrdWcKYufk/amZXE6S8h4tBCgvcvwE9nLu6aXyBVno5UeToOStOx2zUZiy0fY7RhIoe//k/OffseZls+xWrHVCy3C0DkqDQbF5W5uKl/ibvGAlw1xgORVH3+mBsgQZY7Z2C6dTIWO2Zip/alAD9qi3BS/Qpn9cW4aC3D99gG/E5tJej8LsIN9xBpqk60hRYxVvuIst5HkLEG7md2435mN/4mwu2Pn9FeXE8rYXdkC8HmOsQ4HCXG4SiBZtoEmO8jzPYwcc4nSXI/J4JQnPQ00Y4niZOeJk56mii7I4RY7CfQWJt46UmKwmypTfaiPt2fwQd1vHx2FV48gpetDDxpoOdxHf81eB/+qxP+q5NfBh/T9egKA+23GWy/x3DXY0Z6nvD8gbA3OtR5nx8H2nh2v4lHt2p59qCB4Z4W+LmToc47tD9qov1RE33Pb9Dz9BqDHbf5of8hv2stltBa7EhrkQutRW48KXTlSaEciBxoybSgyFuXpujztGRY05Jhy8MciQhEDwoceVTiwtMKoVRBLjkQPa/0orPaZxwU3Uy34l62Pa1FLjwv9eRZuS8PCjyoS7Ah2/88kY5H8bM5TLDzeSK8bSnLjudqXT73rlXw8HY97Y+v0fPstqwJSniR0tspSHSCugTJIai/6/449XTdo7vzLl3dd+nuvE1Xxw262q/S87SZke7r9D6u4mppOMXxtqQFniXD/zS5wRdEKErz0SPTT49M/0Oke+8j1V2DJKkiibabibdcR4LFOtJst5Jmv4MMJ2Vy3Pe+AUPZbppkuKmNU6abpgBEHuqkuqqS6qpKpqcmeQEHhVIEGQiVhAsqCBGOyHP9DpPje2gMGOmS7aVLjvd+8v0OUhR4RIzLyaN0Y4Eo20WFVIfdpEt2ku2oQLbjLjKddpHjrESOmzJFvtoUBxwYBaLggwIQBeqQ76spAlFDkim3C1xpKfXhVrHPaCQuT4Ci14GoOdeJ5lwnLudLuZznIkbhLueNV3OuKw1ZUhGG6lIl1KWOukP1KRbUp5hRl3SR6vizVMSeojLuNNWxp6mKPkN1jIEIRDVxAgjJ72zEWxuZ8yOPwdUk21KdaDNGduMgaBSEXKhPdR2nhjQ3GtJcqE91pjZZIgBRgjWV8VaUx1nKNApCQm23IRXRF2VV3OdHFX2W8ujTlEYeJz/kINmB2mT57yXLfy85wQcoitSnPPYcVQlGVCeaUpdkOWaI1e7fAqKKNAl50WbkRZtRle5IVaqEa0V+3KkQoEgORNerBF0tjxCAqCiQhgJ/Ggv9aC72p7nYV1ChHw253lzK8qA2w4WaFEcqEyWUxdlSHGNBabRMMWYiIOWGnCMnUICgvEB9sv2PCP/OZMr00yPLV49cvyNk+xwkzV2HFFdNUlwFlzLVTYs0DwGOUtwPkBt4nqokJ+5WxfPD81v80veMnwd66W9v42Xfc37oeyrqVW+rqJG+VgGGeh4z0C38DuntvEtfuxDV7W2/QVtLPQ2V6WTG+xAbZE9UoBWJEQ5kx7tRkuIpOkN3iwJprQyhoyaUrppAeqv86a/ypb/Ch75yb/rKvemv8OFWnAk1/se5k2jKszx7nuRa80zmEnXX+dDbGETf5bA3gKj/cjS9sipueR33QEM4XVV+tJd70F3nR0d9AM/rg8a5RAO3Uhm6myHsAckqtMVtoftZDN5JE+58bibT1RjF8/oQeq9EizE2uYZuJDByR4jP/fggh5cPMsXmusE7KQzfTRbVfyOe9sZwuq9EiEAkH4QduZPGj/fG3BLJoGjoRgLDNxIYvhbLUHOkDIhCGLgURHeFN/fSLLkWbSAAkdc+yj113gpE8tptORS9DkapJkp4aC8h8vRmsq3UybPbO06vA5G8hvt1l0iuTDMVEYgK7bTfqOMustIi30JdhKJ8GRTlmyqPg6Loo9+Sfn4bBeaKFFnuIc90t7BJ9BoY5RoqiIAkQNE28Z4o+dRGoXFOWahuzrywnTzDHRSZKIh13HkXtr3hEv1a45zQFreAiL1fE6Iyjyitr4nTXTJO8ujbrxUlRL0Finx3zCJCdSExWgJAyYsX3DZPQbJ2Ajar38V65T+xXSMUG8j1vwUiORRZLntv3J2Q7eoPsV8lSLJ6EpLVAnBJ1386Pia3bQoe26YIbtCOqbhunYx00ydIvv8QX8XP8VES5Kk0C/fdM3DfPQsPpdm47ZmDo9IcHBS+wEFhLna752G+TdgIOrduGidXf8aRJRPZv/CfaM//m+gGqc78E3tm/gGVWX9CbdafUZ35JxQm/wc7P/kduz7+HXum/P9ozPojunP/xuGF/+DI1+9yfMkEzix+H5OF72G58F2sv5mA5ZIJWC55H6ulH2C7fCJ2K8c/V8e1HyP97hOcvpc7QZ/ivOEznDd8hsuWKbhsGS2OEOOCWwR5b52B99YZ+G2bid+26fhvn4H/9hkE7J5FsNJswlTnEqW1kPgDi0k9spysE2tkWkvGibXknFlP7tkN5J1fT/6FDRQbbqHYcAslhpsoMdw0CkQXvqPwwncUnF9L4YXvKDJYR/HF7ym++D0lhuvFx0WG41VgNKp8w3XkG64jz+A7sYku99y3ZJ5eSar+UhKPLCJB72sSjywi7fgyWQxupeAAHV9Gqv5SEYREMBqzb5R8YhUJ+suJObqU8AOL8NWai4vyLKTKM5Hu+XzMBpDsBkhhlliMcGr1e5xa/R4Xvv8Qs21TsdoxFZtd03FUmoWL6he4qc/DTXM+rhrzZJKBkdp8UVLVuUhV5yNVnY/Jtumc3/gpFnvmIVFbhMfeFfjpfkuI3gZCT2wn1ECBYFNVcTQ1xkaXKOt9RFjpEmF1gGiJHoFm2gSaaRMpOUq8yyki7I7hb6qLh4EagRa6RDnoE+WgT6CFLtGOx4lzPkmC62kS3c4SJz1NhN0xgiwPEmR5kCiHE6R6XiReepIIWz0CTHXI9L5IU4YP1/JDuVYURd+9Gl49vy7Cz8DTy3Tcr2Wk67ZQovBzFz8NPKLz4WXaWhrofHSNoc77vOp9TNvdJh7fvsSjW/V0t96k9W49nY+v0NZSz42GfNpa6nl8p0aWPGumq7WZvufXGOq6xUD7dX73pMieJ0UOPCl0lsHQeCB6mGPDpchTFHsf5E6aBS0ZtjzIElyiBwWO3C9w5GGxM0/K3GgrdxdBaCwQjXWJnld6cSfbjjuy+N2TQleel3rSVRNIW5kvl1Ml5AYaECU9QqD9EULdTIjwtSMlxouKgjguVWbypKWJgc77stXZe2OA6MFoPK7zwRgguvcrQHSbnq4xQPT8Oh2twuFV5/1LdN+v4WZ1PGVJUrJCTMgKMiQz4CxZfifJ9NMny/8YWQGHyfQ/QJrXXlJc9pAo2Uqi9XoSrdcLTXOSHaRKFEmXqpHlokGWiwYZzuqi0l1USXdRHYUiVw1BMiBKcVEhw0NdaJwLOkJxyHFKQk9QFCaoIESfvMCj5PkfIdfvsHhLlOO9X9wyGhubk98UFQUeoTRIj2K//eR6aJFiv4t0R0XSHRXJlO4hw0mBDCcFslyUyHZTpdBfZzwQyaCoOESX4kAdEYiaUix4UOrNg/IAbpf4Co6PDIqu5L0GRLlONOc50JznwOV8qQBH2U40ZzsLbpBMTdnONGU7cylTiMnVpUrEF/pyIKpLNqcmyYiahAtUxp2mIvYEldHHqYw+SXnkCSqjzlIdY0B1rLGsdGA8EFUm2VCZJIvCjdFYGHo7ELn8BhC5/SYQVcaaj+4ZxRhSEX2B8qjzwh1WxAlKIk5QFKZPUZg+haHHKAjRIy/4AFn+OmT57yUvWJeiyKOUx56iKvGCCEQ1iRbjHKKaZFsRiKplkgPR66pIk5ATaUJOpAmVKfZUJNvRmOvOzbIg7laGcqsybAwQRcmGWscDUWOhH41FPjQW+cgcIk/qM92pSXN9DYis3gpE+WEXyA06Tbb/EdK99pPuvY90v/2k+umS5r+fdL+DZPnqkeOrR7bPQdI9dElx3UuyixapbtqiS5TifoA0n9NUp7rx9Go2P3bdYKj9LoNdT/jxxQD8/AMv+57zsv9NIBrpEzTY8yYQ9XSMAlFDZTpZSX7EBtmTGGJPrL8FaRH2FCe7UZflRXO2N3eL/WmtDKGzPoyumkB6qv3prfYVgKjKVwSivnJvOovcqPQ5SkPIKdpy7XiSa8vTQnuel0rprHIXoKghRGyaGwtEfc1RwkZRQwS9DWH0N0XQWx/MswoPOqq86RoDRe2N4fRejWfgZpLQFnc3WwCi+/m8uJfH4H2Z7mbRfzOF/huJ9DTH0NkQTvulMIauxzJ4LYYBmQavx/PiZjLDd4TR1lcPsxi5lzGuvW74bjIjLakM3Uqk+0oEXU1hdDVGMHQtXrZxFMeLm8n80JLBy3sZoy7T7RRe3EqUAVG8zCWKYKAxlMGGULqqfLifZUNz1Hnqg/T/n4Ao3mAnKcaKYsGCvIr71xwiORC97ZZIDkRZ5qriDdG/A0T5pspkGymQem47yae3kHBiPRkGWym2UqHAXJE8093jgGisWySHoyyDHSIUpZ7eRLTeGqL11uCjuoCoQ6vJvbidQuPdFBjtIs9wB/kG28k+u2WcSzR2l2hs41yk9jeEa31FrO4SgpXnEq6xgFidb/5HIIrWXEy05mKiXgOiSLWvCFX+Et8dswhWmkeE6kICFOfgtnkKtqsnYPrNXzFe9CfMlv5VBKKxrW/WK997KxBZLv+nGJ97WzTObs0kWWHCJ2JltPumabhtmCpu6MhvhTy3zcBt2zRctkzBdetUPLbPwGPXLLx2f46f8jz8VebjqyJsBvmrfUmg5kK8VefhuHMGVps/xWTjZEw2T8Nk0wwurJ8uQNDyjzm4eCI6C95Ffc5fUP38z6h+/mf2zPwDytP/yJ5pv2fPtN+jPPX3qE75Pcqf/X+oT/89ez//A/u/+DP75/wRvXl/4cTX73Jm6fucW/o+55d9gPHSD7BZ/D6O37yPw9IPkCz7ALvlH2C3cgJ2Kydgv3oCkjUTcfj2QyRrJiL97iOc132My/pPcZWBkLAfNBnXrVOF5/uaO+a1dQqeWybjvW0qPtsFEArcNYvAXbMI2D2LON3FJB1aRtrR1WQe/5bM49+ScWyN8PjUd+ScWU/euY0UGGym2HCbTFsoMd4qAlHxxQ0iGJUYrqfEcD3lJpveqjLjjZQZb6TEeCPFRuspNlovAlGh8XoKjddTcFEoP8g7v1aEHfkwasapFeKfZZ9ZNe6xXJmy2yHRNZIp6fhKYvWWELr/awK05uGtPhdPtTm4qnyBREFohrPdPQs7hdlCDfaeOdgpfYGd0lzslOZiv2ceFrtmcXrtRPRX/oOzaydgvXMadgqzcFSahbPKbJzV54wBoi/HyU1zgQyKFiBVnY+T6gICjq/DVnMR0v2r8NHfQODxTUSd3U2yiQbpNgfwv6CAv7EyIeaaRFjrEGGtQ5i1LmHWBwizPkCgha5YjhBooYu30d5xev396T4XiXc5RbDVQdn90MFxCrM5QpL7BZLcz5HmeYEUt3Nkel+kONyO5qxAWpuy+Kn9CsNtTfzUfZsfe27zqvsWLzpvMfDsGv1Pr/Oyu4WXXffpeXKdp/ca6X16k58Gn8KPPfQ+vc39azXcbCjlzuUKfh5qA4b4ZbiVu1dLudVUxLMHDfxrpA0Y4PnDSzy8VUF322V+GX7M754UOYwBorESgOhRni03E40odNflaryhAEVZNtzPteNBgYT7BY48KJLyuNRVAKJyb55XCCD0vNKL5xXCFpEciNrLvHmUJ+VOui0tWYLT1FbsTmelLx2V/vQ2RNBW5ktjgiVpXqfwkxzBW3qaYB9TEiJcKM2J4kZDIV1Pb/GvV10Mdj1ipK+V9tZbo/dBz+/T3XGP7jEROjkIDXQ/GqMHo85Sx22622VlDW236Hx0jY77zXQ/aKLtWin1OcGkB5qQGXiRzICzZPifJN3/KBkBR8gKOEiGjw6p7mokS3eTYL+FJLstpEi2keqwkxR7BVIc9pDqqEK6VG28ZED0BhjJlO6iSqa7Ojk++8gLOExRsD6FoceF7aPQkxSGHic/+Bj5wcfI8z9Cnv8R8gOPiq6RXPmBeuQH6lEYIKg44BDFAYfI99YmXapCgu0uUhwUyXBRJddDi8oQPeqj9LkUfZyacH2KAw5QHHCAwsBDFAQdIT/4MMWhhykJP0RxyAEKAw+Q43uAq9m23C/x4WFFILdL/MUI3LV8VxGGmrIcac52oDnHnsu5DlzOdeBKnqMASNmCruS6iS1yza8B0dj7HHlkri5Z1jAXf15wh6KPUx6lT2WkPhWy26vqmPPUxAtbPXIgqky2ojLJhqpkW6qSbalJsRsvOQDJwSJZQm2yRHYvND4iV5/qTH26m0wu1KU5U5sqpSZFALjqRBuq4qxkldrmVEabygZZL446QZGnKA3XpyjkEPlBB8gPPERBkPDzyws4THbAfrID9pMffJjSyOPCc409S038RWriBSAaH5kbU6qQYicDIkdq0p2oSXcaB0PVaRIq0iQUxltSFGtBRbIdZfGWFMdYUJshfQ2IogRVRHK1NFwEoqZ8X5oLfWQSihXqst2oyXShOk1KZbIDZYm2FMcJf29xjAWlseaihAIFIwpCz5Llq0eKqybJHhqk+eqQ4qstQJHPAbJ9DpLjfZAMz4Okuu0jwXkviS7aJDjvJdRakSh7VXJDznGzNomu1mZ+6H/Iq8EnvBp6yquh54wMdfBqqIOXg894NSDoZf9TXvY/FWHoRV8r/V33+flVJy+Hn/Gs7QZ9PQIYPWxpoKIwkbK8KNJj3UkMsSchwIqMYCuKYyXUprhwOcOFtupgnlYF8rzKn45Kfzqr/eiq8qGryoeeKi/6Kn3oq/Shp8KbvkofhmoDaUm1IsdJk5ZUC1rz7GjLt+dZiQPPy5zpqPKkp96f3kuB9DWFygZLo+m/HEtfUwy9DRH01IfTc0nYLBpsCqOrRvj921PvT3d9IN31IXQ1hDJwJZbh60kM35IB0b18hu8X8uJ+MYMPihm4X8RASz79dzLov5lC33XhzudptT8Dl8MZuhLB4LUoBmVAJETnZED0IGdc/G7obgYvWtIZaUll+G4yA9di6KgLoqshlFe3EmTjr7EMXo9n5E4yL++l8fJemvjxw7eTRCgavBonPOemKAYaQ+mt9eNRvoTLsQbUBByhwmsflR57KXPdS5GzDkXOuhRJD1DoJIy0yqEoT6I9riwh20qdTEs1sq3UiT23jYDD345rm8u2UhdjdHKNrdTOsVQn20xVHGrNNFEm00SZLFMVcs3VyLfSEGFIriKr8bE5eXQu11SVPHM1ckxUyDBUJM1gJ3En15NydqPgElkpkm+mQIGpkiATZQpMlMdAkQJ5RgrkXNxJ5oXtpJ/bTNqZjcTrf0vU4ZWE7PuGAM2FpJ3eQJ7hDgqMdolQlHNhG5lnN5N+5m23RCuJP7hcBjvfiAAUqjqfMPUvRZcoYd+vSGcZ8VpLiJIB0FgoClaaR8COz/HaNBWX9Z/iuHaS+GJdHosb6wb9r2BoDABZLX8f2xUCEMidILs1k8TSBKfvPxXvYV6v0BYKEqbhunUqzlum4bR5Kk6bp+KydTpuuz7HU3EOnopz8FX5Ei/l+bgqzMZ55yykO2Zgv3U6FpsnY7JxMhfWfcbx1R9zcNlEtL96D80v/4H63L+jPPsv7Jn1Diqz3kFp+h9RmPqf7J7yexQm/wfKU3+P+vTfoz3rT+jO+jN68/7GiYXvcnzB3zm+8K+c+OpvnFn0dy4seReDb97FaNkHmK+cgPXKD7Bf+T6OKyfgsupDpKtl+nYS0m8n4fzdhziunYh03Yc4f/chrt9/LEbc3Dd9JmjLZCEGuH2qeC/ltWM6vjtm4LtzGj7bp+K9bTJeWz/Dc8unRKjMJVJ1HrHaX5Oou4Tkw8tJ019D9um15J7dQPbpdWSfWk/++S3kG2yl0EJQ/FYAACAASURBVHAHxSa7KDdXpNJKmSqLPZSb7aLURACjIsMNFBttokQGOXLwqTTbQqXZFipMN4uSA9FvOkUX15J7diXJel8Rf/BLUo8tIuP4EjJPLCXnzAryz62m4PwaCs6vEaqyz60m8/RyUvWXknx8KSknVpB8YhVJx1cSf2wZ0YcWE6rzJZ4q03FRmIrTjk+x3jwJi00fYbdjCk4KM5Hu+QI39S9x0/hKpkU4KX+Jk/KXSJTn46iyEImqICuFOZxdN4njq/+JwfqPsNo+XShFkI2mOqnMwVltPm6aCwRpfIXH3kV4ai/GZ99SAo+swUN7CV66y4k4vZUIYwUizZSJMN1DoOEugo2UiLHVIdZuH8GmqgSYqeNpoIivkTLBFpqE2+wn2Ho/PiaaeBup42O8Fx/jvbgZaOB8VoVgGz2CrA/jZ74f94ua2OvvwOXsHnxNtAmxPiS6QHIXKcjyoBiTC7I8SKjdUaKcTpLgfp40L0PyQyxJ8zYgJ8CcqkR3njRmMtLaQO/9Gm7XZ9Df1ixE5V4+hR+e0/GgkdbbdTxraeRZSyM9bbcY6XlE1+Mb/DjQxk8Dz2XxuUf8PPSM/37ZDq86+GW4lR/6H9J6u4pXPXfhX91AL52PG+luu0zf82v8OPiA3z0utOdxgYNMUhGGnhQJt0VPcm1pSTOjNvgETZFnuZlsKjTO5dhyP99eBCK5S/Q2IBKgSOYQlXrSWuRGS5aEO+m2PMxzEKNznZW+dNcG0VHpT3uZNy0FbiQFXsDPWR9/t7NE+FmQFOFMWXYUV+vyeXb/MoPtD/hpqJ0X3a0Mdj2hv/0R3c/vj0bnfhOIHo3eFck/ruMBfc8fiKvzPY9vM9B2k47blVwvj6UwypbMwItkBJ4l3U9fgKJAwSVK99xLsrMSiQ47SHbYJrhDDrtJsVcg2V6JZHslUh1VSHVUIc1JlTQnVVKlyqRKlX8TjLI8NMnx2SdsFgUdEVyhkBPkhZygMPS4bIRSn/zgYxQEHaM45DjFIceFPRaZc5QXIOj1IdhcDy1SHfeQ4qBImpMqOZ7aFAccoir8OLXRJ6iNPkF1hD4lgQcpDDxEfqCeCET5wYfJDzlIXuB+cvx0yfQ9SGnEea5mO3O31I+7pQEiEAk3QKNA1JQloSnbjuYcW5nsacq2oylLQnO2E9fy3Lme7yHE53Jcx0XmGtIdR5VmP1pxnXCRytizlEefpDxKn7LIY1REHKMsTI+SsKNURZ+hJv6iMGCaaEpVovlbgah2jF53jMYDkaMIRqNA5CLCUE2KIzUpEqqS7UWHSA5E1TIgKo80pjzKUASi0vATFIXoURCwn1xfHfIC95Mv+77nBQh10vnBxyiPPktl7Hmq4wzEt9VxhqO3R7K6bbnkQFSVKqEqVSIC0dgInRyIylPtqUwRVBprTmGUCWWJtlwr8uN2VfgoEFWO7hJdLg4Sb4aaCjxFNeS5U5vlTHWGExWpjlSm2ItAVBRrQXGM2TggEosWIi+SG3CMVDdtUjw1SfXRJsV7ryAvHTK89pHluY80V22SpZokOGmR4KxDiqdQoJAdcoHLxUF0tTYz8uI5w0PPGB56xsiL5+P0cvCZCEVjgehFXysv+h/zaugp/d0tdDy9zrMnV3jYUs/1yyVUlCSTnRpEZqI3qZFSUoJtyQy1pjRGwqVkKVcypNzNcxcnCDpkksNQV7UXXdVe9FS9CURteVKqA47RGH6Gxzk2AhQV2vO81JH2Chc6a7zoq/MVoKgx/A0g6q4Lo7s+hN6GMAabwhhoDKarxpfuOqFcoacukP5LYby4GsPI9QRe3pIXI+Tz8p4ciErpu19C/71C+lty6LudSt+NRF7eS6O9NpCuugD6m0MYuh7N0PVoBm8I5QvDstjcKBDl8KIlWwZEmaJT9OJWPL1N4fQ2hAkxuCtRDFyOZPBqHC9uJTLSkvpWIBKquIWbpr6mGPoaw+mpC6S1yIUrcRep9DlEuacO5e7alLpoUeS8938NRDnWGhQ76pJvr028wU68dJeTZKTwRuPcbwFRrrka2Waq48Aow1iJTBNlcs3VBAga4xIVW+/9TSCSQ1GWkQLJ5zaTfGYDWYbbKbRUoMB8NwWmCr8KRPImuiyDHWSc30LamY0kn1pPwvHviDq8klDdJcQeXkXWuS3jgCj3ojDYmn7mbbdEq0g4tIL4/cuI011C/P5lxOp8Q4TmV4Spfym6RL8GRMn7VpCos4xYjcVEyRyhwN1f4L11Bu6bpuD6/adIv52EZM1EUfZjQOh1IPo1EBrbKmezaoJQALBxKtLvPhFhaCwQyR0ieWGAvLbbfctUoTp763ScNk9Fsv5T7DdOxXn7LKQ7ZmG/eRqSLdNx3T0H9z3zcd+zAOmuuThsn4n15umYff8Zhms/4eyqj9Bf8SGHl0xi78L3Uf7i7yh+/lcUP3+HPbPeQWnmn1Ca/keUpvwnyrK3SpP/A7Wp/4nOF+9wZME/OPH1+5z6+gPOfP0e579+n/OL3uX8on/IIOg9jJe+h+mKD7CWPS/B/ZmA05oJuKyZhMuaSbiu/RC37ybh8f0nuK//BNcNgjw3fYbnps/w2vwpXps/xXvbZAF0dkzFa8dUfHdPx3f3dPwUZuCnMINAhZmighRnEaL8BWGqc4nZ+xWJuktIObSctKOryT69jvwLGygy3kqh0RYKDLdQaLiDMjMFKiz2UGmlTI2NKvX2mtTba1Jno0a1pRJlptspMd5KifFmSk22UGqyiVKTTeMA6LdgqMhgHUUG694YQs08sZRkva+I1Z1LzL45JB5aQMbxJSIMFZ5bQ8HZ1eSfG1XO2TWknVxO0vHlxB1dSuSBxQRpL8BXYw5uStNx2Pkp1psnYvb9B1isn4D9zqlIFGZhvX3qaCGC+kIRhtw0FuGs9hXOal8hVRPuehzVF+GksRhH9UVYKczhwoZPOfPtB1zc8DGWO2dgqyg0xQmbQfNx1liIq9bXuGp9jYf2EnwOrMT38GqC9NcReHwDYWe2EmWkRIixIgmO+0h23k+4pRohVhqE2WkTbKNFgIUavmZqeBsr42mohK+pBr6mWngbqeN5UdgQ8jLUwN9MhyDrw4RL9ImWniLS8QTBNnr4mO7DXn8HTqcUcDuvipehBq7n1Ih3PkO6jxFBlgfxNNAkzOYICa5nSXQ7T7hEX4SiRI8LVMY6kh9iSYa/KVmB5lwrDOfZlTw6bpZwty6DZ7cqeNl1U9gcevmcjvvNPGtppPvxNV523edfw+38a7idp/eaeXb/Mj8PtsvSHq2M9Dyi8/EV/jXyDH7p4qfBx/wy3MqLzjsMtd/mp8HH8Oo5/xppY7inhc7HzfzuYaEDY/WoyIlHRaNA1Jpnx+McG24nm1Huqye4RBmW3Mm24W6eHfcLJdwvlPCgyIHHpa48LXfnWYWHCEQdVb4iEMkB6WmZJw/ypdxMt6ElS8LjfBfait1pL/Omo8KHjgofuqoCaK8NpqnAk+RwE0LcTxPqaUCYlynxwRLyEwOpLkjk4fVa+p610Nt2l+Gux8LjZy30tY8vWOjvbpEB0QMGuh8w2PtQeNv1iIHOh+I90kCnML440PlYGFt81kJ/222G228y9KSRG6VRFEbZkh4kg6KA42QECNG5NC8dUlxUSHZSJNVpNymOO98AohSHPaJblOqo8htApCIq011dbJvLD9QTgChUn4Kw46IKQwXJYag45DgFQcdEKPo1IMrx1CLNWUUW31OnLFSfinBhqLQq6iTV0aeojBQGXItkTkV+8BGKgo9SGHpMBkZHhM8fdoriCAMu57hytzSA22UB43aE5PG3hmxHLmXZcynLlsYsaxqzrGnItKIhw+Z/BKKmTAGKRKVLfhWIBIfo6BtAVJ1oTHWyGdVJFiIQicCTYidWaI8C0WsFBSl24g2T4FQ50ZAuFUoUMqTUpTmJIFSVbE9lko3YriaHoqo4KypizCmPNqE0ypDyKANKI05TEHKUvICDZPrsJdNnL7n+Y4DIX4Dh8qjzVMcZUh1nKA7iVscZjsYB4y3+r4CoNtNRbJirzRBUFm9JQaQxJfGWNOS4vuEQ3ayM4npFONdLQ7lc5C8CUXOBO80F7jTmulKf5SQAUZpEAKIka4rjzCmKNaM4zpySeEtK4i0pi7ekLN6cslhTyqONKAk7R7b/EVI8hIrtFE9NUjw1SfZQI03+nwVSdVId1Eh22ku8y0GiXY9RGO/Eg6vZ/OvlI4YHHjM89IwXA08FABpufysQyTU88FSmVoYHHjPS9xB+6mC47x43LxdTXhBHdmoQybFeZCT4kBnrSnqkI9mR9pTEOVGX4sKVdBda8tx5Uvpa02al9ygQjVGPTL3VvgzWBdJV7sXtVHMKPfdzO9VUtg9ny7MSB9pKnOiodBNa5+oDhca15mgGmgXHpK8xkp76cLrrQ+i5FMpgUxgvLkfQU+9PV40vPTW+9NUG0t8QwvCVGEaux/HyVpIMiHLHAVH/w1KGHpYweL+A/jtC9O3FnSR6LkfwtMKb/uYQBq9F/QoQ5Ym3SEMt2bxoke8cCS7RyJ1Ehq7H0t8UQU9dCINNEUIU7mqc7JYokR/upfBDSxqv7qYyckcGRbJ9or5rSfRejqW/KYr+hhARiMq9ZIUKrnspcdZ8A4gKnXTJd9ARoUjuAMnvg4oddcVtooDD3xJ4ZC3p5iriUOvrN0VvG17New2MMk2UyTBWIstUhTxL9TeA6G0u0evKMd1D+sUdJJ/ZQPLZ7ykw3z3qEpnvESN2+cZ7BDiSOUf5JrvJubidzAtbST+3keTT60g6+R0Jx78l6vByQrUXk3pyvQhEv+YSpZ9cL7slWj3qEh1YRuKBpcTpLiZCcwGhanMJVZtLjM7XJOxbLNMoDMXrfEOsxmIilBcQqii4Qe6bhK0gydoPRTdIDkFy/ZZD9O8CkeO6T8R7IXlczvbbSdh/9zGSdZ/gtGEy0o1TcNk8TdwPctk6E+m2mThvn4Xbzi+Qbp+N3cbpWG2YgvXGqdhunoHt1pnYbZuN9eaZmK+fiuHazwQIWjyRgwvfR2f+e2jM+Scqs/+Jwsy/s2v6X9k1/R0UZ/wZpel/RGXGH1Cb/gfUp/2BvbPeYf8Xf0F39jvozfsHJxd9wPmlEzFYMpGLSyZivGQiJss+xHT5REyXT8R85QQsVk3EevWEUcBb8xEO334oApHzdx+KjW9CycEUvLdMwWvrZ3ht/Qyf7VPx2T4V353T8N05jYDdAvj4K87EX3EmAcqzCVCeTbDK5wSrfE6I6mxCVGcTrjGXaO0FJB1aQuqR5WToryLz+Gpyz6wTb4FKTbZRZr5DkNkuKq2UqLNXpV6iTp2DoHpHDS45CKqzV6XSSoFyi+1UWmynynIbVZbbqLTYTKXZJipMN47ReCCSR+Tyx9wHiYOsp1aQcmwRCXoLiTv0JfGHF5Cm/40IQzlnhIFX+dhrximhNCHx6BJi9BYRun8h/ppf4KUyCzfFmUgVpmO/7VOsNk/CfONETNZNwGTdBGy3T8ZRaTa2u2cgUfocJ5U5QqRNdIi+wl3ra9w1F+O+d+k4Oap9g4PaV9jsnsP57yZx/rtJGG35DJs9XyBRnYeDxgKctBbhsn8Znnqr8Dm2Fl/97wk4sQH/UxsJM9hFjJkKMVbqBBsp4XVhB76GuwmxUCXSVotoB12CrbXxMVHFx0QVXzM1/M3V8bioiJeRCj4mmviaahFooUOQ5T5CrA8RYX+EOOeTxLucItZJuCEKsdYjwGw/3kaaeBio4XZeFZeze3A5q0Ks0ylSPAyIlOjjb6pLoPkBohxOkO5jRKLHhXFQVBhhQ1GULXmh1qR4G5IXbs+VwkhaG3Noqc2g7UYZXfdqedV1h/8aeEx/201GOu/xsus+P/Q+hH8Nws99dD66QfvD6zy+3cjA83v8PPQMfuzhl4FWfup/IlZr9z2/QXfrdXrabjDS95C2B00MdLUw2H2P9sdX+N2DAgkPCiS8DkZyl+hRni2Pc2x4kmNPZeAxKoP1acmy4VamJXfz7GgpsBeB6GGxE22lbr8KRPLHz8q9aS1xpyXHgbuZ9jzKk9JW7M7zUk8e5wtuUXdtEL1NkTxrjuJyiQ9ZkRZEep0n0OkUgY7nCXUzISnImbqCJG7XF3OtpoAnN+sZeHpH0PO7QhtUu5D57+9uobfz7jgoGuh+IIOhhwx2P5A1SY0C0WDXEwY6H9L1+AY9rVcZ6bhFd0s118piyI+2Jz3QiNSA06T665MRcIwMnwMkOquT7LSHVCdFUhx2kypRHAdEr0NRkqOi8PFSZdKcVcY5ROmuyqS7KpPhpkKWlxa5vrrkBQgA8v8CRPl+Agzl++iS67WXLA9NoQ7cS4eqyNNURZ+T6QxVkadFICoIkjlNQXoUBR+lKEyf4sjTlMeeoybJhLo0G5qznbldFsDd8hBulQRyrcCXa4XeXC3ypinfTQCiLCmXshyoy7ClPt2a+gxLQenWNGbai5E5sWDhN4CoIc2e+hQrqhNNqYw3pDL2POXRpymPPDEOiMpCR4GoNsGYmiQBiCoSLalItBZvhcZuCwnFCgIMycGiNsVmXK322McN6Y5CcYEMhiqT7MTbpLFAJL8hko+vVsQIo6wlUefIDT5Gpu9+0rz2kuahSaa37GceeJSioBOUhJ8Ryxcqoi9SGWMoNueNBaKx91FViZbCMGuyrej8VKc5CtG514CoNstZhKG6dAcqEi0pijGmLN6S+ixnrhT7cbNq9I5I3jZ3oyyEK8V+XC72pjHfjeYCV5oLXGnMc6Y+y4GqdAHEKlNsKUuypiTekuI4c1FFsWYCIMWaUBxrIowfy4ZY072E4oR0Tx1S3TVIcVMlxWWPAPKOqqRLtEh2PECc8zHqcwN5eruCn1608V8/94jO0Mvhdn4Y6fi3gOjlwGM6n16m7V4t1xqyqCiIIjXOnaggO+JCJOQkeJIV40xBnJSKRJdxMNRW4kNHuR/PKjxoL/ego8KLjgovOiu9x0mEIjms1PjRXeFNV7kXRV4HuBRxhoc5NjzOt+NpkSNPihxoL3ejq1qo0+6tDxZgoulNIOquD2GgMZSh5nAGGoPprvMTPkedvwyIonh5NZaXNxIZuZPGy5YcXt4rZPjem0A01JLNoMzdGbwRy6NSd3ouBdN/JZzBa1EMXIth6IYwsvo/AdFQi1Cu8MPdZIavxdJR6c9AQzjDV2IYvCrUcL+4Fc+ru8m/CkT915PpuxovuGOXwnhS6ExzzAVKPXUpddMRYMhRg0LpXpl0KHbUpdhRlwKJDgUSHRGG5EAkj83J3aIkIwXc935D3Pnt5NpqUep8UPzYfweI5PG5DGMlss1Ux7lExdZvd4nelArZJgpkGGwl6fQ6soy2UmC+m0ILJQrM91BgpkK+qbLoFI0FolzDHWRd3EL6uY2knvlehKJovRVEHlhGnN5qss5tEaNzr7tEY52i5GOjLlHigeXE719CnO5iorQWEqk+nwi1eURrLSReZ5EIRPFjHCO/bTPx2jQV9/WfiU7QWPgZC0Hyt3IgsnsNjMZC0eu3Qq/vDsnLFOQlCtYrP8By5QdYr56A9eoJ2H47BozWf4rjpik4bJqG05YZSLd+jtO2z5Fsm4XtZkF222bjuGueOJRq9P1Uzq3+mFPLJ3Fi6UT0Fn3AgQXvoTn7b+yZ8Q4KU/7Mjs/+zM7Jf2XXlL+hOPWvKE59B+Xpf0Rl2n+yd9af0Pn8jxya8xeOzv0bZxZN4MI3gi4umcjFJcJNkNnSCVivmITNSqEZzmbleLiTrB4LQ6ORuNH668l4b5mC//YZo7E3GQAF7J4hOj7Byl8QrPwFIapzCFGdQ7D6XILV5xKiMYcw9TmEa8wlXGMuMToLST68lNwz6ygw2ChUXF/4nlKTLTKY2UGF1Q4qrRSotFKgynoPtbYqXHLQoMFRk0tOmtQ7asikRoOjOvUSFWrtFKmy2U211Q6qrXZQZbVFBKLxUPQmEBVcXEfe+bXknF1D+qkVYhV2mqwUIe3EEjJOLRt3LyS/IxKKE4SihJQTKwjV+ZJArTn4qH+Bm/IMXBRnIFWYjlRhOo67Z+CwaxoOu6YhUZiBg+JMjNdPxHDd+1jtmIqb5gIc9sweBSJZxE0ec/PQ+gYP7WXjZLdnoQBFqoJTdHzVB5zb8AnmCp9jp7EAifY3OOkuw+PYd/if2UyYoQLhRoqEGisSbqJEuLkqSQ4HSXA4SKilBgFmqrif30mAmSpZfqdJcj1GsPU+vIxU8DZWxctIhQBzLbyNVfG8qEyIzQEi7A8T73KCVK8LpPtcJNXrAgmup4l1OkGw1WHCbI4QZnOECLtjhNvpEWx1EF8TbbwMNYS7IvMDhNseHReVk0fnUl+DokSPCxRG2FAeJyUv1JoIp9NUpHhyozSG21XJdNwup+1GGU9vVzHQdp2Rznv89/Az/muwjZHOe8Lt0E+9vOpt5efBdkZ6nsAPffBzH/zQzY99j3l6t4HnDxv575fP+Hn4KT8MtdLReo1rDYW0P77CLy+e8q+RZ/Q+vcnvHhQITXFyPSyU8rBQOhqjy5PwKNeeJ/kOPMyxo9j3MLfTLbiRbs79fHvRJZIDUWuJ4BKNlin40lntJ2Tna/zprPCno9yP9jJfHue7cT/HkYe5TkJsrsyd5xU+tJV60FUXQF9zBM8uhdBaF05LdSiXsjwIcdQnwFafMOcLpARIqMmKoighkIqMSK5XZnGnrpAnV6roeXiFFx0t9D6/Rc+z6/R03hSBSA5F/V336e8QXKLhXkFyx6i/8zED3U/EW6MXPfcZ7mlhoO0qA48aeXq1gOb8EFL8LpDkdZJEDz1inLSId9Qg2VFN5gDtIVUyqhQZECXaKY6BI0VSHBRFxyjZSa49MimS7qpMlocm2d465PofJC/wKAUh+qIrUxh2iiKZSkLlOiFUcgcdE4Eo1/8g+X4HxwORhxa5Hlrk++hSEnCEyqizVMYaUBF9garoC1RFn6My6jQlYfqy2NZB4a4l5Cjl0We5nGXDlTxHbpV4cLvMjzvlgdypCON2eSg3SoK5XhzE9ZIArpf4ca3Yh6Y8Dy5lS4UX4Wl2NGTY0JhpK0ruEF3OcR0nsVzhLUBUl2QpAlFFzDkqYs5QGX2SyujjVEUdpzxUAKLqMbc2VfEmVCaYiUBUlWA9fmdIVsFdk2hFdYK5OJoqVHRbiZKPnwqgZCcDIgGEKhKtRSAalR0VibbjIKw60YbqJCsqE8woijxPlv8RUrx0haFR70PkBhyjKOgUJSFnKAs/T1WUEVVRRlRHG1MZYyyr5hYk7hn9D0Akd4pEMEp3ojZDSr0ciNIkVCRaUxZrSmmMCZXxFtSmSWjI9eRGWYgIRTcrI7heEcr1skDh51voTnWmPY15zjTmOXEpx5GaDHuq0wQYEr4vghNUHGsiglBhjCmFMaYUxRhTFGNMYZSRcE8UYUCe30ky3A6Q4aZLirMWyVJ1UtzUSXHWIMFOgwzpERqTXPjl2SVetQuZ4uHBTkaGe/lhpIsfRjpEvRxuH6dXQ89FDQ88ZbjnCSN9rbzsf8pQZwv3rhdRXRROQbov+Wne5CS4kxXnQma0lJwYJwrjnalIFJoGr2a6cinWkutJ1jzMduRhjkT4nVbmSkeZBx1lHnSVewl6DYTk6q3yp7fKn54qHx7lOlDgocvlWAPu59rIXHsnnpe40FnpTW+tH/31wQw2hDPUHMlQc+QbUNRbH8xAYyjDzaEMNATQVycDovpAXjSG8eJyFMPX4hm5kcyrO5mMtOQxfK+YF/dLGXpYxtDDEl48KGT4fr4Qe7udwtDNOHqbwum8FEh/c5gIRIPX43lxO0Wo336Qx/CD0ZKGkXs5snsioXlu+G4yI3eS+eFGPH21IQzUC1/L0OVY+i9HM3gthpGbMii6l8Kru6kM305i6FayAEMyh2jgSiy99aE8znehOeo8Ze77KJZqUuCoSoGDOgUOmhQ77aXYSYdiB21RRZK9FEj2jgOjsXdC8hhd7LltuO/9hnRzFUqkB95wieR12qKsR6FobGxOHp3LMlUh30qDIluhcU4ORGNdorEaC0S5ZkpkGwkuUer5jeSZ7qTEQtgmKjZXpdhclUJTlTeAKM94l+gSyWNzyafWk3hiHbGHV+GrMo8k/e/eekuUdW4TmWc3knl6PZknvydNfy0pR1eSfHg5cbqLx4DPYuK0viJKbT4xGgtI1FlMos5i4rQWEa48D//tM/Dc9Bku6z7Gac2HSFZN+FU5rp6I9NtJuKz7ePSOaO2HOHwnRNsk334kym7NJAFu3jKyOrZe22TJ3zFb9i7WqydgufIDzJe/h8nydzFf+T4Wqz4QZbXmI6y/+wTbjZOx2zgdybZZSLbOxmHHHOx3zsN+x5fYbZ+PxeYvMNkwkwvfTePkio85tPgDdL78O1pz/orarD+zZ8af2DPjHRSnvoPClL+w+7O/svuTv6Dw6V9Rm/Z39s78J4fnf8DxhR9wYuG7nFr4D84ufJcLiz7AdNnHWKz8GMtVn2C96iMsln+IzcoPZfAj1GRLVn8stsPJixFGIWgSjus+wnHdR7is/xi3jZ/itXkyPlun4rtjFgG7ZhOwazaBCp8TpDhLAKA9swhR/pxQldmEqX5BmLoAPmGacwnXmk+E9peEa80nXGs+kTrziTv4NYl635B2fAU5Z9dSZLiBUrOtVFjtoMpmNzW2CtTaKVJnr0SNRIkaiTI1EmXqHFSod1TjkpM6l5zUqXdUo95RjToHFeoc9lBnr0StnSI1truostkpOkNlZhspNd1AuYmgMuP1MslKFGSlCwUGwo5Q5pk1QtHBsaUk6C8l+eQKUk+vIvOsUIyQcWalWKedfmqVqIh98/FVnoHj1o+RbPsYhx2Tcdo9FanCTJxkctw9A8fdM5AozHpD5ps+4fza9zHd/AlumgtwVP5CvPuRu0TuWl+LQCR3hjy0l+GmswyJ2iIcNZbhWOhG1wAAIABJREFUpLkcidoijLbO5PT6TzizeTLmqgux27cCd/2NBBoqEGqiTJipGrE2wk1QhKWWUIpgpU2otTahVvsIsdHF11QLLyMVQq32EeOgR4jlPvyMNfG5qIafsSaBZtqEWu0nxuEo6V7nyfS+SLrPRaIc9Il2PEmA2X4CzPYT7XiSBNezREr0hS0hu2PESU+T7W9Gpp8pkRJ9As0PEGC2nxBrPaIdTxLvfI5453NE2p8g0v4E4ZITpPqYkOxlRIjtMdL9TMjwNyUzwIwUb0MyAy3JCraiIsWTa2UxDLc1MfCkiUfXyuhvvcZQ+134sRdeddP1UGiXG+l5xH+PdAp7RK96Gel5IoDSz33wSx+MtPPjwCN+GnzMzy+e8NPgY37of8hI7z2eP2xk8PlN+LGDH3rv87v7eQ7clzXGjdVYIJIPtT7Jd6A69CS1Eae5nSXcEb3uEj0pdhFdIjkQddX4j6oqgK6qADrK/WgrFhyhh7lOPCl0FoHoaZknz6t86bwUSHdjmNBs1BTD08ZYLmW4kxZgSqT0DOFO50nysSLVz56cSDcqU0OpzYjgenkaHXdqGem4w3BPC4PddxnsHo3NydXb+UAEopf9rW8Bokf09Tyir0fmJnW18KKjheH22wy3XmXo4SWa8oJJ8DpLmMN+4l0OkuCkTbKDFqkOMih6DYgS7RRJsFUg0U5RACOJgiDZ++LtFIiz3U2MzQ7ibHeSINlJmsseYaPIS5sc3wPkBhx5DYjO/CYQ5foJMCQHolzfA+T76JLnvU8GRNoU+O4Xhlsjz1ARfUF0IKqiL1AZdVYEohw/XSHGFXyEyngDGrOsuZIn5WaJFzfLAgQQKgsTdb00mBslwdwoDeRGqT9Xi7xpzHWnPsuZunQHGjNlt0Oy+yGhcEHWNJft/D8C0aUUO2oSLaiKN6Ei1mAcEFXL7p/KQ/UoCTlCbcxZauMvjoEiMyrjLaiMtxJjbPK9IXF/SAZDpdEGlERdoCTqAqVRhqLKYo2pTBDcpppkATzkhQxvwpCNGKMTbpbsqUmRiKpNk1CbYkV5vDGFYafICdInL+QURaHnKA03pCzMkLIwA8rCDKiKMKQy0lBWymBEZYwAR+KmUbzFeMmigRXJdlQkj0bnxoJRTboT9VnO1KQ7UZVsS2msOcVRRhRHGQkV4Uk2oy5RRagIRTfKQrheEsCVQg9qMyUUx5tSk2FLbZYdNRn2VKXZiM5QeYIFZfHmlMYJ8FMYY0pBtAkF0SYURplQGGVEYZQRBZGGFEUYCqOsQWfIctMjQ6pLir0WifbqJEr3kuZxiEyvszypjOfntgZ+en6DX/ra+Gmwmx9eveDVyCA/vuz+vwKiH/qe8qLrHs1VSRRn+JAV40RGlAPZ0Y7kxDhQECelJF4qgyEpVzNdaclzp7XQgwr/E9xNseRpgQAvz0tcaC91p73UXYSit7lDPTW+9FUHCFBU7UtPlQ9lfnrUhJzgdrqZCERPi6S0l3vQVeVDX20gA5dCeNEYwVBz5BvRuZ46AYoGG4J50RREf70/vbU+9NX5M9gQLIvUCVA0fCuNkTu5DN8vZPhBiQhEww+LGHlQwIt7ObJtogQGr4/eAPVfCafvapQwsHpLaJqTV3iPB6IcWcHCeCB6eTmGgfowBhrCha//ciQDVyMYuh49CkUtaQzfSmHoVqoIRH1XEhm8mkBvfSiP8qQ0RxpQ5r6fIkcN8iVq5EvUKHDQpMhRaxwMyYGo6DUgksfm5A5RjrUGiYa78T+0WhxrlTtMvwZEhTZ7fxWIxhYsyCNzJTbab7hEvwZEeeYq5BgrkH5hCynn1pNtvI1CM2GbqNRSgxILtTeAqMBUYdQlMthG+rnNpJ7eQPKp9SSd/J44vdXEHFpJyN5FpJ/Z+AYQZV/YTPa5TeSc2UjOmY1knBCAKEVvBUmHlpF0YCkph5aTfmgFiTqLiVKbT9ieLwhWmEXQ7pn4b5+B1+bJuKybhHTtRBxXT0SyagL2K9/HfuX7b4CQ89qPcF77EU5rPsRpjezF/Vqh/lqyVhZx+z+cnXd004fd9Xuet2+fPm2fNm0SMpgJhJEQIIG0IcyQsLcB2xi8MBsDNjY2Nt5Lkoe895SHvLctS5Ysb/beexowHhibkSZp+3n/+Ek/25CmffvHPdJBHNuYc3T0Ofd+7x3giEjnDiVw9nuDqrRfrdb2+suf8PzyTxz88x9wm/Z73P78B7xmvIXPrCH4zBqC12yD5r6Lz7xhBMz/gCBDBC5o2QQkKycRsGIS3ss+wfWbj3Cc9QF7po9gx1/eZ8vU97Ca9Cbm4/8X07G/FUFozejfsXrUb1g5/DesHPZr1gz/LabDf4fl6DfY+cnbOE0ditufh+L11TC8vnof7+mC/GcMI2DmMAJnDSdw9lACZw8dBD/S2e8PkvH3E/L1+2JLXOi8oWJldtTikYPb3ww7TylrJpK69lPS1k0k3ewT0s0mkGnxCVkbPiV74ySyLAVlWk8my2YKyk2fk2s3jbxt0yjc+RfK9s6k0mkuatdvqfdayqFAEw4FmtASZEKrZI0ANwN0JLgfhPohSHhNAKY1IgQ1+S2nyW85zT5LqfdcgM59HtoDX6NxnYvWRVDt/jnU7p+DxnmuuD+kchJAqGzvTKH8wF64+ym0n06R40zKnIV9oArH2eRv/4LsLZ+TuXkK6TaTiTMbS9jqkUiXvU/QkvcJWjwM6fIPkK0aQ4jJeEJMxiNbM56QtRN+VoGrx+K9ZCQei4aJcTkjEIWafzoYiCynDgIiueV0Qq1mEGozE/mmOYTbzSXMdjYy6xmE2M0hyn4hGZ7rUXhtROFjRZKbGbHOJiS6mpHmsZE0bysUvrak+lgR776eWFdzsoN2kCnZQXrAZpJ9bEj0sCTh4Ebi3ITXI53XkepjQ1G4A1XxB6iIcaVIvo/c0D1kSXeRKdlFRsAOMgJ2kC3bgzJYiM1lSXeTLdtDkpcd2bI9lES5UhbrhjJ47yAoqkrwpiTKjSzJXuIObiJL5kBlkg/qtECKot1IC9xBetBOiqJd0WYGoc8NQ5sto1YZwlFVKvTdgGe3eXTtCA+uHOF5+zX4sQd+7KG3/Tr3r52k895Fvuu+C993wYtOXnbd5a899/iht00YXu+4Ru/DS3TePUXn3VN03DnJw+tHuHupmRuna7l2vIZ75+u5eKjiXwORcaDVqEtl3mhjN3O+zIur1QFc1Qx2iW5pQwe5REZnyKiOQ8k8bk3iUZPQutRWF8n1apmhbU7O4+Z4w8Cr4BJ1HE+l42QGnWeyeXwmj4cncjmliqU61YvcCBcSfe3Jj/RCkxFGfX48zUXJnNbmc/9cPb33ztDTdpaeh+d40n6JJ+1XDBXcN+nquCkWKvR0CED0vFsYYexpv8nTzts86Roo4eaot/06vQ+v0Xv/In33z/Jj+1lOa9PIj3EgU2YrHLBJrSiRWghQZIQh6VoRevIDVlMctEZwjP4NICoJXSNsFEVaUhW7ydA2twNt+m4RiGrTHdGmGZS+V6zkVqfspCpBAKJqQw13dcwmEYiqo4SonCZu8yAgashy+UkgqoizoTLBFnXKVloKXThR5c8pdQgX6mK5UJ/MhcY0zjakc7ZewdmGdOGDc2MalxpSuNQggNGZ2jiOqyKECNyAggWjO2QEop9yiMTWuQohPmcEopYCj0FA1Jyzl5bsvbRm2r8GRIcGukQDgKhV6cuhPB9RrbmeNCrd0We7oM1w6nfjMpxEaRRO6LL2U597QHCcCr0EKCrxF+92BsroyBgltNDJaC2WcahExpHSIA6X+tOQ54FGsR+t4gC6DHf06e7UpbmhT3NFn+ZKY5oASA2Z7uiz3GnIPkhD9kEacwRHpyHXi/o8LxpyBTUaqsX/f4BIl+OJOn0/6vT91GULsbnmEgknaqI535DMxaZ0LjYJ0HtGG8OJqlB0eR6UpeylPs+D5mIfWkt8aS72678bGuAA1Wa5oc32QJvtRW2WJ7VZBw0A5oo20wV1uhOaNAd0KQ6oIndQKbOjXGJHkWQTFTF70OcE8uRKC989uAzPHsGzdnjWxd+eP+GHF0/4/nmXAYge/xtAdJ+Xvff5x/edPO24wfWLhznSUEJDRSK1BWGosqVUZ0moVQogpC8IpT4/mKNFIZypCBVicvpoupoTOJSym+NpDjzUhPBIF8YjXRjtdRG01w0GIiMUie7QoXjRIepqiaOrJY7Tua7oYjZztsiN27VB3NeGcK82mDZ9OO1NMXS3xvP0cApPj6WJQDQQirqOpAklCkeSeHo8iZ5jiSIQPTki3BL1nsyk73SuoSWucgAQ1dF3S8/zWzpe3KoVNoquVoi7QE9OZfP4WBrdJxUiEIk13teqBSAy7Br9FBA9u1TIywuF/PV8IU+PZdB1RGjG6zmVSc+pDPrOZNF7TmmAohKeXy6l71IpPeeL6T5fQvfZQnrPFvQ7RCIQbXwNiIwA9CoYGeNzRjB6FYhKPdeR6bCIpO1zKTm4Bp3MFq3U5ieByLgzpPHbOCg2ZwSigRE6o0v0KhC9qn44MhPksYbKA8so3reAsv2LqXFfic5rHXofC9ElErSOWs+11Hqa/EuXqGD3PBI3TEGx+UtUrstEKFK5LhOBSLVPUJXDPEp2zqJku+ASFW3+UpDtn8mxmEzyqo+IXTKSiPnvEzbvHcLmCW1mwbOHIJv19iAYCprx1k/G5aRz3iV07vuEzRsqftA3SjZ3qKiQr4UShOBvhhM4+z38Zw7pj8sZInE+A6JxohM0510Cvh1G0IKRSBeNImjBSIIWjSJg8Yf4Lx6D/2IhEhew7GN8l36C15KJuM4fy765o7H9bAjWk4dg8fEfMR//B8zG/p61Y/8XkzG/EbVm9O8EjfwN64b/DxajfsPmj/7Iro/fxvmzd/H44j0CvxpG0HTB7el3fIYbNBiCXnWCBkKQsSY77NvhhC8YScTCUUQt6t8Kil4+mvgVH5G4aixJq8cJIGQ6iTSzyaSbTyHDYjKKDZNRbPyUbKvJ5FhPQWnzGUqbz8i0nozCahLZtp9RsONLyvbOpsr5azQH5qP1XEyD73KaA1dzWLqWoyFmAtxIV9MqXU2LdDUtQatoCVpFa8BKg1bT7L+KZv9VNPmtFMGnyW85jb5LafBZRIPXQuo9F4iOUJ3bPLSus1G7zELtMssAQbNRO81Ctc9Qjb13FuV7ZlO2exbF9kIDXP6u6eTvmi60wdkLm0BGZW+ZRpLVJ8SuH0e02RjkJqMIWvI+vguH4LfoHSTLRhC8+iOkJuNEhaz9hGDTiYSYCbXW8vVTBL1Sey03/5igVR/iuWQo/is/IGTtOMLMJhC6vr8dLmLjFCItDbE5qy8Jt/pKVJjtbCK2fkv87qUkO6wkff8aMt3NUXptJNNjPRmeG8j2saVQsp1CyXayfWzJ8LBG6beFvKAdKAO2kuplTfyB9cS5mpPiYUN20A6yJdtI890kbgql+tiQ5ruJonAHyqKdUSW6U5N0kBzJLtL9tpDkbUt6wFaypLvIlzuQL3cgS7pLBCOhOns/Sd62JHrZoAjaTnGk0Bw3EIpKotwojHAlW+ZAis92UgN2UhTtRmWSDyWxB0kP2klqwHZyQh2oTvGhqTCiH4pywrh2tIofOi/zQ/d16L3Ljz33+fuzdv7xvIOXPW3iDunz7tv87UU7fP+EZ513eHDrDNfPNfN953X47gE8u0XX7eNcO17NzdNq7l/U8fhqIw/OaTldm8lxVSp1eeH//0B0Sy2hNWMvrZkOg4DoqkZonLtZGyK6RD8HRO3NiTxqjuNhfQw3VcFcr5ZwpzZULFVoa4zkQUsMHcdTDUOEwrL5o+M5tB1XcrU+hUPF4RRFu1GV5I86TYYqTYYuO5zm4nhO1Sq52FLK5SNV3DhXz/1rR3l4+zRdDy4LQPT4Np3tt3jy+CY9Hbd43n2bZ1236Ou4zZPHg4Gou7sfiJ4+vkXvo5v03L9M7/2LfPfgIt/dP8Wd42U0FYWSHbwdZfBm8oI3kR9sRYHUnEKpKYVSUwok60TwEYBotQhExruiQqNkJob7IhPRIaqO2jigflsAIq3CUfxwrlM4ozeoLsNR3CiqjN9CdZzdICBSxdm9DkQp9jQonAyDoAOAKNMZXao9NYlbqYizoTzWGlXSZhpz93G80m8AECWKQHSmQcHZpgzOvQJERig6XRvNcZWcY1U/D0QDh1pPquSDgahS9goQCVs+jTmG+6ecvTRlCg6RLmUbTZm7OZSzj1alC4dy3WjNO0hLvhct+f0QdDjfl8P53hzO9+ZQvgc6hTPaDKf+Vr/0vegy9wm/d4Uj2kxndFn70WXtR690pT7PYzAU/SwQhXCoOExQSQiHSmRikUNzvh/6HE90mQfRZXqiy/D4SSCqV7ihUxxApzggFDQYWtrq8/4ZEPn/LBAdKg+hpVRGU6E/eqUXVUmOqFKd0GS4Ck5Rvi9Hq8I4qzMAcL0QiTyjieS0Wk5Zoj35UVvQZDnTUHCQpiJvGgsNjlC2xytAdBBtthfaLB9qM72Ff6cIRM7UpDugSrFHnbwHVcwuioO3Uhq2B22yD7cPFUDfTfihB5738GNvJ/949oR/PHvC354L+v55x88C0Xd9DwfB0Mve+9y7dZpLpxtp1pWiLk6lXCFDkyOjqTCC+jw5jXmhNCllNOdJackL4lx5KFdUYdzVRfGwIZKH2lDuVAbSEGlLW3Ug7dow2rVhPNKF80gXTntdBI8boulo/PeA6HaNhKaknRzJ3MvVKl/xffi+NoRH9ZF0Nsfy5FCCwSVKfw2Keo5l0HUkhe7DCfQcS+Tp8SShoe5Q/IAbpHSh0OBcAb0Xyui7VsOzm1oRiPpu6XlxW8/zmzX0Xa0wuESF9JzN5cmpTNqPphr2iHJ5cr6A3osl9F6upM8ARf1AVNkPRJdLBwHRs9M5BnhLpfe0gt7TCnpOZdBzWoCivovCndOzy+X0XiwZBESdRwUgOpXlil5uh0a6gZogM2qCzFBLLNBKNvzHQFTmZUqFjzlpu74h02HRay7RPwMita/Fa3dExufG6NyrDpExNvfPgEjjaYrGay3V7ispd1lCucsSKl2WonY3odZz7T8Fop9ziUodF5Bv/zXZ22YSuWY8pQ7z/ykQ1TgtotrxWyrs51CyfQbFW6aTZz2VzPWCK5S4YjQxi0cQMf99Qua+jWTmH5HNepvg2UNEDQSiwBlvDYp5See8y4HJvyZwxlvI548gadUEEYSM2zhRi0YPUsTi0YTOHyWWJfjNeBPvGQYgmjUE3znv4jf3Pfy/FqJwMWsnE2UykbDl4wle+hHSJWOQLhmDZOkYApeNJWDZePyWfYzfsol4L/uEA9+OZc+sUWz54n02Tn4T8wl/Yt24N1j94W9Z8eFvWDn6t6wa8ztMRgtaM/p3mI7+LaYf/AbzUb/BZsz/suuTN3GZ9j5e00cIDtD095BOfxfp9CFIZryLZMa7yGa+h2zm0AF6D9nM9wg2ukED43CvwFD4gpFELfqA2GUfEbd8LLHLPiJi8QdEL/uI2BXCXlD8qrEkmIwjZd2npJtPEUZxN35OttVn5Fh/To71FHJtPyfX9nPy7KaRt+ULcu2mkWk9mVy7aZTumYXmwELqvZbS5LeSVskajoaYcTTEjCPBphwNMaNVskaEoJagVTQFrBBhx/jY6LuUJu8lBgkANBCC6j0XiJG4Ore56A7MGQBEc1C7CCOq1ftmC9G3PTOFMdRdMyjcOV0Eofxd08nd9SVZ274gxWYS8ZYfE7V+LBGmHyFfOxq52UeEmXxIyOoPCF41kuBVI5GuHIV05SiCVn0ogpBkjSDZOmHsNNRiSn/Dm+UUIjYOVvj6iYSsHYf/yg/wXT4SyeoxhJqOJ9h0PCFmnxC2cTLyjZ8TYTmVCMsvCLf+Ern1VwbNJNxuHrE7F5O634Rsj/VkHDClMHALpbLt5AZsoiBoG3mBW1D62ZHtY0v6QSsS95uTuN+cFHdL0j1sSTtoQ4LbBmKcTYl2MiPedQMpXtakeFmT7mdHdtAO8kL2UBzhSEnkPpSynSR5WhG135SswO2k+20hwdNaBJ3SGBfKYl3FG6JMyS4KI/ZTnehFQfg+krxtiXW3JCNwGyVRroOgKNVvB4pAe3JD9pEf5ky812ZSA3aSJXMgS+aAMsyRXPk+soL3kBW8h+oUPzQKCdVpAZQl+9Fclkzf/dN833GFF+1XePH4Js877/BD3yODU9TN318+5vu+Np533+b7vjYhJve3HvjuIe03DvP3J1f4a8dZbp5WcUiVxtXDxTy7cxieXuTHtqNcqc/ieGkMdYogfnGzRsrNGim31LJBMu4R3dMIuq8N4b42hDu1wVwo9aIxbTcXyr25ppJwTSURoeqmJow7unDu1EfS1hQr3g89bI3l0aEEOg4l0nEo0QBIcTxqjOaWWsbVykBua0Jo04fzsCGStsZI2pqjaT+aIADRGSGW0X1GSedpJe0nlNw7ksMFTTLa9ACUwY4URLiSH+5CUaw71WlB6HLlnKlTcvWYikfXjvD0wSWhZOHhNbo77vC0+x5PHt/kyePrPO26SW/3LXGI8WnXTZ523eTJK+rpEGJ1zzrv8aL9Li8e3eJ52w1etl2h5+ZJTuiyKU71IdZ/MymyzWSH2aEMsyY/1JLCYAsKpWv7XSHJavGGaGDRglDJvY6yEFPKw8yolJsLkTlD/farQKRTOKNTOFOXtd+waeNCXYYj6mR7KuO3UBEnuENVsZuoit1MVexmKmLsqIq2RRUlSJOwlboUe+oz9tGU6UJ9puASNWfvp0HhhCZ5J9VxdpRHW1ERa0lVog36THuOlBzklErKWW0E5+vjON+QLABRoyAjEF1sSuViUyqXGlK4UJ/cX7JQHcyJaqmoV4dZT9WEc1odwWm1nFM1YZyqlguxuQqp4KaUBApRtQIPmnLdhfunQUAkFELok7dRl7SVutSdNGY40JLlRKvyAK1Kd1pzPUUdzvPicJ4Hh/I9aM1zQ5OyG3WyPdXJu1Cl2FOTuhtN2h40aQ6CFE5oM52pyxbic8K+kQBEA50icRC1VMLhMimHS4M5UhZGa6mcQ+XhHCo37hbJxAhdY0EA+mzv14CoIXU/+rT9NChcqVe4oUl1pibNmbpsdxGI9Lke6HM9DM1twp2U8aZp4N6ScbBVVImM5qIgsV2uKskRVbIDNSmO1KQ5o8s8SF2WBy0F/pyoCONElZzz2liOlwdTGmdPfsRmSmK3UZ2yR4BFpRv1eR5CWYIhfqfLcusHPYWvqDqFN/osD4Mr54wm3Z7q5B0URmwSqrTT3KkrjOTRlRZ+7LnLs8d3+fuLHv72svcn9dfnwg3Ri2ftIvw867nLi6f3+K6vjR+fP+S73vs87bhG+71zXD3fzOGGMnQqJVWFKVQqo9HkRKLLCaM+R05DdijNOSEcVko5nivlQkkIN1XCoPVDfQQdDZHc10h5cTSB89nOtMZtpacukk6dnIeaEB6oQ3mkC6ejPpbHDbG0N8XxuDlefE/sbEmgsyWBx83CVpHgAMVysdgTdYQNl0q8uKUKEoHoQV0YHU1RdLfGCw7QAJfoySkBip6eUPDkWKrgBh1JoudoMk+O9EORsWBBqLzOp+d8MU+vVNN3o1bQLT3P7jTw4raeF7dqeXG93yV6frmI3nNK2o+m0nU6m6fn8nhyvkD4GpdLeX6tkhfXVYIzdL2yXwOg6MVFAYpens3lydF0Og8n0Xc6nRdnBZdIiM4pDc1z/UD05EIx3ecFp6rrWDq31WGcyXSjPsyO2iALVIGmqAJNUfubo/Y3RxtoQV3Qhp+EooERulehqMp3PaqAjSidlhJp9WeK3U3QSKzRSm1QB1lRGzhYRjhS+VkIu0SGsVbjQGuVpxmlrqspdV1tiM5tQBu4kVr/DcJzXwtqfcz75WUmSuNpKtwFuZtQ476SSpellDstpdJlOTVuq6n1XEud57rXpPNYi/bg6n7IcV5CmeMCSh3mU+q4gBKH+eTumE2y1VTyd85Be3A1eo9V6A6upMLhW1T7FqJxWYTGaQGVu+dSvGU6SqvPSTP9mPgVHxG9ZBSR84cL+zXfDiNk7jsEz3wb2Yy3CPzqjwR+9UeCZr01SNI5Q5DNfad/B+eb9wj9RvigHzRrCGHfDhc+8BuGUsMXfkjE4tHELBlDzJIxhC8aRci3w5F+/R4Bc94hcO67BMx5B5+Zb+I960385r6HdNEowldMIHrNp8SZf06M6ecELhhN4ILRSJeMRbpsHLLlHyNbOZHQtVMIXDUJryUf4/zNGHbNGIrNZ2+yfoJQirBi1H+zfOSvWTLiVywZ9RvmD/8V84b+kgUj/y/LP/gflo/8NWs/+C0bx/weuwl/wn7KOzhOfR/XL4Zy8C/D8PlqOAEzRxgcIUPt96zBcUEjBMlmCtE4yaz3RBAS4oJCqYTxuWTuu4QuGEbk0lHErfyIxDXjSVwzntgVY4hYPBLJ3CHI5r1P1NIxJJiMI2HNeJJMPyFhzXjiTMYRazKGxDVjSTUbj2Ljp+TZTSPXoIJtX1CyazrV++ehPbiIeq+lNPgu51iwGSfDzDgRYsqx4HUckZpwRGoiOEHS1RwyOELN/ito9F1Kvfdi6r0Xi+DT4LVQLEZo8ppPo+e3r+vgN+hdBRDSus6m1mUWKudZlDvOoHTPdIrsp5NtN4VM20nkbJ5G7o6/iMq0m0ay5afEWXxMzPoJRJqNJdLMAEJmHxFmNo4ws3GEmo4l1HQsIWvGEGwymmCT0UhNPkK2ZizSteNFEJKuHY907XhkZhMJtZgiOjz/TFEbJhG+fiKydePwWzEKvxUfDvoasvWfEWY5DbnNl0TazSR6y1yits4lass8orbMI9VpNXk+VuT62pDkvIZ4x9UkuZqh8LIix9+OJLf1JLquJ8HFnKQDG0jzsCLpwAaiHdcSf2A9yQetSfW0ReG7hSz/bWT5byOO51XAAAAgAElEQVTdZzPxrhuIdjIjxcOGfOleisOcKQjeQ4qXLWk+m0nxsiXuwAYSPaxRyuwpDHMg3W8LqX7bKI50oSrZm/wIoTY7wduOnFAHahWBaNMDxDujjIAdwt9N8KQkypUU363EuluTEbCDslg3dBmBFEe6iPdH2bI9qJK8Uaf6UR53kIyAHeRHOFMS60ZNRhDNRTEcrkjmrD6fB5ea6L5zhuft13h8+zyP713mZe8Dvutr41nPXXo6hS3R3u4b/OOHx/zjh8c8677Co+tN3Dunpu2smlPaTE7XKbjSnMedo8X0Xa3j0YkSzlbF06yUUZfh/58B0W2NlFOFbpwp9uBCmS+XKgO4Wh3E9RrpvwCiuEEwZASi25oQrlUFcbNG2EK6p5Nzv0FOW3MkDw7F0nEimU6DS9R9Rkn3GSVdZ/LoPFVA3xUVD48Xcqw0EmXwblL9tpAh3UFOqAMFEa6o0iU0lyVyobmMm6fruXvxKHevnebh3Ys8uneJxw8u0fHwMl3t1wQI6rxNb9ednwQi4+tPO2/zrPMezzvaePm4jZeP7vP8wW2ePbjGj09vc+NcHfrKRLLj3UgJ2Uaq1BqFdCPZEgtypWYUSNZQIB0IRGtfq+MuDV4nQlFZiKnYPFcRaSlCkTplJ7Wpe8SoXF26k+gOqZPtqUrYTnmsnQA/sZteA6KBUDQQiBoU+6nPFNSU6Yw+fS81iVspi7KkLMqS8piNlMdZUpNiR5PSmRMVAZxVh3JeG825ukTO1iVzpj6FM43pnG1I5dwAILrcmPozQNR/O2SMyPWDUZhhxyhUuB8aBER+wqaQEYiy94tA1Kiwpy51O3VJWwVHLGYT6vjN6JJ30ZC+lyaFEw0KJ5oynV+TXrGP2tQ9IhAZoUjQHmpS96LOcESX5Trolqil0PdngcgIHodKBJeotVROa1n/iGt/XXcg9Tk+1GV5octwpy7dVQChNCf06U7Up7ugz3BBleyAKtkBneIA+iwBiuqV/xkQNRcF0ZDnT23WQaqTnVEl7xNgyCBVqhPqdFe06W7oszw4USb8f6jT95Mvt6Mo0o6S6K2UxW2lPHE7dTku1Od5UK/0EEdX+2HI2wBD/tRl+FOX4Utjtg+q5H2URG+lIMqW4pitlCftQV8YwHFdCi86L/Ky5x5/e9nD9y/6+OHls0EywtAPA4Douz4BiJ713BcKVdqv86LnNt/13qX74SVuXzrM6UM1NGpyUZemUVkYT5kyisrsCDRZ4eizwqnPCqMpM4RD2TJO5kq5VBLCrWo5bdoIHteH09kYQWdjBI/rQnlcF8qDmgCOxm/nTpEP7VVS2qol3KuW0aYJ57E+hscNsXQ0xglQ1Jogvi8agcgYqXuol/NQL+dkzn6aknZyoyqAO2op9zVSHuqCeVQfTmdztOgSPT2heA2Ieo6n/SQQ9RcsCE11PafzeHKuiKeXyum9qqLvRq3oEr24refFHR3Pbwr3QAKYCEDSezaPh0fTRYfoyfkCei6W0HulnOfXqgWIGghE14VyhWeXhbugFxcLeXG+QIC5o6n0nUil73Q6T0+k0nMqQxx+7bsg3Cc9u1zO08ulPLlYSM+FfDqOC0B0NsudBvlmtBJLVAHm/xEQGUHHCEXG7aGSg2tI2TmPLMfFVPiYi67SPwMiIxQNBKIKz/5yhRKXVZS7r6HGx+w/AiKj41PuJEBRteuK14BI72U6CIhq3VcNqtQudZgvqsh+Hpl2X5K88TOKd81D676CBo/VqJ0XU7X3W8p3zqZoqwBC6WafkLRyDLFLRhK+YLiwZfPN0AF3Qm8TPPNtwua8I8bl/Ka/gc9ffo/vV2/gP+tPBMx+i4DZbyGZ/TaS2W/3w5HxFmb+COQLRxKxeDSRS8YQvWwc0cvGEbnkQ+QLRxL8zVCC5gkw5DP7LTy++iPuX/4B2cIRhK8cR7zZZGLNPiPGdArhayYhN/mUkNWTCDX5rF+rpyJd9Rneiybg+s1o9s39gF0zRmD12ZusHf87Vo75b5Z/8N8sH/krlo34JUuG/pJF7/8flo76NUs/+B+WjPwlq0f/Dxsn/IEtk97Gfsp77P3sPVymvY/7l8M4+JdheE8fRsDMEUhmj0AyZ5h4+yOZ+65YNW68lxL0PsEGGAqa+S4BXwkNel7T/4jnl2/g+eUbeM/4E36z3iJo3nuELxohxOJWjSVu5Uf9w6krPyJ+1VgSTT4mad2nJJtNJNlsIglrxhOz6iMil48keuWHpJiOI9tq8iBnqGDbXyi1/4qKvbOo91oqFCUErqYpYJV449Psv2KwAldyKGgVhwJW0uK7nCbvJdR7L0bvuQi9V7/70+ixQISexoNf0+DxNQ0ec6g/OJsGjzk0HpxDg/tstC7TUTtPR7VvOlWOX1G8+0vyt39Bpu0kFDaTydg0hTTrScSbjyPKdDRRpqOJXDuGyLVjCF8zmvB1Y4gyH0+U+XgBiMzHIjcfL0TX1n9MiPkEUWFmEwg1HY9s3Thk6ya8BkTBph8LrpDoCE0aoFeBSJDcYhKSNePwW/EhASbjkaz7hCDTTwkwnUyQxReE2nxF1Na5ZLqsJsNljUHrKPC2oiRoK0VBW8nx3USSqxmpbhakeWwkw8uK5IOWxO43I2z3SqQ7lpDiYUWatw0pHlakelmTHbCdolAHqmLd0CR6UhXrRk7gDiL3meK3aTGhu0xIOGBNqqcdSW42JLjboAjYhlJmT7rfFtJ8NosOUo5EuCHKlOwiV76P4pgDFEa5kCnbTXrQTgoi91MW60a+fB/p/ttJ8LAlL9SRwoj95IU6itCTF+pIRbwHdYogVEne5Mv3keq3jVS/bWjS/NFnSahJ8aEg3JmiaFf0OTJOqlI4qUqhTilHnxfFzaM18KINvntMb/t1bl85xqVzzTztugk/dvDDd2203T3O7euH6Gw/x8u+m3z/7Aa3zlZzRp/JubpMjlUm0lIcyQlVIpfq0rlSl05TThC6dB8aFH40ZQX+PBDd1YZxv1ZQmy6UNp0w2vqgXs7V6gDBJSrz5ZpK8m8B0cPW2AHxOWEo8FFzDHfr5KLDJH5vfSj3GuXcb42h/WiCCESdZ7LpPJNN15k8us4U8Oh4Lt1ni+k8VcQVbRLFUQ5kSreQ4GlJiu9mMmW7KYrxQJ0pp7Uyi+P6Mi4e03Pr0nHu3TxLx8PLYuvcQODp7b71k+rrEO6MnnXeMUDRPV523OFlxx1ePL7J0wcXePrwHB13jnPpWBllGQFkhNujCN1KdshmlDIr8mQWFBqidMUS058EohLZWnEwtVhqItZzl4aaUh4hNM5Vx9lRk7AddeKuQaqO20J59CahqjjSlqpoW6pjNlEd8zoQVcdspjpmM5qE7dSl2KNPF5rM9ApnAYoy9qFLtacqdhMlERaURFhQFmVJaeR6yqOtqE3bydFSb06pgjmtlnO6NppT2jhO6hI4VZfI2YZULrZkcKlZ0KtAdFIVyklVqAGM+oHoxKsa8PqJihCOlUs4Uho02CXKO2iopO5vx2tU2KNL2YYucQuauE3UxAiqirYVyiXitqKK3SIUT8RvRZOwndrEHWiShZHbmqQd1CTt+KdApFHsNwCRB00D9n8GDr0KUTkBiA6XSTlcJhWBSIjKCXdEzUVSWgokNOcF0ZgfJDhESh/qsjzQKQ6gTXMSmuZS91Kfuhd9uiO6FAcq43ZQGbcDbZoTDYayh4ZsNxGM6pUeNOR7i7G5nwOipsJA6nP9qE5zoSrJSQQiVaqgmhQnUbVprjTn+lKb5kpl/B4q4ndRFr2V4khb8sOtyQ2zRJW2l3qlu9gqp1a4ola4oVF4DAIio/RZ/pTE7KUgcidVqfspS3PmuDaWzts6/t53Cb67z7OuW/z12WMA/vbimaDXHKIe4YbomQBE3/c+5IdnD/i+r42XT+/wrOM6Tx9d4vwxNa26AmqKkqnKj6O6IJ6q/BiqcqOpUUZSmxOOPjuMxqwQWhQyjillXCoO41ZVBI+00XTUR9PZGEF3cyTdzeG060N5oJbSXR/OOcU+WiI2c7fYjweVQdyrlnFXFSIC0eMGIR7c3hL/GhAZCxce1Yfz9EgCN6oCqA6z5HzBQW6pgrivkdJWK+NRXQidjVF0txp2icRiAgGIek9mCuOsBhAyqh+IDFB0NJ0np7LpPlvIkwulPL1SLdRtvwJEL26pRZeo71IxfRcLeHmlhPZjmXSfyaPnQiHd5/J5ckFwiQQoquTZjSr6rguPz25U8eJ6lfDnl8sNUFTM83P59J1SiDtJvScz6D2tEIGo93whvRdLBBi7Us7Ty8X0Xiyg43g6d2rlnM1ypzV6Fw0hxjsiCzSB61H7m1MbsB5toIUIRHUya+pk1q+DkdRGhKIq3/VU+JhTE2hJhY85uc7LSNgya5BL9HNApAkQarkHQpExPlfuvoZS19VUeqxFG7hRhCLdq/K1EFXrZUat59r+Bjl3EypdllPquIhKl+Wo3U1EEBooncdadB4mAhQdWInaZRnVTkuocBDqtI2PBdtnk7FhKlnWf6Zq77do9i2iZPsslNZfkL5+IqlmH5O0+iNilo4kcsFQIhcMFYc9jbdCIXPfIXj2EEJmD0H61Z/w/8sfCJj+hugIBc55m4DZbxE45+1Bks17l+Bv3xPLAOQLRxK2uH8PyKiQBaOQfTucgDnv4T3zbZw//y0HZ7yJdNEoIlaNJ95sMnHmnxNnMZUY86mErJ6IdPnHBCz7mMBlnyJZ8TmByybjs3gSHvM/Zt/sMWz/YihWk97EYuKfWDfhDywf81sWjvoVC0f9isUjf8WSkb9k2Yhfsnz4f7F65P/FfPT/YDPh99h9/AY7PnkDhylv4TbtPby+HIrf9OEEfjUMycyR4k1Q4OyhSOcORzp36GsyRuDE8og5/XtMAbOGGCKAb+D11R/wmvkGgV8PIWThMKJWjCbOZJzo9ESv/JDwZSNEtyjVdCIZFpPJ2DCVjA1TSd0wWVSKxSRSN35KqsVEMq0nU7j9S1RO36By+oYqh7mUO8wRnaEmP8PtjwGIjLG3Bp8lYhTOCEWHglbR6r+MZkM99uAo3LfoPb6h3n0ede6z0R2Yhc5thkHT0R74Ep3bdPG5ymkqFY5TKd09jcIdn6PcOpXsLdNQ2H1GqtVkotd+RPDy4QQuehe/Re/gt+gd/Be/i3TpCMJWjSbCdBxRFp8Qs/FTUREbPkFuMZEQi48J3TBRVPiGycgtJhFq/qlYgmAEI2Nl9s+5Qq/rcyI2fk6w+acErf0Y/zWfINvwOVLLLwhcP5Vgm5nE715MmvMqCn0tyfezJN/XmqIAW4r87cjzsSHHdxO5gVvI9LEjzcOKZLeNJB3YQPyB9cQfWE/sfjNi95uR4mWNUrZTvAOqTfGhJsmTsmgX8kP3kuW/jTSvTSS52RDnspF07+0UhTpTHuFGcZgLCe42ZPhtJz/UkfxQR7KDdpHuu43soF0UyZ0pCHdGEbiTFP9t5Mr3URLrRln8QZRhjqT4byNTsouyWDdKolzFKu5Uv21iA51xt0gRuBNl8F7K4w5SHndQdJWKI11Qp/qhTvWjJMoVZZijsEeUGoAuS8bJyiROVqZwpDKVG8fV8LwNXrbz4/M2nnffpP3eGb7ru0lf10WuX6rn3q0WHtw5RE/naf7+8hrXT1ZwuDqRoxWx3GjO5clFDTeac2gtklOXGUCzUkJLrpTjhWGcKo3gF9erJVyvlmAEIyMc/RwQtenDuN8gpzXTgeO5B7imknC5KpBrKgk31CGDgMhYu/3PgKi9JZZ7+vABdd+CbmlDua0P5X6j4BI9PpYiliuIOq3kyfkC2k8o6TpTwIurlZytiaAuy4v88J2kBwhHZBkBO1CG7qc0MZC6wiQOawo5f1jL9YuHhaOsgYOtA4DIGKMbKAGEDOq6xfPOgbpB36Or/Pj0Nt91Xefh9UPcPK2mrjiK4mRPShJcyZJtQSmzJU9qRaFEAKOBUNQPRKYUSVZTELSK/ICV5AUKKpCupjTUlIrwDVRGW1EZZUNVtK2oyigbKiJtKQmzpDjUgtLwjVREWotQ9HNApE3aKTTUpTpSl+qIPt0Rffpe1EnbKI+2EqqOw9eLTlFZlCU1STtoyT3AsdIAoS5bFclJdQwna+M5qUvgtD6Zc41prwHRWV0sJ9VRhtsgA/AMKEs4VtmvoxXBHKuSCfdGhpa5fxeIGtJ3o0vZJg7RqmPtRCCqjLJBFWVLdZQVVTHWVMRaUx1rgyrOTmzlUyVtRZW4XYSigTD0U0DUXODzk0DUXCLICB7GWFxzkZSmAglNBRIa8gJpyg2kQRlAfW4A9bl+1Of5oM85iE7hIriAaXupT91NXYo9dSn2qOO2Uhm5mfKozWiT99Kg6C/EaMh2o1HpLv5sPwVEA8GotVioBK/N8qQyxRlVqpMAQwYHSpXsQHWSo6iaFCcqYuypituDNmM/takOVERvoSTcCmWwOemBayiO3Sy6RPpcD6rTnanJ2I8m053aTG9qM32pVfhTqwikVhGIOt2fwihnqlO9OFWbRMdNLd/3noPvb/H9sxv8468P+f7FQ/767DHfP+/ih+dP+eH5058Fou97H/J9X5sIQx13z3H5dB1HG0vRVirQlKRRlR9HRV4sVfkxqAtjUOdHo86LQJcrR58dQmOWjJbMQC6UhHG7OpKHtVF01kXS3RBFd2ME3Y1yOhrDaNeH0qkP44EqiEeqIGqDLLiQ7sy98gAeqEK4WxXMw9oIHtXHiEA0sImzH4jixdHWx42RPNTLxca5m5UB3FMHiS7R4/owOpuj+8HmRJZ4R2QEoqfHUgZBUffhBLoPx9HeHEX34QS6jqTQe0pJ95k8us8XCUOsBpfo2Y06nt/S8d1tQUaXqPeK4BL1XSzg2cViOk8rxffk7vNF9FwseQ2KjHp+rdJwU1QlFDlcLOXFxWJens2n83AqHYeShf2kUxk8OZ0h1nr3XBCgqPeKMBTbe7GAjmMK7tSEczbLnaNxe2iWb6MuxBatbCOawPVU+65D42+OXrKRuqCfdoheBSKt1AZVwEYqfMxFp+hVl0gdZIU2yPpfAlG1z3oqPE0p91gn3hJVephS4rKKMrdVaPws/iMg0nisodp1BWX7llDutBSVy4rXgMjoEOk8TNC5r0brtgqN63Jq9i+l2mERFXvmiyrePodK+2/J2fgFORunorSaRtq6iSSYjCNq2UgiFg0TFbVwGNGLhJic0R0Km/eeCENGGcsUjFE5IwxJv36nH4LmD0W+cDjhi0YQvmiUEIdbMIKQBSOQfTucwHlDB98CzRmK56x38Jg5BJ95w5AsHo181cdEmk4mYu1kwtdMImT1JCQrJ+K/4hN8l07Ac/EEDi4cj8u8sTjM+JAdfx6G3ZR3WT/hDdZ89L8sH/lrFg37JYuH/zeLR/6axSP7YWj58P9i5fBfYDLsF2yf/Cd2TXoDx8/e5sC0IbhN+RNeU9/G74shSKe/T8jMYYTNHk7Y7KGEzBlqaIJ7HYT+JRDNfRfJ3CEEzXuHoHlvE/jN2/jO/SM+s/5A4NdDCF86irg1H5FkOoG4NR8RteIDIpePJHHNeFJNJ5JqOpH09ZNQbJxGptUXKKynotj0BXlbv6Jo5xzK9sylykkYTtUdWIzGZQE1zt9SuW8elfvmUePyDTqPxWKN9r90iPxX0Oq3ghafxf2ROM+BBQnfUOcxV4ShWpcZ1LrMQO38FzT7v0Tt/AU1Ln+mxuXPqPb/hXKHzynaPYW87VPI3jyJZMtPSNjwCTFm44lcKwyjBq/6AMmyEfgvHYb/0mEELBuOdPlIQlaPRm46jugNE4m1nESs9WRirScTafUpEVaTkVtOEmFIbjmFCKvPkFtOIWzjZELNPyXE7BNk6yYgWzeBUPNPfxZ8hKa4qcJNkahpyDdOI8xyGrIN0/BfNwnJhj8js5lOmN0c4vYsJcfTgpKgzeR6W5LjY5C3tRiVS3BeR5bfJnL8t5DhZUOi63pi9q0jdr8ZqV7W5Mt2UTGgDEGV6E5lnCvF4U6iu6MIEGAoxcOGZHdbktxsyPLbRVn4AapiPCmPcCM7YCdpPlvJle2lJMKF7KBdpHjZke67jeLw/ZTHHSQvVICfrOA9FEa5iCOqiT6bSfHdSlWCJ3WKIEqjD4gxuRTfrRRHulCT4iMMsoY7kxviQKZkFyVRrpREuYqgVBAugJcyeC/lCR7kRziTH+GMLkOI5B0uiuRYeTyHK5L58fEleHGfv/fdpfvBee5fP8ztK41cO6fh0ukqLp+t5ERrLidac7l6ppyrR4toLonknDYdHh7jyaUarjdk0pIfgjbdj5ZcKU05QTQo/KhL9eYX16tlDNRNVTC3akK4qw3jrjaMezq58FwXIkgbRps+nEeN0Zwt9ORQphOXqwK5VBkgOkS3auXc1kdwvzGGB81xPGztByKjY9TeEivE5prjeaCP4q42jNuaEG6qgrmtDuOOTtC9hggetMTw6EgiHScz6DitoPNMpkHZdJ1VGtwiQd3nC7hSH0uT0oey2D2kem0g028zGX7bSfW3pzItGFV2NA0VmRytK+XymQZuXzlCe9t5vutrE/eJjBG63u5b9D25Lep5912ed9817Bbd4Fnn1X51XOdl5w1edtziZddtvuu6SU/bedqvH+Xy0Qqay+MpS/IkN9Se7MDNFIduoVBiYShbEFQsEVyjoqA15AesJs9/BUrfpSh9F5Prv5Q8/xXk+a+gIGgVBdLVlISYURpqTlnYesrC1lMeup7y0A2UhlpQGmpOaag5FeEbXgGirVTHbRMUs1l0SIzjn7rUPehS99CQvpe61J2o4mypiLSkMtpKdFaq4+xQxW+lJmkXDVkutOR7caxMxokqOSfVMZzSCg7R6bpUztSniHdExlKFs7pYzmhjOKmJ4IQ6XChYqAzhWGWYQQIIiaqUcrRSKgKT0E4n43iZhKPFgRwu9KE5z5MWpRCba8lxpjnbkcaMPdSl7kSXsA1NnABFRgnDtNaooi2pihGkirNGFSdUi6sSNhl2l7ahTtmJOtl4Q+RAbboTOoULOoUL+qwDNOZ4DN7/MQDRP98hCqAhz58mgxqUftTn+NCgDDDIT1CuD/VKQ7lD+l50qTupTdyGJm4TqmhrKsItKQvbQGnIRgqCzMgNMic3yJyCEEsK5bZCFXeuh1Cbnect/hyvApEAQ0KRgybDjZo0F2rSnFElO6BOcqAmaTc1iXtRJewRVRVv3/880R5V4k6qYjdTEr6RHNk6lKEW5IZbURBlR3H8TsoS7alKc6Q63RmVwg1Nlie12X7U54dSmyWlONaTqpQAzqgz6bnaDC/v8I8f7/Lj3+/z498e8OMPD/nx+w7+9l0n3z/vEO6Hnj/h7y96+PuLHv7x8qn4XHitix+fdQhA9PQ+zztv8ODGSc4fU9OszqUqP46SrAgq8mLRlqTQUJlGVW40VXmR1ORHUJsrR6OQoFP405Tlz6lCCW26WNq0ETzShfO4Tk53fTjd9WF0N8rprA/hcV0onfpwOnWhdGtDuZDuTJN8EzcKvbhfKaWtKoQHNXLa66IGAZHRJepqTaarOUm8J+pujRegqCGam9US9DGbOZ7hyK1yX+5WB9BWK6NdH0pHU5RYkmB0iYxA1Hsyg77j6fQcTRVlhKJ7daF0HRIArPdkJk9OKYWyggtl9F6u5vlVDc9vaHlxU4Chv97S8d3N2kEuUe/FIl5cK6frTB4dp3LpOV9sAJciei+W0HeplL6rZby4UcHLG9W8vFEtQNXNGvqu1dB7uZqnlyp5fqmSFxeL6T2lpPNIBk9OCMUK3afS6T6TNQiInl4upvdKKX2XC+k+nsltVRhnFQc5HudIS8R26sPs0AVbogk0o9xzJSrvtTRKLakLEqSXWKGX/DwQDazhNj6Weq4jcescSj3XCY1zrwCRcV9oICAZo3OVXmbiLVGllxklbiaUHliJytsUnf8G6gI2DpLOfwN6v34o0vqYi1tDQmHCWmrdTajev5xKp6VUOS9D62ZCg6cpDZ6m1HusQ39wLfqDa9G6maBzXY3WZSUa5xVoXVZS67Qczb4lVNp/S/HmWeRbf0mm+Wco1k0mZfV4klaOJWH5h8QsHUn0khFELBpG5IKhRC0cRsLyD4U2uW+HIZ/7PuFfD0U+933CZr8naM47YmQuZO47SOcMQTJbcIMkc4eIQBQyfyihC4YhXzgc+cLhhCwYQfD84QTPH45k/lCCvhmG37z38Zz1Np5zBADymTcC729GELBoDNJl44RboJUfi06Q7+Lx+C2biOfiCbjOH8vumcPZPO0dbKa8jc2Ud7CePIT1E95g7RgBhJYM/RVLh/03y4b+N4vf/S+WvPNfrBz2S9aN/jUbxv0W209+z84pf2TPZ39i/7Q3OfjFm/h8+Q6B098heMZQZNOHEDFzKJGz3yd8jvA7CJn1rlAxbhiYfbUq3KhXW/RCvn4f+XzB6Yle/gHRKz8k1uRDEszGkbLhY2ETyHIKCssppG/4hJT1E0g2H0/iurGkb/gUxYbPUGz4jBTzTw23QhNIMZ+MwnoqWbZfoNwyndLdX1PrthSt+zJq3ZaiObAYzYGFqF0XUOPyDTUu31DrvhCdx0L0vkto8FtKU8AKGv2NjXCLf1LNvotp9l5Eo8cCwSE6OJ+6g9+ic5+Hzn0uWrc5aA70N8ZV7fuSCse/oHadgebATEodppK/YzI5WyeSvXUSqdbjiF3/EVGmo4kwHY187WhhD2jlGGQrPhRHUYNWfUjgyg8IXD6KoBVCVXbo2nFEWHxKjNUUYm2nEm0zmSjbycTYTSPKZiphGycTtnEyUVafE209lSirz4my+pxIy8+QW0wSXaIQs08EB2kQ8HxuKEb4gkirPxNuLUhu9QVyK6EoIWrzHGK2f0Oy43KUHuYoPSxI2reKZKc15PnZUiLdRp6fLXl+tqR7WKD0t0UV7Uh15D6KpDtI89hIjNMa0sZtkGUAACAASURBVD2tUXhvItPHjizfzaR521AYupu6VG+asgLRpniRL9uFwteOgmB7ikIdyAncQZb/NhS+W8gO2ElBsAN5kj1k+e9A6W9Pls9Ocnx3URzsRKl8P2lem0l2t6U4zJk8yR6yA3ai8N9BXrCDeA+UH+FMVvAelGGOokuUK98n7gyVx3pSnehDdaIPymBHFIH25Ic505wbiirJm7xQR1L9tpEX6og61Q99loTCiP3ky/eJG0f12TJaC+Ro0vwpjnQhS7oLfZoPp8siuViTxKmqZK61lPDwYj09d07Qc/8UbVcauHa6mjOt+RypS+N4XQZHdWm0qBLRlshR5wejKwymtTSCk1VxXNCmcqoyjiMFcpqVMlpypbTkSmnM9Kc22YNfXKuSMlDXq2X/Eoju6eS06cO5UhHAiTw3Thd5crHCT3SIbmrCuGVwie43xtDWFPuTQCQoXmiV04dzSy3jWpWUWzUhIhDdqQ/nQXOcAESGCu6BUNR1VjlITy8X0n0hj6v6aFqUXjQpPCgL302m32ZSvOwojvagOj0EXUEireo8jjaWcvmsnvZ7Z+jtvkFvtxCdMzpGPw1EtwUY6r7Gs87LBglQ9LLjlhCh67rLy877vOy6S9+j6/TeP0/H9aNcP1yBKl1CpmQXedLt5AZakBe4hjx/E/L8TcgPWGPQanL9VqL0XUqOzxKUvosHQVF+wEoKglZRJFlNicSEEokJZdK1BplSJjU4TSFmlMstDEAkwNA/A6KahO1okuwFKEreRV3qTrTJW6mKsaYy2gpNgnB7o0vehTZlF9rk3WjTHKlXuNKk9OJwiYRjlWGcqIkWgeiULplTdYmcq0/ifEOyAEPaeM5oYzijjeF0baQIREerQjhaEWpQ8L8FRCfKpf8CiByoS7EXgag2YTO6xC3UJW2lNmET6jhramKsUMVbooq3RJ1ggzrBBk3iJmqSNqFO2iIM0ibtQJ1sjybNAW2GE3WZruizDoiPxsprI3gYb3Ya8n0HqT7Xb7ByfAZpEBAZYKgu+wBahSO1afbUJG4WAC58PWUhwq2ZUOm+joLAteQHmlIoNackzJrScDtxm+hVIHrVKWrI96U26yCaDDc0GW6o0/ejSXUWYChxL6oEe1QJ9lTF76Qq3l6UAEQGGErYSkWMLUVhFmRL15IdbIZSbjkIiCpS9lKZ7ogq0xVNlic6ZSCV6X6oFEE0FMfx6EIjf71/AZ4/hB86+evfO3n+j05e/qOTv/7QxQ8/dPG3l92DwGcwBBlb5rr424sO+P4JP/Y9oOfhJW6cb+JkSyUN1TlU5MVSnBlORV4sqoJYNEXxaIpiURVEo8oNpyY3DE1uCJpMf+pz/DleJOFSVQhtdZEGGArlcV0wXfoQQQ1hdOrD6NQLoGQEovYqKXUySy4q9nOvPIC2KhltqjDRJXrUGMsDAxR1tiTQ3ZJMd0syXa2JdLUmCrtEhk2ixw3RnMxy/n+cnXdUlAe6/3Pv7m/v3Zu9m5tuL9E1xsQYk9hjr9gbCAgiIqiAUqSXoc0AwwxNeu8DDL3PMENRY4kae2+xNxQRUJO4yef3xzu8QMzuLX98zozvEdBzOB4+fp/n+7A3aTs/1ARztULSJyUSdomeHEw1pEQ5PD0uyFCPEHUcyXxNiO61RnNdE8aTQ8lCPffxfJ6cLKLjVDmd52rovlDP88sauq9qeX69kR+vC1L04mpvStRxoYyOC2U8OaOm7USRMHZ3Ri3KS+d5oUCh+3IVz6/UCh97rYHuq4JsdV7W0nGhgY7zvUnRs1NFPD6Wy+Nj2bQfz+XxiVxxR+npmTKeni/tJ0TX65SczPbpJ0RNCisaQ82plqymxn8tTVJzmsM2iVL0e2lRXyHqe5uohwp/Y4o9V5HrvIQGmeV/K0SNsk1oQiz6JUU9QlTlZ0yl92qqfNbQGGj6mhT9T4RI7ydIUb3HSmrdlqNxX0mz73pRivYGmLLP34Rm73U0e6+jxWc9evdVaJyXUeuwiLKtMymwmETWuvGkrxlH6sqxpK4cS8rKv5G0bBQJS4cTbzSMuKXDhETIMCoXt0Q49hkzbyhRcwb1MmsgUb8RIuXcASjmDUA+50PC534oSlFfwud+SOi8DwmbP4jQBYMIWzgY6YIhyBYOJWThEALnDyJwwVBCFo9CtnwMynXjUaybgHzt54SvnoBs9eeErPwU70V/w2XmcOynDsRu8kCsv3wP8/F/Zf2YN1k7+t9ZOeLfWD7sT+I+kNGAf2X5gD+wZvCfMB76Z8yG/5nNo/+THePeYdfn7+L8xXu4ffkenpPfx3vyu/hPfQ/ptA+FZrgZA1BO+4CoqQKR0z9EOeND5DOEJj3p9HdFgme8L9IjRfJ5Q8SmuKiFw4hZPIKE5UI5QpbZZ+RZfEG+9UTx/k/x9kmU2U+hbMc0EfW2KRTZTiLfeiJ5m78UGuM2fU2O5ZekbfiMlPWfkWH2BUV206ncNY86tyXUuCyiymmumBJpvYxo9DZC57OUZv+lhr0hw2hcsMDekJ6WOCNaA5fQErC4Hz17Qn2PpuoNt4PEdji3mdTtnkG1q3AgtcplBpVO06lwmUG583QKd3xF9pbPSNw4hj0mI4laP5Ko9aNQrh9FpPEYlOs/RrnuE/EukGLt2H7V2GFrxhC6YhThq0YjXzeWKNNx7LH6grjNE9ljPZG4LV+RsHUK8TaTxUQo1nIicVZfiezZ9CUx5hNQGo/rd1Q15jcJUKSlgNLiKyItJhO1eSrRm78h1nY2CTsWkLprKRm715DrY0pxkDXFQdYUSqwpkW2jJtKJ+mgXaiKdKJPbow7dRpncnuooJ8ojHCgM2UpO4GYy/SzI8reiULaNqmhXGhK8aMkKojHNj/pEL6rj3MiQWJHma0lW4BZRiIrlO8mXbic32I6isF1URntQFetJicKFvEB7sv3tKJTupDbWh/oEP7IC7Ej13ow6whltSgANif4UK13ICdlBjsye4ihX1LHu5CucyJXvFIsPqpL9UEW4kC11oEi5G22mjLqUQEpiPClUCLJUEedF+R5PymI9qIjzolDhTGWCN3UpEvF2Uc+oXX1qAC35cupTA1BHu5Ins6MsahcH8qUcK43iYEkUZ7TZ3D3ZCI/PQudlbp/RckyfzcGGZE7vz6Pj5j5unaziaGMa2sIwNCoZOrWcfaVKDlfEcqo+mcNlMezNC0OfFYw23U9I1qKcKQq3543LtaH0pa8Q3dJHiUJ0Q68wIIjKzaYobjZFca46mAM5rpyrDjbsEUUIUqQTUqL+UtRXhHp5eCCR+/vjua5TcrFaKoztGe4Z3WiJFYToUBoPj2Ty8FgGD45n8uhElkGI8vrRfq6QjovFtJ9RcaUpjlNVYRwqDEab7IEqbAfZUgeywlzIUnijSgqltjiRA/oizh7TcOXcfu5c+562O2dFOfrvhKjz8QWRrrZLhtG5G7xou0v347t0t92n+/FdXjy+Sfe9Kzy4+B33Trdysj6HIsUucoKMyQ9aRUHASvIlK8gLXEle4EoKApYLBC6lIHAphSHLKAxZRnGwgDpkOeqQ5ZRIV1AW0ku5dCXl0tWUygRZKo0woSrKXGiTS7DtFaHfUJ+0nYZkezQpDmhTHQXpSd2OJmkLNXEW1MZbok/fRmuWE62ZwjhdU6YTTVm7acnxZG+B0Dx2uEohJkQnmtM40SwI0Ql9EqeaUgQZakzkRGOcKEXfa/b8n4XoeLWCIxWhHC4LEiq0+wnRblpzXWjJ2IkudTuNKcIukYANjclWaJM2oUm0FNEmbaYxeUs/IWpIE4SoPt2RxiyX/sdZC7xpyvfqbXfrQSURDpsW+AuofNEX+Bvu7viJz5vzA2jOD+gjRMEiPTKkzXGhIdOB+lQ7qhMsqY7ZQIViHWXhq/vdsFLL1lMqN6VSaUl1jA218dv7CFEgrcVBfaq3g9hXLhQ/tBYH0JjnTV2WmyBC2Z7Ca6brPxCiXhqSHWlItjd8/2ynLGojhfJ1ZElXkCld1S8hKk91pCJtF5WZztTleaJR+aEvCmV/VRw/fF/Dzw/PwM+P4aen8PwpPz9vp+PvT+ngGc94xvNXHfz8Uwd/fyHID939+aXzMa+ePeTnjgcG7vHi8Q88uXmGC8d0tNbnoa1IR1uaQn1xEtrSJBrLkmksTUCjjqW+MFqgIJKGwkgaVXKaVYF8VybjbK3wHz13m6K536TgYVMEbX2FqCX6d4WorUHBpQJvdGFm3CgP5nZNOLfq5NzWKIVDrYYzAw/29QpR+4EMnhwUaD+YypNvU4Rq7v0J3NErOZSxizPFnlyq8OdmXTD3ficlenIsk6fHs0Uh6jom0H4kQ2iVM4zPPT6YwIWqQG7qIrm7N4Gnx3N58n0eT08V03m2nK4LNUJl9rUGnl/X8PKHRl7+0Mjz6xq6rtbz7FIt7RcqeHK+nKfnymk/o+axYZeo/YxauG10rozui5U87yNEz6830n29ke7rerquNtFxRSu0250Tdoq6zpfQcVKo9X56QmgXfXqqUNhPOqPm6flSOi6U0XWxlPZjOfxQH8mJHC+OJPUKUUukDS0RVtQHm1DluwpNsImwr/MPKrj14ZvQyXvRGlrnem4O9ewSVfgbk71zIZUSE3ShVv2kqElmRZPM6rXnjbJNYvNcjxDVSDZQ7buOcs+VNEiElKhZZinSJLWgJcSc5mAz9CFm6INMaQowQS8xFukZietJihrcl6H3WUOrZD2tkvW0+K5F57GCeqclVNnPQ20zgwKLSWQaf07G+vFkrB9PmkGEkpePIXnpKJKMRorEGw0TiVsylPhFQ4hdMIjouYLwRM4a2E+I+iZEijkfijKkmDeA8LkGIZr7gYgwEiYgm/8hoQsGETp/CNIFQwhZOISQBcMIWTIS6bJRSJf+jdAVH6NYNwHl+i8IX/sFIasN9diLPsZ57ki2TR3Q2w435k3WjPp/rPjoDywd8QZGw/6FJUP+lSVD/iiMwg3/E8Yj/w3L0f+Bzdi/Yj/uHZw+ex/3iQMI+GowgV8NJOTrDwiZ/D6yGR8Q8o1A8Iz3hZa46R8gn/YBEVPeJ2LK+4RPeR/ZtPeRTn+fwKnv4jflbXy//iveE/+C58Q/4znxz4TPHiBWZccZfUTiqo9JXvMJyWs+IXXdZ+RsnIjKejJFW6dQaPO1IDpbJlBg+6VwFHX7ZModplG5cwZVu76hynk2pQ4zyLf5mtxNE8ndNJH8zZMotJmK2m4mFY7zqXFZQoO7EbW7F1PlNN8gRoto9F5Go7eQDvXIUGvAcsPe0Cr2S5ezX7qcfSHL+qVAfauym/3m0+Q7jyZfIQXSe81F5zEHreccGtxnUe82k5rdM6h2nU6l03TKdk6n2GEKRfZTKbIXarHTNk0gwewT4jeMNaRAo5CvGoFi3RgijceiNB5HpMmnRJp8StSGCf2INBkvolj/KWGrxyJdMZqwNWNQbPhUFJ7fClGslVCbvcfqCxKsJorEb/qCuI2fE2XyqXhsNdLkU/GgqjgOZzFZFKE9W2eT4rCINKflZLqtJtdrPQX+5hT4WZDpZUqK63pSXNeT47OJggAbcvw3k+W7SSTbz4pMH0tS3E1J87YgJ2ALhbJtFIfZow53oCLSmfp4T7TJPlTGuFIUbk+63yZSfSzICtxCQeg2coJsSPIyoyi8NyXKDbYjX2pPWaQbNXHeVEZ7oA5zITdgBwVBDlQoPaiM9qBA5kBOyA4K5U7UJflTm+hHpaE6Oy98J+poNxoyg9HlhlIY5Uq+woniGDfq0gOpiPOhONKNfLkzJTGeFCl3o47yEO8O1aYFUBbvRYHSmeIYN1SRLuTKd1KgdKYyyZe69EDUse7kyneSr3BCHSuM6dWl+lGd4E5BqC21e1xpyQ5AnxXIodJYLjTnc/ekhp8fHOP2qWqO69P4XpfKrZMVdN3ay63j5RyuS0CrCqFZHU6LOpzmojBaVKE05QajyZQIEhTjQkH4DjKDtpDiZ0mSz0Zhh+hybSiXamRcrJZyuTZcGFvTKsQ9ohuNyt8Vop7dn4O5uzldHsC56mCuNEQIUtQopEQ9UnRnX4IgNvvjub8/ngff9qZG9w8mcu+AsEvU82cRvkYMt1v2cHd/Ig8PpfHoaBYPj2Vx/1gWD44LSVGPCD05XSBwVkX7GRWdF4rpOKPieIWM+wcy+aE5BU2KBw2pvpTEuJMmtSc+aBtxUkfKcxVoyhPRVaZxuLWUs8f13Ll+lId3z/aTod8KUceji3S0naej7bwgRT1C9OiWKEOdj+/T+eQu3Y+FtKj7wVW6757nyaXvuNhaQqHSnnTJejIla8n0W0WWZCU5kuXkBiwjP8CIAokRqoAloggVBxtRHGyEOmQp6pCllAT3ZbmBlahDVlIs7REii14hircTU6LaBDuq42ypTbDrJ0SaFAd0qcJoVl3CZiqiTamJs0Cfvo292c7szXKlJduV5qzdNGa40pTlTlOuN/uKgn5XiE40p3FCn8RxXaIgQ9qEfyhEh6sUQiV1lbwfPWIkCpGB49UKjpSHc7g05B8KUVPm/1aItqJN3kpDylZBhtK2UZe2g4aMneiyd9Oc70Frvjet+YIMCfiI6MWDo3405vkaEA6RanN9xGe6fD+a8iSiELWqgnvH51QSmvJ90GS7UJ/uSE2KHdWJW6iINaNUaUyJfDXqcGGnrCR8PcWh61GHGVMVZUF1rDV1idvQpO0ytM4J8tVSFEhLSXCvEJUG0Kr2pzHfk7osVxoyXdFk7e59TXcRx+V6ZKg+abso0PVJ29EkbkeTaCfuoZVEmFIgXUtmwHLSA5dTGG1BcZw1pcnbKU/dRXmaK5UZHtTkBlBfIOX2eQ0v2k7BT3fgp4fw0xN42QHdnfzyspOuV910/NJN1987ef7TM16+EPaFeNHVT4Z+7Wrn1bM2fu54wE9P7vHj49v8+OQmF481c7S1Al1lBlX5sdQWCmlQU1U6e2sEmsoTqVcpqM0Poy4vDE1eOLr8MJoLZIIM1QnnBG43Go6s6hW09RWipsh+QtSm7xWiO5VS2hoUnMp04rske25WSblVJ+eH2jDu6KPElOj+3gQe7k96XYgOCFL0+IAgRV1HM7heH0pLwlYulvtxrcqfe41h3NNHcLdZwYP9e2g7LFRpt3+f9ZoQPT2aKdZwPz6YRNuBeK41hHJS7cvdfXG0fZduSGXyeXamhO7zVXRfrBZKEPpI0fMbjXRd09JxpYH2SzW0G5rfnp4toe2EiienCw1FCMV0ni2l+0IFzy/V8OJyfR8h0tN9vZnu6810XdMZxudqhETpXBnPzhTz9EQe7cf7t4s+OV0sNMydV9N5rkgQIk0fIYq2pyXSliaFNfujbYWUyG8N1X5r0ISY02iQov+LEPWkRJUSE9TuK6nwXYc+bDP6sM3/rRBpQiz6jc/VS0yp8VtPuedKaryFlKhJavEPhag52IyWIDOaAkxEMepplNP5rqPBSxAirecKmv3W0uK7Fo3bMirs56GymkK22USyTL8g0/hzUld/QuKKMSSt/JiUVWNJWvmxIRESRCh56SgSFg8naflIMSXas7hHhgYK+0HfvP+7QqSYPRDlnEHirZyIBQOJWDCQsPkDkC8YSNjCwYQtHEz4oqFELBmO0mgE8sXDCF08FOmCIUgXDCNkwTCCFg4jaOEIQoxGE7bqM8LWjCdk5afCjaAln+C35GO8Fv8N57kj2TplIJsmvsvGz/8L03F/Zc2YN1kx/I+sGPyGyKqhb2A86k9s/OQvWE94h61fvIPDV+/hOulDfKYOwW/qUCRTBxM0eTChkwcRPmUg8mkfEPnNICJmCUUHslkDkc4cQMg3HyCd/j7Sqe8R/PXbhEx6h+BJ7xA49V0Cpr9HwDfCHaSQWb0V2RHzB7NnyUiSVn5M2ppxZJh8TrbZRPItJ5G/eQoq68kU2kylaOsUSrZPFbCfQqnjNCp2zaBilyBBlTtnUOs8hwa3BTR4LKTaZR4q2ylkbRJG6QptplKybRaVjvNp9ltLg7sRZY5zUNlOQ++7ima/leh9V9Divwq93zJ0PkvR+S5B72ckSJHEiH0BS/rdCWqVLBaf9Txv9luIznu2OAKn8ZiJ1k2QoHq3mWIKVOEyg9Jd0ylynEL+9snkbP2aLNvJZNlOJnHjeEKWDsNn7nv4LxyAdNlIwleNRrF2LErjz0TZUZpOQGk6gWjTL4gxn/ga0aZfELVhAvJ145CuGI109WgiTMb1JkCbJ5Jg/RWJWyaTYD1JHI+L39QrREmbBOItJhBl8qmQRq3/BKXxZ8Ix1t/KkNV04u3mku68gkKfDagDLYSChJDNlIdvozLCgaIgGzI8N5LhuRFVsC0lofake24kabcJGV4W5AfYUBJqT0HQVuKd1hLvakym3ybU4Q7U7nFDm+xDfbwnVdGulCl2UhRujypsB/kyO/JCbMkN3oo6whFV2A6DIG2lROFEicKJonBHkjwtyZfaU6p0pSLKnYZ4CeowF7L97ciU2JEbtJ2qWE8qYj0plDuRHbwdVfguymI9qEzwJj3ITtjziXVHkxVCZZIv+QonCpTOlMV70ZQTTkNaMMWRbqQHbkeXFcr+wiiac+VUxPmQF7GLfIUTZfFehv1gD1ICt5Ih3U5ZvBfabCm1aQGoY91JD9kmSlFtsi9N2UGUKB0oUTpQEe1EZZwb5XHu1KRKaC5ScOVAES3FEbQUR3CgIoqTjclc/jaP0/o0vquJZV9pBN+WR7K3OJzG3CDqMvwojtqFSuFAtsyWdIkVid5mxHlsIMHTlARPU6Fl7nJtKBerpVyoCuZSjYwrdWHCTaFGodzguk7ZO8LWR4ju7I3lZlMUJ8sk4thcT9vcVa1cTHluNUdz23BX6O7+RHGv6O6BJO4dSubeoWTuH0zm7t4EbuqiOVsezE1dNLf0Mdxuiefu3iTuH0jl4ZFMQYqO5vDg+1weHc/j0WmVSNuZQtrPFIl0nC7ioiaKS9pobu5N5d6BTL5VSWhI3k1Z7E6ywraSIrMlUmJFssKJkiwZ1cWxtGpyOX6wmktn9nLr6jEe3DxLZ9s1up/8wIunt3jefpOOR1dpf3CRpw8v0PHoIp1tl+hsu0Jn2zVDC90tutpu0fnktgFh9+jFY4GXbT/wU9s1Hl7czwldNqoYZ1ICTMkKNiYrcAXZkoVk+82jULIQdZCRSI/09E2FykJWUCpbSYl0BSXSVahDVqIOXo1atpbyCDNqYqzE8oS6eDtq42ypjbOlJnYrNXu2UBe/FU2i0LCmTbKnMdlBaFpLFqqqKyM3UB1rKVRzZ+4UZagpy53GDFd0mbtpzHSntTCQ76qVfK+J54Re2B96TYgMEtTLHr7XxnC0PorDNRFCC1t5GIcrwg1EcLgigiOVCo5UKjhapeRolVK4gfNPhGifyo19Kjdac4ViCF26A40p29Cl2dGYaktjqi3alC1okzajSbQSSLCmPtEaTdJW4e+evJ36FIG6NAfhKGueuyhBzQXe/VKhpnwfQ6W0L7ocL3Q5XmizPYXEJUdAm+tFY543ugIfISEy0GJIcfYWSGjO80Ob7U19xm5qku2pTtpGdeJWKuM3UxZrSXmMOWXRZpRGmVIeuZHqWGs0iXaimDQk26NNdxJ2nHINx0/zJegLAmhWGQ62qv3Zr/ajIsmOiiQ7qlPtxeOz4r2ldCdhdyjZXkyB6uLtDGxFE2+LNtGOhrit1O+xoUJhQabnMoqCTaiM2ExphCXlSdYUJVqRt8ea7Eg7KtP9OFafzf2TLby8ewF+esyvr9oNdMBPnfBTN/zYza8/PufVy25+/rFbeO3u5FVnB792dsLLbnj1Al48g67H0P1EgJ+h4z6Pr53jzIFGdOWZ1BYmUJYdRVm2kuaKNJorUmiuSKG1Oo3aPAW1+XLq88Opyw6hIVOCPtuP/bn+HMr342C2G7e0Sm7UhfP02wRhR0jfy+OmSAPR/WjXC9ytCuFZUzQ3K0LQyS04nuXCvYYIrpYHc6cxkrv6WLFg4WFrAm37UgxSlEX7gSyeHOxBkKLOI+k82reHAxkOnC7y4GpNAHd0YdzTh3NDG8rdlighJfouladH00Uh6otQw51O24HeprmD2a7cbYmh/Ugabd8JCdOz0yq6zpeI424vrtYJLXM39HTd0NP5g56Oq408vVxPx8UaoUDhXKkgLSdVdJxR0XWmkO6zal6cr+DlxV4henmtkefXeoWo+7peGKEzVHr3NNg9PVVA2/Ec4TD3iXzh854u4unZYjrPqXl2tpCnx3O5qYvmeJ43h5Nd+DbW0SBENrRE2qIP30R9sCkVvmuolqylPtiExlBz9OEW6CMsf4OViDbM0iBFFiJa6Ubqg02pkRhT7rMa9e6lNIVa0iq3Riez6DeO15ee0gRNkLl4oLXebwP1/sZUea2myms19f7G6IPMaZVa0irbSKtsIy0h5gJSU1qkpuyVmtESvIHmgD7NcT6rheY4wzhUtfMCKh3nUrLtG1RWk8jZOJHMDeNJXT+O5LUfk7jqb/1IWj2GhJWjiVs6gvhlI0laNorUVaPJMfmU1FVjSFg6UihTWDiImHmDiZ47GMXsXvGJnDdYRDlnCIq5AvJ5AmHzBxG+aKgoQeFLRiA3Goli2SgUy0YRsfQjQhcNJ2ThEILmDyVg/jD85w5FsmAk0uVjka3+nLA1E/FdPAb3uR/h/M0Idkwewpav3mfT529jOu4vrBvzb6wc9SeMhv0Liwf/CwsGv8HSIW9gNuwN7Eb/CafP32L3xLdx//ptPCe/i+/0Dw0MxHf6QAKmDSBw6of4T/qQwMkfIJs+CMWcYcQs/gjlvMFi85ts1oeEfPMe/pPfwvvL/8D7y/9AMvW/CJz2NtLZHyKd/SEhcwcQvmgoSqMR7FnxNxLWjCHV5FMyN4wXybP4kjyrr0UJUtvNoMxxFpW7hJa3nnKDahfh11XOs6nYNZMyx2+odplHg/tiNB5LqHMTxt9KuTcyeQAAIABJREFUdsykwGYqKuvJqO1mUOE4n1pXI+pdF1NuP5PibdOocV1Ak/dymn2X0eK3vA9LafFbSrOvEc2+i2nxWSSOvTV5z6HFZx6tvvNp9Z0v3g7qezS10WMmdS5TBXbPoNp5BmU7p1LiOI0ypxkU75xBgcN0smy/JnXLVyRYfoFy/cfIV49GsW4MAUuGYjP+X3Cd8S7SFaMJXTUG+bpxKEwmoDSdiNJ0IlFmXxBl9gUx5hPEauu+xJhPEEfdos0+J2jZCMLXfkyU+efiOFyC1VckbhZIsPxCpEeEUqy+ImXTJJIsvmSP2QRiNownxnwisRaTiLGcRMzm6cRsmUGM9Uzit88nw2Uled7GqPxMKQywJE9iTkGgJaoQK4pkNqhDt6EKtiXHfzPpnpakelmS6buZLD9rUr0sSfexQh3uQHGYPZl+m4hyXEWKpxnqcAcaEryoj/dEHe5Alr8VWf7C7y2UbaNQtg2V1I6CEFtUYTsoi3JGHeFIut8mcoJsUYU5UBblSqnSmVK5M3lB21GF7qQs0o2GxAAqo73IC3YgK0hIhSrjvGhIDaAs2p3MQDvyQ3sPr1Ym+YpSUxrnSWmcN6Vx3hQoXcmUOVAZ70tTTjjNuXJqkwMojHCjKiGAxpwwGjKk5IY7kRXqSEGUC5Wp/tSkB1Ac50FWuAPZ8p3UpAfQkCOlMtWfXKUTWaH2lOzxQJsdzKHSaFrzQiiPdaUwwoHyWDexjbYxJwRNVhBlCR40F8g4VBHF/tJwDpTJ2acOY29xKLq8QCqT3SmOdiQ33JYs6RaSAjaRKLEkwd+CBN+NxHubEe9tRqKBN3pEqIeL1VIu1cjEY6vXGhWvyVAPt1tjuNUczZWGcE6WSThTEcj5GimX68NEmeqRp98K0d3fEaIeKbpQKeVafYQoRLdb4rm7P1lIiY7k8OhIDg+P5vDoeB4PT+b/QyFqP1PEw6M5nKmJ4MHhLO4fyuCKPoYDKh8aUpwoi91BYYw9aaFbyVQ4UJEVjCrFn2pVFC11WRzbX8HZo3qunvmWO1eO0XbnPB2PrgoydP8yTx9e4unDS68JUd8mus4nN/vR/fh2P/7ecYcXDy9x92wzTUUKVMpt5IWakROyikLpSoqDVlAcsAx10ArUQSsoCV4pIF1FiXSVMBrXMx5nGJ/qoSTchMrIjdTvsTGkQ1t7RSh2K9UxNlTHWlMbZ9NPiLTJ29Em26FJ2kp9nJVQzhBtTn2iDfqMXaIMNWW5CzKUtRtdjhf7i4M5VhvFCW0Sp5oyXhOiE/qkfypE31VHcKg8jINlMg6VhwmUyTlUJn9NjERBqpBzuFTGAXUQ+4v82Vfg9Q+FSJP6GyESm+esDdiIVdwNyUJiVp9iT32yIw0ZTsLxWzER8nptVK5HiHQ5Pv9UiHqkqDHPm6Y8PxFdjg/aDA/qUnZTlbyLyqSdVCc5UJ3kYKjW3kZt8vbXaEi2R5u6C03KTrSpwl2qplxPWvN9acqTCG1uef7oc/2FCu88b3S5buhyXCiJ3URJrAWV8ZupTe5NxHpqxzWpO8Q0qC5xG7VxttTvEWiIs0ObsJ2GODtqom0ol1tRErqJinAbahR2lCq2Upayg6pcZ3QlIeyviqP75jF4chNedsGLbvipm7+/6s+vP3fDTy/49cfn/PqiG7q7oLuLX7s6eNXxhF8626HrmZAMdT7il46H/Nr5CLoe0Xn7MpeP7eVAQym6smy0pSniaJyuLJHG0gS0fVrkGgoj0RTI0eSHoskKoDHdi9YMTw5meXEsz4tvkxy4WRfKA10k97SKfjL0PxGiR/XhPGuK5n5dOMdSd3EwaQdXSiVcqxCSojuNkdzXx/ar4u4rRU8O5BiEKEOQIsM+0d2mSA5mOnK+1JebDSHc04dzs0HGbZ2ch98aGueOpNFxLOt3hajtUCoP9yfRfTyL9sOp3GhUciTfg4cHEg0JUxpdp/LpPltE1/kSui+VG0oRhHSn64aezpvNPLuu4+kVLe2X6mi/UMHT86U8OV0olCCcKqDrlIru04U8P1fCywuV/Hi5lh+vCEL08qqe59d6hej59UbDblINXReE/aCOMyqenMwzCFGuODrXkz49O63i2Yk8buljXhOiZuVW9HJr9HJrmuRW1AaaUO6zkpqAdf9nIWqU9UpRuc9qSt1XUB9gQku41Wv7Sb8VIp3MAk2QOQ0SU0GGDEJU57eeKq/VNPiup1GygZYQi98VotYQU1pDTNgbZIzefzWNPiup91wqjkKVOc6hZMdMirfNoNBmKnlWX5Nl9jnpxp+Ssm4syWs/JmmNUNEct+oj4lePInH1KBJWfkTssmFEGw0hxmg48ctGkrjyIxJXfkT8spHsMRpO9OLBhnrtwa+h7ENfEZLNGYR09kChIW7eIIIWDEa6aCiyxSMJMxqF1OgjghYOI2D+EPzmDsJ39gD85gwhxGgMUSaTSNw0E4XxJCRLx+E6awQO04Zg+9VArD9/D4tP3sJkzJusGflHVg3/V5E1I/+E8di/YPb5O1iNfxunz9/C54v/InDyBwRNEUbZegQmcNrbSKa9j2Ta+wRN+4DAqe/jP/ldJFPeI/ibAUhnD0Q6eyAhs4T666Dp74gf5zflLXwn/yd+099GNm8gkctGEr1iNNErRhO7ejSJ68eSZDyO5HVjSTEeR4bZ52RbTCTH8gtyN02k0GayIQmaTsXO2dS4LqDOXUh8eqhzF57V7p5P7e751LkvQOOxhEbvZYakZzWN3stocF9MndsSqpzmU+EwhwqHOVTumkeV03wKbSZTbDsVjccS9gauptl3WR+MRBnqEaIWn0U0eS0Q8J6H3msueq/ZNHnPocl7Dq2+82nynkej+2y0brPQecxB5zEHze6Z1LpMp9blGyqdvqHYYQqFDlMp2DGFDJsvhdprc4Eo03GEr/2Y0FWjka74iAiTz/CaPwjHKX/Fd9FwgleMQb5+vEGEviTK7EthZM18Ins2fkGcxcTX6Hm+Z+MXhv2h8YSuGk34+rHEWk4kwSBEPUlQrwx91Y8Eyy+JM/9SSJ0MMrTHShChWNvZZOxeQcbuVagk5pTJrCkN20JxyGbygyzJC7SgULqZojBbsiWbSPe3IM3XkjRfS5K9LUlwNyPJcyOZki2owhwole+iKtqV0ghH0rwtCLNbQqzTGrIlmykK3UFBiC2Fsm3kBtqQG2gjSlDPc5VUSIlUYTsoUe4UUDhRINtBgWwH6ohdVCjdKA7dRW7QdorDnaiI8qQ61ocSpRv5sp3khzpQrHShOt6bilhPiiKcKQjbSXGUK1WJvtSkSihP8CZf4US+wonGnDBaVZHUpAaKQlSdJKEizodChSuFEW4URrhRmehPY04Y5Qm+FEd7kKt0oiDKhcIYN4rjPMiW7yQxYAuZYfaool0pjvMgP9IZdaw75QneaLOD2adWUBbrRmmUK+WxbjSkS/i2WME+lZzmPBm6rGAOqCM4WhnDoTIFumwJzaoQNNn+VKd6ot7jJIpQWtAmUiQWJPhbEO+7sZffCtGpEl9Ol/pxptyfC1WBggzVhnKpLlRMe242RXG9KfI1brREc2dvLLdbYzhbGSRK0YVaWb+E6Z8J0Z3Didw7lMj9w0k8PprGo4MpXG9QcL4ihJu6aO61xHOrOZY7+15PifoJ0aki2gzz5eJxwLMl/Hi5kvPaKK7vjefhsSwefNdfimqTnalIcEa9x4mSJE+yIl3IjfemLCcCXWUa32pVHNtbybkjjVw98y2Pbp7m4Y1TPLlzjledt+lsu0L7g4t0PLpMZ9uV/jXdj18Xot7ESNgxetF2myc3L9B56xw/3jnN3e/rOFIRTWmMI9mBJqhkG8gPWkN+0BoKQ9aKFMnWUSRbR3GoMC5VEm5CSbgJpXJTyiPMqFCaUx5pSVW0lVic0FeIqmNsqIq2fl2IRAxCtMfa8Lk2Updoiz5jF00GIWrOFlrWdNnutKj8OFQexvH6WE7pUn4jRMIO0YmmBFGC+tJfiGQcLAvhUHkfKTIkRj3vD5bJRA6Xyvi2OJBvVRL25nuzN9/TMDInsC/XjZYcZ/QZjmjTtvcRIhu0yVvRJG0RarYTBWmsT7BFk7jdkIoY9mZSdgmtcnmeQsFBQS//cyFyR5PjLgpRD/o8b/R53mizPanP2E11iiuVSU5UJTtTneJKdYortcmuaDM8aEjfjTbDjcZMd3RZnjQaxtoaUpxENKlCA15fIdLnGmQoxxd9jhcNGU5UJtpRFmtJaWzvbam6JKFdT5u8VZTGhhQ76hJtqUu07R213LNNIN6e+kRHauMcqYjeRnnkdqpidlEd60LtHlfq03zRqcP4vjWbB9f28kvHdV48uMbfnz6CFy/g1S/w44/8+tMLfv25uz8/dvHLy05+fdEJ3c96BejZY/7+9BE/PXnAy7bbvGq/T/uti1w7foATrRr216lpqsxFo06lsSyVlspMWqsyaK1Oo7kyCX1JjwhFU69SoM1XoM0JQ5cnpTHDD32aB61p7hzO8uD7XC+OZjpztsCdB1o5j3QKwzhcL78VoR5B6hGip83RtDdF0t4Uye3qEFpiNnMs24WbdaH8UC3lVn0Y97SRPNBF87A5loetcX2kKOM1IXq4P4Enh5LpPJLK4WxnDmfv4kpNEHca5dzWhvODRmbYJTLcJTqazrPvDftEJ4TWtvbvs2j7LpNHB1PoPJFF22GhUOHbbBeuNYTz5FAiz46n0/59Bs/P5tN9TkX3BTXPL1e8lhI9u9GbEj27XC0WHTw7W8iz0yo6T+bRdSqfF+eKeXmh/HeESC/I0DVBiF5e0wgtdJer6LpYSueFYp6c7psS5QqydUbV52sUcKcpluMFPhxKcWHfnl4halLYoAvfLEpOkcdSKvzXoAkz/x0Z6o9ObiGOzvWgC7MUpag20IQKr1WUuq9AJ7OgVW5Nq9xabLDrL0gbhVepBbogc7T+Jmj8jEVqvddQ47kajc9aWoLM2CvdyF7pRoMECewLMaE1cL0gQ14rDD8Ez6XUYSbqbdMotJlMjtVEMi0nkGH+Gelmn5Ju/Anp68aSsno0SasE+elL3OoRRC8fQuTSQUQaDUG5ZDCKhQOQz/+A8HlCPXbEgoEoFw0ShGjB0H4o5w0mYn4v8nlDCJs3hLAFwwlbMJzQRSMJXfIRYUajCFkykuBFwwlaOIKghSOQLByO79wh+M4dgv/8YQQv+RuyFZ8iXfk5Acs/xW/JJ+ycMZztkwey5Yt3sRr/LhvH/hXjUf/OuhF/Yt3wP7Bu+B8wHvkHNn78ZzaP+wtbP/8r2798B5dpH+I+7UN8p35A0DRhvC142nuCBE39K4HT3hLlJnDquwRNe4/Aqe/iP/lt/Ke+Q7Bh3C1wxvsEznifkFkDDHyAdPaHhM4bSMTCoSiXDiNm5SgS1n1MwrqPSTIeR5rZp2RaTiDHqr8AFdtORb1tGmqDBFU5zaXGdR51ngvR+hih9Vks0ui3xPDeiAbvxTR4C+/1vivQ+66g0XsZGo8l1OxeTM3uxdR5GKHxWCruClU7L6By1xyqneai9ViExnMRGs8F6L0X0+pjRIv3kn7yo/ecj95zPk1eiw0Iz3Vec19D4zGXWpdvqHYW0qAqp+mUO0xBvWMyKttJ5NhMJH3z5yRZfkbCxnHEmo1Dsf5jIkzGikdRw9Z9jHT1aAKXfUSUxZeErv+MndPfYefUt/FfMhL5+vHEWkwizuIr4iy+It7ya+ItvyRp01ckW00SERMfq4kkbv6KeMsvURqPI85iImFrxhC2ZgzRZp/3EaLfsGlyPxKtp5K0ZQbJtjNJ2jaXFIcFZLutpCRoI7XKbZSH24jyUyq3RR1hS0GINdkBFmQHWFAQYk2e1IYMiSUpfhtJl1iRFWxDjtQWldyesujd1CR405DqjzbFH3WEo7gTpHRcSazretL9NolV27mBNmIqlBOwhUy/TeQG2lAcZk+pYVQuN3irKEXF8p3khWyjQLaDiujdVMd4UhXt0dsyF+pEdawPtYkSSpRu5MnsyQ7eTpHShYo4L6qT/MiX7yJfLjTKVaf4U5ceKEpRXXowrapI9Hly1DGeZEsdyJc7U50kYZ8qkvJYXwoj3ChQulKZ6E9dppTq1EAKY9xID7cnPdyeglg3iuI9yIzYSVKIHSnSbWQrdlEQ5UKOYhdpsu1ky3eiinQRxu1iPahO8qM5L4yDJVHsL4qgKVeKNjOI+jRf9hWGcbBESUu+jIoEVwqV9mTLbMiW2ZAWtInUQEtSJBYk+28kwd+ceD+zXrz788bBHGdOlfhyvjKA85UB/YToQq2MS3Whwn2g5l4p+qE5ih+ao7jREi2Mw7XGcLk+jNPlAZwuDxBToqtauVCd/U9G5u4cTuTOYUGI2r5Lp+1QKvf3JnC+IoTrDUKr052m2D67RCk8PpYt3CQ6nidK0cOTKnHh9rdC9OSkirMNEdz7LoOHRzL7S1HSLhrT3ahLcUcV5UCazI4MhRM5sR6UZoZRWxiHviKDA1oVx/eWc+VUE1dPt9B28zj8/IBXXTf7SVHX46uvSVF/bvHs8S06n9yl88ldXj59yI/t9+i8d422K8fpuHKUByeb+OFgOUcqYqmIcSBPtpGsYFOygk3JlQnkhZpRIDNDFWqOKkyoWVYrLClVbqIsyory6M1UxFhTE7u1z5iTMC7XI0MVUZv/qRBpE7dSF7tZlKu6xG00ZjiL6VBztof4g/d+dSBHqyI4qUngtD6NU00ZHNen9QpRU4JBiF6XIbFlro8Q/Zae5wdKgzlU0ssBdQD7Cv3Ym+9Na56HeINnf57AvlwP8bjsa0KUskUUor4jhfUJ26hPFEoD6lKdaEh3QZfrQVO+F3qVMO7Wwz8amdPnefeTon8kRD0FBposd+rSXalKdqYyyYmadDfqMr3QZHqjyfRGm+VLY4Y3jRneaDM8DILkTkO6O/VpriIN6bvRZQs7Xc15PjTn+aHP9qElx5eWHG90mS7UJG6jNNKcPNlqMvwXkeo7l0y/BeQHG1EVbYIm0RJ9spXQwpe0hfpEQ2V7nI1BhnZQG+tAbdwuahJ3U5HgijrGmULlLqqS/YR54UwZB6uS+fXpJX7pugbP78JLw0gbv8Crv8PPvy9E/NTNLy87+Xt3OzzvgOdPekfiuh7xqv0u3fev8/T2JS4ea+VoSw26slwqchKpyI2nRpWItjQFXXkqTeWphmQoDo06Fk1RFA2FkdQVRFCfHyHIUJYUfVYw+lQfmpPd2ZvkwpFMD07keHC1LIDWWGuulPrxbN8eUYQe6SJF+kuSkBy166N52hTL02ZBijpaYujYG8uxjJ0077HmWmUA1yqD+0iRgge6SB62RPeToscHMvqMzWXQfjid9sOp3NYpuNUYQUuSLRcq/cVDrT9oZNxtVvD423jaDyfz9Ls0Oo71Hjl9elyos358RJCix4fTefBtAnda47mpi+ZogSdPDiXS9X06T4+l0nUyh+dn83l+vpAXF0t5cUVIiboNKVHXDSEl6rjSIApR18VSOs8V0XEqj85TOXSdzuX5WRXPzxXz8lIVLy7X8tPVXiHqkaEeIXp5vZ4X12pEKXp6rvA3KVEeT08VCCN9p1R0Hs/rJ0R9E6ImhY1Qj23YC6rwX4faeznVQevRR1jSpLD6XwtRPymSGFPsakSN33pawq3YG7HlnwiRUJqgD9lIo2RDPyFq8F1Pnedq6r1WoZcY0xpizl7pRvYFm7Iv2JT9wSbsCzKmxX8NOp+Vwg++Tgsot59J0dYp5Ft/ZahiHt9PhlLX/E2UocSVHxG3YiR7lg8XiV4+BKXRQBSLB6A0GkjEogGEznufwJlv4T/tL0imv4Vs9vtELPiw3+FUxQKhGlu+YDDyBYOFZrgFQwlfJIiQbOFwguYPJXCBYQTOgM/84f1Z8BH+S/5GyMpPCVszAc/5o3CZOZwdUwZgPeEdTMe+icmYNzEZ/WfWf/T/WD/ij6wd+q+sHfwGxkPewGLUv2H36X/i9PUHuE35kN2TP8Bjyvv4zRhA0KxBYgmCzND6FjjtrT5CJEiR/+S3xPTHb0qPEL0njsCFzhuIcvFwlIuHE2k0jNgVI0lc+zEpxuNIXD9WlKHE9WNFGcrb8hUq2ymot0+nzHEW1S7zqN29kNrdC6lzWyRUXfssE0WnR4J0/kY0By6nNWgFeslSdH7LaPRd2kuPCLkuoMxxFiWOMylxnEmF81xq3Reh8ViCxmMJtbvnU+U8m2qnmei8FqL3W0yrxIhW38W943C/kSGBhaIQ6b0XoPOaj9a7lwaP+dTsnkPFrhmU2E+hwG4S2Vu+IGPTeFI2fkK8iXAjSL5qBOGrRhCxdhRKk7FihbXCbDwRpp8SajwW6doxyNZ9QsiaMSjNv8R/6SjsJv4H3guGErb2U2ItJvXKikFgUjZPJtV6ikjKlkmkbJlEkvXXJFkL0pSyZQpK43HEmE9AtnIU8nVjibMQUiJhfG5yH6aKxG+ZTqr9XDKdjcj1WEmhxJTiYEsKgyzIkZiTJTGjOtaJgjAbckM2owq3pSDMhqygTWRINpLmZ0aa30bS/S3ICNxEjsyG/Ah71DHOVMS7UZfqQ0O6hOokH0qjXFHJHUny2SgIU5ANGRIr0v02kS8TkqBUr41k+VuJ8pPlb0WyhynZks2URjhSu8eNsihncoO3khW4BVXYDmriPKmMcROrt9XhTlTHeFJpkKKew6z1yYHUJQWQJ7MnXWJDtnQHRUoXdFlS1NFuZIXakxUq7A7VpEqoSw+kLN6L4mgPyhN8aciQUpsWRG1yAGWxXtSnBnG4LB5tRhjlsb4UKF0pULpSkx5EXaaUkiRvMiN2CuIT60ZFmj9VGQEUxXuQIXcgQ+5AQawbpQle5CqdyJbvJFfpRMkeD+rSA9HnhdGYI+OAWsk+lVwUIm2WcNy9OtmL3LBtpAdvFukrQ/9jIWpK3sZJtTeXakJEIbpUI+NCrUwUoqtaeW8ypI/ux61mISW6oY/kXHWwWK4gfpxOKUrT3X1x3N+fyP0+KdHtg0nc/S6FB9+lCgu9hzN5cjBVaLurD+cHrUJoujPsLN07IBxpfXgsg4fHsgwV3MI9op5F3o7Twrjc07PFdF4o4afr1Zypl3OhMZJHR7N4ejyX9u+zuNEcx/HSIPbnedOc7UVdijvlSbspjnMjN8qZ3Gh3sqM9UadI0aoTOVCfS0tlOt9q8jixr4yzR+q5eX4/D2+coOP+eR7eOMHje2d41X2HX358JBx37Tn0ahAhkfbbPGu/LYpR9+PbvHh0g5f3L/PTnQv8dPssr25/z4PTNXxft4fiWEfSpVbkKezIVdiQq7AhL8KGfMVWVEobVEobCqO2UhyzldJYW8r22FIZZ0fVHjuq47ZRF7ddTIeqoq0pj7SiPNKKqmhrauNs++2G1MVvFQ+Y1kVbUaE0pyraCk2KA805brTkeNKU6y3+0L1PJeFgmYzjtTGc0SWJQnSiKYNTTWmcanpdiHrqto83RHK8IZJjdUKT3GFDY9zvcagkkAMl/hwo8uVAka+wL1TgJYpQa54H+3I92JfrJdKa40lLtpsoRI2ptkJpgmF3qC6h57CtDbVxNoIQxe+gNn47NYk7qEt1EhIXw86QrsBHLEz43wiRNsddoI8ANWS6Cbd+MnbTkOlGXbqQCFUnu9GQ4YUuxw9dXiC6vEC0ORJ02RK0Wf5oMr1pyPCiPt2T+nRP6tLcqEtzoz5VSI+as71oyRG+p3UZ7jRluKNPd0WbuovaOFvKlOYUh66lKHQFBUGLyPCaRbLrVJJcppDhMZN8/wVURaxBE2uKJt6Cuj0W1MRaUhNjTU20LfrE3egTPCmN3EVNegAVWcEUJvmhTg1mb2UqV47U8ePDc/CqTeDnJ/DzM/i5C356AT/+aBAhgb///IK/v+qGV8/hVRe//viMX54/5VXXI35sv8dPT+/yy7P7/Np5j1dPbtB+4wy3zx3iwnd6jjaX852+lKbKbCpy96BVJ9NUnkpzdQb6yhR0ZYloS/agUcfSUCzIUG2+nNrccOqyhTnnxvRgdMn+NCd705roxv4EZ/bH7WR//A4OJe7gWJojzZGbuFUVzEONggf1ETzUKHioUfBIG8EjbQRPdEoDUTzRRYmpUE9C9LQ1iictkbQ1RdAcbcn3mY5cLfPnh6ogbtdKuacJ574uggfNSh7uFaRIaJ5Lpe1glsChDLEQof1wMu2Hk7lWJ+NIris3G2TcaZRzp1HOPX0EbftjaT+YKAjRkT67RCfyhH//juXw5Gg2bYdSeXQwxSBa6ZxR+3NG7UvH4WS6j6XT9X06L07n8eJcIS/Oq3l+uUocm3tuEKLOH/R0XtXw7HI1nZcq6b5UTtf5Yp6dzheE6GQO3WfyDElTKS8vVfHTVY2QEv2G59c1PL9eT/f1XiF6dk4tjs71tM51iEKUz7Pvs7mlj+FUgS/fpbjwbaw9+yLtaFVsEYVIL7dGG2ZFXYgphe5LKfNdjU6+iSa55e/SK0X9ixb6ClGjzIKGwA2Uuq+g3HMlOpkF+yO20BK6ieYwi99HZklzsCBEWn8TtL7GIvUeq6n3WEmjz1qaA9azP8SMg1Jzvg00psV3tWEfZDaFNlPJsfySbPMJZJtPIGfjRLLNJ5C5YTwZG8YJIrReSIUSlo8kYflI4abNipHiTaHYZcOIWTqUqCUDUSz8gIhFAvKFwiHQgJlv4TPtTby+/jO+k98k8Ju3kS/oEYORyBePQL54BOFLBGSLhxO6ZARhRqMIXTKa4EUjkSwcjs/8ofjMH473/OH4LhyF35KP8V08Bs/5o/CY9xHuC/6G65yROM4YjO3X72M1/m02fvIX1o3+E2tG/pF1I//I6mH/yspBb7Bh5B+wHvsm2ye8g/OkD9k9eQAekz/Ec6qwBySZPojAmYMImTmI4G8GCMnPlHcJnvaOiP+U/8Rv8pv4TX4T/yn/if/kt/D9+i/s+vgNto14A4/OAvAIAAAgAElEQVSJb+I/9b8InvkO0jnvEzLvA8IWDiRy2VDi1owi0XgMSSZjSTUVkqD0jZ+RvvEzodDAaiL5Nl+jsp1Csf0MUVZKd86i0nUOdZ4L0fktQ+e3jKaAFegNNAev4NvwdRxSbuA7xQYOha/nUPh6jihN+S7CjEPhJuyXrqM1aDV6P6EZrkd4ShxnULrzG3HvqMFjPhrPBWi85lHrNltsemtwn4XGo3f0TaBnJG6uYfRtHqV2k6hymE6d6yxq3WZT7TKLcudvKHeeRbnzLAodppK55QsSzcexx/hvhC4dhM+svxK+bBiRq0cRY/IxUSafEGXyCUqTsYZkaBwxFobDp+afE2E6HvmGz5Bv+Ex8H2b8KRGm4/FfMpKtE/6dwGWjUZhMeE2Ikq0mkWo9hbQtU0nbMlUUoh4p+m0C1DOWJ1szVthB6qnN3vgVcVu+IdFuNukOiynwWEupvxklAebkea9DJTGnSrGdungXSiMdyZHZkCoRRKc81pnyWGcyAjeR5GNGit9GUiUWJPuak+xtRlbgZoqU9lQn7KYh3Q9NpgRNpoTqZC9UETvJC3cgO8SOjIAtpPpvIl1iJQpRVuAW8mV2FIfZkxe0lWzJZlRSO9ThDpRGOFIo20FuoC1FoQ6UK52piHSlKNSB3EBb8oLsqI31QJvkx/8n7T2jmz7w7O/8d3d2drbNTHqBAAkBJqTSS2jpQOjVFQPG4N57lyxXybIsV7n33mRbttxtDDam9xYgdDAGNwKkfp4XP/mHnWQyu/u8uEeybOn4HM7h8OHe773aGHfh58IcxJa50mg3CiNdKIx0oTLWB71GQm1yAIVyZ7JkNuRGOFCXGkR9moRilTspEiuSgywpj/emMTuU2tQgtEmBlMf7ok0KpD5dRmWcL7kRTuRGOFEZ50tlnD+1SRJK1d6ky2wpifOkOjWQ0ngvUmRWZERYU57kTU16ABXJPmSE25Itd6Qw1h1tSgDNBZE05IRSmy6hItmP9kI5LXkR1GdIqUkJpCbJl4o4D4qVLuRG2JEp20WadCeawG0kB5iTHGBOkr8ZSf4mv6kEP+Mxivc1GaNnmhKsOJDjwjmthLNVQeIN0QgQjTg9T52hmDFAdLU5WrwluqAL41Rl8K9uiUZcohvtKnFzY7RLdPNAsrAz1K2hrzud/oPp3GyN4aJWxoXaEGH/qEXOtVYFN/aquduVKELRnSOZ3DuWLeTWTxTQf7zAsFfxFIgeni/namci5/UKbu/T0H8km6FjOdztSmbwaA7HyqU0aZxpzvCkIc0brcaTskRPcmNcyIl2pSDWm+LEQKrSQ6nKiqA2Nxp9SRxNlSl01udw+mA9dy71MHD7DH03Tgjtc70XeHD3Iv29l+nvvczAvatjNAJEIxruvy6ULvRe5smdi3x/+yLf3znLtzd7eHLzAAOXWznelkFDUTilKV5kR9uRq3IgPWo3qRGWpEfsIEtuRb5qD8Vqa8rUNpSr91AZu4eq2Kcxp2qVJRXRFpTJzYWjdwMUaWN2ijdFWtV2qmMtqI7ZRnXMNrTKbegSrWjJcKY915uOPB/a8/yE3Z1cX/YWBAtApFNx/DeAaCQud6QpToShg7poemrlHKqN5LBOTk9NBAe14fRUhNBdFsy+4kC6SoIElQbQVRpAZ7EP+wq96cj3oD3XnfZcd1qzXWnJcjE8utGa6UZrhgdtmd6CRCByEAdN6+IshO0htZmwsRRrQXXsDqpVltTE7kYXZ01tvDXVCbbUpTrTlOUhNsmJMGTQaCASIMjHsOXjOQZ+6jNcDQ1uTyFotGpTXajRuFKjcUeX6ok+w1eIuuUF05IvpSE7EH1WAPoM31FA5E5tipvhfa7UapxpSHenOcOTlnRPWjM8aEl3pzHZiWqVFeWRZhSFbqRQutZQ4b6cguDPyPdfSqrbXJIdZ5DsOIM093lk+3xEseRTysJWUh65lgr5ZiqiTKmSW1KncqIp3pu6hEDy4/0pSJPRpE3l3OEGfhi4ws/f3oJHt3k8eB1+6IcfBuGHYfjhW8ENMujH7x+JMDQaiHg8yI8P+/h+4A78MMgPQzcZvHWOO5eOcOVEByf313CgqZj2miwayjQ0V6XSok2jsVxDS0UKrZUaGiuS0JepDSAUg65QgS4/itq8SGqyw9FmhFKTJkGvkdCUHERzgg9t8V50qF3Zq3ZkX6w9+9TWHEi04UiaA21KC46lO3K1Qsq1qhBu1YQZwCiCXn0kfQ1RBinoa1CIQDSi+60KEYjOFnnQrrbgTKE7lyv9uaoN4oZOyh19GHeaIrjbquBuu4o7HXGGwdYUEYr6ugVXZwSKBg8k06Gx4Xx5INfqQ7ndHCXUgrcrub9fPcolyhBGWo/kC6OtR7K5fzCTBwcyDJ8n6JpeTk+2G/faY3nYk8TwwRS+PZrB45NC7O3RuUoeXRAa5wSXqEXQJT1DF2oZOq/l4flyHp4tFgDoZA7DxzJEp2j4ZAEPz5YaXKJ6wRH6FRDV8/DS6NicEMEbOJkvts71H81h6Fge3x7PZehgBjeaojme7/0UiKIt/y4QlXivodhrNbXSrTSFm/6fgUgfYkJ98NOmuLqgLbSGmtMetu03Yag1zJS2EAGIRjaF9L6baPQR1OC9Eb3XOhp81tPkt562gI00e6+m1vFTSnctpGD7HHJMZ5Bh9B6ajW+PUfKGaSRvmEbK+ilo1r1Fwuo3BBBaIWwIjThC6hWvE7t8PDErxqNcPg75Fy8T+ekLRHz2AmGfPo9s2fNIl/yVwEV/xn/xn5F98hLhn79G5MrXiVo5SSxBEAsRvhIUsXoyEaumELZyCtLlk/H/bAI+n03E57OJeH/+Jt6fv4XnZ1Nw+3gKzkvewG7B6+ye+6pQkf32UwBaM+FfWDX+n1gx7hmWv/IM68c9g/mUP2HzwV9xnvsyrnNexHXWC7jPeg7vuS/hN98AQgtfQbLgFaQLX0a68GWC575A8FzDBtD8Z/Gf+Z94f/AnPD/84xj5zPwPfGf9p+gShX3yKtErJqFaNQnVqgnErJlE3PrJaIymkWY6nQzz98iyeJ/s7R+Qs+NDcnbMJHfnLPIs54iOUKmt4NhoXT8V5PE5db7LaQj4ilbpujHaG7aeLvkWDsWYcCjGRICgKAGMeuRbOagw4kCkEfvCNrFXto4OyRraAr+i0fdL6j0/Reu6lEqXxVS7LhUAyGMZ9V5L0Xsvo85zEXXuH6FzW0id+0fUeSygwWOhQYvGSO+2mHpXwVHSOi6i2nUp1e7LqHRZSqHtQjJ3ziTJ/H3ijd8RoGfDW8g3TiX4y9eQLB+Pz7LniVo/jWhDPbZi83Tkm95+uuNj/iEx5h8SbToDhcmHKEw+FHd95MYfiGAkW/c2jgufw+uTcUhXT0VtOlMEopE7n9FQ9EsgSrCYLcJQnNkMFJunE7J2CiFrpxC26V2iTWcRv2sxqbafkemyinyvDRT5G1Ml20FNpBX10TZURe6iOHQnpZF7KFU4UBgl/MM7JciC7LDdVKrdqFS7kRu2W4Sh9GALckJ2UhRpTYXSkfpkL/SpPtRpfNHGu1MW40xhlB35EXbkhdmSLbEiPWAH6YEWZAXvFF2ekeejixOyAneQJ91FaaQdFQoXEYqKw+2pUrqhjXGnONyefOkeisLsKAqzo1zuhDbGnVK5i1CooHRHG+eNXiOhNNqDXJk9hZEu6DSB1CT5Uyh3JifcnkK5MzVJ/jTlhKHPDCEj1IbcKEe0yf7UpUvEm6A8uQtFSg868hXoNMGUqbwojvagQu2HTiNFmxRIvsKVzAh7chVOZEXZoQnZhSZkF1lRduRFO5KrcCBX4URhrDsVyX7UpAWxtzSG5oJIdJlSatMl1GdIqc+QUq0RCh6KlS7khNuSGmxJcoDFLyBotP6PQNSRaktD3E5OlPpxTisRHaKRG6IRILrSItwBfdOqGgNEo2HncqOcszWyMS7RRcOm0PW2GG60q7jRFsfN9vjfASLhfzP79idypjKYM5WBIhBdbZFzvUPJ7f0J3O3RcPdQGrcPp9F7NEus3R4NRIOni3l4vlx4fqqAc/VyrjTH0n8km8cn8xk+msPw0RwGDmVxUa+gLcuTxjRP6lI8DVDkTkmcO0VqD/KiXclTeVAQ601+nA+F8QEUJgZSVxhLR20WR9pLuXKqnVuXe7h56SC3rhyl7+ZZEYge9F0do8EHV+nvv0p//xUG+68wNHCVoQeXeNh3gW97z/Po7nke3T0LQ5f49u4Jvn9whh8HztJ7uYPT3cV01CaiL42mOMWHTJU9mUo7slW25KrsyFPbURRvR0mcjQBEqj1o1bvRqndTFWtJudKC4igziiJNKZabUBZtRrnSwiBzypXmVMRso0q5jerYHejidxlgyJN9Bf7CzU5REHsLA2krCKKjMJj9pWEiEJ1sTuVES/pvAtEIDB2oieJATRQ9NRFPVRXGgXKp6ASNgFBXqR/7SnzpLPais8CD9jxXWnOcac1xpjnTkcYMe1oyHGlOt6clw5XWDA86Mj1FtWe40ZxqR0PyburiLNCpt1Eba3A+1OZjgKhWvYda9R50CXYGIHI1VFf7/i4QjdRtC6OmnqPAxxldmrNw65PqjC7FaYxqU0fkQm2K4AzpM4RmuJb8IFGNuQE05PiLwNWQLgyn1micqdE4U6txpibZAV2KE/UaJ/QaJ/QaB/SJdtSqLCkNN6VQspECyRqKglcJle3SLymWfkxhwBJyfRaQ7jKTdJeZZLjPIcN9Fjl+8ymSfkxp+ErK5RvQKs3QqazRxTiij/WlISWco22l3L1+HL7v5fvhm3z/6A4/f3cfGBb00zA//zDAjz8M8NNPg/z4w9DflQBNAhD9NNTLd/03eXL/CveuHuPC0SYO762gsz6H9poMmipT0JcmUl8SR3OVho6aNForNTSXJ9FcPuIKKakrikZXqDDE5MKpyQ6lOiOEqtRgalICqU/yoznBhya1B62xbnSonNgX68g+tS1dsdb0JNhwNMWeTvUO9OFGnM5152KxL9e1Uu7UhYsO0S/11DESNLJX1N8WzR19GO1qC3pSbbhY6sOVqkCu10i4VR/K7aZQ7rREcrddxe12wVG/u0/zd4BIw902NbdaYjiU7cKFiiDutMjFCu6+zliDk6Sh/2D6GCB6cCSX/sO5IhQ9OJDBg+5UBrtTOFbow4WKIAb2x/HwsIahQymjXKJSoT7767FA9PByg1DLfbGGRxcreXyhjMfninl0Oo+HJ7MYOi5A0eCJXAZPFTB8toJHF2oMQDRK4s6Rjm+/1vLthQoeni9n6HQhQ6cLGTyR/ysgGuhJ50ZTNCcLfenRuLBPbcte5S7a5TvF2Fxz1E7qQ82plW6lRrKFEu81VPhvQC8z+h8BkX5UFfeIRhcslHmvodJ7LQ1BW9kbueM3YMiY1jBT2kNNDbdBxkJ1tt9GGn030OQjqN59NVqnz6ly/IxKu08otJxPjukM0je9Q/qmd0jbOJ20jdNJWT+NlPXT0KybimbdVJLXTiF57RQhFmeAntjl40UgUq0ch2rlOGJWvCZKufzVMUAkQJHgEkV8+SryVa+jXP8Wqo1TUKyfTOSayUStmixCUORXbxK1arIIQ6Gr3kK6fDIBn07Ce9nruC0eh9NH43BY9DoOiyZi99EkrOaMZ/uHL2P+7gtsnfZn1r/xR1aN/ydWvfoMq8f9P8EVmvJHNv7t3zCe9kc8FryK77yX8Zr1PG4f/hWvWc8SuOBFgha+IkKQZMErBM9/mZD5rxAy/xWC576E/4xn8Z/xF4LmPEvQ3L/gO+NP+Hz4b/jM/BN+cwT5z/0vghf8BdmSF5B/Pg7Vyomo10w2xOGmodn8NxGEcnZ8SL7VTIqt51BiM1eow7YVmuEq7JdQYb+ESoelVDt/Tq3bl+h9VtIQsJrmoLW0yjayN3IzXQpjuqNNxMfuaBMOKo05rDLjcKwJh1RGHFRsoUe+mQNRm+iO3MjesLW0StfQELiCRv8vaAr4kga/z9F5fUyNx1Jq3ZcaIOhjAYQ8l6L3WizUYXsupM5jATr3+QbNpd5tLvVu89G5zkXnOpda1/nUus6nxnmBoR1uAUW28ymwnkvO7tmk75hBotl7KDdOIWLtZCLXvUXUBmEkNWrj35CtfhPJV5PwWPI8IasmC3tAWwRFbn6HqC3vIjf+gBjzD4m1mEmsxZxfSbVtFjFmM5Ebf4DSeCZBKyfjsuh5gr96E/mmd0bB0IckmQlK3jYTzSgY+iUQPR1aFdyg2G3zSLH5lByXryjw3kih32YKfLaQ57uFfD9j8vyNyQ8wpSR0J+VRuykJsyJHsoMc6S5yQ/aMcnQsRJAZcXRypLsoirSmUuVErdoVXZw7ujh3tGoXSuT25IXuNmwC7SE/zJbCUFtygq3ICrQkJ1iAn5EShdEFCiNbRPkhViIUVSndRCjKl+6hLNKRWrUn2hh3isLsyAm2ojjcnhqVBzUqYZC1KNyRvDB7SqPdKI/xojzGi9JoD8pjvKiM9xahqCTGXRxLrdYEUJ8hpSrJT2yZq0kJFKNy5fG+lMQKtduNGaFUxfuTG+FEucqX+tRQGrLC0CYFkhFuS4psDxkR1uTHOJEf40RGhDVZUXaUxAmukDYlgOrUQGrSgkQQqkj2oyzBm1K1J8Uqd/LkTmSG2ZIm2UWS/zbifcyI9zEjwc+UBD/TfwhEyX6CknyNx+hXQLQv05GKSCOOFnlxvlr6KyAaaZobAaJrbbG/AqIRl+hqczRf6yN+3yX6HSAaic0NHMrgflcSF2vDOFMZyOX6ML4ZcYnao7nZGcft7kQRiu4cSRdHWkdH5gZPC4fA947l8uhcKZfa1FxoVHLvQLoIRI9P5jN0RIiP3Nqv4XBFGB35QYY4kje6FF8qEz0pinEhW+5IVpQDmVFOpEc6khrhSHmaDF2BitZKDT0tRZzqqeFYdw0XT7Rz59oJ+nu/NgDRlVFAdIXBB1cZ7L/CYP8lhgauMDz4DcP9V3j44CIP+y7w6J4BjO5f5PGDSwz1nuHu1cM8vH+GR32n+GHwPL2XOznUnkN1fihFqT4UJnuSE+9MXpwz+QlOFMU5UB5rR2WsDVVqa6riRoDInGK5CQXhWyiKNBahaLRGoKgm3pLGFHvactyEqFpxIPuKg4VWtyKJMPhZKGV/eQSH6tQcb0zmRIsBiFoMcbmmRI40Pd0b6qmOeioDDB2oDh8DRJ3FfkI8rsTXAETe7DcAUVuuC81Z9jRn2dOQboM+zZqmNBua0mxoyXCmNdOFjkx3QVmutGe40Jxqhz7JCp16mxD/UplQrTJBqzJDqzIToag2zoraeGt0SQ7UJTsKEbScpxtDvwdEjVle1KV7CBG2VBcBVlIc0WocqNU4UqtxpCbZgZrkUV+nCKpNdUGX6k59ujdN2f605AfRWhBCa0GICEQCDAllCo3pQqHCyOfVJDtQk/h0OFWXYEN9wh6KQ40oCd9KaegWimUbKQpZYxj1FYCoKPgTCgKXkOe7kGyv+eT6LCDXZwGZXnPI9P2InOAvyQ/bSJHcjBLFLhpSfOjIDuNSUwHDFw7AD/f46UmvAEE/DsOPg/z4XT/8OAg/DRsg6CkQjf76xx8G+PmHAX7+foifvx8FRE/6BSAauM75I80c31/NvsY8WrRp6EvjRTWUJ9BSnUyHLo3WqiQxGvdLGBKcoXBqc2TUZkqpSQ+gJtWfOo0vDQmeNMd50hrrRnusE50qB/bF2tMV+xSIuuOsOJBkRY10HYdT7Tmd687VymBu1cj+T0B0tyGcCyXetMaYc7rATXSJrumk3GgM42ZLBLfaFSIQ3dmbTO++NO51pY0CIgGKhg+mcbdNzdE8D04UeHGjIUJwidoU9HbE/OKWKEOIzBmA6MGRXO4fzKavJ8PgFKUz0JPO3TY1+1PtudMiZ/hgMg8PpfLwSAbDx3P59nSJMLJ6cbRL1MS33zTx7WWhEOHRRS2Pz1fw6Fwpj88VGqAoh4HjWQwcNxQinCz6bSgaBUTDX9fw8ELVU8fpbDEPTxXy4Eg2D45k/10g6op9CkRtUU+BqE5mRo1kC3UyE7RBmynzXoM2YP3vxuZGA5H+F0A0UsNdLzWmOmATVT7rqPJaS0f4dtrDzWg1uEKtBiBqDzVmr8xYBKK2wK3CsKrPUyCqdPiUwp0LyTSZSerW90ndNB3NxrdJ3fBUo6FIs24qiavfInntFNQrJhLzxetEf/Yqyi9eI+bLcSIYjQaiERBSLh+H/PNXifjsJaK+EEoVYldPIm79FBK3TCfZ9D3ijKaj2DSN8DVvIFs1kfBVbxK28g3CVr5ByHJBki8nEfzFBAI/n4j/JxPx+XiSCEM73vsL299/VtB7z2My/S9snfZnNr/5H2yY+K+sm/AHsRxhw4R/ZvfMF7CZ/xJOS17Dc8lrBC58Bcm8Fwma8zzBc4WBVMn855HMexHJvBcJmf8SsnmvIJv3CiFzX0Yy+0X8ZzyL9/v/hdd7/4nPh/9OwOz/IGjufyP76C/IljxH+MfCTVTUZy8T+ekrRH8xntivJqFe9SZxa98iacM00ozfIdP0fbIs3id35wyKredQZr+ASsePxBpsrfNSql0+HXMb1OC1ika/NbRKN7A3dDN7I4zojjbjYJwFhxN2cDDOggMqM3rU2+hRmXAk1pxDMSYcjjXhcMxYIDoQtQmd91Kq3RdR7jyPcud5VLsLQ6eVTvOocp5PtetC6r2W0uDzMQ0+H9PovQS912L0XoIjNBqIal3nUuMyB63zbKoc51DlOIdKp3lUOs2jwmE+pXZzyd01g5Rt75Jg/DbKTZOJXDuJ8DVvELF2MmHrJhO+firh66eK7s9IQ5zvF+Px+/J1AYC2vo/S+EMit75LlNH7KEw+RLVtBrEWM4nbMY+4HfOI3zmfRMsFxO+cT/zO+ai3zxXgyHQ2sWZzcF/2Et6fvkbomsmoTZ9uBI0AUZLZhyRtm/kLIJpDgsXspzBkMQf19vkkWC0h32sDuvCd1EXtpjZ8F+UhOykPtaQ81JLSMEuKpBbkBJqT7mNESZgVZVFCxXWOVICZkaKCrOBdZEusRBAqDLehRG5PVawzujh3amJdqFA4UBS+hzypADdZgTvICrQkT7KbApm1ADPBu8kP3k1hiKBimTUloTYUyHaTJ91FTrAledJd4jjriFNUHG5PZbQrldGuFIXZkS/dQ2mEA7VqT5pTgiiNcCAn2IoCmTW6OG/qEvzRxnpREOFIQYQj5TFe6JKCqIz1oTDShaJolzFQlB1mS3aYLcUqd2pTg2jMDqVU7UlulCPl8d4UKT0oVXtTHONJbpSzGJUrU3mRG+FEWYwPjenhtObJacgKI1/pIhQkxDhRlyWhtSiSIrUbhbGu1GVJaMqLEGu3yxK8KVJ7UBDjJlRwh9uSLrMmRWJFgv921N5mxHmbiDD0vwWiJF9jEn2MxuhXQHSkxBdd7E72ZblwrCxAjMr96oZo1C3Q1eboX20Sjf7eiEs0unFO3CRqixHKFTrjBO2P53Z3Ire7E7lzIIl7PUIz0oOeFK61KDlfG8KxMj++1ofxTZuCa20xXG+P41ZXEncOCEDUezidvmOZQvuQAYgGTxYJGxrnisWh1uEzRRyvknG9PYHBw9k8OJDBt8dz+fZ4rpBFP5FP39FcLjTF0VkUJLRyZfqhz/ClVuNFaZwr+TFOggWocCRd7kRalCOZMe6UpkjRFSjprM2gRZtCV3MhZ440cPPyEXpvnWXowRW+HbjBk+HbDPdfpe/OBe7dPkf/vQsMPbjEo6GrPB68ypP+a8KA671vhD2jvssM913m4f1LDPd9LejeeYbvnWX43ml6r+6n93IHl05Uc2RvLtX5oRSn+ZMV60SuWmjPK1PZUhFnS2XCHnHPpjh6K3mRGyiM3Eix3IhShTFl0SZURD91iMpU26hO2E1jhqPgDo0Cos5iKe3FIbQVSmkvCWN/lYLDDYkiDAmPqZxo1XC0KfHp+Ko2kp5KwQ3qrgrjQHW4QaH0VMk4UC5lX3Egewt9ac/3YG+RN53FXuwv9mJfoSedeW505LjQnGFLY6o19Zpd1CVbok+xojHVmtZ0W9oyHIUBWYPaMhxpSrGmPtESrcqMKpURVSojtLECEI24RDXqncJIbYINdcmONKa70pTlJd4FjYypjlaTYfS0MdePukxPwx2Qk6gxwDIKhGo19tRq7EUgEn7exRCZ86Y+05/GHAnNBaE05QXTkOOPPtNb+J1SBfdHl2BjGEwVpEuwoyZuj6B4oUCjUm5GcdgmikLWUSBZRX7wcgqkoxT8GXmBn5Djv4xMn8Wkec4nL3AZuQFLyQxajtJrPWlRjhRrgmitSOT6iWYe3TwBj2/B49vw3T1+/K7foEERbn78YYgfvh8cox+/GxTcou/6+enJA77/to8fH93npycP+Pm7fvh+gIG733Dj6+NcOLaPI/t0HN5bwf6mfNprMuiszaCjJo2OmhRRbdpkEYZ0hua4ugKFWJ6gyxc2huqyw6jLCqEuPQB9qg/1yR40JLrSHO9Ka6wL7bFOdMQ60KmyY7/Khv2qPexX7aE7bg+dqh3sj7eiU21JTfBa9sfu4Hi6PVdKfbmpDeZObQj36sME1UVwry6CvkZBYwZcW6Loa1NwtzmS+60K9iVY0pW4i+vaYC6UeHNNJ+V6Qyg3miK52Ro9Foj2pwg3RF3pT2VwdAa6NNxsVnC6zJ9L1RKu1sm42xrF3VYFvR2xDBiAqP9gOv1Hsuk/mk//0UIeHMnn/qE8+nqyDAUL6dzdm8hQTyoXqyScKfVlqDuRoR6N8P4jmQyfLDDsElX/JhA9vqzjydfVPLnw1CV6fK6Yb88UMHwyj8ETuQwczxE3jr69UMV3l3Q8udzAk8sNvwIi0SUyANHwmSL6j+dx3wBow0dzGOhJ5XqDgtMFvhwyANG+6F10yHfSFrWD1sjttEZupzHMjHqpsQFitlLhu3i5uIcAACAASURBVIYq/3U0hBrTGmHyK41AUUOUGQ1R22iI2iaCUV2YYZdIZoReZoROspm6oE2Uu6+kOcSYzqjttEiMaJFuESqzZUZ0hprQGWoi7gjVe3xFtfOXlNl+TOHOhWSbzyZly3skb3znV5E4zcZppG6YRtrG6aRueFt0iBJXvonqs/GEffQ88mUvo/hUqMdWfj6emC+EOyHVSuFmSPnV62KTXOTnLyNb9iIRn76CYuUEYla/Sdz6KSRtmU7S5ndRb/wb0RumErVhCuHrpyJZ/QbBqyYh+epNpCveEAHI99PX8f54HJ5LX8Ft0Su4LHgJ29nPYfXBXzCd9u9sfuNf2DTpD2x+41/ZOvkPGL35B7ZM+mc2vPoMRhOFmyDrD57Ddd4reCwcj8dHr+Hx0St4L3wJvwUviHdAwXOfQ2IYPw2Z9zwh855HOvc54fnsFwiZ/QKSmc8hmfkcgTP/SsCM/yZw1n8RPO+vyD56lvCPX0D+xcvErHgN1cpxRH/5CtFfvIZy5UTi1r5F8qa3Sd36LqlG08kweVcsRSjaM5cSm/mUOwl3QOVOiym1X0y549KnkTjXT9F5fklL4Fo6pJvplG2lK8qELoUpPQb4ORhnQY/ajIOxZhyIMaZHZUJP9Ba65JvoVjwFoK6wdbQFraDB52P03suo91osqtbjI7Su89A6zxVV47yAeo8lNPl8TLPvp+i9FgvxOPePqHWdj9Z5LuV2Myiyfp8i6/cpsZ1Jqd1sCm1mkWX5LinmU0nYMhnlxgnI175G2KpXCVs1jtDVEwhf8waR694iYsM0EYCitkwnast0AYa2Tkdu/AFhm6YTtHoyvstfx/Oz8URueR/VtlnIjT8Q43Gx5rOIt5hL4s75JFkuIHnXQpJ3LSTJStAIHMWYChXbERvexvezVwlaMQHF5unEmY/sBT2NziVYzCZ5x1zit88m2vg9Ijb9bcxnJlgtItttDQU+gguU67OVAn9zSqU7KZbsoCDYghLZLopDd1EQsoPs4O1kBVmQH2JJUfgesiWWZEusxArr/DBb8qV7yAzYQWGoLXkSwcHRxXmii/OkKMyGAqkVFVEOVEQ5kBdsSabfNnIDd1Iss6YwRNglypfsojBkN6XhtuIoa16wJaXhtpRHOlIW7kCBdA95QVYUy2ypiHKiNMyevCArCqR7KI90pFblgVYhQFFhqC2V0a7o4rypVLiTHbSb9ABLKpUeNKZIqEvwp0zpTkGEI6XRbuhThDuh8lhPiqJdKIlxpzLRF22yP1VJfqTLrEmXWVOtCaAhS0ZJrAdpIXvIDLM1VGKHoM8MoSzOi3yFK/kKV7FEoSDajeIYT8rjfSmP96Y83pvKROFmqDFPSkdpJB2lkTQXhNKQE0JDTgi6zGAqNb6UxntQFONCTqQdqdJdpEgsSQraTmKABQn+20jw30a8nzlxvmbE+5kT72cuvj6iX4JRsp+gkbhcoo8RCd5biPc1It7XSASqkW2iZ661KDmQ70l5pAmHCr05Ux0iwtDI8182xl1rUf4mFI1UcI+4RCPRudEu0TetoxrnDEA0Urt9uzuR3u4k+g6m8KAnhbv7ErjWquBggQdfN4Ybmu0El+p6ZwK3u5P/IRANnS0SNXymiCutak5Uyhg8nM2dvcmjYEgAop+/0fHkQiXXu9LpKpHQnhdAU6YPjQYoqkz0pFTtPgaMMqMEMMpWulKsCaIqK4LGsgT2NeZxtKuas8fauHrxIHeuneDRwDc8vH+FoXuXDBtGQl33cN/XfPtAGG192HuNod6rDNwdVcpgaK0bunfJoIsM3DvD4N2TPOw9wXcDZ/j23nH6b3Rzpqec5oo4ytODqUj2oTzRldJ4eyoS7KhM2EOlegclShOKFFsoitpMsVx4LFNspSrGDK1qO5UGaeOtaEhzoi3Hg72F/iIMdZTIaC8Oob0kjM6KKHp0whjrydYMEYhOtqZxsi1FBKJDNXIBhgxA1DMKiLq1sjFA1FHgQ0uuG235rrQXuIm7QntzXWnNcqI5zYaG5N3UJm6nJsEcXdIO6pItaUyxoinFmuY0G1FNKcLIbG28hQhDvwdEdUl21GucaMn0EqDYAEO/B0QNOb7UpLmPgSFtshM1SYJqDbE2XYoLtRpHIS6nGQ1DBiBK9qQ2zQ99poTGPBnNBeE05klpyPGnId2ThjShHKE+wQZdnDW6BBuqE2ypjRekVVsb4pFCgUal3IyS8M0iEOVKlpMnXUmedKXh+Rqxtr04bBOFsnVkBawg0385+VEWVGaGc7izluHei/DkLnzXKzw+ucfPjwVnaASGBCAaaYsbEl/78btBfn4yyI+P+gUIetjHz48fwPfCfdHPD3t5eO8b+q6d49iBZvY3VdKozaOxMoOmqnTaqtMNIJRGe7WGNm0yHVWCmssThBuhAiW6AqUBggxQlBclwFCOjLqsEOrTgtCn+qBP8qAxyYXmBEda4hxoU9nRESuoU2UzBoj2q6zYH2tJp1pQrWQdrVEm9CRacSLDgQsFHtyoCvpfAVFfm3BLdCrPFZ1sI+cK3LlZF8LN+nCu1YdyvTGKGy0KbrWpfh+IutIZ6PoFFJX4cLs5imv1IfS2Cy7R/X1CBfeDnjQeHMqi/2gh948W03ekkAeHBTAagaIHPWk8PJTO48NpHMp24nZzFP37DLdIB9OFbaHTZTw8p2X4a51wO3RFKFh4fKVJrM0ecYmenP97UJTH8MkCHp+v4LtLNTy5Uv87QFTFo3PlIhANniqg/1iWUOl9LOt/DETNEdtoDDMTgEiyGV3gRrQB66kJ2khzmNFvQtH/FIjqpVvRS7dS7bOGap81dISZcTzBnvYQI6E2O2gzLYEb0XmvpMxhGXk755GzfbagbXPINJlJmtEHBlfo3d8EorQtb5O+6R1S1k9DvWIiik9fI2LpS0QufpGIRS8QsfQlFJ+OR/n5BGK/nIRq5URUKyeiNEi+4nUivhhH5PLxKFdNQrVuKrHrpxG36W0St7xL0tb3SNzyLnEb3yV63TSi1k4lYu0UpGveImjlG/h/OQn/Lyfh+/kEvD5+Hbclr+K06FUcFr6E9Zzn2D3rL1h++Be2Tf93jKf8G1sn/4HNE/6J9eOeYe3Lz7D6xWfYPvVfsX3vv3Gd/Ryus5/Dbd4LeC94Bf/F4/Bb9Ao+H72M72gQmvdXguf9lZB5zyKb/xyhC14kdMGLyOa/IMDQnOeQzn6W4Bl/JujD/0Yy66+EzXuByMUvI1/2MtGfGVyyr8ajXj2BhLWTSFz3BglrJ5GwdhJJG6eQZvQeWWYzyDafSe72mRTsnEOJzUJKbRdRaruQCodFaF0/ptrtE2rcP6fRbxV6n5Vis1tb8HoORJrQE2VKT5Q5PVHmHIw254DSnANKUw4oTelRmXAgxpguxVb2R24WQagnegvdkRtpk6xE7/upUGTg8hFaJyHKVu+xiEbPj2j0/Ai9+wIh7uYyWgvRuS2i3mMJ9R5LDMOo88eown4OxTazKNw9g7zdH5Kx/V2STKei3jIZ5YZJRK4bT/jq8YSuGU/omtcIXfc6YeueOkIRG6YZ3KBRQLRVaIyTG3+A3PgDQjdPx/erSXgvn0jQ2qnITT8k2nymeCek3jaHeIu5IgxprD5CY/XRr4Ao3mIuMaYziDF+n4gN0wj4YhyhayYTY/z+r6qyVWYzUZnNRL19Lpo9i0l3/IQc1xWisly/ojjAhEqZFaXSneT4m5PmaURugAWFwTvJDdpOTqAFWUHmZAdvJ0ciQFGqvykZQTsoDLehQulKtdoTfbI/jSlBFIfbE+u0EdnOL4nc/RWZARbiNlBW4A4Rfopl1uQFW5IbuFMEoF8CUXmkPRVRDhRIrcjytzDAlBM1SnfKwh3IC7IiP3i3+FpFlBOFIdYUSPegVbhSr/amRuVBcbg9BTJrw92QULNdEuVMcaQTFdHu6OL9qI73pUThQkGEIxUqT3SawDFQVKwSoKguXUKp2pPsCHtyIh0oVrlTFONGTqQDaSF7xOhcbWoQpWpP8hWuZIc7kq9wpSzOR9gcCnckT+5Eebw3tWkB6DMlNORKaMqX0VwQSl1WEBXJXhSpXciLdiQzUmh3TpZakiIZq9EwNAJEo/U/ByLBTUryFTTiKiUHWJAUtJ2koO0kB+8QgOhYWQDZAWuoj9vFifLAMUB0Wiv5lctzo131d4HoZoeab5oUnKkO4VhZACfKA8e4TFdaxrpE1/eNdYl6uwWX6P6hVPoOpnCnM55jZQGc0kqEmu+2WAGIDC7R/xaI+o/mcLAogNsdSfTuT2H4uFDdOngin/7jeQycKDTEPcq5dziPk7UKOnKfQlFdmhe1Gi+qEj0pjXOlKEb4Q82WO5IZ5UBquA0FsZ6UJgdRmR1BXVkibfW59HRUcupgA9cvHODGxUPcuXKUe9dOMnD7HEN3LzB09wLDvRcZ7r3E0J3LAgwZNNR7hYG+Swz0XRoDREP3zjPUe4bhe2d59OAs3947zfCtE9y/eoi+y11cPlzL3qpEdFkhFKidyY+xozzOnrLY3RQpt1EkN6FUYUxp9FZK5ZsoU2ylUmGCVik0imlV26lO2I0+3YmWHC86CgNFGNpbGkp7SRgdpeF0a6NFd+hka9pY/QMg6qoMpasylG6tjO5KoVChsyiAjgIfmnNcac5xptlwL9Sa40xLpj1NaTYC4MTtoDLWjAqVCdVqc2ritqFL2E594g4akixF6RN2iFG5CuXW3wWi2oTd1CXZoU91HgVE/gKQ5Pj/XSCqz/KmOtXtV0D01PkxFB8Y4nQjN0b1Ge7UZbpTn+VNXYY3dekB6DKlNOSE0lQQSVNBJI15MvRZAUL9doorugQ7AYbirNEl2FEbb0t1vD3V8fZ/F4gKZevIk64iV7JSeAxZRV7Iegpk5hRILcmR7CAzwJzC8D00p/lztSOLx5c7+GngMj89ugs/3Ifv++DJfX5+3MfPj/v46UkfP3/X/1RPBuG7IVE/PxFA6OfHDwQA+m4AfhqCH4cEGHrSx+N7V7h/9TSXTuznZFcjjdo86isyqS1ORleSJFRnV2lo06bQWpVES2UizeUJNJfGCZtCxSp0BUpxW6iuQIkuT4E+X4k+N4qGnHAasmToMwLRp/rQqPGkKcGZxjg7mtQ2tMTa0BZrQ7tqD+2qPeyNEdQZK2i/yor9KsEd2hu7g9YoE/SyTeyN2UZ3vCVHU21FKBrtFPXqwwU1RtA7GoxalTzoUHFHH8FNXSgtCnP2x1txvWYEiMK51hDJtaZobrbG/A4QZYpAJEJRdxLnyv24Wifjap3UcIukNMTmBCC6fzBTcIaOFosaOFrCgyO5QnSuJ43hg2k8OZLBhcoAThe609umZPCAsFn04FCW4LyfrWLoQu1vAtGTK/UC5Fyo5PH5CoNTVMrjc6VjoGj4ZAGPzpU/BaIr9Tz5ppEn3zTy+EoDDy/VjgGi4TPC3+EPzxYzfDKPB4czRCC60RTNmUJ/Dqe40q22Y7/Sik6FpSE2t4O2qB00hZuLaggxoi5oE9qA9VT4rqFRtnUMCLWHj3WJRnaMRt8RNchMaQg1piHEiIYQIxolW6kP2kSZ2wr0ARvpke+kzmsVNS7LKbNbSqHVAtLNZ5Bk9I5Q0bzlHcGV2Pqu0BC3+Z1fReTE0oRN09BsnEbi2imoVk4k4uOXCVn8POHLXhJdIfnn44j+YgIxy99EteINlCsFRX8lSL7qDZRr3iJ2/TQSNr9DgtEHJBh9QPyW91FvepfYjdNRbXib6LVvE7VqCuErJhO64k2xJMHr49dxW/YaTktew3rhi1jNfYHts/6K6Qf/hfH0/2Dr3/7Elrf+xNY3/8imSX9gw/hn2DjuGUwmPYP1O/+G8+z/xnvhC/gvegnJktcIXvwqQYteJmjU5k/ggucJmP8cQfP/KsKQZP6zBM/7K4Fz/kzgrP8SFTT7zwTN/jOSOX9BMucvyOY/R/TSV4n9bDzqL8cTt/x1EtdMQrN+EkkbBCVvfIPUzW+RbjSVDKO3yTL7gByLGeRun0n+jlkUWs6lzHo+VY7L0Dp/bIjFfSw2xDUHrqLO+wsafFfQGbqRnihTDsrNOBqzncPKbRxSmHNQbka33JRuuTHdcmO6oozokm9hf+RmOsM30B66js7QtaJagldQ77UUrcsCqpzno3VZIECO60KaXD+i1XURbW6LaXb5iEaXhTQ4LaTeWZDeZRE658VonRZSYTePMpvZlFjPothGUL7Vh+TseJ908+kkm0wlbvMbRK+fSNSacUSseZ3w1eORrXqd0NUTCF07kbD1Ewjb8CYRm6YSselvRGz62xgQkm99l2jj90QgGnGAIk0EKApcMxmflRMIWvsW0eYziTETpN4mbPz8IyBK2D4P9bY5xJh+gNLkffyXTyBwxSSitrxLrPkssSo71iCV+RyS9iwlz/0rygK3Uikxo1JiRoVkG2XSbZTJdlIRsYcS2W7ygneg8TAi1dNEvNVJ9zMl1d+UrGBhPyhHuoscmRXlKhdasiR0FoTTkiWhJt6bUrkTBbLdRNutQbr9EyJ2Lyfdx4xk960ku28lw9ec3MCdZPlbkOVv8ZsgVCC1Er8e7RLlBu40wJQtWoUrVXIXimW2IgBVyV1EV6gwxJqSUDtqlO7o4rzFUoUCmTVVSg+akoPQJwdSEuVMUbgjZQo3ahL80CUFkBdmL0TnYj2pT5Og0wRSHutJgQGKalOD0GeGUKr2JDnIkoxQG0piPSiL8yJP7kRayB6KYtyoTPQlX+FMToQT+QpXqhIDqE+Xoc8IFeq4UwJpzA6lKVdGY04IdVlB1GYEUJHsRYHKicxIa9LCdpEk2UFCoAVxAduICxCgJtEAKYkBFv8/gGjbGAkFDII0gdtJCdpBisSKFIkVmpDdaEJ2kxZqzTN39yVwe28c+7NdaU2xozvPQ4ShM9UhnKoMHrMrNBKd+yUQfdOkEIsTRhrnTlYEcawsYMwt0cig64hLNAJEIy7R3a6nLlHfQcElut4WQ2eOK5ea5FxvjxOB6Pb+JO72pP6vgOjhqULO18k5ow3nXlcaQ8eE+taRob/hMyUMnBDW2X+6UkvvoVxO1ipEp6gp00/Ygkn1oibZk6pEd8ri3SiKcSI/2p7UkJ2CexTjQlqUIxkqL4rTQqkpiqOlJp0DLSUc3lvBqR4dF442cf1cN71XjzF45yxDd5/C0dDdCwz0fi3o7mX6e7/+BRAJUDTce5Ghu+cYuH2G/lunGLx1hqEbpxi8cZybZzoZunGYW6ebOd9VxqF6DU35MrQad/LlO8mLNKUkehslSjPKok0oV5hQpTCnSmFBRbQFFcqdVCdYo093oTnXh7aCANqLJbQXh9BRGk5HaTj7KuUcrIvneHPK3wWi442JHKpT0VMdRXdF+G8CUVdViAhE+0r86Sj0ojnHlYZMexozBDWk2xlicrvRJeykOtYCrcqMCqWxeAtUE2eGTm1GXZy5KJ3aDK3ShKpoY8qjt/wKiEbfENXEW1GX6IA+xZXGDG9x1PTvAVFjrh8NOb7UpntQnepGVZIDVUkOIghpk12oSnZDq3FHq3GnJs2T2nQv6jI9qUlzp7MijM6KCDorougsV3CyNYvT7Xmc7SzhfFcZjUUK9Hlh1GVJqEn1RqdxoybBQXSEahIc0MbZURnvgDbBkSq1rUHWVMbuoUyxncJwU/JkW8iWbiBLso5s6QbhudSI3BAbKlVB7M1Vc7wmm4GTHXDrFDy8KmwH/SBE2X548oDvH9/n+8f3+fFRPz89HhCjbiNxt5+/6x8DRDzpF/Soz6Be+O4+Pw7c4MG1U9w828PXR9o43aXnYEs5e3X5NGuzDMqgSZtKc5WGpspkWioTaSyLo6FUTWNxLI3FsTQUqX4FQro8BbocOfU5chqyI2nIEhatG9P90Se70RDvRIPamgaVFU0xVjTHWNGqtKItZjdt0VZ0KHfTodzNXpUVe1VWdMZYClJbsj/Wkr0x22gM30J9yEZao0zojrfkWJqdCEW9ulDu1YfRNwJEBigaAaJ7LQrutyq5UStjoDWGa1US6kK3cDzDiRu1Mq7rI/mmPpzrDQputCi53R7/O0CUycD+ESjSMNidwp3maE4WeXKrKZwbjWFibO7+vkQedKfS15PB/UN5gkN0rJj7R0vpP1YiROgOZdHXncpQTyp3W5UMdiXQk27L1ToZA91JPDomzBUMHi9k6EwZQ+e1DBlcooeXGwQgutLwFIi+rubJBcEpeuoWlfLwdD6DJ3J5eKqQR+fKefJ1Nd9d0vH4sk54vwhEQknDL4HokQGs7h9KZ+hoBgM9qdxuUhqAyJkDapt/CEQtYaY0yoypl2xG67cOXdB6WkKNaA83GaORe6IRl6kpXGiaaw41o1FmSnOIMU1SI1okRjQFb6XebwNaz1WUO31Bwe4l5GyfS5rRB6jXTEax/HUUKyegWjuZpA3T0Gyejmbz30jeNI3kDVPQbJwmAtBIJC55wzSS1k8lYcNbxK+fLMTcPn6Z8GUvEfbJy0R+/hryL8cj/3I8iuUTiV7+JsqVk1GumkLM6qnIv5qM/CuhDCFq1WRSLeaSZDaT2C0foNr8PtGb3iVq/duErppK6KqphK+eRuTqtwldPpWQL6cg/eItAj97A+9lE3FbPA77Ra+wZ/5L7JjzLKYz/put0/+djVP/yLpJ/8K6Cf/MxolCRG7LpH/GaOL/w2nOc3h99AJBn7xKyKfjkC57lZAlryBb+iphS19GtvglQha9iPSj5wle8KxYg+0/8z8FZ2jBc2Mkm/8coQufJ2KR4IxFLn4R+TLBDYr57FXivxhP4ooJJK2aSPLqSSSvm4hm/SRSt7xJ8saJaDZNJm3LFLJMp5Nr/r7oCI0AUcmeeVTaLxJvg2rdP6XW/VNhFDXgKypdltIStJpD0aaciNvB0Zhtog5Fm9ITZcyBSCO6I7aKjyM12vvCNtARspa24FV0hKymLWiFYdtnGXWeS8R2uEavZTR7f0yL5xLaPZbQ7rqUdteltDovpslpCY2Oi2lwWozeZQl652XUOC6i3HY+RVazyN81W1Se1WwStkxBvelNlGsnELlqPGErXyP0K0EhX40ndPUEZKteR7ZmEqFr3yB802Qit0wRBlRHxePkW98VYUhp8j4KU0EjwKMwm4Hc9ENCN0/HZ+UEvJe/TqTJB6i2zUK1bZboECXunP8PgSjeYq4BimYQtv5v+H45EenaachNZxJjsYAYiwUotwtKc1hBlutqCnw3URZsQmXoDqpCd1ERtovyUCtKQ60oke2mULaLfMlOUn3MSPY0IsnbhLSAbaQHmpMVvJ2SaDuqE9zRp/rRnitDn+qHPtWPmkQvqlSu5IfZkhVoKbpA6T5mZPiak+m3DY3rFjSuW0So0XgYofEwIl+yi9JwW4pl1uL3CqRWlITaUBiym5yAp47SyGujY3IjUbncwF3kB++mPNKR6mg3tApXSsPsKQt3oErpRl28jwhF5VEuNCYF0pwqpVLpQW6IjVC9rXRHlxSANs6b/HBheLUkxh2dJhCdJpBStQBFIzE5bbK/CERVSX6Ghjlv0mXW5EQ6kCd3IifSQYShurQQ6tJC0GeEos8IpS5dYojWSahNC6A8yZPCWGeyFbakh1uhCdlJksSCJMkOkqWWJEstSfxFPO639Esg+i1AEkHIbztJfttJ8N9JYoAliUG7SA6yIlViTUqIDWmhtqSE2pMa5kBKuAPpUS48c61FxeWGaM5Wh1GrskQfv4fTVSGcrJBwqlLKaa3kV0D0SxAa0Ujb3Ejj3Mgu0anKYNElutQ01iW63insEd3qSuJ299hyhb6eNO52JXJjr5pTWgnn6sK40RYnqCOeW/sSud2dTN+hdO4fyRD2KY4VMHhcAKKh08UMni6m/0wxg2eElqLH50rp7U7jcFEAd/Ym038keywQnSzi29MlDJ0u5uHZUr7/uobh02Vc3ZvCgRIZrVm+NKZ5ok9xpy7FE53GQ4g5aQRAqkxwpUDpQHaENbkKB5LDbEkKtydF4UZeYgDl2VHUl8SxT5/LobYSTnZpOX9Uz62L3fTfOM7g7VM8vHuGh30XDHdDlxnou/S0vnuUczTQ+zVDd78eA1EP74zoa4ZvnmPoxhmGrp1k6PpxHl4/zK1TDZzpyKOlMIyqZDfK423JiTInL9KcCtVutGprKmOsqVLZUKW2pSbJifoMd1rz/dhbLDTKjQBRZ7mC7tpYjjSlcLwtg+NtGZxqyxTUns7J1jRONCdzuD6Onlrhfqi7Ipyu8jC6ymWGsdVgUV0VwXSXBbK/yI+OfA9as13Rp9lSn2pDfaoNdRpr6pKt0CXsNGwHbadabS5CjXZUWYLYIqcyoUq5lUqFERXyrVQqtlCp2EKVcqsglZHhvUKjXk3cnjFA1JjlR2OWH3qDRsBoNCCNASKNy1ONgFCqF9Vp3tSk+1CdGUBdTjANBVJaS8Nor4xir1ZJty6BnnoNlw9Xc/lwLV8fruPrw3Wc2FtCS3kcVekSSpO9qUn1pjbFg5okF2qSXKhKdKUywZmyeBfKE12p1QgOZmWCM+VxjhTH2JEdvpOUYFNSJMakSIzJl++iOtWN1vxwbhxs4vGlMzB4F4Z64eE9+PYePO6DJw8Ep+f7p01wwi3QsEGDogvE9wOCnvQbnKCH8NOw8Fk/9MOjXh58c5IrJzo43VXHgaZSOmvyaClPo7UynY7qLLoaCuhuzGefPpe9ddm0VY8AkQBDIxDUUBAjOED5SurzFCIM1ebK0eXIqcuKoi47An1GKI0ZEloyAmhK8UIf50C90op6xU70UdvQR237/1h777CoEzzrt9/dd3Y2zN53dnanJ7dtxtSt3dM5t3bbZgWVHM2KKEiUHIuiEqnIOYciFLmqiEUyJzDbKopiJoiYuudz//gVBdg9e/fe5/5xngoCPo/+oZ8653sOTTInmmROtMi20SLbhl62Hb1sOx3R4zIA6+K7uAAAIABJREFUUYyTcEsU7UCH3I6awHW0SW3oVNhzVLmN3gwXrhb7cKsyiPsGKHrVKbrfFGUcbr3bIOaBVsJIc6zw82O38315EP31Ey7RrSYFt1tjuNueyIPOVB52pfPgUBYPDmUZgWj8lmioO4Wh7hSen86mV3WQS5V+3GgIY6BJwr3WGB50JPCwK4VHh6cC0eCpMgZPlTJ8ukS4LzqaweOj6Tw5ksqTo8nc0kTQW+LDw04lY6dyGD6exeDJAkZ6VQxfUDN6qVYAl6tanl1v4nlfI8+va3hxtY7n39fw/PI4FKl5dqmSF5fKGe0V2uJGe4sYO2fYJZoCRE08u64zljSMXqg0RuZGz5cYyhpKGD6ZzfDxLKFYojmG80W+nEzdx+G4nRxSbKVD5vQTIJoYTbURXJ1wKxqCNlG0fym6oI20RdigF9miF1mjF1nTFmlLa5S9UJQgsqc53JamMKE+Wx9hT3u4DU2Bm9F4b6Dc5Vtq3FdTuOMLUi3fJmbdHBJM5wmtZWYmJJmZkLxpPsmb5pOyeYHgBm1eILxnJrg/SaZzSTKdS/L6WcKO0NoZKNfOIGbNNGLWTEOy/M+Ilv4e0dLfC3XY301Dtmo60hVvIls1HcW6ucSsX0CM6UJiNy5CafkOCVbvkmj7PskOH6K0+xCFxTuI1i3k4NJpBC6fSdB3swn4dhYB384icPlsfJfOwPvzaXh8/GdcP/g9e9/5L3a+/WscF/wKi7n/hNms/826mf/AmjdfY9201zCb/g+YTftfWM78BTvf/g3un/6F0O9MEK+ZT9Sq2YhXTCdi2R+J+PoPiL/+I+Kv/0jkV38g8ovXifjsvwj/9DeEf/obgj74v/B/VyhCOLjkX/Fc+AsiPnudiM9eJ/KL1xF/+TskX/8e6dI/GFyxPxLz7Z+IX/EGyetnkWY6i/T1M8nYMIsMs1lkWswlz2YhBfYLybNfQL7DQgoc36bQaTFFW96hZOt7lO78mIo9n1Pruoya/V+jdvmcmv1fUnNgKTUHllLrsYx6z2/Q+n1HY8BKTsbYGnVcYS3UYhu2gw5FbeZIlDmHxZs5FLmRtuA1Bq2iLXgVrUErafRbjsZnKdUHPjfE4j6h9sAn1Ht8btgK+opGr6U0+XxNi/fXtHl8RZPrl2j2foLG+TOaXL+m0e1rGlw+R73rE0q2vkeuw2LSreaTZD6PWLNZKNZPR7L2DWQbpiM3nYHCbCaKTbNQbJyDYuMcZJvmIN88F5n5PMRmcxBtmEXE+hmEbZiByGw2Usv5yK3eQm71FlKLRUjMFxhBKNpmMdE2iw2NcROtcTFOHxDj9AFiq7cRmS/EZ8UbRGxegNzmHSMQTY7NjQNR8o6PSd7x8RQoGi9eiHf6mMStnyK2fJdIq3dJ3LmMYn8rMt3WkeSykvQD68j3tTQCUJ6fJXkBdhSHOlEZtYta+X7UMhey/OxJ9rAg3duGRA9zlAc2k+BlQUagA6XSPVTFuVGXfJC65INoUnypS/CmOt6DYvEeSqV7KRbtJjvQyQhBqojdVEn2o4rYTV6AExkelmR6WlMYtJX8wC2keViS5mFJYZBwF1QUtsPoHBWEbKM8ai+qyD3kBW4hN8CJ0ojdqKX7KRM7UxAsQJFKtBe11I3yqH2UhO+hIHgHpRHOVMk80MT7USXzoCxyPxVSd+rifKmL86Vc4oZKvJ9yiRs18b5Ux/lQpvAgX7SXoqj9VCp9qFT6UCx3I0/sQkGUUKc9fjtUmehLWby3UQUyVwpkrqiT/NBkhaHNDkcV54UqzotypQ81qYEcr0lCXyyjOV88ZTOoOiWA8gQvdLlhVKX4kCfdQ3KwA0lB9iQF2ZMYaCfoZ1ygqXL8WSn9HAz6qVOUGOBEUqAAQQn+W0gM3EGayIX0yH2kifaTIT5AXozQFF2gDCQ31h91jpQz7WW8NtCewI3mGC7ViamL3UZ93HaOF/txShXEmfLgnwWiyXoViMZdor4mORdrI37SOHdFN9UlutGu/FkouncohQdH0rl/JIXbnUqu6CRcqBdxVSufAkS3uwWX6MGxDB6dyDEC0dAZYYdo8NxUIBo7J/zDf1kj42pjDPcPZzB4MncCik4X8XjcXTpbIuTlz1cwdqGS4Z5SzlTL0ecF0JLtS1OG8Il9XYrnFKkTPahQuglgJBXWedMl+0iX7CNDdoCiJH8qc8RoVXF01KZzpLmQ053lnDtcw82LHdy9dpjB/tMM3u4V7owefD8x8nr3lTjd3SsTunOV0YHJus7owHWeDFxl9PZlRvsv8Lj/DKM3j/Ni4ARPb3Vx60wl59vSaSoKQ53sSXmcK2Wx+ymPc6VC6UZVige6vAA6y8LpqhAZihTC0aui6FTHcESTxKmWDE7rszitz6JXnz0FiE5qlBypieZQtZTuSgGGusrC6VSF0KkKoaM0kI7SQNoNrXJdxX50FBykNdcdXeY+dGl70KQagChpJw2JW6lL2EJtvBO18UIUri7Onuo4O2pj7aiNtqY22tAgF22JWmEhbOhILQzaTIV08xQgUkdbUxVjL2wwxe2gJsGFulQ3tBle/wMgCkCb60t9lhfVae4GeVKd4TUFgmqzA6nJDaEuPwxtcSQtZVJa1DJa1DL01TF01SdxWJPGxSNVXDxSx3mDzh2u4XBTAXVFMkqT/alO86c+I4CaNGEvS53kTUWyNxXJBylN9EKl9ESl9KQs0YvSRB9KErzJiNpLrvwANTkRNOSLOdmUzaOrbTB6DUbuwuMhGB0WNDYCT0fg2aTo24tR41bQyxePefniMS+ejfDy2ZDRKfrx2SMBhl4Mw9OH/G30Hj8O3+LRjXMMXDrG9yfb6O2opas+n1Z1OtrSRBqKlWhKEmipTKOzLofuhhy66rNprU4TRlUrEtCWx6MrE+JxupJYdEU/BaIGAwzV5kgEGMqKpD4rAl1mGM0ZQbSk+qBV7kcTvYM6sT0NkbY0iK3RRNmgEduhldjTKHakWbqVNuk29PKttCu2GbSFdsWWKUDUHeOENnwTTSJzOuR2dEU7cCxhO2cz9xuhaNwpumvQHY2Iu9pI7ukk3NNJjLtFDzUyrquC0EdvoSfXk77aCG40RHJTE0V/o5SBlhjutit50Jk8BYhehaJxl+jx0VTu6WPpLfHhel0IA7oo7rYouNcWz4POZKFe+1guD08VGYCo1AhEwycKGD6ew8ixdGF/6GgyY0eSOZ7rRn+jVHj/ZC7DJwoYOlPCyLkKRi/U8ORyHWNX6nl6TSsAkQGKXl7T8OJqA8+u1DJ2qYaxy1U8u1TJk7PFk1TK2DmVAE5XaoXInSE29+yqlmdXao0O0dgFlfGOaOx8EU96Cxg6lsnj4xnca/1/D0S6cCt0IRZogzej9lxJg/8GWkKt0ItsjQUI7ZH26EW2tIbZ0hZqS2uIDS3B1jQHWdEcYIHGewOVe78lf8un5Nh/SIbNeyRtfpvYNbNRrJoxUeNs2AkaB6LxaFySmQlpmxaQbb2EfLu/olw7C+XaWcYdodjV0yYKEVb9BenKN4ySrJ6GZNV0pGuEOJxs3VwBhMwXE2/xLvHW76G0eZ942/eJtXofqfm7hK9/i6CVJhxcNguvpTMnBlK/moH7l9Nx/Wwa+z76E87v/Z7ti3+Do8m/YTvrn7GZ+UssZvxvzKb9L9ZPe431017DbNpr2M79Jc5//S1+X80k+NvZhH1ngmT1fOTrF6JYOw/5qllEfTcN0dI/CkOnn/3GCECTFfbJfxDy0a8J/vA/CPrg10Z3KOKz1xF9/lsDBP1+SoNe9Hd/JG7ln0lY+yapZrNI3zSbbPO55FiYkGu9gFzrBeTbLaBk2xLUzh9S7fIxNfs+m6Ja16+pc/uG+gPfUndgKfXuy2jw+IZ6z29o8PqWKtcvafRbwTG5FRdStnNMYWHUUZlw/9MRsZ728HV0RKznsHgjhyJN6YpYT2fYOg5FmtIZvoZG/2+EGx83Id5W6fIB6n0fUuMqxOPq3D+j3v1LNJ7L0HkuQ+P+JdoDgjSuX1Gz91Oq93yGetcnlG77kDy7JaRZLiBhowkx62chWzsdydo3kayZIdSjbxB2gsYl22SCbJMJ8s3zkJnPQ24xH4XlQqKtFiG3mE/UZhPCTWcRbjqLqM0mRiAah6JxGIqxXUKM7RLiHN8jzvG9SfDyIXFbPkRu9y7BG+YQYmaC35oZQuW2rVB/PS6lwwdGl+jnYCjG6QOiHT5E4fgxUruPiN36BZlu6ygNtqU4wFZwfkK3kO1rRbVsL5o4DzRxHqhlLpSJd1MetQe1zIVqhRulEbtJ87ImwW0T6d42ZPraURSxi5pYd3TJvrRnB6PPDUWb6kdJlDOF4Tsok+xFFeUs7AAZ7oCy/OzJ8LYhw9uGXD8H8gO3kB+4hQJ/J3J87Mj2tiXfz4G8ACdyfO3J8bWnMGgrhaHbKQzdbixOKAzdTpnYmTKxszE6VxK+iwqJiwBFkS5GKCqLdEEtdTPeFJWE76Eiyg1dQgC6hADUUndKIvdRFuVKfbwfTSkhlEvcKBK5oJK6URXvQ1W8D6UyN4qkrhTL3SiL8aQizpuyGE+KpK7kS/dTIHOlONqdkhgPCuVu5Ea5UCh3ozjandJYT2pSA2nMFdGcL0ad5CfMVWSG0lIQRWOuiKpkf8rivVEn+VEW7234Gc5kinaSFraF1BAnIwT9/wVE4xr//vE7oKTgrSSH7CQldBfJYYIDlB7pSpbMkyyFDzkxfhQmhFCeLqYqV0FHbTZHmkq53tPGcP9pXjtdGcJljYSBriROV4agVjjSmuHK6coQTqgCfwJE32slfxeIxtvmxl2i77USY+PcuEt0+RWX6O8B0Z3DKQLoHE3l3qEko0t0WSPhVnsC/frx6m4ld7sTeXgsg4fHs4UGpdOFfxeIHvcUMtpbxL2jmfRWRXCrPYlHx7IZPlMwVeMtdQYgenpRzYsrNQydKeFcQzTdxcF0FATQkOJGQ4r7FI1DUnXCASqUbpTGuVEY40Ze9H4yovaSIXUhU+ZKcbI/1TmRNJTEoCuLp6UyhWOtxZw9pObSKS1Xelvpu3yYuzd7BDfo/vc/AaIpcHTn+iu6wchAPyMD/YwO3GB04DqDN88z0t/L6EAPD64fZmzgJKMDRxm63sXlo2rOtBagr0igOjOM8uQAqjNDqM8NRZcfSmNBuHAYVyyirVxOV00cx3UpnNZncaY9mzPt2fTqsznTlsWZNqFY4WhDHF3VcrrUEiMQdarC6CgNpr0kiI7iANqL/NEXHhSU701rrifNma7oUveiSXFGk+L8d4GoJl6Aob8HRJUyc8olm4wgVCYTVKGwEO6Joq2piLGlMtaeypgtVMXtEoAoxZ2GDB8DDAWgyQ6gPicATW6gQf5ocv3R5gegyfWnNsuH6gwvarN8qMv2pT4ngLpcwQ2qzw2lLj+MukIRDcVRNJXL0VfHoK+OoU0djb4qjs6GJLo1GZztquRsVxU9XTX0dNVwqr2Ck+2l6GtSqcyKoCojiOo0f2ozhcfKND8q0wIoSw2kLDWQ8oxQKjLDKM8IRZURjr4mneunm3h8u5fhgV5+HOnjx9Eb/O1JP4wNwNOH8HQQng1N6PnQhOPzYugnzXEvng8JevqQH8Ye8sPoA354co+Xo3fgyX2e3u/j3rUe+s51c+6QlsONKtqqsuiozaatIo22yhRaypNpq0yhrTIFvTqV9qo09GqhMa6pPAGtKg6tKsaoRlUMupJodMUKtIVyNAUyNAUyIxDV5UVRmyumPkdMfVYkuswwGjNDaEr1Q6t0Q6PYhUa+Fa3EHp3YBk2kNTqxDTqxjfE+pFkq/AdaL3cyglC7Ygvt0Y5TgKhTYY9eZosuYjPNkRY/C0Xj8blxILqrjTQoirvaiSHXe3VRjDTHciRpD/q47Vwq96e/PoKbmkj6tRIGWhRGIBJqt7O4fyiL+4dyeNCd8xMgGj6czJPj6Zyv9OdCuR83NZEMNMq42xrH/Y4kIxANnizi4akiBk8XM3SmRIjBnSxk5EQuj49nMHosjbGjaTw5msydZinH8twZPJwqANFJ4ftHest5fF5t2CWq5dlVAYhe3Gzixc0mXvY18vyaADZjk8Dm+RU1Ly6V8+SsEGEe7S3h2aUqAYiu1vGsTyPoWoMBqKqNQDR2QcXjc8XGoobhk9k8OZnNQ30cl0p9OZm6l8Nx2+mKdhKASOZIq9RBGGkVTx1M1YZZog3eTH3ARnRBm6n2XkuDnxltETZ0RFjTGWlLp8ietjBrGgM2oT1oisZ7A3Wea6nYt5zSnV+Rv+VTsu0+IM18CambF5O8cSEJpvOIXz+X+PVzUW6YQ4LpXJJecYjSNgkO0fjtUMqGuShXzzQWIYw3w43DkGL1G8jXvIFs7XQU62aiWDcT+YZZyDfMQWE6F4XpXKI3LSDWfDFxVu8QZ/VXYq3+itT8XSJNFxOyej5+383Fe9kc3D5/U4CfL97E+eM32P3hn9j94Z/Y+f4f2LLkv3Bc9B/YmPwKG5NfYTvv37Ga88+Y/eU11v3hNcz+KAyl7n/vd/h/NZ2AL94gcvks4tYtQmm6COX6hcStNSFurQmxa2YTs3oWshVvEvXNXwj74neEfvpfhH32OmGfvU74578j/IvfIvrydURfvk7kV79DuvQPSJf+Ack3f0LyzZ+QfitUgytW/NnYEBe7+i8o10xDueYvJK6fRvLGGWRYziXPdj4F9gspclhEseNbFG1ZjGrHu1Q4f0iN66fUu39JvfvXP9EECC1F5/0NjT7LafRbgT5kHUeizDkuMzdCkLAPZMqhKFO6xevpEK1FH76attBV6MNX0xm+hvaw1bQELqfR/xs0Xl9S4/oxpbveoWTb25TtfIeqvR9Qs+8jaifBUN2BL2jw/AqN5zLq3ZehdvmUst0fULLjPYp2vE+u0xKy7ZeQbv02ieYLiDUT/t5l62cjXjuDyDXTiVgzE/H6OUjN5k0ZR5Vumm98LTdE3xTWb09RtM1iojbPR2Q2F5HZ3ClAJLd6C7mtYUvI7h2h1toARAlO75Pg9D7xWyYUsckE0eZ5+K74MxGbTJDbLp4CRONQlLT1Y0Mb3Cck7viCxB1fkLTrc5L2fEGy89ckOS+jyNeC0mB7CgPtyfDYRIa3FaqInVRInY0xuGx/B7ICHMgN3kpO0BYy/e1JO2hLirc1+UHbyQ3YSo6vPaVhu1BHuaBN8KE1NZCWlAB0iQepV3qjinI2RtjKxM6UR+2lMGgr2QftyPG1Jz9wC0WBWynwdyLLy4ZMT2tyfOwoDNhCcdA2cnzsyPCwJMfXnpLQHZSE7qAwSICpcRAqCd9ldIyKwnYYwWj8faFkYT/lUfuMtdxlkS7C7ZBhZyg/ZBcq8X4qZR5GR6gkaj+VCk/qE/ypiRfKEwoihUhcVaIftckBlMV4GiJursKekKE8ISN8B3mSvZTGuqNOOkhprDu5Uc6o4jyoTQ+gPiOI0lh3CuT7KFTsR5sdSnO+CH2JhNZCMdrsUCoTfSiNdac8wYsyQ1NcnmQveZK9KP2FBrekIHuSgx2MLtH/FIjiAxx/ooRAJxICnUgM2kJysJOxgCE9bCfpEXtIE7kYYnD7SY7YR3b0QVQZIuoK4+iozeZUWwV9vXoe9Z3k8e1eRu6c5/ngVX4Yvs5r52pEXG+J4d6hFM6oQ6lT7qAhYSenyoM5XupvBKLJI61/zymaXL89fkt0uT5SKEUw3CJdqJ/qEvXp4/9bKLp/JMXoEl3WiDlbHcGN1lj69Ur622K406FkoCuB+4fTDAfDecI4a28xg73FPDoraPhcEcPnihjqEaIazy6WcbYuaopL9Lin0AhE43dIwz2ljJ6v4OXVOujTwE0dI70qLujiOFwaagCin5cm1QNtug91hk/zy5TuFMbsJ0e6l4yoveTI95Mf50VRgp8w9poYSH1xNLoyw9hkfQ4nuqq4cKqZ/svHuN/fy+CdyxO3RZNujARNwNDQnRuM3LvJ0J1+BgduMjhwk6FbQpPXg5vnGBq4wPDtcwwP9DJ0+wzPHl1m5M5ZHvYdo/+8nhs9TVw9paGnvZRjjTl0VCXQWCJFUyhGVyyhuSKajlolx5oyONmexZnOHE51CFAkAFEWJ5tTOVQfT2eVjPZKMe3l4XSWhdOpCqO9OAR9USBt+X4053rTlONFU64Hzdnu6DJc0aXuoyF5z4RSdk0CIkdq4u2NMDQ5MlelEEBo3B2qlJkbYWgCiCyoUFgJirGlItre0Kq3BfUrQDQZhn4OiHT5wWhyA6nN8qE2y4f6HD80uYE05AfRkB+CtlBEY1EkumIJ2hIJjSoZbepYOusS6ahVoq+KQ1+lpLM+hcONWZxsK+FMewWn2tWcaldzpLmYI83FHNbl0VSeQF2BBHVGCBXpwVRlhVGRGUJ5Riil6WGUpofRXJXKibYSblzQMzzQy8vHffD0Dozd5flIPy9GBvhx7D48ewjPHxk0DkHDk56/qkfw4hF/e/6QH5894Ien93kxJkDQy5EBXgz383zoJqN3rnD70gl6Dmno1hRzuFGFtiyFusI4mspT6K7PNiiT7vpMOqpTaa9KoaUikSZVPE1lsTQaAKhxMgiVRKOdBEMN+RKhRS5XSl1eFPU5YuqyhfyyJiOUpvRgGlMO0phwAG30brSKHehkW2mMskcTaY0m0hKd2MoARMLhfLPUgTaZI20yR/RyJ4Mc0MsdaI92pFPhSHeME21SGw7FbaE50gJdxGZaxJboZbZ0RTtwPHGHMT7Xrw5ioCaUO/URk6BoMhDJuF8vuES3a0Too7dwOvcAfbVhRii62yLjfnscD7oSud+dwoNDGUYgun8ox+gUjd8SjRxJY/hwMg864jlV7Mm12lABiNpiuN+uFPaLjhk+ODJ8eDR8umgKEI2cyGb0RCZPjqfzoCOepyczuVYv4rw6hOHjWYycymfwZAHDPaXGxrmxSzU8vVrH82s6IxCNu0Xjbs+TyzWMXqjkxfdV/Pi9midni4Ua755CRs+rBAfpWgPPb2gnAZEQvXt6caJ62xidO1fC0Gmhae6hPo7LKr+pQCR3mAJELZFTgagxdAKI9CJbSvd/S72vKa3h1lOAqDXUCo33BqpcV6JyXkbB9s+NTlDS5rdJtVhCmvkS0izeJtX8LaEpzvA8eZPgAqWaL5wCRElmJijXzkLx3RsovnuD2NVCK1z0imkovnuD6BXTkK+chmLVm8hXv4lizXRka6cjWy+AkMJ0NoqNJig2mhC9aR7Rm+YRY/EWsZZLiLV+h1irvxJt/T4Bq0zwWjoTl4//xN6P/sj+z6fj8tmb7P7wT2x793fYL/pP7Bb+BruFv8F2wa+xMvk3Ns/4J8ym/SNr/vAaq3//GpumvYbT/H9m77u/JvibGYR/O5uoFXNQrJ5P/LoFJG1YQLLpfFI3zCdx7WwS1swiYc0s4tbMJHb1dOQrpyH59g3Ey/5E1NJXtOwPRC0TAEi+/C/ErphG3Mo3iV093fBnIkDheEucct2bQlOc6Zskmr5J8sYZhpugeRQ4LqJk2xJUO941SuP1NTWun1K1/xPU+z6mxvVz6g58ZdQ4FDV4LEXjuYxm3xXoA1ejD1lDV8R6AYYkmzkUtZHOyA10Rq6jQ7SWbvF62iPW0Ba2grawFTQHf0tr6HIa/ZfS4P05VQc+pHL/+5Q7v0PZniWU7X6Xst0TcNbg+RU676U0eH5FjfsX1Lh/Rb3nUjTey6l2X0rx7k/IdnqXJOsFxG2eg9xsNpINMwX3Z/1cJKYmSExNkJrNQ7JxHtJN8xGbmSA2m49k40QBwmQQkhtugMbjb6+6PtE2i5GYLyBs/SyiNs//2a+LtXuHWLt3UDq+N0XjYDQOS+FmcwlaN4PAtdORWr0luESGEdYYu/eJsXufeKePUW77lITtn5Gw/TPid3xGsZ8pRf6mFPltpMB/M7ne5lRE7EItcSY/2Ik0L2uS3M3J8LNDFeVMfug2kjwtSPCyEAZSxXsN1dgOpPrYkB+0naKwXdQpDtCS5Ed7WhAtSX7UKQ5QEelMYdBWsnxsyT5oR16AE0XB21BF7KY0bBf5gVvI9rYl76A9JcHbKQ/fbYSfTE9rsrxsKA7aRlnYLnJ87IjdtZa8ACcqIp2pFO8l3+As5QY4URS2gwqJC2ViZ6PrVB61lyqZqxGKisJ2oRLtNZYqFIbupChsFxWS/dTGeVEpP4BKvJ+yKFeqor2ojvOhTulHVaw3xVJXiqL2U6bwoDLOm2K5G4WS/VQl+tFscHEyI3aTG+VCQ2YozfliKhN9yY1ypjTWnfqMIFoKItFkhVCe4EVNmj/6EgltRVFUp/hRmx6AvkSCvkRCc76I+owgqpJ9KYk5QKZoJ6khW8kI30FG+A7Sw7aTHradjPAdZIq2kxGxjdQQp/9PkblXIWgchAQnaPvU30+0mwyxKxkSdzIk7qRJPFGlhtNckcqFY/U8uHackVtneHxbOEt5cu8io3cvMHLnPA9v9XD3+kleu9mRxI32RG52JHGzI4kTqmDKJA40pblwqjyYs9URnK2O4HydoMv1kVyujzSC0fdaidE16muS/wSKruqkxk2ic9VhnK+N5LJGwvc6Odeao7neFjsViLpSGOhO/dlbohut0fRWBnNLHyf8Po1y7ujjuduZYIjYZfLweC4PTxXwqKeEhz0lRiB6dLaQwbOFDPfmM9ybz9j5IgYOJXNCFcjgiSweHc9ktCd/iks0DkUj50sZu1zFD30N/HhDyMePXqik/1AmZ+tldBb605LtRXOWJ03pB9ClutKQst8IRvVpHmjSvKlP9aEm2YfyBGHoNV8qVHfnyw+QKz9ArtyD3GhPipQBVOdI0aqUtNVk0lqdQYemgBOdNVw63cK9vlM8fXSNkbuXhKa625d4+rCPF0O3eTEywPPhOzwdGuDx/RsM3b3O4J1rDN65xqPbV3l4+5JBFxi8dYGhgQkN37lo0HlG7pxl6PYZHt3vuyvqAAAgAElEQVQ4zv1r3Ty42s397zvo7SrjeEse+tpkdOXR9HQWcbq7gNPdBfR0FXCmM5+ejnx6OnI4rc/iWJMARe0VEvRlEXSWiegqF9NdLqKjJJTmfH8aMj3QpLtTn+aKJs3wZ5e0T2h7S9wtKGknmqTtaBKcqI+3oyrWeorLI8jWIOH1OPSUyy2nSmZNucKGcoUNFXI7QdGOVEQ7oo7ZSbVyL7XJB6hP96Yhy5+GLH/qsgWNg1F9TgC6/GB0+cHUZftTne5DfU4A2rwgtHkhaAvD0RaG01QsprkkilaVnCaVjBZVNPrKeLqqE2mvTqC5PJamslj06kQ6qlPpqs/msLaAEy2lnGoro1ubz0l9GUeai2msTKYqT0ZNgYKG4jg0KiXt9VmcP1rD/b5jPOo/weP753k2dIWXT27wcrSfH57cMegePzy5J8DQk/sw9mhCT4bg6bAQk/vhqaDnj+H5sGEsdZAfx+7ytye3YfQOfxu5zfNH13ly9zIP+3q4cf4QF0+0cKa7gSMt5ehr89GWpaApSUKnSqGlMo22KqE6u6M63eAGpRqUTFtlEs3lEzDUVBpDiyqWptIYGkvk6ErlaEtkNBRLqS+UUFcgpiZPTG2umJqcSOqyhYhcQ2YouvRgGlP8aEzyoTHeDW20M02KnbQottMi20aTxFFoBouwQBthgU5kSVOUNS0SW1oktrRK7WiT2RtBqMOgToU9nQp7uuSOdEjtOaRwoi3SGl3EZppE5rRGWaOX2XJI4cBx5XZOpe7hUp4718sCuF0Vxp36SO42iLmnmYChB1oZj7TRDOpieKSVc6HAh7ZYJ+5oRPTVhnCjLpQ7zVLu6WO53yncAN3vTud+Vyb3urO51509KTo3sUs03jh3UyfhSk0YN3USIxA96Ew27hENn8xl6HS+EBM2ANHjk/k8PpnLE4PzMnoikx/PFzNyLJ1jRb4MtCcIHzwdy+bx6QJGe0sYPV/Bk0tqnl2pFYDoRgsvbrTw9EYzYzebeXqjmWfXdcY67udX1Ly8qhYicL1FjPYWGTeJnl6t4WVfAy/7Gnh+vZ6X1+p5cbXOUKpQKoDThXJDjFm4R3pyOo9H7fFcrQjkVLozR5Xb6IgRYNYIuFJhLHV8MLU53JqWUCtaQq1oDrFEE7CRel9Tqj3X0BpqRafIHq3/Rmo9VlG8+wsy7d8j2fJtkjYvmqIU87dIMX+L1FeUZrGIVPOFpGxaRMqmRaRaLiLT7h1SLd8m3tQExZpZxKyeJbTArZyOfOX0nz6f1A4nXTcL2frZyM3mCvtAG2YTuW4WketmITWbR5zVYqSbFhK+djZ+372B+xe/Z+9Hr7P7g9fZ+f4f2PrOb3Fa/J9GALJd8GtsF/wam/n/jo3Jr7Ca869YzPwlFrN+gc3sf8Zmzj/huPBfcP3odwQsm45sw0JiTBciWztLqOxeYwC45W8g/+bPyL/5I7HL/2xsd1Ouno5y9XTiV02bAnqTJf32z8aGvNgV04hfNR3l2lkkrp9D2qZ5pGw0QWk6C6XpDFLM55JmOY80y3mkWpgYlW23kOLtf0Xt8im1bl9S6/YlVfs+o2r/J1Tt/4Qa10+pcf+C6gOfU+P+BbUeX9Lg/TXag8vQ+X5L08FvafZdTrPvcloDVtAetIrOkLV0h6+nO3wtneFr6AxfQ1fEWrpF6+gWreNw1Ho6w1ehD12BPnQFrcHf0uD9OWrXD1DtfYdS5yWo9r5DmctfqXR5jyrXD2jw/ALtwWVoDy5H4/0N9T7LqfX6hkq3z1Ht/ZSi3R9SsON94jbPIW7zHGLMTYjeLETdJBvnItk41+j2iNabEG3Y6gnfYGJUpNl8Is3mI960AIn5IuSWiycB0CIU1ouItlpErPVbxNm+TbzdYuJt3zFKaf8usdaLCVj+Z8RmJigs3yLWejGx1ouJs1kiyPB9SvslKO2XkODw7hQp7ZegdHwXqcUixJvmEbRuBu5f/xap1WJiHD9CbLkEqfV7KBw/JnbrZ6Q4f0P2gdUUHTSjItSa8hArVKE2lITaUBRsQ36gvXG4tCBkG+neNmT52ZMfvJWisB2k+tiR7GVNkocV2YFbKYrYQ2HoTrL9Hcj0taMwdDvtaUF0ZoRQpziAKmInxaFbjcoLcCDLy4osLysK/B0oDHAk38+OPF9b8v3sjCr0c6DY35ECXwcKfB3IP2hPrpctBf5OFAdtI++gPdnewmtV6A4qIp0pCt5GXoCTAFrjQGTYGMoL3GaEHbXUjdII4X6oKHQPVTIPamN9UIn3Uxi2h5LIfVRFe1ET74s6xotSiStlMneq4n2oSwqgNtGfYqkreWIXiuVuVCX6UREn3ACN3wMVR7tTKHejPMGLxrxwWgvF1GcEUab0pDY9gMa8cBrzwtFkB6FO8qY8wYOGzEBai0Q05oWizQmmMtGL4uj95En3GEEnI2Ib6eFbJ2SAk/TwrYa43FaDi+NkcIicSA52MkbcfgpEhjjcJPhJDNpCQshWEkK2khi6k8TQnaSE7SAzcg+5Uc5kRe4iQ7SbPKkbhbE+FCkDaKlMoe9MM/3n9Ty4dpzRu+d4+vAiPwxf5+XQNcbuX+LJvYuGZufLjNy9xPCdiwIQTdbZ6ki0SXupjd/OybIgIxCdqw3nXK2wSTTZKZrsGL3qEo0PtV6uj+REqa/BIRJzoV7MFa2Mq40KrrXGvOISJXO7K4U7hwXdOzSuJG51xHOpTsS56jAG2mK4ro0yHB0rudeVLMDTsSwenMzj4ZliHvaU8ODczwPRk3PClkVPTQQ32+K5fziN0Z78KS7ReHRu+GwJIxcreXatjh9vaPihT2hRGrtcxZ0jWZypiaKz0B99/kH0Od60ZHqiyziAJs0VTeoBY6xOk+JFfaoPdckHqU3ypVLpRUW8UGmoivOiONabwmhP8hSe5EZ7U5gQQH68H7nxAagyo2isTKWrsYBLJxvpv9TNzYtd9Byqp+9cJyMDF3k+1AfP7vNy5Baj968zdPsKg7cu8GjgklECCF1i8JbwfFyTv2bo9iWGBi4weLuXhzdOc+/6cR5cO86Da0e5f/Uwty+1c71Xx6WT1Zw7Us7ZI6WcPVLK+WPlXDxaztlDJRxvzaKzIYnW6jjaa2LprosVnKIyMZ1lYjrLRLSrImguCKIhw4e6NA8hapjqRn2yq6BEFzSJzjQk7ESTsB1Nwlbq4+2ojrGkUr6JcqkZFbKNwi2Q3IoKhY1BVgIUya1Qy62olFm+Imvh68ZhSG6HWmGPWuFIdcx2apV7qE92RZPuiSbTF02mLw1ZgjST7ol0eQHo8gKozfCmKsXDMKYaZOzcbyyKoLkkipZSGW1l0TSVKmgsiaapJI628kT06mQ6qlPprE3niCabo40FHGsq5kRLGT3tVZxqV3NSX8GZzmrOH2ng3OE6jjSV0nukjv5Lhxm61cuzR5d5MXIVnt7mb89u88PYbV6O9vNi7A4/PL3Li7F7Rv3w5J4AQ5OB6MnQBBCNDvO34UcwMg5JQ4KDNHaXF8M3ePbwexjuY+z2eQbOH+LS8SahHa6hkObqHFqrctCVp1FXoqQmP4aGYiXNFanoq4VR1bbqCRBqKU8WVJFIS0UizeXxNJfH06KKNcoIRMVTYag2P5Lq3Ii/C0NNiZ5oY/ehUeyhUb6DFvlOWuUCEI3fkoxDkS7cgiaRJU1RlrRIrGmV2hmhqE1mj14qqENuR4fcjk6ZAx1Se9qj7NCLbWmOtKBJZE5zpIVQsiCz45BCuDM6qtzG+VwP+soDuV0TzkBdhBGKHurkPNTJeaSNNkhOf2UIh5O2c67Ig6uVvtyoD+a2VvSKS/RTIBKgaOou0TgUfV8bzrV6Ebeb5dzTx/KgS2ibGzmayfDxLCMUPT5dxMipfONQ9dipHMZO5fD0dC7PzxYxfDyL7zUyzlZH8vBoFmNn8hk6lsnomULhDuhCJWOXanh2VcsPfS28uNHG0xutjN0ch6JG403Q2IXKScOtKsEpOlcqxOIuV/HsWh0v+xp4dq3uFYdIZQCiSh6fVzN6oVKINZ/OY7BDyTV1IKfSd3NUuYWOGAcjEOmljnRIpgJRa7i1US2hVuiCNgtQ5LOBSreVFO9ZSt6Oz40gFGs2h1izOSRumi+MlxqUYrGQFIuFAvxsXkDyxoUkmc03ukGp5m+RsmkR8aZziF47WwCcFW8ayxDkq2cYHydLsWYWsrWCpGvnELVuDpL1c5GbziN60wJiLN4izuodYi2XELVhHiGrZxKwXAAh5w9+zZbF/4bjW/+G46L/g9Nbv8Fx0X8YH23n/TsWM3/J5mn/wOZp/4DVdEHWM/6RbfP/hQMf/Zaw7+YgXmNCsvVfUZq/TcyGecIt0LLXiVj6n0R+/Z+Il/4XsmW/J+67v5C05k2jEldPM0TaphG/apoBit6Y5Pq8aYSk6OVvELfyTRLXzhbcpXWzjUCUabmQXIfFFG17j9LdH1Hm/CmqPZ9QuvsjoypcPqHG/SsafZbTdPA7dL6Cmg5+R9PBbw0QIsBPo99ymv2/ozVoJW3Bq9CHrKEzdDVdYWvoCltDd7gAQl1h6+gMXU1HyCr0oRMSwGg1neGraPRfisb7c+rcP6HG7UMq9v6V0t2LKd29mEqXD4y3QQ2eQnuc9uAydP4r0Pmtotb7O1T7v6Rw98fkbHufdMclKC0WoNg4h+jNs4m2MCHafL4x3jYuYQtoIdE27xC+wYSozQsRmy8kYuN8IjbOJ9xsHiLTeUSazUdivgiF1ZJJDs9bxFpPKN5usQFshG2fBIf3SHB4j2irt5FbLCJ41Zs/D0QGKBoHop8Do3HXSG67GLH5fHxWvEGo2QKinT4hYedXJO5cRvLe5aTtX0WulymlQRZUieypkWxFFWJHSagdxWF2lIQ7Uhgq3N5k+NmR6W9vBJ0UT0sSD2wmJ2gbxSJnyqX7qY3xpDbGE5VoL+neNsTvM6U4ZDsNMR7UR7sbXB9HcvxsyQtwIC/AYQr0FPgLrzM8zEk9sIkCfwfKwnZQErKV/IO25HpbU+DrQHnoLspDd1Ho50S2t61QqBCwhZLg7RQGbCHLy4b8wC2oInajithNcch2461QWaSL8R6oIHiHcWi1QrKf0ghnikL3oBLto1ziZozEFYXvpVTiSnWcDzXxvlTIhZHVMoUH1UpfahP9KY32oFCy39gcV5MqNMeNg9B4K1y+1IXSWHfKlJ6Uxrqjyw2jtVBMe6kUfYmE4zXxHKpU0F4aRXeF3AhC+TJnsiInHJ8pEPQ/AKLxuNw4EP1dBW0VFLKd5EmV2KmiXaSKdpEmciZN5Exm5B4jEOVJ9lKR7EdzsZxDtWlcOVrH6O0zvHx0ib+NXuf54BWe3DsvfMB/U9DQLSEqNzF3I+i1G51JjOtmRxJXm2M5XOxPmdyew8W+PwGiV6Nz/x0QjQ+1XtVJOanyN0bvJjfOXf2JSyQA0eRyhfuHhVuiu92J9LfFcKosgOvaKG40SbnRJDW4REkCOB3N5P6JXB6cLuBhb5HRIRp8BYge9wgu0Y12JWeqwxjoSjIAUb5xpHUciAZ7ixk6X8bY99X8cFPDDzc1PL8ufHI5fLaEW0cyOadTcLwinEOlQXQU+NGa601zlgBG2jR3Axi5o0nxQZPiK7SZJB+kNsmHmiRfapJ8qUoUjtKKYrzIlR8gR+FBmngfiRHOpEndKUoOpig5lJqiGBpKE2goTaBJncaZLjV3Lh9meKCXwf4eHt08w/3rZ3jY18Ng/9kpLtDg7XMM9V9gqF94/hPdMjhHt84xdOscg/1nGezvMeg0Q7fPMNh/mkc3jvOw7wj3+rq419fBvb4OHvR1MHCllb5zWi6eqOJMdzHtDSl0NiTRWafkcINSACO1gvYyKXpVJM3F4WhzAo3tabWpntSkeFCfdID6xP1oEp3RJGxHp9yKNt6R2hhL1DIzysRrKROvpUKyAbVsE9VyCyMAqRUWVEVbUi23EN6XmU+V1JJqmRXVMhuqZTao5TZUKWypUthTG+MkxEaT96JNd6Mp0wtdphe6TB80WT7osg8a1Zjjiy77IFXJblQoXajP8KQxR4Ci5oJQmgongKi1PJYWVTRNqnhaypPpqE6nsy6LzrosuuoNMNRayql2NT1ddZw/ouXiiSYe3TzDwxunGbrVy9MHl3k52Mezwes8HxIenw1e5+lwH89HbvD8yW0jCP347J7wOHbX6BD9bfRngGhcTwcFh+jZYwGExh7xt9F7jAxcZrD/LPeunWTgylFuXeji0nEdR5tVtNVko1Elo1Eloy1Lobkqk846oRhBGFFNMz62VKbQok6irVLQOAhNAFECzeUJtKjiDXoViKKoKxRRVyiiNj+CmpwwanIiqM+KQJMVhi49mKbUAJoSPdHF7EUj24lOtp1mmVCn3Srfjl6+Fb18Ky1R4y6RFbpwAYp0keY0RVnSKrWhVWpDm9yWNrktepkgo1Mkm1CH1J4WsSWa0I3oIjbTGmVNh9Re+HWFPV3RDhxN2sX5XA+uVwRyq3qyUyTloU7OoE5h1COdlItFnnQlOHGl3Idb9SH0jzfF6aO53xnP/e6UKUB031iykGF0iQYPpzN4OJVHh1IYaInhclU4/Y0Gp6ldycPOREaOpPH4WBbDJ7MZOZVv3GMb7cnnaU8BT3sKGDsjPH/SU8TgiRzudqdyQhXMrfYkIxBNuESGyNvfBaJm4b7oaoNwS3S5ihffV/H0UhkjZ4uEAptzpTy5VMHzq1W8vF7Ly+u1PL9axbMrauFrL1bw7FIlYxcqGb1QNdE+15PPUFcCN6uCfwJERqCV2qMXTwWi5hBLtIGbBGfIey2V7qtQ7fuWDMcPkW8wQWE6j1hTE2I2zCXGdDaxZnOI3zSfhM0LSTRfRKIRiISGr8RN80kwFe6G4jbMFrR+Loo1s5CueJPI794g8rs3iVo5A8mqmQZNn1KMMF6TLV07x6iodSaI15kQtWEeso0LkW1ciMR0PqL18wlaMRPvr/7I/o9+w573/w/bl/wKhwX/hLXJP2Jt8gts5v0zdiaC7Of9C1sW/IotC36Fk8kvcZz7T9hMe42d836Bzye/I+Lb6YR+/RdkK2eSsHER6ZaLybJZQqr5fOLWTJ9yxzP5lidx3XSS188gcd10Eta+aYQh5ZppxK2dZoy6jTfmKdfOIGH9TBLWzxTa4cxMyLZYSI7lInJtFpNv/w6FW96nbNdH1Lp+jcb7G5r9V9IYsBKt33doDi6fpBU0+q2i2X/1K1pJs/9KWgNX0xy0mubglTQHT4BQe+ha2kMnHCCjDCDUHryC9uDltIUspyXwG1oDv6EjZAWtAcvReH1J7YFPqNn3EWrn91E7v0/V3g+odvmQWteP0bh/ic7zazRegmo9vqbqwJdUHPiSEpdPyd31IakO7xBvuQC/r/+LkOV/ImrdLOSb5xFtYYLCar4AJpaLUVgtEYZKbd9FarWYKItFyG3eIczUhCgLYRhVYvk2Esu3EZsvFCBpk9AKF22z2AA0giMUZ7uIeJu3UdouJtFuCYl2P3V4xgdQw9fORGxmQrTV28RaT8TqjKUK9u8KclhCnIPgCgl6jzjHD4hzFFrnFPZ/JdLibYLN5iPf8gl53mbCXVCgDaXBtqhC7KiMcKAq0omKyC2UhW9BFbqF4lAnCsOcKInYQYafDcle5qT5WgvV1MFbyfS1I83LGm2CD41JvmgTfKiJPkB9tDvloj1keNugdDElP3ALJaE7KA7ZTq6fA9kHbcjxsyU/0JFcfztyDtoY3aCcgzZke1uT6WlpdIxUodsoCdlKnq8teb62FAVupVLkTKXImaLArWR725LjY0dZ2C4qRc6oQncI90TeNpSE7kAd5SJE80K3T9kZGq/OLgzdSX7Qdsqj9lEetY+i8L3kh+yiLEoAIHWMFyqpGyVR+1HJ3amI8aIqXmiPK5a7UR7rRW1yABVxQpmBKs5L+PcwJ4Ka9CAKFG4UxXpQGu+BSulJnsyF4jh36rND6KyI5kSd0lDS5MuhSgWa7CDqM/0oTzyAKt6VfNlussTbSA93+h9oKhz9PSBKC902AU6T4nWCdgkS7SZDtJt08R7SxXvIkrgYb++zpa7kyA3pKqkLqjgP2kpknNMX8vj6YXh0EYauMHLrFD8MX+Xpo+8ZfXCJh7d6uHPtOHevnxQKy273GpNR42A0BYhudCZxrSWOy43RqGO305LlZgSi3r9zS/RzQNTXJOdmazS39HHcbI3mikbMxdoI47bR+ZrwiV2in7hESQIUGW6J7nYLzs/9I4JLdKdDyaU6EadKfLnVIudGk5TbrTHc6Ujkbncyd49kcO9YDvdP5XG/p/C/BaIn5woZ6snjWEUQffp4Rk7lGmBIWFIfj80J5Qwqnlyp4mVfAz/c1PDsWh1Pr9Ywcr6U0YvlPOop4lpHMue1Ck5WiThUGkRnoT9teT60ZHvRlOmFNs0TTYqXAYoEMKqfpLpkP6oSD1KZ6EtpvBeFsR6UJ/uRLXUlNdKZDIkbGbIDFCj9KVD6kx3tTV2hAn1NOidairl4pI5T7RVcOKqh/3wHD64d5/Ht3kkSNorGZYSeV4BoqP8Cw7enauhWr5GuH908w3D/aYZun+Lh7eM8vH2cwVvHedR/jEc3jvKw7wgP+w7x4HoX/RcauXBczUl9HqdasznenMmRhhS6axPpqIiluUSKLj98oiQgxZeqFB9qkr2oSXKnLmk/dQm70Sh3Uh/vRJXCGlXURopFaykWrUUVtZFKmSVquc0UVSmsDdBjhVpqOUnWqKXWBhiyo1pmh1pmR5XCniq5I7UxW6mL30VD0r7/RyDSZR+kIdOLysR9lMU5U5vqiS4rQACi/HCaCiNpLpHSVKqgtSyetsokOmozOaQT4Od0ZyUXjmq4fLqJ62f13LxwiOHbF3h87zLPBq/zYvgGvLxvjEe+GL7Bi+F+xgb7eXz/OiP3rvHk0U2ePR7gx2cP4MUj433Pq0D0t1EDEI3dNQDRg58C0dOH/G3kDsO3rtB39jBnjzRz8UQLZ49oOd1VzUl9BW01mTSp09CoEqkrUaJRJdKkTkNfm01nXQ4dtZm0VqWiK0tAV5ZAc0WyoMqp4DOuJlW8cWS1sTSOphKDSmNoLIlGWyRFWySloTiK2vwIavMjqMuPoDY3nPrccDRZIVNgqDHWBY1sJ1rpNnSSLTRLt9Iq2WooSxCAqFXihE5kjSbcEk3oZrRh5mjCN6GLNDe4RP8zIOqUOdAaZY02fJOxda4tUoAi4Xvs6I7ZyvHkPZzLcTdC0e2acCMQPdIKUPRIK+ehRsI9TSSt0Tb05rlwo8af/rpXXKJOYZPoXncmdw5lc687kwdHsnlwKIMHhzIMMJRuhKLhQ6l8XysyukT325U86EhgqDuFkWPpBpdoAopGe/J50jsBRKNnCo2wNHIqn6uNMZytjuRORyJPe4T3xl2ipxfVvLjaMBWIDFAkAFGzULIwHp37vobnV9RC+6chEvf4goqxy5W8uFbNi2vVjF2uFF5/L0Ttnl9R8/Si2gBEVYJbdLrg54FIYfezQNQWMQFEKtflFO9dRv7uL8nZ/hlxmxYhXTsH0crpSNbMInr9HKLXzyFmw1ziNs4VBk2NQLSIFIuFAgxtNiHedBaxa2eiWPUmslXTkK58g4hlfyTy278gXjHNAD8zp2wDydbPRrpuFtJ1s4haPZPIVTMQrZpB1DoBhAQYmo94nQBAsRbvErlmPt5f/pl9H/wnzu/9B7uW/DuOC3+Jrck/YjPnH7Cd+wvjc5s5/xubWf+IzazXsJv1Glvn/oI9b/8rXh/+lpCv/oxs5Uxi1pmQYDqPJLP5xt2jNDMTUk3nkLLh/2btvaOiTPB13d7nnrv32XfuzvvM7D2hu805dk52z3S3bQ6gIElRRG1zIGcoUpFzzqHIqYoiU2TMKBhRkBwkCmJqu+c5f3xVH6D2TM9d9493FX5QuHote+nD+/7edx6RO+ZOA8+OOYTvnDutGTD014BI895I7flEas8navdC4nSWkqS3AtnetWSZfETB0XUUnf6GUov1VFhtpNx2Ayr7TdRItlPntpMayXaqnbcKkOO0hUpHYSy1wm6zIIctVDgIQFTlsJlq562CXDZT7TIbhmYCUZ2ruhDBeaMIQ7VO61E5fEO53Z+otP0TKruvKbX8Cvnpz1Cc/BT5iU9ECCq3+IpKq2+osPyacnVTXIn518jPfEXW8c9IOfIxcQffw097gSifXYuw/dOvsf/mtzhv+ANuW+bio7MYf73laldnLYGahjbjD0Uo8ti9TAQhX4M1+Bmuxc9wrfBMdwVeOstnANFKNRCt+EVAFGy4ZhYU+e1ZQZDB6hmV22sJMFyrrtEWoCjIeLpkIXj/RwTu/4TA/Z8QcOATgk3XEWy6DonuGgKP/JECDxPknoco9jlGsc8x5J6HyHU/QK77gRkwdJA0VwGIkl0OEGdnSLSdAYlOxqRJDpHteQy57xmUgWbUxjlTFmZNrtcJZC6mZLl+T7qzKcl2xmIbnKYdLsHaiARrAxKsDUiyMyJRDUOamFysmQ5x5rpCRM5hvwhIM6FJZn+ATOdDZDofIsPJlHTHg2Q4mZLpfIg892PkuR8j0/kQqerfP196Arn3aXGLSDOyWuhvjtz3HFnux0l2OIjM+TAKPzMxKpfqdkzYD/I1QxFsTV6gJRk+Z0iTnkIeYi0WJWiKEzTtbrmh1pQnuaNK96Y8xYOcMGvk0Q4UJ7pQIfOgLNmVvEgbcsItKUpwpiTekZoMT8qTXUjzP0l2yBlkfsdI8jpMrNsBYlz3/0IYegMQSUxnANHs8oN496PEexwRleD5PQkex6YlPUGC9ASJvqdI9D1FUsAZkvzPkRxgRnKAGamBFqSpB2KVsQ5cKAih7UI2Y/fredx9hacDN5jsu85o9zVGeluYfHiXx8OtTI3cY/KhOv3Ud4Px/tviqcjkw3u81V0fxUx11UTQXRvJxXjqImIAACAASURBVAx78vxNuCCzpjlfvUlU4EqrwoP2Ii9RrzbPveoS9VX50VXhTUepJ3cKnLiZ78ydQrdpl6jcjweqIDqrQ+iuC6evLoL++kjxlujhebVLpC5XGLoQRW91CHcK3eis8KVXpR4wrAtjoDGCwYuxPLycyFBTKkPN6aJLpAGi8VsCEE3ekjF5S8aLthxuFntyt9RLGB28lsjkdSFGMn4tebqg4XYmE63ZPG8r4GWnctZf1jPVVRfJxWxnalOtuJjtyKVMJxpS7dRROisq42wpj7UWwag4eoaibCmKtkURZUdhjD3yaDvxD29WiCWpfmdI8D6t1lkSvM+iTBZuKZRJ3iiTvClM9qUiK5TzRclcV2XR3ayiu1lFV4uKruZqhtsuMd7RxFTfTaYG7jDRc4PhruuMdt0QNdZ9k7FuAZimBu8x0X+X8d4bQnyu4xqj3c1qXWOk9zojvU2M9DYx1tvEaPfVafVcZrTnshqSLjDyoIHh9noe3q/lYWsND1trGL5bQ/c1Jbeq07hcFEtjQQSNBRFcKAjjfG4QdemeqJIcBCCJOUOKxx6SPXaT4qlDiqcOqVI90r32ku1/kILAIxSGHEUZfBRl8BEKgw6jDDiEwt8Uhb8JBb4HyPfZT56XMXlexuRK95PttZ8c7wPI/Q+jDD5KcfhpisKFjR9F+Gnyw84gjzCjMNaS0kQ7KlKdKUtyRBlnI1Zf54afIyPwJCk+xyhPdaM224dLygiuVSZyoy6DzmvFDLc3MtR+gbGe60wO3uHZyH2ej7bzbKyDZ2Mdarenm6fjAvA8e9Q3Sy8m+kU9mxzk+eOHPH/8kBdTQzx/IujF0yGx7OD5VB9PJwXn6OVkHz89HuTPU4PwZACeDPDTRB8/PurnxWgvE31tjHbdofPmBe5equR6nYKLFdmcL82gpjARlTyW8rwIKguiqJZH/0VpmuNq8iNE2KnMDnnNAdKAjwaENGOrFRmCxDa5NG9K07xFCCpMcp2GoSQJJXEOlERaURJ0hlL/YwIMee2nQrqfSuk+cVCz2vuAWJZQ7WNMuYcBRS46FDtrUyrRoVSyizK33WL0TSMNEGn+Yf0qENX77KPKQ58KiS4VEl1x3LNWakStVAApDRTdSjxHq8ySjix7BhQe6kIFf7V8GS31ZrzCm1bZOWr89OgrdKCv0IHBElcGK6QMqTeJHjZEMdAQQ1+d8Dp6OYnh87E8vpbK5OVEHl1K4NGlOCYvxzN1JY5H56Noybajs8yLh9XBjNSHMdYYIbpEk02JPL6WrHaE0nl2I50nM/S4WcZUSxpTLWk8vZXB7UIpA3VhPLsh4/G15Fm3RM/blLzsVPFDdw0vemp4ptaLnhpedKl42ani+YMyfnigLkxom26em7qTzePbWcJeUbuclw8UIgi9fKDgpw6l+uvzRSCaupPH42YZE+cj6FdKaIkRgKguYB/1gcZcDj3MlbAjXA4+RK2HAcW2WuSe/o6Uw+uINf6ICP01hOisJGjXMgK1l+K/cxl+O5bir7UEf60lBGovJWjXMoJ1lhK0a4noEInatZjQXQsI0ZqP/7Z38N34Nl7rf4fn+t/h8e1/I/3ubaTfvY3XJqESWeP6+G4X4m++OxfjvWMRnlvn4b5pDu6b5uG+dQHuWxfgo72CQN21BOq+T4COAEL2387BYt3vOf3xrznxwX9y5L1/5fDaf+HQ6n/GdPWvMF729xgu/B/smfcWBvPfQm/OWxjOe4sDC9/i5Op/wPaz/8D9uz8QoiW03kXtEiAoWmsh0VoLidGaP0vRO+cQvXMOUTvnEa09nwiteURozZsFRWE7BFDSQM+ritSeT5zeIhIMlpBstJxEw2Wk7ltJ5sEPyDv6GYoT6yg5+zVlZt9Sbr6ecsvvqLDaSIX1d+oI3HoqHDaIKrf/bvrVTviaCruNghy2UO2sGT/dQY1kOzWS7dS6bqPObTsNrttpdN8haqY7VOe6hUbX7dQ5b6TK/hsqbL6ixOILSq3WUWq1jhKLLyk2E+6UCk5+TuGZdZRa/olKm/VUWAsAVGL+NYWnvyLr6Gck7F9LmN5y/HctxGv7fLxeqcL23rUE9+3zOfPpv+G6dT6+OkIJQoD+Kvz11xBo9J6436PZ+wkweg9vPWEQVQNDmvFTP8O1+OxZhc+eVWIhwqtAFGq0+i8CkeaOKNhwDR47FwqFDXtW4KO/Eh/91fjprSXA4H0CjN4jeP9HQlX2wU8INvmYwP2fEHHkT6SY7yTZUosEs22EHd9A7LntyBwMSXM0IslmD6l2huS4mpLncZgC6fdkuu0n2UGfBBs98cYnwc6IGCs9Ak9tJ8paj1R3U5TB5ygJtqQ0xIrycBuUgWbkeZ9E7nuGbM9jgmtkrofM/gB57sco8DxBhpMpGU6mpDkILXHZElMynE1EJyjF1ogMZxNk9sZEndlF1JldpNrtJdPlIEk2hsSZ65JgqU+aw37SHQ+Q5iBUbcvsD4gxOQ0cZUsOU+B2jHxXoXwh1c6YTMlh8qUnxJrtTLdj5HqdQu57DoWfGdkeJ0h2OEiKoykFPmcpCrYl39ecVLdjpLgeFaNy+cFWZPqbkSI9iTLSgcpEd4qiHMn0NyPd5wwp3qeQ+Qo12ml+Z8kOtSAv0gZFjD1VGV405AVQl+NHbbYXVZmelKdKKEtxoSTeEUW0Dblh5mQEnCbV9zhJ0u+J9zg0607oF0t0eg6rgegQkU4Hhdib2xG183OceM8TYuwt3nMGAHmdJtHrNCk+Z0nxOUuy3zlSAsxIDbYkNdgSWYgNshAbMkKsyQoWtpBKE1ypyvDhWnkCw3ereNLbxLPBmzwfvs3T4bs8Hb7Lk6E7PB0WoGjy4V0mBu+o1TorNvcaEPXURdHXEM1NpZSisKNUxZ7iapY9N/JcuJHnwl25O/eV0r8IRDOdor4qPwZqAumu9KFVIZkFRPeKPGgr86WtMpCOqmC6asP+IhCNXI5m+GIM/Q3hYplDV4U3vSp/eqtDhKHW89EMXkpg8GoKD6/LRJdoJhCN35oGoonbMoab4rmp9KC/IVyEovFryYw1JakLGtRQdTuTqdZcXjyQ80OHgudtBa8B0aOWdNpUIVzNl3Ahy4GrOa5cynSiUWZPXbI11Ul2VCXYi2BUFmOlLlxQ3xfFTKtQLXmUNfnhQqVhdrA5mYHnhM74ADNk/mdJ9TuHzN+MJF8z0oKsyQ53RhkvpSzVn8aCKOoLYqgviKFOHsPVijSaq7K50yDn/pUyem/VMXj/MmOdNxjqaGa0o4WxzhsiEE0OtDI50Mqjvuk43qsa6RWkiXdpYGlaVxl7RY+6rjLeeYWR9osMtTby8G4DQ7frGb7TwMjdRkZa6xm+XU3f9RI6L+fS3pjGvfpkGgu8aZRLuajw5EKBByWJ1hTGWgobSmHm5IeaUxBuSWG4BYXhFhRHWFISaSXcb0WYUxRuRmGoOYWh5ihCzyAPPYMi7BzF0ZaUxdpRHGMnQGm0DYVxDsJPUVJcqcyQUp0bQL0ihIvFkTRVxNFUEcfV8hiaqxK5fzGTnuuFjLRW86izkad9V3k+1Mzz4dvi/5hPhlqZGm7jyVgXT8e7eTLWpVYPT8d7efKolyfj/TwZ7+fpxMAsPZscnCUNEGlg6PmTIV5MDfL88QAvp/r56dkAf34+CM8G+fOTfn563C9A0EQnz0buM9F/l7Hum/TcvcSdy5VcrVVwWZVPtSKByvw4ynNjKM+NojI3gqqCCFSKSGqU0dQooqiWR/6sZgKRxhGaCUYiCGnARzO2qtb0zpCmSU5KUYonikSJOibnSlGiK8o4Fwpj7FGEnEPud4ICDxMK3fdT5G5EqYcR5WqpPPZS5bmPKq99VPsYU+sngJEGiIqctChx2UWJi9as6NvfAkS1UiMq3fa8EYpqvPcKUBRsyuWI77kWfYJbiefoyHKkX+7OcJEvIyV+jJT4MFLixVi5F70FDlyNOshd2Un6Cx3oVzoLO0ZV/jysDmWwJoLBumj666MZaIhh5FIiD8oC6KkKEYFo8nK8CESTl2J4UOJBq0JCvyqAoZoQRhvCBZfocrwIRU+aU94IRBoY0rhFQxdiaSvxZuKqcEv05LqMqZYMntzK4dldhQA83VVqIKrjWU+dGoiqedkpuEQ/dpbxor1QaJzrUIog9Kw1b7qaWw1FGhj6c2fRaw7R5M1sntxI53lTPI+q/LideIqbscdoiTlOS8xxLgSZUum2h3zzjWSeEu6C4vZ/TKTBWkJ1VxG8e8U0DGkteQ2IpsFoMYHaiwnSmq3gnQsI2D5HgKHNf8D7u98j/ea/8VRDkfS7t5FufAevLXPw2iK4TtJt8/HavhDptvl4bp2H6+Y5uGx8B5eN7+C5bSHeu5bhp7sG/z3v47NrNe5bluH47Xys/zgXs8//wNlPf8epD3/D8Q9/zZH3/hWTFb/CcOH/ZM+8t9Bf8Bb7Fv8P9i76O/YteIvTH/0Tjl//Fp/t8wnUWkCI1kIidy8mbs8yYnYvEZ2gaO1pCIrbKUgAonlE75xHlFqvAtGr8BO+cy4RWvNEFyhGZxHxektJNlpO6r6VyPavIvPgexQc+xTl6XWUnvuGMrNvqbD4jnLz9ZRaCKqw/k4NRMLtT6WTWo4bZ8GRyl6QeB/kvJU6V20aPATVuu6g1lXYCdIAUZ1kG7UuW6l12UqN80ZqnDdS7bQBlcN6sZUu/+RH5J/8gMKzH1Ns/jnF5p+jtFhHqZWwT1R4TnB/5GfWIT+zThhxtfyWJJP3iTBYht9OYQtIumM+XjsXIdVejPeuJa/JfftCXLbMw/pPv0WqvRQ/3VUE6K/BX38NQXvffw2IXpUGhjTyV7/3TUAUYvjLgEhzK+SzeymeWouQ7l6GVH8VXgar8TP8EF/9D/DRX4uX/lr8931IoMnnBJuuI+TIH5FZ65Dvuh+F1JRc94NkOO8j09WEAu+jFPmfQe5zkhSHvaS77Cfb/RB50iNkux8i1XGf6N6kOBiT6LCXOBsDZK4HKQg4TXmMHfVJklkglOV+VN3Odpg0ySGSbPeRYGlIis0+EVY0rXCaqmxNgUKcuS5x5rok2RgiszcmxdaIqDO7iDilRYKlPhnOJqJLlGRjKAJRpvMhsX471c5YrN3WuEWZDgfJcTlMnvsxct2Oku5sSrqzMMZa4HNavBXKcj9OjudJcr1OkeN5knRXoWUuw/0keT5mFARakuNrRraPUKGd4XeWgjBbCiPsKYpyRJXsQV2aD7lBlmQFmJMbak1xnAvlSe6UJ7kL6ZR0KdfLolClS6lM86S5PJqyFBeKEhyRx9iQF2klglCy91HxRuhNIPSL4WgGEAkNcEeIdRVASAM88Z4nSPI+I8jnFEk+p0j1OyMWjKX6nSMtwIK0AAtSAwXJQqyQhViRFmpLWqgtmaE2ZIfaoIhyQBnjRGmSGw35odypz6LvZgXjnZeY7LsuApEGijRA9Hi4VZAahKaG25gabnsdiPoaohk4H0tHVTCVsWdQBB7kgsxaBKLbeRLuFXqKQKRpnPs5IOpV+TJYF8RATSAPSjy4K3ehVSGhVSHhTqHbrMa57uqgNwKRAEURDF+KYuxqPMMXY+itCRRcojIv+qoC6FYFCrtEjVH0X4xn4EoiQ+pborEb6T8LRCMtibxoy6Gt0p/WEi+Gz0cx3pTAuPrYeLw5TQSisVtCwcLT+/livv1VIHp+L5+JGxm0VQXRkG7L1VwXrua6cCnTgUaZPQ2pDtQl2VObaEd1gi2qeBvKY9VxOjUcaVQcK6goxpKiGGuUUVYoo2xEyaOskUfaUhAh/MHICbMmW/0HJTfckbwIJ+RRLuRHu5Af5UputCulMn8qMoKozYuiTh5DY3EqTao8bp0v5vaFEobbrzLRc4PnQ/d4MniXiZ5bjHcLETshcjdbwo2RoLHum4x33xSAqvPGz8DRNca6BI12NjHScZXRB1d51HmNic5rjLdfY/j+FYbvXxGeq8FpuL2Rh/drGWyvYqhDxfADFaPtKh7eVzHQWknPjXK6mkvpai6lu6WMvpZyBlpKGbxRxsOb5YzcrGDkVhn3G7O435jD/cYc7jVkcq8hk/uNWXRezqf3eiH9N8t4eLuC/luVDN6t5uG9ekYenGe85woTvdNA97i/hadDt3gxckcAnqFb6l+38mK8jR8nHvDysbD588NEN08fdQoQ9KiXx+M9szXWx5Pxfh4/0miQqYmHs/Tk8aCgySGeTA7xbOohz6Ye8mJqUNTzqT6eTfTwbLSLqeE2no8/EDaHHnfzbKSdif7bDLdfpedWA3culXG9TkFDSTq1ylSq5UnUFCZSlR9HZW4U5blRVORHUi0Pp74omtpitZSR1CgiqJaHi6oqCKOqIGLWjdBrQJQjtOlVZgWKcTgRitKDRSAqSfejOM2XItmMAoVEN+QJLigTJBQmu6BIcBKc06Cz5Hp/T4GHCfmue1FI9Cly2UOJZA/lbvpUuhuIFcuVUiOqvPaJrWMVnoaUSPZQ6LBTBKISFy3K3HZTJdX7m4BopktU7qJDpdseEYiqvQQoqvUzpjHooAhGtxLNeZDpMMMp8mWkxIuRUk9GSt1pyzDjYvg+evJt6St0or/Enf4KL/pVAX8ViCYvJ/L4SoKgy7E8uRrP6PkwmrNs6S71meUSPboU9xoQPb+ZwdNbGW8Eoqe3hM89KPNjoC5MBKLHzelM3chm6nYBT9uKhXjcKw7RD901/NhVxcuuCl52vQ5EP7QLw62Pb2fxrDVPDURCIx1dxdBVLLhE9xWzHKKpljSmzkcyqHSlK8ualqjvqfYyoMhpBwqbrWSc+Yb4gx8Tbfw+kQZrCdNbTfDuFSIMvQmI/HYuxnf7Iny3LxJcHXWsTfPMd/si/LcvwH/rHGEfaPMfXhtO9dosOENem97Fc/O7eGx5F/fN7+C6RZBk09s4b/gDTpvewWXLHNy3z8dn93K8dVfgobUM5y2LsP56Dmaf/0EAoA/+i2Pv/4aj7/2aw2v+g0Or/x2TFb/iwNK/Z9/i/8neRX+H6cr/xZmP/x3H9W/jsXkuvloLCd2zjBjj1cTtW02MwXKidZcKMLR7CVG7FxK1eyGR2gunXaKdgoTI3ILXYChMex6hWnMJ1Zr7RhCK2r2QWN3FxOgsInL3QqL3LCbBaBkp+1eRdeRD5Ke+oNTiG2GE1Hw95ebr/yIQqew3oHLeMAuIql02o3LeRLWTIE0UrsF1J41uWpz33CVCUb27FnVugktUI9mKynnTtMNk/y3ldt9QZvMnii2/RH76M/KOf0zOyQ/JO/UR+ac/puDMJyjOfYbC/EsKLf6Ewuxrsk9/RdapL5Ed/4SEQx8SsXcFgXpL8dm1AE+tBbjvmIvrjvl4aC/CS2e5GGXT3Pho5K27Ap89q7D6+rfYb3wHP91VBBkIsTQNEIUafyQMn+5//TV4/0cEGX8oRNX2CRs/gUbvEWC4WmyVCzBYRrDBcoINlhNmsIJwo5VE7F1F+L5VIghF7BMUZvyB2iVaib/eSjy1lyLZsXi6HW7fxwQf+JxQ03WEHPqSsGNfE31qE4nm20mx0UHueZA8D1NB0kPkSI+SIz1Kns9xCnxOUxRkTqb7YeJtDZG5mJDuZkqm+2FkLiYk2BmRYLdPvQUkvKc80prKaDuqYp2ojHYgz/sk2e4CaGS4CKOnyQ4HhPc5CK5Nqp0xSdZ7SbLeS6qdMemOB8WdoKgzu4g+t1uEoRRbIxIs9cW4XLyFnugcpTnsF2FJ00CnASANGGkicxoXKs3uAFmOpuR7HKfA8wTZ7keFAVcXU/K8T1Lkb06+9BTpzofJlHxPrtcpioIsxZ2hbKmwKVQQaEmW71nSpKeEOu1ACzL9zcgKMEcZ6UBJrIsISKVxEmrSfWjIDqA2w5fqNG8qZB6Up7pRnupGWbIrRQmO5EVakR1mRkbwWWQBJ0nyPfYaCP01/VIgEqNw6ghcovdJknxOkeJzliTvM6QFWCDzNxN/qJ8RbEF6kDkZQVZkBFmRFWxNRpAV6cFWpAVZvhGIcsPtkUcKUsQ4Uibzpq4gnLYrhYx3XuLJw5u/GIh+1iHSAFFXbRgXM+wpDDalKvYUTZmCS3Qzd7ZL9JeASBNpG6gJZLAuiO5KH9qL3bmZ58D9IjdaFW7cK5punOusCqS3NvxngWjkcjSjV+IYuRTLYH0oD8qF7ydG9GpC6GuInOESCbdEoy1prwHRxG3BHdLA0dQtGXeLpfRWhzB+OU5sX5rpEGmA6PHd7De6RM/v5fOirYCfOpQMNyVyMduRKznOs6DoYoajGozsqE+xoybZlqpEa1QJVlTGWQtwFGdJaawFZXHCx8VxFoJirYRtnHh7SuLsKImzQxlrR2GMLYUx9uSHWwtrwWHWZIVYkh5oiczfbFatd3akE3mxEpRJ3pTK/LlUksrFsnQulqVzWZXNtdo8bjQW0dakovNGHV036+m7c4mhtiuMdTUzroYejSZ6XgGirtuMdd6ahqKumWCkVpfwOQG01GDVfZPxjhbGO1oYVUvjVI12NzPYfoXB9ksMdl7kYddFhrsv8LDjPP1t9Qy0n2e4q4mxnus86m/hUX8Lk33Xmei9xkR3E4+6rjLRKehR17TGO68w3nmJR12Xmeq/xrPBFp4/FMDmyeBtJgdvMdF/m6mHd3k6ep8Xjzp48aiLp6Pts3Knj4fuix9PDT/g6UgHj0ce8HjkAVOjwp2PBn4mx3uYHO97TdMw9CYgGhCBaLZDNMCLqUFeTvWr1cuLR1086rtN951GWpsq6bl7gbbmGm5cUNJUk8uNxkIuVWZRkReLPDWIooxwynIiqFbEUVecRGNxMudLUqgvSaSuOI76omgaiqOoKQqntjiSWmU4NYVhVBWEocoPVcPQLwMiTVGCqMxgAYbSgihLC6AkPUANQ9JZbXLyBMERKk0QVBxjR0HQGXK8jpDrup98FwPkLnoUuuiidN5NqWS6Pe5VINI4RVVe+yhz16fISUsNRVoUOwuvmhrtvwWINC5RuYvOLJeo2kuAomqfvdNV3oEHuBp5jJvxZnTluDBU5CU6RMMlHoyUujNW4c7F8H3clZ2mr9CB3iJnBsq96Kv0Z6AmlMG6SBGIZkbmHl9Jeg2Ipq7E8fxGEjcybbkvd2OgKpCR+jBGG2Y3zj2+lvxXgej57UymWtKYbEqks8JfbJp73Czj0fU0Ht/K4Unrqy6ROjLXU8MP3VW87FTxY3clL7vKhAmDO3n81FHMD22FgvujrtbW1HP/1KGAbiV0K/lzV6FYsPD0bi4vW/OZupxAr9KDa9EnqPExpNhpGxnnvibx2GdknPmGpKNfELnvPUL0BAgK0Vn5V4HId/si8aZH0Ltql2feDM3BZ6uwE6TZCgrYNg/fbcJzz81v47VljghDGghy2iRAkABC83DfvhCf3cvx2bMK6a4VOG9ZgMXXb3Pq8//m+Ie/FvTBf3H8g//CaOGv1PpHDBf+PUYL/wemy/5vTn34z1h88b8J1FlFyJ41RBqsJUJ/FSG7FxOis5AYg6XEGi4jVn8psTOBaNdiEYgitQUA0oBR1M4FRO6YT4TWglkw9CYgmukIxe1ZQoL+MhL0l5F79DPyT3yB8uxXYqRMM4BabiU4QxUW31FptZEKi+9eA6IKu++octxItctGVM4bxHIEzU1QjbMgDRQ1umlx3l2bC567OO+uTaPbNAxpQKjMbj3FNl+jtPwjxZZforRYh+LcZ8jPfori3LrXJDcTlHduHRmnPifl6CfEH/6YaJP3cdv6Nu473sVTex7S3Yvw0lmM155laq0Qig72rBAl1V2Ox+5logKN3sNLZzkeWks49dm/4b1rGcGG74lAFGr8kQhEoSafEH7wU1GhJp/MAiPRTdq7lgDDlSIMCUC0lGCDpb8YiIKN1GOtuqtw2rEEV501eOp9gL/x50QeW4/MZhd5EiOSrHaR4WiA3PMgxf4nyPc8RJLNHmKtdpPsuJcMzyOku39PmtthkpxMSHAwRuZ6iFSJCckuwo1QkpMJyc4HSXQ8QI5UAKeyMEvq4p2oiLKhOMyCfD8hFpcpOTyrzjrb/ShxVobEWhqQbGdMpvMhcTw1zlxPLDwo8DxBtuQwkae1iTXTIdVuL+mOB0h3PED0ud1iVE7jCsWZ65JoZSC2z2ka6FJs9pFqZyzuD2lcKI2yJYdFYMqWHCbL9Xuy3Y8iczElTXIIhZ8ZCj8zstyPk+p0iGyPExSFWKMMtiTT8wQprkfJ8zOnKMKB4ihH5CHWyDxPkiI9SX6oNYUR9uQEWpAXbCU6RRdygrgiD6dJGUlzSQzXiqK4qAimLsePyjRPSpMk5ISbCxuYvsdI8PqeeOlholxNfjEI/TX3aFrTN0FJ0mMke50k2euk2v05g8zfDJm/GemBwr9P04PM1aUPwllIVvD0D/XfBEQzI3OZoTbkRdpREGFHfpQ9ygQ3yjP8uXdJzkT3FXjcxouRO38bEHU2RKCR2DbXGCnWcNcmmKMMOERTpj1NmfbczHXhTr6r6BJpgEgTYess86GzzIeuCiHO1l3pQ1+VH/01vvSqvOks8+JGrj3txe7cK3SndcYuUWdVID01YfTXRzLQGCHC0MPzwibRw0sxaigSShZ6qgPEuF63yp/u6iB66iPULlEsD6/EM3QtkZHmZB7dkKkLFdRgdCedR3czmGjNZKpVqH7tVAXzoCyA8UvTdbTjzamMtqQKUHRDKFgQdonyefFAzou2PJ7fzxVFdxF0FjJ1M51bRV7CXVRDJPfK/TmfbifCkQBIQvFCvcyOmhRrqpNsqEq0Fg75Y81FlcVpZElpgrVYBV2e4EBpvD2l8Y4Ux9hRGucs3B5F2pIbYU1O2LSywq3JChfIOjPUjvQwO9JDHciMcqEw2ZeavBgaipJoqcvjWnUuFysyaSiVcb40g0uVOTRV59NcX8ithhIeNNUw2t7Ms4F7IrxoAGai+w5jnbcYvHeN3FQKlgAAIABJREFUgdYmhtqaGG6/xlCb8PFgexMP25t52N7McOdNoe2u5w7DnTcZbm9m5MEN4ePOm4x23WKs+zZDXS30tzcx0HaZkY6rgrukdpuEG6ZpjfY1M9rXzHivoLGe67M03v2KepvfoBtCRLD/9oyNpvtMDN5nsr+dyf52JvraeNQvaGxA0PhguzCOO9TF4+FOJkY6mRztYnK0h8nRHsZGOng02snzJ4M8fzLIxFgXE2NdTE328WxqgBdPhTug548fCo6R2jl6NqnWoz6ejvcyNdol3BuNdDA13MZIz0167l2krbmGW5fKaGlQcq02j2u1eZwvS0Mlj6csJ4KK/GhUeRoJZQfVihjqihO4UJHC5ap0rqrSuVieQmNxIvXKWNER0rxq3KGqgjAq80Jea4t7VdU5IaKqsoOoygxElRFAZVogFbIAKmRBVMiCKEv1V8fkpJTIPCiReVCkLlAoTXKjOMaJkgg7aiJsyJeYkmWtT4GDAQUOehQ46iJ30qHQaRfFTrspcdk1XaftoYfKU58qqRFVUiOqvfapJYBKmasu+TZbKHbWpshJi2JnbcpcdamSGlDjvfc1acBopmq891LtZYTKU1+MzpW77UHlqS/+PuL38DFUly0coCniGHeSLenJkzCodGe01JvRMilj5Z5MVHgwpHSiPkif/iJH+ktc6S+TMljpx0BNqFCs0BjNw/PRjFyKZ+xiPOOXEnh8JUmtaSB6fDmW0YZQhmqDaEq2pKfMl9GGcHHbaPxynFiuMNMFmglFGmmeP26W0VMTRkdlEM9vZ/LD3RzGmlKYvJktlB3McIle9NTwQ2+tCEQ/dFfxY3clP3aX88ODEl52lPKyo5QX7UU8vydAkQaIfupQTgNRTyGMVMJAKX/uKODHu1mM1YRzV2ZLnb8JpW66FDntINvsT6Sc+pKUk38k0vh9QfveI9xwNWEGqwjRW0GgzlICdi8Rx039dy3GT2uJeNczfdMzB4/Nc/HcOk94Vct7q1CKMLMlznfbfPy3CyUJnpvfRbLhD9h//Rvsvv4N9t/9Nzbf/Aab9b/Feesc9U7MWvz1P0C6axX2GxZw9svfc/Kz/82JT/+Tox/9JwfX/DMmK/6Jw2v+jYPL/gW9d/8vdv3uLYzm/y+OrPgXzD/9LZKNwlBn0J7lhOmtJExvNRF7VhKxZ6VY+BClI0gDQDHaS0VFai8kQmsB4Tvni81vEVoLxOcRWguI2LVQeL/eMmL0lhGtu5QonSXC812LhXpsw9VkmX5M3vdfUHjyjxSd+5pSi/WUW31LifnXFJz+goLTX1Bi+Q3lthsos1E7QJbfTd8MqVVuOX0XVOUoSBNtmylNHXaN80ZUDuupctxIvfPW6epsl23UO2+lyvE7VA7rKbf7hhKrr1BarKPQ/AsKzb9AabEOpcU6Cs58QsGZT4SRVIuvyDvzGXlnviDvzBdknvyc1O8/Iu7ge4TvW4XfnqV4ai3AY+d8XLa8g93G3+Ky7V18DVfhobMEd51leOgux0N3OZ57VohxM6m+0AbntWeF2AwXuv8Dwk0+ImjvWlx3zMdl21yxECHQaI04eBp24EMiDn5M1KFPRUWafkK4yUeEm3xE2IEPhbrrfe8RYrSWIAMBiAL1lhKot5Qg/SUE6S8h2GC5Ojq3UtAr1dmRBz4i8oDw/UIOfEzY4a/xNPwEic57+B34kgQLbVJtdcl2MabA6zAFXofJcN5HhvM+CryPoPA7Rp70EBmSA6Q47acwyIziUCsKAs+R6n6YOEdj5MFmFIZakiE9RozdXpIlh8n2OY0y2JzSCBvKI20pj7SlwP8sOdLjZLkfJd3NlDTJQdKcDog12bFmOkSf202SjeEscNHcByVaGRBnritE3VwOEm+hJzpBMntj8ty/J9v5IPFmusSb6ZLpeIAsJxNSbYyIN9MlwVyPVBsjMuz3qzeI9oq/V6bLQXLdjpAtOSzeEWVLhKicJianqfqWe58m1+sEaW6HyfE+QYH/WQHwvI6TLT1JfoAZBYHm5PidReZxDHmQhTAhEe9CZYKEdO+TFEXbU5EooTzehaJoe8oSJZzPDaBJGU5NuhfVaVKuFoahSvVAGetATqgFmYHnSPM/SarvcVJ9j5PsfZRk76PijZDmNcHzsKiZAPQmiQUIauBJ8DxMkvR7kqTfk+x9lBTvE6R4nyLF97QoAYTOIvM/S1qAxSwXSANAM1+zgq3JCBGUHmzziqxmSfPv2/xIR+RxLpTKfLlYkkBXSwUT3VfE9M6ToTtqtc7S5MO7swBpFhB1vlLB3VcXwW25Jwp/UyojjwuxuRxnbudJuCt3516hJ/eKPLhf7CkCUUepoJlA1F3pQ6/Km74qAZRaFRLuKV2F6JzSnfvFXrSXCi5Rd3WI4BI1hM+CInGoVX1LNHolRhhrVfkLt0TqZrve2tAZLlEcQ1cTGL6exHhLsghEE7cFGNJo8k4GUzfTGbuSyG25J5NNyYw3JalLFVIZuyETihVuqjeJ7ky3Ic2Eoef3c/mxLZ+f2gt43prDwPlomvIk9DdG8fBSHHdLfGhRuNKU58zlLME9upzlyPlMAYrqU2yoTxG2jKoTBDCqjLdElWBFRaKg0gRrSuItZ7lFpfH2AhDFO1IS70xx3HRjm0Z50faCohzJi3IkJ9qR7Egn0iPsyYxyISfGlWJZIKVZIRSnhyBPDSA3yZfcRH/RSSjNikaVG09jUQYtNUruXaqk81odXc31dDXX03mjgd7bFxi6f53xLsH5mY7cTTtBo1233igNCGk01HGDwbbrDHWo68P7bjPe3cJYVzNjXYLb9HNApJHmvmnmndNMjfbdEDVdLy4A0aO+2+qWvXtMDkzD0GR/x7QGO5kc7OTxwy5RAhB1MzHSLcLQ5GgPj0Y7GRvpmHaLxjp48qibZ5O9PHnUzdOJHnFI9dlED49HHvBoqI3xwfuMPxQcqdHeOwy2N9F95wKdt+q5d03F9QY5jRXp1BWloEwPoyQjnPLsKGrkCTQoU6gpjBdKEXIjqFHECHXfxXEC8BRGU1sUK7hBylhqC2PVBQmRatdHcIBqFBGo8kMpzw2iMi+Eanm4AEhvqNB+ExBp3CFVRgCV6f6UpQoqTfanLDWQkmQfSpK9KE31oDTVjZIUV8qSXSlPdaMyyZXKWGdU4bao/M9Q5GSCwmoPhTa6KOx2IXfQQuGojcJRW7wJ+jkg0kCRBlCqpAbI7bajsN8hvrdUokOlh95skPkrQKT5Xip3PcpdhOa6Sg89qqQGs6BourVOgCKhgc6CrlxHhoo8Ga/wZrxSyqNydyYqPLgWa8rNxGMMlbnTV+KpviMK5mFdOEON0QxfjGP4YpwIRII7NA1EmhsiDRDdynSgXeEuxOYawxlqjGTkQgxjV+MZb0oQtohmgM+rQKT53FRLGiOX4ulUBTN6OYEnN4Rh14nmTB7fyuNJq3KWS/QqEP3Uo+KnHpUIQxog+qFNgKKnd/N5el/Oy45i9SB2MX/uKeHZvRye38/lh/Z8aCvgp8uJPEi1pdJDjzzrzWSbfYPspABDid9/LgJRtPH7RBitIVR/5ZthSHsRvloL8d25GK/tC/HcOg/PrfPw3rEI352LxefeW+fPcok8Z0CSx6Y5uG94F5fv/oDTt7/D7uv/xuaPv8b2WwGC3LQX4aGzBDftJbhpL8Nx6wJOff4bjn70nxx+79858v6vOfL+rzm09j84sPJf2b/sn9m//B8xmPd36P7+LfTffYvjq/4N689/j+emxfhsXUqIzkrC9FYSbbiKaMNVxBmuIc5wDbEGq4jVWykCjABDS4nWWkzUzkWiwnfOJ3TbXIK3ziFoyzsEb51D2I55hGrNJ3L3YvH9YdoLCN4+l8Ct7xC49R2Ct88lVGs+sbpLSTZcTfahT5Af/5Ki099QZjYNOeVW31Jq8Q1K8z9RbPE1pVbfiltB5bYbRAiqtNmEynazqCqHzVQ7bpl2fySzN4FqnDfS4LaV8x7baXTfRq1kM9VOG6h13EC900bqnTZS57iBGrv1VNj8iXKrP1Ji8SVFZl8I8bdzn6G0WEeJ1VcUW36J4txnFJz5hJxTn5B14iNkR94n0XQt0ftWELRnMb5aQimCx875uGnNx23nQjy0F+G6Yz6Om97BcdscPHYvE3aBdJbhobsSD92VIhD5GK7Bx3ANvgZrxDKEACOhpU0DM966y7Db8Hs8tBcJ9z97184CokjTT2bBUKTpJ0Qc/JiIgx9Pf92MyNtsIFpGkP6yWUA0PbD6nqgQI6FBLmz/x4Safk7o9+sJ+X4D8Wd3ku1iTIqdHjIHQzKc95MtMSHLzZR0l/2ku+wny82UbPdDZLqaIHMxIcVpP4mOB5C5HiJZYkq0rRFxzgfI8juJTHqUWCdjkiWHyfE7S3m0E40yLxGE0t2/F3Z71GUECepWuHTHA+S4HibD2US8B8qWmJLn/r1YlhB9bjfxFnpilbamGEGjRCsD8VVmu5dUGyNSbYxIszMmzc6YFGtDkiz0STDXU28P7SXT8QAZ9vtFFylbYvoaEOW6HSVfekKM9Glqt0uCLSkKsSTX5ySZnsfI8T6BIsQcRYg5ef7nyJCeIEN6gkyvk2R5n6Ig0JyiSDuhdTjEksIwG6pSPKhMcqU+w5vKJFeqZJ5cyAvkamEYFSluKKLsZoFQqs9JUrxPzIKgv6S/BkTTXyts/2j2f1J8jonAJfM7RZrfWUEBZrM0MxKnicNpACgnzFZ0hWZG5QTNBiINKGmUFWIpNOlFOaGMc6Uk2YvqnBBu1GUxcLeWyb7rPO5vYerh7f9/gGigNoLKiJMU+BpzPduJlmwn0SVqVXi8VsP9l4CoVyX8uqvCm9v5jtyVu3BP6cp9pQcPSoTYXYcqQHCJfgaINLdEI5ejGbkczUBdiBjZ66r0U98hhdF/PkJwla7EM9yUyGhzIo9upMxyiMZuCXA0eSeDqTuZPG/N4Z7Sm4HaCKG5SL1F9OgVIJq4JZQrTLUKEPTsXg4v2vKEv6xbc/jhXi5/7lDwvDWHKzmOdNWGMHYtgZErcXRXB3G3WMq1HCea1JG6KznOXMxwpCHVjsZkGxqTbahPsaM20YbqJEGqZDtUyXbi9o04GBpnp47QOaiBSFBxogvKeCcK4xwojHNAHueAPM6JgvgZinOhIM6FvFgJOdHO5MW7kpfgSXacB+mRElLCHEkOcSAl1JmMKHeyY6XIkwMpTougMieOWkUyjUVpXCxO52JxOg1KGbWKZC6UZHGjrojWi2W0XankwbUq+m43MnTvMiMd12a5Spq9JE2991j3TYY7W2ZpoucWTwbu8WTgHhM9N2YB0Uz35/8LEL3qDk2oNdnXIt5NPe67y1R/K1P995nqv8+TgQc8GXjA08EOng518my4a5aeDnUyNdzJ4+FOpka7mBrtYnK0S4Sfp+PdPB3v5uVULz8+7efFZDePR9p4NHCX0b4bjPS2MNhxle7WC7TfquN+S42g61XculxCc72cpppcrlTncL4sjWpFHOW5UZRmhqFICaAoNZDyjDBq82M5X5LC+ZIUagujqSqIoF4RS6MygcaiOBqLYqgvmi5KqMwNQ5UTQWV2mFCTXRAxXZagiEKVH055TgiVuWHis5r8iFk12j8PRAFUZPpRkeZDaYo3JcleagjyoTTFl7IkH8qSPdWL2RIqEp0pjXekNMaO0ggbSoPNKfE9SanbYUqc9qK03YPcYjsKGwFmCh12ivE3jcujAaKZ0bmZQFSv3qkpdtYm13LTjIKFXT/rEv0cDImflxpRIdGlzHXaJdJAkcYhmgVFwaZiLXdPnjPDJR6MV0qZqPDgUbk7XXmWXAg1plvuwGCF2iGqCmSwNuwvAtHU1URBaiAaawxjpD6E7mJvbmbY01nizdiFKGHQ+nwUo1fiGG8SnPFXXaJX4WimSzTQEEVPTRjjTUk8vZnF+LV0Jm/mii7R885KAYJ6a/mht5aXPdUiDP3UIxQsvOyqEF47yvnhQRlP7xXxpFXBk/vC0OvLrgpe9qr4sa8KBuphsAFGL8FQA39uSqU9xRKVpz7ZFhuRnfwS2ckvp2Fo33uzpIEhjWbCkPfOBSIIeW1fKILQTCCSbl2Ix+b5eGyeLzTCbZqH68a5uG6ci8v6d3D65g84fPsHHDcIcThP7aXiXoxUfxUu2oux2vAOJ9f9mmOf/TuHPvxXTNb+MwfX/gem7/2GA6t+g+Gif2fP3H9Bb+6vMJz7dxgveIvTa/9fJN+8jf+2JYRqrSBCZxVRuiuJ1ltFjP5KYg1WEW+wglj95aKTo4GgSO3FRGovJnzHQmH8dOt8QrcJCt46j8Ctc/Df/C7+m98VgSdo2xwCd8wlYLtwI+W18XdIN/wWv61vE7prATEGy0nauwaZ8XtkmnxE3vdfUHT6GyosNlJpuZlKm01UWG2k1OpbwQ2y2ygMk9pvFPeEZgKRynYzVXZbqLbfSq3DNmpdtlPrMl2AUOe65TUoeg2IHL6jxm49tXbfUGv3DTW2X1Nl9RXllusos/iCUrPPKTn3Gcpzn6A89xlKdUwu79RHZBz/ANmRtSQeXEGM8XIijZYSqLsQL615uG19F8mmd3HZMgfXnXPx0F6A567FSHcvwXPXYpy3zMNx0xxcty/GY/cKPHavwEt3FV66q/DRX42P/mp8DVfhZ7SagL1rCNy3VqypDt3/AWEHPhRdIuetc3Dc9I5Yc61xgMJNPvqLQKRxicL3C1AUsleo3PbbsxS/PUuFKm+95QTorxCHWYP2rlVrurwhbP/HRB76kvhTG0kx30mW8z7S7PeS7XwApfdxMiXGpDnvJcVhrzhwmu5sQrqzCSkOxiTZGZBsbyjAkMNe4uwMSXY5QIrbQeIc95LobEK0rRG+J7bjfmgDgWd1SHI5RJb3KeRBFqS7HyPZ+ZB4S5QpOUyqo4lQuGCpT6rdXjKcTUi120uilQEp1obkuJhSoHZ7Ys10iDytTYKlPvmeR8l0OUj0ud2EndhOrJkOGc4mpDseIN5CuCdKstAXHSANCCVZ6JNibSjC0iwocjaZJQ0MaRyiXI9j5HqdIMv9KGmSQ+RIj1MUIgBRjt9psnxOkO17EkWIOWWxDigjbEnzOkGa1wkUodYoI2xFCCqNc6Y61ZPGLD/qM7y5UhBMkyKMxiw/ajO9aczxp0rmSUGEjVi4pQGhJOkxtdQg43VY0C8Eo1efi+DjI4y7yvxOkeZ/mjT/k2QEnCYj4DSZgefICrIQpInAqZUdaiVG4mYC0Js00yHKCLElI8SWzFA79asNWeG2ZEfYkxVuKzpEGiAqSvREmSylQRlL+7USBtvOM9p1hcnBW+ro3L03ApFGr0XmuurD6aoPp7sunN7acHqrw7iZ70Zx8CHqE87RnOUoAtGd/Nm7QveLPXlQIv2rQDRQE8idAifuyl1EKGovdqej1JtO0SUKnQVF00OtESIUjV6JYfhCBA/KfWgrlYqxOcElChcgSu0SjVxPULtEaaJLNHZDxtgNGRO303mi/snj6OUEWvLdhF2OG2mvDbRqgEizP6RxhjRA9OxuNs9bc/ipvQC6lLRV+nOv3Jf+8xE8u5vJ2NVY+htC6VAFcLvQg+v5rjTlSbiSLeFihiMX0xy4IJYv2FKbYkdtih01qQ7UypyokjlQmWxHeaIgDRCVxjuKKlE7RUUJ01ImOqNIcEIR74I8QZAiUYIy2Q1lsgfKZA8Kk9wpTJFSkOxJdpwEWaQ9SSG2JIXYIotwJDPajZw4L/ITfVGkBAhK9KMgwVeUIiWIkoxwKnNiUOXGosqNpVaRyFVVNjfq5DTXy7leV8D1ugKa6+XcuqCktamcrtt1DLRdZKjzKsNdTQx3NYnlDs+H2pjqb2Wi55YIQ6JejcT1/u1ANPEGTfa1MNnXIgBR/22mBu6ooaiVJwP3ePrwPs+H2ngx3M4PIx28HO3k5WgnL4bbeT7UxlN1a8nT0Xam1Ho80sZ4/2167l2k595FhrquM9h+hfYb1dy8VERzo4KWBgUtjQU01WRzSZXBhXIZ58tSOV+WSkNpCrXKRGrkcVQXxIqqkceJz2oLoqlXxHK+KJlLJak0FifTUJRAbWE0NYoI6uRR1BZEUpMfQW1BuBiBE2EnO4yqXDXsqPVqk1xVQQSq/Dc0yGXPjtDV5IbPcIf8qUjzoSTZk+IkD4qTpBQnSSlK9KQ4SUpZsiflSe5UJ0uoTnSiKs6Oqmhr5D4nyfc8Sr7ElHxHIwodDClx1qfYQYcC8y3kWW6i0HY7hQ47KXTYKTo9mn2hNwFRlbrsQAM1Kk998qw3izClqeLWRN7+ViBSuevNAqJpl+r19rq6gP2zoKi3wImRUncmK72ZrJQyXOpMS8JRmuKOMqLyZlDlQ78qgP6qEAbrIhk+HyuMss4Aopk3RBogenQ+itGGcIZqQriZ5cCdAhdGz0cwfF4NRRc1LlHSay7Rm9wijUs0eT2V9vIA+uoieH4rm4nmTCZuZPH4TgFP7xXx/EHFNBB1V/Gyp5ofuyuhr2baJeqq4PmDMhGKnt8v5sn9Ip7cF97/Y1cVL3tqYaARBi/x577zPHtQzbPbhYxUhHAz5hS1PvtQ2O9Qw9CnRBq/T7DBSiKM1ogKN1z9GhBpQMh75wKk2+aKETnvHYtEp8h90xwBlLYsEIHIfdM8JBvn47JhHs7r5+H47VxcNizAef08XDYvwmPnCrx11uCluwbXncux+m4OZ776Lcc++0+OfPRvHFjzK/au+EcMl/0D+ov/gd3z/p5dc/4BnTn/D3vm/hN6c/4Jw3f/kTMf/Cuu639HkNZiQrWXELNnFXG6K4jXW0m83koS9AUQitFbRpTOEiK1FxK2Y57o9gRtUWvzfII2zyd407sEbXyHwM3vEqiGoFna8jZ+W9/Gf9s7+G97h+Cd8wjbvZAog+XE7VtNisn7ZB39jMJz31JmvZkKq82UnltP6bn1IgyVm2+YtSNUYbeRauet1Ei2q3eDNlPhIAytquy3UGW3RYShOscd1DvvpE6ygzrJDhpchWa4WVtBajjSROeqHL+j1PqPlFv9kQqrL1FZfkmV1VeoLL+k0kKAoTKLLyg2/5wisy8EGDq7jvxTn5J+eC3x+5cRbbSECMNFhOotIHDPfPx3z0e6cw7uO+bivn0+HjsWC1K7Ql46S/HQXoS37gok2xfgtHk+LlsX4r5ruQhE3numHSENCGk2e0IPfkS46TTMaIDGW3cZ9hv/gNvOhfgbrBJh6ZcAUbiJEHcL3/+hOja3Gr89K/DZswI//ZX4qJvnAgxXTzfT7f2QwL0fEmD8KQHGnxJ3cgMyix3kuxhR7H2YumhbFF5HyXIyIVtiSpabKRmSAyTb7yXWUo84K30RiGIt9Yg230Wc1R6SHY2RuZiQJjmIPPAMxWEWyIPPUhRmRZrbYYLP7ML32DYCT2oTY7OPVJfDJDoeJMFuv1r7SLLdR5yVIYlWRmJMLsFSn8jT2qLro4GVDPv9pNoYEXlam8jT2iTZGFIgPYbC6zgJlvpEnNIi+txuclwPk+t2BJm9sVCsYKEv/Lc5HyTF2pC4czokmOshs90rPte4Rml2xmS6CNXdmvsjDQhlSw4L8OZ8kFyvE8h9z5DhcZQMj6Nk+Zwgy+cEMo/vyfQ6Tn6wGfJQcyoTnKlJ9iAn0IycQDOqUjw4n+FDeazz/yHuPcObPvBs/8zc2Tsze7fvzm52sql0CBAIIaQnZAgQMNUFF4zBmN7de7fcu+VeJVu2JKtalnu3MR0MmBpCCRASqumE5HNf/KSfC2QyO3v/z//FeeRHkgWEvPCHc77nUFcYRmdlPAeNUrqqEtBL/dmrTaO+KBxNhrcIJLL4LRRFr6ckdqPgCMVvGQJD/6+AaPMICNphaTr2RJXuhSrdC3WGN+oMb6oz/QRJh59saLIDqZb+ef0SECmzgkQY0uSGoM4JHhaZMxaEU1saS01ZLI3KdA63Krh0rIXvvupl4PJhHt449bMOkQhEQ0dZrSB0oUPKhQ4pl9qlfNuZy+X2bFqyt9Es3cq+cn/6tZECDFkeTxklQnyuJpavzLHDboguNQq63CLIWrJw2hQlQtEpYyRnaqM5VxfH+aYULrWm/xkgEraIvt9TwPW9hdzYX8D51hRO1cVysS3VcoeUyaUuwSW6sjePa/sL+f5gscUlEuDmznElt45VcbuvUnB8zmi5d0rDw1NajuglXNudL44O3umrGASpYwoGjleKTUjWzQzraOCjk1qenNbx9KyOH85oedRfSZ8+km86shg4LOPB8XKLFDw4ruBscxoHNBF0yvzpqQjmiDaGQ9VR7KkMp6cilG6FoE5FOF2VEXRWRdCmCKOpLJi6In8aCoMsCqGh0OISFYVgLgrDXBQ2HIqKwwQoGqLasghqS4UqY+vGi6k8lhpFHMaKWAzlEvTyGPTyGHRlEqqLY1AVRqEuikZXFodJnohJnoixLF5QeTI1FSnUKtKoVaRRp0gXVJWBuTKdelUmHTWF7GutZH9blaiD7UoOdao43KnlSLeOvh49fd1Gvj+7l3OHWjmzr4kLRzo4faCZC8c6+P7cPhFabl44xLdn9nD1dC9Xz+7h2tf7uPb1Pm5cPMS9a/3cu9bP7St9fH/hIN+dP2DZAjrOnavHuHXxMHcuHubh1X4eXu3n7jeHGbh0iIffHuPxdyd5cOU4N84JTXj3Lvdz73I/d785Jn49VAMXj3L960NcObWHc0cER+f88S6+PtHN6SOtnDzQxNFeE0d6jOy3ODy9jRW0GAoxVWVSU55GXVUGDeosGtRZ1Ksyxf+O5sp0mjU5tBny6TQUPKMuYyFdxkK6a4oFB8hUQndNMR01hbQbCywwky1G3KzFB4PRuEHIEWAplw59rghQVkfI+rxYmKDMEHaFrEAkKn3IzZDFGSqPw1wSg7kkBlNJNKaSaGpLYzCXRtEoi6KlNIKWwmCas71oSt+GKdYDXfjAF7hrAAAgAElEQVRq9KFu1IStwhS2ktqQFcKdUNhyjAE2qL3+hDFwAebQZdRaoGho9G0omLTEOo2AokGgsd4QWe+IrLG750HRL6k1zlmEsZZYJxqjV4iANRKIupLd6E5ZTW+6B4dyt3Ba4cMVYwS36iUMNMdxuzGKm00xtKW6cLY6kKuN8VxtShLLFa515wmDrL3F3OottlRuDwGifSXc3VvMwN4C7vTm8/CgjOvduewr9+ecOYHvenJFl+jWviJuHSwb5hI96lcOkxWMhj5+v6eIy5053Our4kG/loFjau6e0HP/lImHXzXw+EKLEJ270MLDr5v44VIbP13phG87+fFSC0/PN4ixuSfnGvjxggBMXO2E73rh2x74phsudcLFbrjYzdOvO/jhZC23mrO4UBXE7rS1qLznIdv8IcUeM8l2nUamy1TxbsiqNPuJwyNyFiCKXzxaACKbUcTYjCJ28WhibEYRvXA00QtHE790Aqn200iynUL0wrFEzBtFyBdvEDZvDOHzxxM+fzyhc8cQbTOJ8AUTCJ47Dp/Zb7D9g5fY/P6LbH7/RTbM/ANrpv4DKyf+Hudxv2fFqN9i9/rf4Dz277F/43fYvvYbXMb8ju0z/4OoLyeQZjeNXMep5DtOFuTwJoW2kyiyn4jMaSrlK6chc5pKgf04ofBgyetkLx1Nhs3rJMx5kciP/omID/6Z6E/+QPyf/pOEOS+RMOclUua9IkDSIos7ZFHywtdI/PK/SFj4MkmLXyVt2SikDuPJc36TktXTqVg/C+3WTzDu+hMmry8we8+lzktQk98CWgJsaPZfSO2uOdR6fk6D/3xaQxbQHm5DR9QiUW0RC2iPFACpPdyG9nAbSzzORnSGBAnV2IOu0Hy6IubTEfYFrcF/ojlwNrLV41FumEqt1wfU+31Mk99nwkiq/2zaAufQGTqP1mAhNmfY9SGqTe8id3+LQtfJ5DpPIHHJy0gW/Cd+H/89kfNfJGH5aBKWjyZ22RjLndBYYhaPJmbxWGKXTiDOboIIQrHLJ1oaAScQvXQi0UsnErv8TeJsJ5O4YhopTm+L0TgrCGW6zyRr7bvkrn+f3PUC3Iy8DYpeOpaIRW+Q6vIWGaveFmEnZ+0sEYRGAtEgFL2HdPUsMlbNtLTNTRfdyTinqcQ7TSfZ9R3S135E3pY55GyaQ9H2BZT5LKfEcwn66DVowl2pCHKi1N8RfdxG0VWpCnenMmI1JQGOFPg4UOgrPA5VWZAzqmgPjEnbqUv3pCnHn7aCYDpKwmgpDEaTuI3KqPXIQtZQFLCSXG8nFJEbUEu2Uh7igXS7PfLgtSgjNyIPWE2h5wrKfFxEF8caibPeAVUEulIR6Irc34USb0fx9scaeZP7uyD3dxGft94JKYLckPk5I/Nzpip4NerwtVQFr0bm50yJtyOKIDeqIzzQRW1CFepBecAqKgLdxAFWMSoXuR51zCbUMZuEW6eo9cI2Uponxkxv1EnbKI/diFyynsqELVQlbkUevwlNhic1uf7U5AiFWPUlEXRUxNFbnUq3MpG28lg6KuLoqIijVS6hoTQSQ24g6gxvqlJ3DXNqrBrqDlmjcoPaYNHw54fe/8gSNg2Pw4kSNo4UybuoSvVCle4jgo8my5/qTD902YFosvzRZQeikwajzQkRpckWAEZQGOrs0GekkgajkgaL4PM8qaTBIhBZVS0NRJMt/Hq63FBMJdEYSyTUlifRbSrk3AET1053MXDpEI+s0yfXTor6RSC60CHlfFumMJTalsnFlgxu7immXxuNOW09nYU7OVodzklDDH3qME7oojhpiBGh6IxJMswhsgLRN03xXG5J4EpbClfaUvi6PpaThghO6MPEm6KvzDGcb0oaBkRWKLICkXWX6LteIeZxfV8+l7syOdecxNctQjHDMy7RvgK+O1DEjcMyAYCOVjFwXMmdo8OB6PYpNfdPa7ncW8ip+iRuHSwbjM79BUAkjgie0fPDGa2gs9V83ZLKuaYUbu4tfAaIOGfkQoeUI3oJh3Ux7K0M5YAynAPVMRzUSNhXHU1PZRg9lRF0KyPpVkfRWRUhAlF9QYBFQdQXBAlDlb8ARIaikOeDUVkENbIIYe9FHv2MahUS6qoSqatMprYiAVN5PDXyOGrkcZjK4zGWxaIrk6AtibVE76KpLohCnR+JsiASVWEUurI46pRpNBuEbZtmjZQGdQYNmkwaNJk0aqU06XJp1ufRYhAckAZVLmaFlHplDm3GEnY3KDjYrqGv20j/nlqO95ro6zZypMvAkR7jMF082cXXx9o5c6SZE/vrOb6vjlMHG/nqaBtf97Vx7lAz5w41c+FIG5eOdXDpWBsXj7by1cEGTvTWcKxbz+m99ZzeW8+xbiPHe2o40VvLid5a+nebRJ3aU8fpvfUc7alhf1s1nbVyOkwyuusr6G2sZHeDgu56OZ3mMjqMxbTqCmhQZ2GuTMdckUZteQq15UnUlidRX5EiqkGRSqs6ky59Hl3GfLqM+XQa8oZoEIo69Pl06IeOo+bRqssbfgukG94EN9T5sYLO0NetADS4MzR4M9SikdJWLRWBqEmVQWNl2qCs46rlcYPOkAWIaktjhHFVSzVooyyCluIgGrJ2URu3Dn2YC/pAR4yBTtSGuGAOXYk5zBFzmIMQiQtfhil4ERqfuej85lMbshRT0BLRKRoKNvWR9jRGW5rnYpyH1XFbY3EdiatoiHJ47vf9d6GoLX6l+Os1Rq+gIcpBBKRnNo4SV4lQtC9rPUeKtnJa4cO3hjBuN8Zy3RzJrYZILmj92Ze3kW9M0VxtSORKY7JQwd0h5UZP4TAgGrpDJELRvkJuW4ZYb/YWcNIQwwldFNc6s7nencuNnjyu9xZwa2/JMJdoKAw9PqF+xil61K/kziEZV7vzuL63mIcnNDzo13LvhJb7p4w8OGvm4ddNPL7QwtPL7ULk7WoXTy62WgZaG3h6vgG+aYar7Tw51wDf98L3XTw+Y+Jat4zrPRXc2afk/iENj4+aeHrczNPjZn46auBJdwHfGaLpy9tKbchSSja8R8Hqtwd3VpynkuU0hSynKWQ6TiZ9xZvPuETW6FzSsrHELx0nwlDsYgGEEm2nWHaBppOwfDJRC8cTNm8MgXNG4Tf7Nfxmv4Hf7Dfw/uw1dn3yCts/eIlNM19k3fR/ZdWUf8R18j/gOvkfWDXp73Ad97c4v/E3OLzyG2xfegG7V37F4hdfwGXs/8b/s9eImjeW5GWTyXN5m3yXaeSteJNsu4nk2gl3QMUOkyi0m0DuktFIF71B1sLXSV/4MqlfvkT6wpfFcoSU+f9FwpwXCZr5fwh77x+J+vjfiP3sP0iZ9woZNqOQLhtHrt1EchwmkT1UKyaQ6/ImeSsnC49WZ8hjJlWbPsCwczZm77k0BiykwX+BCETN/gtpC15MS4ANtbvmUOP5OU1BCwbhxgJDndGLaYtYIDa/dUYuEd8zHIhsLPdD82gNnUtr6BxaQgQIqvP5iJpds9BunUH15mnotr1DrdcHNPp9RkvQHHEotcn/T5h9PkOz40MqNsygZO008l2nInWZRKbjJLEmO+CzfyF0/ksEznmRuOVjibUdP0xxy8cTt3wisUuFiFyK81Silowl3l5oBkxwmEyC/VTi7aYMAyLrgGnaqhnDYCjbY9YwIMr1eI+CDR9StOljCjZ8SLrrdCTLxxGx6A2hWMHtHXLX/DwQ5bkLGgpE6atmkbryHZJd3yHR5W3inKcjcZlBwqp3kW6ag8zfDnWEK/oYDzRR7kIULnQV5pTt1CRsQROzjqrItVSGu6MIWyNG4koDnSjwsaPQ11HcDSoLWokqej26+M2YUrbRkOlFe34wnQUhNOX4U5O6E33SNqrjhBhZSdAqCnydKfB2RBOzFW3sNhGASnxcKQ9cgyLYg3L/1cj9XJH7CdCjCBIqsIt9HAfjc8GrRbgp8XZEH7MRVZg7Mj9nijztKfZyQObnLN4JWSHI+nlWmFIEuaEOX4sydI34XmWoUKGtCvWgKthdUJgHmuhNaKI3UR21EY1kM9rYLVTHDUqbtAO9BYg0abuoSNhMZdJWDDl+1OYHosvypibXn0ZZBHsNGew3ZrHfmMVBUzZHanM4YMgSwai5LIqanECUaZ4i9FjB53myAs1fCkTyxM3D7oCsn291gqw3QVWpXijTvEUY0mT5D5MuOxBddiD67BD02QKcDAUiEWIs8DMShP47QDRUViCyQpG+IFz4x1ZZHC0aKce7q8VdooffHuP+t/3/MyC61JrJ9d4ivmmTUpe5kcbMDRyuCuaELoo+dZiwTWSI4YRRwgmjhNM1MZyrixOBaDA6F883FiC63JosDrX260LFXaKvzDGca0wUyhE6M7jSnfVngcg62HpjfwFXurM41yxUfgsV3Glc7srkym4p3+7J4dr+Qq4fKvtZIBo4KwDRvTNa7p5Uc8wUx7Xd+dw+IuPuUaGa21rKMAyIzuqFtjmLHlmcosdntTw+q+XH83puHirhRE001zqzeHSsfIgU3D9ayY9ndNw/quRkbRJ9Ogl9OglH9BL6DLEc0UvYp4qkpzKMbmU4PdXRdCkjaZGHUl8ciDnfn4b8ABryBTAaBCJBtSWhokzFIRhLQjAUB2EsCRkmU2mo8FppCPriQRlKwjCUhFEji8Aki6auQkK9IoEmZTJ1VYmYFQmCoySXYJTFYJTFoC+VoCuJQVschaYokurCCFQWqYsiqS6JQl0Shb48Dl2ZRHxOWxqDXhaPQZ6AoSIRoyJFcJWUUmoVGejLUjFWZFCnyqGhOo+G6jzqVFLq1dmW3Zx89rUqRe1vU7G/TcXelioxbtZhktFlLmdPk5J9LWr2N1exr6mS3vpyeuvL2d9cxf5mBbvryugyFdNjLuVgq4qDrSp6zDIxntZuKKJVV0CLNp92QxG76+Ti57QbiqiryrI4Plk0a/Jo1RXQbhScnA59Pi3VOTQq06mrFPZ42qqltGuy6NBK6RqiHn0OvcZ89poK2F2TT48xly5DjiB93jB16nKHAFHOCEktynku8IjS5tChHf66AE7ZFodJSqs2i1ZtFi2aTBGIWtWZNFU9C3e18nhMMgm1pTHUlkZhtqi2NAqzLBKzLBxTSRCGHC8M6ZtRR7qgDrKj2m85el9bTP4OmANW0BDiSF2oA3VhdjSE29IYaUtd2FJqgmzQ+3+Jzm+B6BBZgcgKN9YInOAWDd8nskbZWuOch7k5/1Moao1zpjF6hRjfEx2q2BXPAJEVinpS17A3ex19xds4q/DiW0MY39dGcLM+gjstcezOduekMkAEosvNKVxtzeR6d+4zQHR7fzG39wt12vcOlHLvYDEDh4Tnbu0r4mqnlEOVQZxvSOZmTx43ugQourW3hDsHBJfICjyPT6h53K/hcb+GR8fV3D+q5P5RJQ+OqURI+n5PAZc7c3hwvIqHJzTcP64SihFO1/DgrJkfLjTx46UWuNrBT1faeXqxmcdfN/LTxRa40gnfWXRrD1xp4+ZRJefbcrjWnMOj3TI4rocTRn7YV87jPWXc6yriYXchP3YVcF1vBaLFFHnMEmHI6hKlO00m3WkyaSveFIHIqmT7CSTbTyDJbjwJywUgilk8muhFo5AsHSv8ILz8TaKXvEnU4omEfTlW2Ab69GXB/Zn1H2x699/Z+O6LbJj5H7hP+xdcJ/8DzhP+Foexv8Vu1G+wG/Ub7N/4Dfav/hrb/3wBuz++gMsrv2LVqBfwfv9fiZr/GpmOk8l0eJNcR+E2KM9hCtl2byJdNoGspeMtGot08RgybEaRMu8Vkue+TPLcl0he8DJpNq+SaWmIy1k2BumSUWTYvE6GjeAa5dqNt7TNTSLPfhLFTlMpc5tB+dqZlK97F9n6d5FvmIV8wyzK1r9LybqZFK2ZTtGaGZR5zKJq00dod3yOyWse9b4LaAxYRL3vAszec0VAagtdQlvoIur95lLvN5e20IV0RC2hPXI4EA17HDaSuoCucBu6wm3oCP2SDou70xL0Oc2Bs2kK+FSEId22d9BunYFhx3vUen2E2fcT6v0/o97/c2p8ZqPZ8TGKzbMoXTuD3FVTyXB+U9jWcRbiY1YlrphMwBd/JGThawR9+TIxduOJsZ0o1mLHObxp2QqaTLz9ROLsJpHiNI2oJWNJcJgsDqGmOE0Ta9PjbCeT7PgWaSvftgyoWt2hGWStfYdsj5nkrHuX3A2zKNjwIYXrB1W04SMK1r1PqtNUgr94ieQVk8l2fZv8NYPgk+c+i/y175G/9j3h6zWChIY4AYiy3D8gc+0HZKz7kIz1n5C+8TPSN35Ose9yKkJcUEa6oYlZhz5hE7r4jWhiBaAxJm3HkLgNjWQjisi1lIevpSLCA3nYakr8nUVnSBbsSlXkWjSSjRgSt9GQ6UNXYSi7SyNpzw+mNmUn2thNqCQbxJ2h8tDVyILcKA1wpcjPRdwKKvRcQe4OO4q9HC0Q5EaZjwvlAatQBK2hIlCIrJUHrBTvesp8nMQGuJ8DosJddhTstBUdH6sDVLjLTnSFVGHuw6BIFbIGTZgARkLJwhqUIWtFR6gqzANV1Ea0sVtQx2xCG7sFTfxWNPFbUcdvoTphK9XJFiCS+qLL8EKVthN9jh8t5dHs1ibTJI+koSycTlU8vdo0eqpTaFPE0SSPpqE0kpqCYDRSX6qzfFCle1GRvP1nAeivAaKREFSRvHXILdAuqlJ3iVE4602QGIUb4gw9D4isEPQ8IBJajoOGR+AsIPQ81+i50DQCiKwwJEJRnuAS1ZTFUFeewN6GYs4dMPHd2U4GvjnwPweiK125XGzJ4HJ7Nr3yAGpT17JX7sfR6nD61GEcVodxXB8lQtHpmhiLSxTL+Yb4IVAUZ4EiYZvoQlMCX5ljOGmIoF8XKpQr1EY/F4iudGdzZXeOCERDoehqj5RbBwWnaCgQXbR8xuWeLBGIvj9YLEbmrEB082glt/oHgej2CRV3jiu53J3L5c4cvttX+BwgUv5ZIBL1lZaHX+t4eFrFV/VJfN+ZxcO+Uh4dl/HwWBkP+mTcO1ou/MBxQs3dI5Xc3C/jUlsO/TUJHKqOoL8mjj6dhD1VoezXxNCtDKdbGUmbLJSmkiDqcv2oy/UToaih8K8HIkNxENqiwGF6Fo6E+6OaMkvErjwGU3kMtQqJ8GjZkDErEsTHuqpEaisTMFbEWqJ30WhLozCUS9CVRVNdEoG2NAptaRS6Mgm6sjj0sni08nh0ZXGYK9MxlidTLo2gVpFBrSKDmvI0NGVJVBZIUBbGoilLoqYyjXp1Fo3VUhqrpTRrcoSRUXUO5spM8e6pVpFBgyqbFm0+rboCGtU51CoyMMiTMJYnY65MF7+/rioDbUk82pJ4ahVCC19dVYYYAbRG2XrMpexvVrC/WUGPqYSW6hzqFAIgNCozadfl0W0qpNdUxO6aQjq0ObRVSwUAMuTQayrgUJOM/eYC9tXms682n72mPPaa8uityaW3JpcevXQQhkZAUY8x3+IiFVokuElW0PlrgGjoPVCLLkvYHbKAUKs2y3IflEmzMsMysJqGSZ5MjSwJgzwBvSwefakEY2m0BYYiMJdGUF8aRn1pGHUlwZjyvdBkbEIhWUl5sD0VfktR+SxG67sUo+8yTP521AXY0hDiQEOo3SAQRdiLUGQMXIDa8wtMQUvEYoWRYDQYoXN8BojE+54EV5oljhiDl4jlCn8tFFldIutdkvWzh24ctSe6DLtH6k5Zze4Md/blrOdYkQWKjCFcr4/i+7pIzqr92JO/kYu10VxpTORqUwrfNqdzvTOH2z1FwyJzQ4Fo4GApA4cEILq1r4hb+4p4cFhOnzqMk7oobrRnc6srlxtdAljdOVDGwEGZuDs0FIge92t4dFTFwz4lD/uUPOlX8/i4koGDpVzrzuHOgRKe9KuFeF2/moen9Dw+Y+LJuTqeiI5QE1zpEMoRvu2GbzstaufRST3n26ScbU7h3sFi2F8CvcWwOx/2FUNvLk87MnnYlMy9hgTuNyZxqTKAvalrqPb+grw1gjskdXubrFXTyFg5lQznKWQ4TxGhyApAibbjiF86RnSFoheNInrRKKJsRhO+cBSRi8cQYTOW4C/H4DfnNQGCPvxPNsz4N9yn/xOuk/8Ol0m/x3ni73Cc+Le4TPw/OE/4W1aM+x12o37D8ld/xfJXf4Xdqy9g/8oLrHj5BdaM/i07p/8r0V+MIdN2KqlLxpLjOJGilZMpWjmZPPsJZC4ZQ/KXr5L85auk2bxOus0Y0m3GkGbzOpLPX0Ty+YukLHjN8vqrZC0bTZ79BKEO23a8qAK7CRQ6TKTEaTIyt+nI3KZT4jKNMte3ka+ZSdX6D1Bv/RjV9k9Q7vgE1c5PUe74BMXWj5Bveo+y9e+i2PQh6h2zqfGeR63vl9T5fInZez5m7/mYvOYJsTmfeTQF2tAetozOiGW0htjQGrJAuAOKXkpH1BI6oxeLst4FdUYOAlFn5CIRiDrDFlhAaA7NgbNp9P+Eer+PafT/RGiL8/tUbIoz+wgQVOc3G5PvZ2h3foRi8yzy3d4i3WkSySvGk7xiIokrJpPgOHkwOub8FvHObxG7YjKRthPwn/8KoYtHE718AjG2E4m2m4jE4U2hEMF5GinOU0lxnipG5azOkHUvKN11Bqku00mwnzoCiAQYyljzNpnuM4bBUN76WcNgqGDd+xSse5+SjR+TuXI6IXNeInbxaDKdp5Gz6p0R4CMob/W7Q55/zwJE75Ph/j5p7h8i91+KzH85pQHLKQmww5y2DV38ehThbhQFOKKMWS9KHbsRbeIWNPGbUcasF4FIiLc5k+c7CEOq6PXoE7bQlhckqjU3gKYsX0zJO9BINqKM8qAy2oOKCHdkwa6UBrhQGiCMpVoHVEv9VlKww54Sb2eqI9ajj96K3GcVxTsdqPBzRR2+DmXIWrHwoDxgpRh5s8blKgJdkfk5i/XZJd6OlHg7UuRpT/725RR7OVAesJLqCA/KA1ZSuMuO8oCVIhBZ74/k/i5UBbqhDfdAF7UBZagAY5Wha9HGbEYXtxVt7BaU0RtRx24edIUStlKdsFW8FVKn7ECb7okuyxtDjh8aqTfm0jC6tckcacylW5tMqzKWHn0K+41Z9GrTaCmXYC4KQ58TgDLN8y8GoL8EiIbeEFmBaCQIKdN3DoGgwZsgdYYv6gzfZwDIqpGA9DwgqpYGDpt8sd4FVWUG/lVAZC1WUA25S9JkW+JzuSEYiiIsLpGETn02x7tVokv0i0Bk3Ruy3g4NhaHzLRl805HNuaY0LjSlc6EpnebcLWgTXDmoDKZPE85hdRjHdJEiEA1tnTvXmPgcpyhRbJq70JTAaXMkh6r9OVUbwZm6GL5qSBju8HRnCXoOEAlfZ3NjfwE3DxRysS2VCy2JXGxN4mJ7Mt90pnG5J8MCRPl8f7CY60dklnIENbeOqcRdoYHTGm6fUHGrX8n901puHJYJm0a7c7h9VC4AUX+FpZVOxUB/NXdPaHlwxsDjr2pEPTxnlYGH5wzc/UoH1xq5e0jGCW04d/bk8uBIEQ/7inl4rIxH/RU8Oani6WktT05W8+MZHff6FFzuzOGEUUJPmTddJZ7sVwRzRBvFbkUY3RXhtMuCqc/zpS7bm7psb5ryLVBUGIS5MABTkSBzcRDm4iBMJUHUFAkyFgRb2ueCMBQHDQMkfWEw+sJgSyvds9E6KxgZy8IxloULzpE8krqKaHE/RnCR4qhXxIkuklVDIalBmUSDMoFGVaJFyZgVCdTIBedIL4sdBkiCe5REjSwJkzwZgzwJXWkC+rJE9GWJGMsTqalIwqxIoa4ylTpFOg1VGTRUZdCozKROkS5+r/W5RmWm+J6GqrRnVFcpDIY2KtNpUmWITWrDY2sC7Fi1u0YAHyukdOpy6dQJzs7umvxhTk+3Lpvdhlx6jfl067LprclltzGb3cZsevTSYerWZdFlkNKpz7Io+2fhaOSv/XMaCUiDEDQIP8NlKVJQZtBSmU6r5bFZkUZ9RcowIDLIEzCWxVJTFkNtWQQN8gha5OE0FgdizvGkJm0zGokbMr8llO6cR6XPItS+i9D4LkLvt4Qa/6WYApZjDlxGQ6idoHB7GsLtxQHU+kh7akKWovT6QihUCLXFGLyMmpDl1IQspzbUuk1kT13Enwcia8GCIWixCEJDb5GaJY60Jggjq22JrrQnrXpG1tfaEl1pinOiPtIeY/ASsWyhMXrFsPa6oUDUlew2pGRhI33FWzin8uHb2jAGWhO5057EsYqd9Fd6c6U+gSv1SXzfnMnN9mxu9xQxsGewVOHOgTKL01PKnUOlDByWCV8fKGJgfyH3DxTzcH8xfeX+3OqQcqtDyo32bG7vLRLujw6Vc/9wBfePKnncr+FJv9oiDU/6VDzqq+RRXyU/9lfDaQ0/nVTzqK+CW3sKeXBYzqO+Ch70lXOvr4qBQ4IeHNUKIPRNG5xvgnONcLqWJ33V3N9Xyb19ch7uL+X+3nxu96RztyORRy1x/NQcy08tMdAWC+3x0CrhcX049+tCuarcyZmi9exLccEUuIDc1dOFsck1M0h3nU7aymmkO79FuvNbpDpNJXnFZBJsJ4guUPSiUUQsHEXovFcJmvcKQXNfI/CLV/Gd8zK7Pv0jOz56kc3v/zvrZv4L7tP/iTVvCRE4p/G/x37032A76lcsf/0Flr72K5a//mtsX/s1y155gUUvvYDdqy/g+Nqv8Jj4e7xm/YHQ2a+RsnQyaUsmk7ZkEhlLJpCxZByZS8aQuWQM6YuE6uu0Ba+Ij0Lj2yjSlowmbckbZNmOQWo3lsxlo8m2t9RirxhPodNEip2F4dUCxwkUO0+i2HkSpc5TKV81ncq171LlMUt8VG36gOotH6PZ/ik6zz9REzCfhrDFNIYvwxRog8brC9S7Pkez83MM3vMw+y3A7LeAWt8vMfnMp8b7C0w+czH7zacpeBFt4averxwAACAASURBVEvoiFxGT7QtPdG2dMUso1uynJ4YoRhBBKKohXRFLKA7UnjsDJ9PR+g82kLm0hr8Ba3BX9Ac+CexKrvR7zOaAmbTFDxH3BpqDJ6L2X8Oul0fo935Eept7yNb/w5Fa94ix1Womo6zHU2s7Vgk9uOIc5hIrOMkYldMJtZpKnEub4mKdZpG9IopBC0aQ/jS8UTaTiDabiLRduOJc5osNsOluk4jbaUARkn2k8T/n9JWvi02tGWsmkmGy9ukrHjLAkTTLLXaM8h2f4fstW+Ts3YmeetnUbDhfQrXD6rIYxZFHgLY5K1+l5xV75BiOxH/j/6ddIe3kDq9Tf6qWeSvmkXOqnfJWfUuWS4zyFw5g+zVs8hf+wFFGz8l1XkGpdvmUx26Al2UC3VpmzAkeaCOc0cd5442cQP6pC2oJOuoiF5DfoAT6vhN6JJ3igOqBQErKQ5eiTp+E9rELchC3SgJWklltAeGxG3UZ3jTnh9Ma24A5rRdgpsUtoaqSKFwoCrcnarItaii14tRO3mIG4qwNeTuWC4WFiiC3CjxdqZk1wqqAtfQkOSJPnITMm8XCrfbI/dZiT5qA6qQNSIQWVvl1OFrxQic1T2S+7sMc4WsskJSsZcDCv+VVPi5oPBfSWWA6zCoEhwoN1ShHlRHrKcq2B1FiNB0p47djD5xB/rEXVTGbEYZKwyqNuUF0ZAfhDHTG13qLnQZXuizfdFmeqHL9qWhLJye6iR6Dal0VieyvzaLXkMq7ao4aoqCxNsgRcoO5Albf/YuyBpl+yU9A0fPichZYagqdccI+BkEoJ9zhJ4tQvBDneU3pDzBcj+UFyoWHwxzdUZE5H4OiJ53ayRE6gKGaeTvR5MdiCE/BFNRBLWlMTQpkznYWMa5A0aunRFquIW7cisEnR6mF54HQ0OB6HxLBl83p4tA1FPmjTHFna4ST45qI+jThA8DohM10ZZtoVjLUGv8MI2Eo7P10fRpAzluCOG0OZqz9RJhaHWYSyTcA13ZPXys1QpE3/XmcGN/AVd7pFxqS+ZCSyLn2xK41JEkANFeqQhE3x8uswysqrh1TCU2xg0FonunNNw5puBKTx7f7M7hxpFSbh0vF4HoznGlCET3T+t5dNb4XCC6/7WB22e1/PhNHY/6lVxqSOLb5mQe7M/jwZEi7vcV8fhkBY9PVvLDaTU/nNLw9LSWH06redKv5N7BYr42x3FcHcohhT+Hq4LZrwhltzyEzpIAGvO8qcvxpC7bm/ocHxrzfKnP86U2zw9Tnh/GfD9qCvypKfDHWGhV4BAgChkBRGHPgJCpVGios94YmUoHQWioasujLBLGNK1gNBSGzIoE6i1qqEykoTKRuqp46qriaVAmWJQkOEoVCdQoEqhTptCgThM1tNGsSZVBnTKNelU69ap0mtWZz1Q/t1TniGpWS8XSgG5ToaV6umgYzIxUV02uqE5jDp1GoZ3N+rVV4vtGOjgjZAWhDq30mXicoEw6NRmiurSZdGkzBRjSZg6BIUEjP/+XAOi/A0Qtmkyaq9Nprk6nSZ02qKp0EYIGB1ZTaShPoVaWSK1MKNqorbD8XVfE0VgeSbMsjMZCf7TJmygKWEaax0coA5ai8JyPYsdc1J7z0PguROuzEL3/Imr8F2MKWPqzQNQYYU99pD21YcvQBSzEELSYmpDlfxaI6iLsaYx2egaIWmKdxKibtWBhJBQ1Sxxpjnf+i4GoNUEYa60JWUpTpIM42Dpy42hYc50Finqz1nIgdyPHy7ZzXuPHjQYJ9ztSuKAP5kDRFq7UxfKNScL15jRutUq53VXInSEO0c8B0d3DAhRZgei8UcI5bRQDXTlcb81gYI8ARPcPCkD04EgVj48JMPT0uJqnxzX80KfiyZFKnhyp5Ic+BfSroF/FkyMVPNhXxO3uHL5rz+RSQwoD+0r5sV/Lj/1aBvbKeHCokoeHVTw+pOLhgSru76vk/h4Z93pKedRbzOO9BTzek8397mTut0l43BTO04YQnjYG8bQxiB8aAnlg8uW2dic3q7fxvXo7X5es41CaM3UhC8hxm0rWauFf5pMtB+XJjhY5TCXObhLRS61VyaMInvc6gV+8it/n/4X3py/h/enL7Pz4JbZ88B9seu8PbJj5B9a+/c+4Tv17HCf+DvvRfyO4P6//muWv/5qlr73AkldfwOa/XmDhiy+w+KUXcB3/O7bM/Dc8P/gjkfPHEjN/HAkLx5NkM57EhWNJshlP6qJxpC0eT8aisWQuGUf2krHkLheGTgvsx1FgP448u7Hk2I5FulyAIKndWLLtx5O3YiL5jpMocH5TBKFi50mUuEymbNXUYZK5TUfhPhPVhvep3vgBmk0fod36CYads6nx/gKj71xMfvMwBS6gLsQGc9AidN5zUe2YjXrX5+i95lLrPwhDVjAy+82nPmABDSGLaI1cTlvUMlojl9IZtZzdMXZ0S5bTGb1UdIDaI23ETaGR0FPv+ylm749F1fl8Qr3vpzT6fSZAUuh8WoLn0RwqVHYbvT6nfOO7FLi9RZbjBFLtx5BsO4oku7Ek2gplCNHLRhNjN5YYhwlIVkxE4jgZieOzQDQUiiKWDwKRZMVEEl2miu1wVqW7Tidz5aCGwlCW27tkr55FlutMki2Nbumr3kK6ZgY5HhatnUnO2pnDYMgKRAVr3xWBKH/VTHJd3yV24RjC57xC5oppZDhNJ3vlTHJc3yN39Qdkr/mA3LUfkb/xM0q2zqF4+1zkXjZowhzRx7hSHeWMRuKGJtYdpWQ1ldGrqYx2pzLanYrI1cgi3CiPdEeVuBl9mifalJ3IwtdSHulBdcJmzFIf0SlSx26kLlMAoYZMH4xJ21HHbEAZ5YEqej2q6PWCIxS6hopgN6oi11IVuZby0NWUBa1EFuyKPHClCCkyP2fKfJyQebtQ6ulI8U4HZN4uVPispHTnCgq321Pq6Yjc1xm5r7MINHJ/F5Sha1CGrhFdIWt1dnWEB4W77EQNjdRZyxUqA1ypCnSjKtCNCj8BsobuDFUEuiEPWCXG+eQha4TYYNQ6FNHrqZBspjJ2C/o0b5oLw+mQRdNWGkF9XiC1uQHUF4fSIoukURZBXXGoAEO6FFqVsRgKAmhWxFBbEkpVxi4UaTsoT9yGLH4LxZINFEs2IIvf8gwQ/Xc00jESb4MsUqRsQ5m+E3WmJ9VZXmikvmikvuiy/dFlPxuBE2+DcoLQ5wQNK0sQ4nAChGhzgwRZX7PsXQ6WKQjS5oWjzQtHkxv2swULvwREVZn+IhBZm+mGApE2NwhjQSi1JZE0VCTQZZDS36nk0tFGbl/YJ+4SPReIngdDzwMiq44ZoqjNWo8pcx19+sifBaJBlyh+mM43JYi60JLI+aYETtREckgdyImaSM7UxXC2XsL5tiQudaSILtHzgEiIzeVwbXe2uEv0bXeG8PkWILrUncrVPVl8uy+P7w4U8d2hUq4fqXgGiO6d0nD3pFqAoxMqBo5X8v3BUi7vyeXbgwXcOi5j4IRQ133rWBUD/dUM9Fdz56SW+2cNQ0CohvtfD2rgjJ5H5438+LWRm3sL+doQxb0eKY+OFHC/r4hHJ+Q8PlnJk1NV/HBazdMz1Tw9o+LHU0qeHpNztTmB05pgDsq9OSjzZa8sgJ5Sf7qK/WnO96Ipz5PGHC8asj2pl+6iRroDo9QTfbZFuV7oc73Q5Xujy/fFUBCAoSBAdItGApChSJCpKEKg7JJIaksixdsPU0kkppLIwWa6vxKI6srjhqlWHkutPJZ6RQKNVUk0qpIFB6k6hWZtukXDa51bNFKa1GniD+2tWuEGp1OfLUg3GAHr0ObQrsmmQys4KXtqi9lrLmFPXRG7zYU/q57aAnpqC+g25YtQ1KEfdFBGOinW3Z2RatdkDZMViEbql94n/tmsGgFmvwxB+Rb9pUCUSpM6hSZ1yuDfiSKZJqvKk0Q1yhJolFk3huJpqEigWRFPkzya+oIAzFIvVLFrqAx3InPDZ4QsGkXx5k9Q7JiDctdclLvmUu31JVqfheh8bdD7L8IYsJiawKXUhVnjcvY0RqygKdKRpkhHGqIcRdAxBC1FH7j4F4GoIcrxuUBkhZRmiSOGoMViGYJ1l6hZ4khTnJPoEv0SEHUku9Ge4Cq4RAE24mDr0Ihee4IbHYmrB2u8k6xQtIrerLUczN/AyfJdfKMP4U5LAjeb4+gr3cEZZSBXTbHcaEzlRnMWtzpyuNNbOAyIhMa4Um4fkXGnT87dI3Lu9pVx93Ap9w+V8vBgKfd7Czgm9+e7hhRudUi53Z3D3b3F3D9Qyv2D5Tw4VMGjvkqeHlfz0zE1Px3T8OMRFU8PV/LDIQWc0UO/mof7i7nemsH11gyuNiQz0JXDg31FcFzF3b3F3N1bCv3VPNhbxp2eIm625XO7o5C7XSXc6ynmQU8hj3cX8sOePH7ozeJRVyL3W6O4Wx/MA3OAqO/V27mi2MzFUg/OF7lzUbaO/mwXdsctQ+P9KdLVU5GumUHaqunEO78lDGTaTSV2+RQkSycTtXg84QvHEfjF6/jNFkoQdnz4X8It0MwX2TTzRTbM+Hfcp/0bq6cO3gPZj/4blr72K9EJsh/1a+ze+BV2b/wK5/G/Zd30f2bLzH/H6+NXCJ0/joTl00i1f5v05VNJWzKJVJsJpC4aR+qS8aQvm0jWsklIbScitRUKE/Lshe2gQqc3KXaePMztyV8xnnynCeQ7TaDAeSKFLpModp1CsesUEXzkq6cNU8Wa6VSsmY7CfQZVG96lesuH6LZ/jHHXbEy+c6gPmE9TyEKaw5bQFLqY+mAbzAELqNz8EWUesyhaMwP5+vep9V9g0XzMAQtoCFhEY9BimoIX0RyymJaIJbRFLaMlYgktEZbmOIvaLO1xrSELaAmeR2PgFzQECEUHJu9PqfESBlENu94XZfL+FLPPZ9T5zabe/3MaAv6EyfdzNDs+pHLLe+SvmkyG/VgSF79K3OLXkCx8hZhFrxK7+DVilryBZKmlIc52vHAP5DBBgCKnSUicJhHnNJl45ykkukwdomnEOU1FsmKi8D1244lfMYkkl6kiCGWsfod0t7fJsmwHWSV1G67s1cIWUMaqt0lxnkyqyxQy3KaS6T6d7HUzyF33jqiCDbNEICpYZ7kLWvM+eavfI9dtFrlus8h0fofI+aORLJlIgv1U0lfOJMv9Iwo2/UnYCvJZhNx/KYrA5ZQHLUcjccWUvB590hrkYXYowhypiliJMno1lRGrKAtypiTAkbIgZ0pDXMjzdSDb246CQGfKI93J83ekNMyN8vA1wo5QgDOa+M00S/2oz/DGnLYLXfxmKsOFmyCrM1QdtR5lxFqh+S3YTXzduhdUHuSKMmIt1REeKINXDwMThf9KSj0dyNuyhOLttih8BXCR+zpT6ulAmZejWIxgbZMb2iBn3QyqCHSlzMeJwl12FHs5UBHoijlhO9URHpT4OpG1yUYcX1UEuYmfVx7kSnXUerQxG1GGr6MscBWyIDcqIjxQxWxCGbuZypiNyCI9kEVvQJW0Q9wM6qyQYMjyxij1paM8hn26VHqqk2iviqWhLJyGsnDaq2Jpq5RQVxyKMT+AiuSt4h1PYdQ6sTZbFr/luQ7RXwNEgzXZ28SNIGWaJ6qMXSIMPQ+IRgKQVYbcYAy5wehyQ4dJBCGLrOUJgwAUOky6/Ah0+RHPgNFIPQ+ahkbm/pxDJLhEQRaXKIqWqmQONpUILtHprhEu0Qggeh4M/TkgOmmOo0fugyHVnYPq0OcC0XCXSNDzwOhCSyIXWhI5Wy/hgNKP44YwTpujOVMXw7nGeEvsbfCW6PKIsdbB6NygS3R9Tx4XW5M41yxA0cWuFK7szhxyR1TK94cquHlUKUKRFYisUHTHciM0cLyS632lXNidxY2jpdzpr2DgRJUYubMC0b3Teh58ZXwGhu6fNXD/tJ4HZ4T43JPTar4xx3KjMZF7e6U8OFLAo+OlQ1wiJU/PqHh6sop7Bwu5uTuT05pAjsh2cqBoC/tLtrO3eBfdRd50FnjTmudFa54XzTm7aMjagTl9CzUZ2zBkbkOXtQ1t1jaqpTsE5exEk+uNNtcPXZ7FKbK4RUMjcvrCUPSFodQUhlFT+CwYjQQiazPdXwJEI2HICkG18lhxC8kkk1BXHie8rypRkCpJVKMylSZVhugQNVSl0KhMpVGZSqs6/RkAaauWDlNTVTrNygwRjjq0QknA4I3NcD0PfIa6JiPdE7FueoRG/r7+vwKikSULQyX8efMsGl6eYIUhMRIn/hkFELLCUF1VovD3WB5HfXkcjfI4mmQJtMiTaJLF0SSLo7EslsayWJpLY2gqjqAuJwB90haqo1dT4rsUdYgdxTvmIFk+juzVM1Bsm43a8wsqtn6GxnuBCEVWp8gYsJja4OXDgMiq+kihhrs5xhlD0FJ0/oueAaLaUNthQDTMJRoSmbOqLX4ltWHLxIa42rBlNEQJ8bzGIbG5XwKi9iQBctriV2IMsMEcukys826WOFqgyM0CRYNANBSK9kg9OFK0mbNVPlytCedmcxzX6iTsy9vMZWMM39UncrMpjRttmdzuzmNgT9EwILp1eBCIrFA0cKRUhKIfDss4b5RwXBHIQFcOtzuzubengAf7Snh0QMbjg3J+OKTgpz4lHFPDUTU/Ha7ix0OVPD1Uzq1WKQ93F8AhORyrgiMVPO7NZ6Azi3vdOTw5UMxPR8r56Ug5Tw/J4JCcHw+U8ainiPsdeTzoKuBhdyGPu/L5YXcuP+2R8mNvGk8643nUGs3tGh9u1/gwYBR0ocyDs4VunJQ6cTxzBUfS7emJWUit/6cUeUxFunoqGW5CxCnR5W0ilr1J1NIpRC2aQqTNZKESe94Y/Ga/geeHr7L1vT+yYcaLrJv2B9yn/ivuU/+V1ZP/mZUT/hHnsX+P4+jfY/f6/2Lpy0IMzvb1F3Ae/1tWT/o7Nrz9T+z68I/4fPYKgX96jdC5o4haOJ6YRROJWzyRpKVvkm47mWyHqeSvmEah89sUOE4nz2k6BU5vWTSFfEdhRyjfYeKgVownf8V4ChwnUOgk3BgVu06h1G0qZavfQu4+Hbm7ADwK9xlUrZtJ1bqZVHq8Q6XHO8LX62dSteFdVFs+QLvzE4xen2P2n0ND6Je0RNjQGWNLl8SB9mg7GkIWUes/H4P3PDQ7haicye9LTH5fUus/n/pgG+qDbWgKXkRT8CJaQpfQFi7AUFv0Etqil9BqgaDm0AW0hC0UtoaChC2iOr/ZmH0+o8brM4yen6Lf8RGGXR8K8voYg9fH1Ph8isn3c0z+fxIlW/8OBW5TSLcbQ8LS10lePoZU+3Gk2o8T78ASlo8V2uGWjbG0xI1FYj9B0ArB7Yl1nkys8yAMJbm+NUyJLlOFGyMHAYqSV75F8sq3hm8HrX5ncAB1yBBqnvssMldOHwZE2atnkL7qLdJcJ5O+agrpqyeT5TGN3HXvkLd+pqjcde+Kylv3PnlrPhTcH7f3hVugVbNIdplJ6MJxxDvNINH1PdLXfUrBjgWU+S1DH++OPt4dXYI71QlrUCesRZ+2CW2KB+WRTpQG2VMe7CSWKEi32pC7cymFvkJFtizUjTxfB4oDXdAkbkGXsh1ThicqyQayPW3J9rRFHbMBU/IO1DEbKA1wQR4y6ADJQ9wo8XcWoUceuJKKYDdxN6jUz5liH0dK/ZxRhbmji1hPmZcjJbvsRfenOtQdTdhaZD5OVPg4UxO1kbqE7eijNiD3dUbm44QydA3VER4ogtwo2GlL/nYhelcd4UFV8GrRQRo5qlrs5UDhLjtK/YRh17IAIV6nCHITf7/lQa6oIz3Qxm5CF7cVdexmlNEbUcZuFpwfqR+atF0oEregSNyGLssXXZYvFfFbqSsK4YAhnf6mAg4Y0jlSK2WPPpX2qlgaZRF0quLpVMVjLgqhInkrqoxd4pCpLGGTuB+kSBEKDRQpO/5bDtBQABoq6+cp03cKEGSNxGV6/j8FIiuAWGWNxg0Fo/8/gEhwiYIxFkdQXy6hW5cluER9zdy+cICBy33cu3aSO9+eGhGZa5cK9do/IysUWXW2IYljhii0yW405m3hsKVp7rghQoQhAYiiOG2O5lydULBg1fOic+cb4jmqCRYb574yx/BVQwwXWhL5pj2Fq52Dt0SDQJTPtd35wxrnbh4oHtI4l8C5ZsElumoBou/2FfLd/jKuH6zgxhEVt45Wc+toNXeOq7l7Qsu9kzrundQJ7s8JFfdOqRk4oeDr7iy+O1TMrePlDJywjrOqxdjcvZM6Hpwx8OArI/fODer+WQMPT+l5eErP3a90PDir5v6BQi7VRHG7K43HfYU8PFYywiVS8tOZKn7oL+NqcxxHZNs5UrSZA3nr2Je3kd78rfTkb6czbyftubtozdlJS/YOGjO3CECUthl92ib0aVvQpG+hOmMLqswtqLO2o8n2RJftiy7bF0OeP4Y8f3R5gejyBKIWFIIhPwRjQSjGgiFgVDxcQwdfTaXhlsYw69Br9CAYjXCCGioSnpH1h2trPXO9BYisUGQeAkcNVSnDIKixKoUmZSpNylSaVWm0KgW1qdKfkbCJk0pLVergcz8DMCNB5s/J+r7nvX8k2IwEmp8Do5/TzwGRGNkbUbIw0iWzOmVWjXTcrKBpBbyRMNRQGS/ch5VLqC+X0CiX0CJPoE2eSIc8nnZZHK3F0bQVRdJTGo02dhPKiDVUBjpRGWBHhecCFJ5zUXp9Qd6ad4hZ9DpVO/+EYttsZJs/Ru05D7XnPKq9vkTjvUCEIlPQMswhtkMic4NAZAWcmpDlGIKWDgOioS7RUD1zSzRkuLUtfpUIQ9YbJWvBwi8B0TNKcKUr2Y26sOWYgpZgDl1GU6QDLTGOtMc6W7aQrC7RatqTBFmjcz3pQ5rnKv241ZTAg85Mjpd6cqzYi29rYrnZkMyNljRudUi501vIwL5ibu8vFYDokIw7fRVDRqYtTtEROfePyHlyVMHdvcUclPlz0ZTA/d4C7nblMNCRzcPdBTzZV8zjPSVwWMFPB8u5Zk7hhDyIrrRNdKR6sDtjPSflfnxXG89ASzp3m9O505jEzcZEbjUl8bAnm0e7c3jcm8v9rkwGWlK505zCQFMaA01p3G1O51GHFHrz4WABT9oTeNgiOEMDJj+uVW/n26pNXJKv5+uStZzIceFopgMHk5ayP2ExLaGz0e98F/m6KeSvfpNkx7HE2wtNYWFLJhC6aCKhCyYTOGccPp++wa4PXmHLOy+y/q0/4P7mP+M26Z9wm/QvuIz/B5zG/B0Or/0W+1f/N/av/ga7V/4X9q/+hlUT/g+bZvwb3p++TMgXo4laOJHEZVOJW/wmUV+OIWLeKCLnvU7Ml6OIXzyeVNvJZDlMI8thKtkOU4UtIZdpFLm8TfHKGRQ6T6PQeRoFTlModBRkBaKiFZMoWjFJBCGrGyR3n075uneoWD+Tyk2zqNr8HurNH4jSbvuI6i0fot78AdVbPsSw81OMXp//X/beOzzqA7333eSe3Jzck3POk2Q3ycZZr70u9F4NBkwXHYR670K99zrqbTRFXahLM5oZjUa9dzoYbGww1YAr2LisbbCNd5N87h+/mZ9mhMD25p6S554/Po8YDR7xiCJ9/H3f70tf3HYGkwUBmso5xPECG04V2XNa6sCJQgemcu2YyLZhRHKQoZR99MTtpDdmx/SOUOIehlP3MibZz5hkP+Pp0xzLOsjxXGumcg4wmb2f8cw9jEt2M5a2h5GUXYwk72Eofie90ZvpjHoVfeha9MGv0BW+iYGE7Qwl7qQneitdMVsZTLZiTLIfTdB6ajxXoLB/GbndtPzI7eZQbDcPuf18kWKHRZS4LCPnwItI9jxHnvUc8m2FW0H59vMpdFxEgctCilwXIXVbjNRtMcXuS5B5LEXuuQy5p+U4nMJ9OTLnJeTZzKXEfYV4B6jMc5UoQVVea8SWN9MR1GrvtZS5r6DcYxWV7quocBMKPcrcl6FwWyTgsZAS7yVCSnRkNVVHVlPpv4pKvzUiVf7rqD7yGiUe61F4rqcqaBtVQduQeW9E5ruJ0hAramOsUaULiU+LxJXmdBc6ZUF0yoLQ5PvQmO2OKt8bdZ43TRJXmpKdUae4oUp05mjYYSrDrKmLsUeV5ok+54jYLDdYGsNIRTzD5XF0F4ehzvCmLlGo1W5J9aA9y5eu/AD0md40xDvQEO8g/Lue5kVdjD210XZC0mIUFFPrm+ltfbQ9VaHW1IbbTKc+sU40xdijTXajJc6R5lgHmmLsaY51oCXOkcZoW2rCDlsIkTbFk5oIG2oibFAlutKVE4A2xVPcEzLJjliUEO9GS6KQ+KjSvGlJdKcl0R2V8bEqzZvWdB90mf605QRaVGf3lMbQV51Iz9FEdMoIWoqDGW7J4Jgunwl1Dl2V8UxpCjjVLmNKU8BQQ4bY8ttbk0R7WTRtJYKUmCRoJqZ6a1O729NSoaeJkOloqlYeiU4RNWMvKIb2sthZMQnRtBjNGJUz1mibEO8KGUsMTAdVTY9NIvR4MpRO59F0UYR+CrON1f1Yy5y4w2RMrHpq0hhozGJMI+XcYB0fXx7l81tn+fL9N/nig7f4+pPrPLh/U+RnC9GtkWKuDxYwWRdBb4kv5zVJxpRIwpWeLDMpyuTGQLZQpT1DimYTo5v92VzuSOVKZxo3+7N5dyib26N5fDAh5eNjiulyBTElOmrE8i7Rlxdq+excNXfGi7g1WsAHU0WPCdFnF1R8flHHl2/rjUJk4Jsr7aIQPbjawTdX2/j2RgcPrun4+PVqPn69mi/eVhllSBAicyky7RKZS9F3t3p4dK2LRze6+fbdTr69pecP11u5PZDF74/L+fb1Cr5/u57vrggp0R+ua/nhmoZ/vaHh4ZtHudOXxsX6AC7W+HO+woszZR6crvLjZFUgxytCmKoMYaoyjMmKUMZLQy2kqEceTKfCuwvitQAAIABJREFUUoj0ZWG0l0XSXhYtipGhMgFDZQIdVYlGhD9Ij4mRcefoSUIk7hj9TCEabS2yQJQkMyGaLmCQPiZE5jI0mxCZHs9kphD91FG3H+NJAvOknaI/RYgsHv/IyJy5AM1Myybbyx/byRptK5mWTdOInBFzIRpW5zPaWsC4Rjged6wljxNNuYxVJXO8Jp3RkljaM3xpiXNEFX2Y1uhDaKL3oo/cTXvkDgzRO1AHb0Bq/TK1XqtpDHgVdchmcXTOJEaGmD10xu2jN+mQmBINptuKQmRKfIYyHehPs3lsh8jETCEaynSw3CV6TIpcGct1FMflupL2CT/OcfjRPSLztMi0IzSR6yTeShqW2IhSNJHvapYSWQrRCYUXJxQeFlL0cVemIBsjMi7WhPORQcLngwV8OSrjy6kSvjpZyVfn6p4qRF+/3cLDSyoeXlLx/SU1j95s4b2+Aq7rM/hqsoyvJ8r49nglfzxdyzdjpXzSW8jbddFMFHjSkXSI7qTD9KbaGscP7TlV7MmFsiO8VRnMozEF/3a8gj8eL+WPx0t5dEzJd5NyvhmT8vVIIQ9GCnk4KuXbESkPhwt5OFzI96PF/GG8mH+dKuab3lS+7Irl0/Yw7mqDudPoxbu1blytdOFymQPvlDtytmA/Iwkb6ApficpvHvUeL1Pp/DuUji9SaPsC2dYvkr7/RRJ3v0Dc9heJ3fIikeufI2T1M/gv+zs8F/w3XF/+L7i+/F9wn/tfcZvz1zj+7i85/Js/58A//oLDv/4Fzr/7C7zm/TVR6/+ZtJ0vUWS9hGKbZchtliA7vBjZoUUUH5xP8cH5yKznoTg8H6XNAkpsF1Fut5gK+yWU2y2k3G4hlQ6LqXZeylGXZRYyZC5EtU4LqXVaSIPTIhqdl9DotljAYwkt3stR+68WJCjkVdpDN2AI30hHxCa6wjcJ8hO5hZ7ILfRGbWUgdjvDSbsZS9vHVPZhTubbcVrqwBmZI2eVzpxROHGy2IGJPGtGJPsZTj/ARLYNU9m2TGUcZjxdKEmYlOxjPEPAlP6YM5W5j6mcA0xk7WM4zYrBlB0MJ+9gKHEn3VFbaAteL6ZU+tB1dERsoDtqC70x2xhI2MlA0i66Y3egDd1Inc8KytwWIneYK1ahm2MSIHNkjospdlhEnvWc6Zp023kU2i+g0HERUpclFhJkEiGF9wpKfFZS4rOSUu/VFijdllNovwC5i1CKoHRb/pgQzZSiEpdl1Pito8JtBaXOyyhzXU6Z61JK3ZY+JkRlPiuo9F9F1ZHVVASspuLIWioDXqUy4FXKj7xK+ZHNVAZupz5qH9o0RzpzPNBluqHNckOd6Y4ux5ceWTh9JVEYioJR5fjSnOWNOv8IbcXBqAsDqM30pDrVhbo0N/R5ATQmulAdYUNttB26LF+6CoMZLo9jqjaVfmUUPbJwDAVBtOcHYigIQp8XgEriRX2SC42JLjSnuNGa5o5W4okm3YOWJGdakpxpTXNHlexGQ5wTDXFOtKYKezy6NC/qo+2pCD4glieIx1Ej7WiKdqQ1wZXWBFeaYx1EEWpNdKY10Rl1vJMoRabyA/PxOFMK1JbuLZYrmBroTDIk7AO5iULUkupFa6ZwSLU13Ucci9Nm+GEoCKGjMBR9QTC6vCAMRaHopaFCIiQLpaU4GH1VHGPaXM72KLg4XMn5/jLGNbkc0xVypkPBMX0Rw81Z9NUm01URh1YePqPOOnxWMRLv/cjCLUoUZo6+zXaI1SRB5iJkKkl4kgD9fyFEs0mReA/ImAhNC9D/OiEyJUW9tekMNudxrKOcc0ON3HpzkG8+fBO+ucO392cI0Uzp+TEhuj0q4864nLe7MmkvcmOyJsyYEqXPSIl+mhC9N1wgts5d6UzjckeqUME9mGWREk03zj1ZiD4/V8uXFwQ+PCYTx+bunS7l3pkKPj1Xw6evN3L/fAufval5ekokjtHp+eJSM3dOlvH5W83iztFMITJPiUw8ereHRze6+cP1br67KSREf3y/nY9PK7g7nMt3p8uExrnLDfxwpYU/XFXz6J1mfrjSwv3TJbytjeSNo35cKPfgTKkrJ5ROnCzz5GS5H8fK/JksC2CiNJBxZSAjygAGFYH0K4LoKQ6gRx5IlyKQdkUQ7SXBRkJpV4bTrowUo9O20hjaSmNor4gTKE8Qmzr+FCES67hNYmQciTMJkSkJepIQiWIkli5YCpEoQsYEwyRC/7sL0Y+JkXli9KTXm/X1zWRoqrNcFB+LFEhfailBupLpumy9QvyciqJpFKGRtiIG2woZbBMKLwa1BdMJUWsuo5o8RtXZjDZKGKlKYKgkhkF5OLo0D1SxdujiHWkOP4AqfA/ayD3oInahj9hJZ5QV3TECNe4rKTz0EnW+a9GEbxWFyCRFppTINDY3kGpjMTo3lCkwnOUojs/NJkSm0bmnNs4ZZcgkRON5TmLDXFfSPuGeUbY9I7mOFqNxM8fkZgrRSZknJ6UejGTY0Zt0gMH0w4xk2DGW7cB4rsuPCpG5FN1oTeBebzbfTpVxQ53E9eYY7vcLY7ifTyj48ng5vz9bO6sQCah4cEnFw3fUfHtZaIL7t3d0PDxTx5uN8dwfLObbqQru9xVxsTqC4SxH2mJ2o4nYQW/qYWFHy7jX1ZdsjSpwI23h2+iK3c2pfDc+UCXyr5Ol/OukkkdjMr7uz+OLvizu90j4vFvCtyOFfD8s8N1QPg8GcnnQm8nvu9L4qiOZD5uDuNPgx80ad65WOfGm/DDnpQc5nbeH41lWTKRvpSd6DWqfudQ4/5Zqp+eodPwt5Q7PoXR8kYx9z5C25zfEbf81Ea/9E0Hr/pGAVb/Gd/Hf4THvv+H68l/h9OJf4mC8C2T7219g/9tf4PLi/4Xby39B2JpfEfvqM6Rue4HsPXMpPLQYuc0SSh2WUWa/jFK7pZTaLEFpPZ+SwwsoObyAUtv5lNrOp9xuIRX2iwQRMu4Hmd5nSolMQlTnYkmj+zKa3JaJ9dgtnsto9lqGymclGv/VtAWvxxC+kc7I1+iO2kJP9FZ6Y7bRF71DrL4eTtjDZNpBjmfYcDrPjnNSZy4o3LmgcOesXJCg/vSd9KZsoytpCz3J2xlIsWI4fR8T2dbCCF2OjVCGYGyFm8rcx2SGkPyMS3YLpQhpu5hI28VoqhXDaVYMpe6kJ34rhsgNtIetpz1sPW3B62kL3kB76Ca6o7bQH7+DgaRd9MXvQB/+Go0+Kylzni8UItjNQeE4X6zIltrPE7BbgNRuwbT8GO8GmSi0XyAcRbVfRK71PDIPCLtDRQ6LxJG3YvclFLsvmU6EjDJU6ruKUt9VlPmsscRzFXKXpeTbzrNIiISjp2ssKq+P+rxCtdcqSl2WiPevyp2XUOGy1ChEi82EaDFKzyWU+Cyn/MgqKgPXUh20nqrgjVSHbBYI20ZtxF5USfa0Z3tiyPGis9CXHnkw3Yow2guDaC8Moq8khqHKRLoVUWjyAqmTeKHOD6StOBR1fiDVKW5UJrlQl+aBKtOXpnRvdHlBDJTFc7Y1n8nGDPrL4+mQRdApE15Xk+uPKtMblcQLlcSLllQPmlPcaEp2pTHRhbp4B2HMLtEJTboHmnQPmhKdaIx3FsbOTPs4xua32khbKkMOPlWItEkeNMc60BhtS0OUDR0Z3rSneaJJcjGmQ4fozg7AkO6DJtGNpmhHmqId0aV40pnhT2eGP7o0LxpiHGmKdbKQodZUYX+pKUEQIpXEB02WkALpsgPEOvF+ZQyD5QkMVSYKLXHySHrK4xioScZQLqwYTBmKuDBcweleBZPtBZzpU3Kyo5iBRuF7oeHmLPobJLRXxInSY15rbSoymJagUDOeLkRPE5/HG+J+ugj9e4VoJuJO0QwBmsnPEaLZRurEA6+mkbzZZMgsIRJb5xqyGdHKeH24idsXBvj0xim+/ugtHn56zShDt3hw/9bPF6JbI8W8N6Hgzricbrk3/UpfzqoTRCEypUTX+7K4brwtdGsg56lCZEqJrvdkcrkjlWvdGbw7ZEyJRgr4cLL4sbtE905Wi0JkkqLPzgr1279/o467J0u4Y2ybu3uy5DEhuv9G64yUaFpuHlztEPeJvr3RzoNrGj48U8m9C7X8/p1Wi4RotpTIAqMQPbrRyaOber69reHRu2pudqXwzSklDy9U8t2leh6908wfrqr57lIj316s5aOJfC60hHCu0ovXS904U+rKcYUjx0tcOK70YErpxZjci3GFP8MyfwYKvekt9KJfdoSe4gBBjOSBQpxuGp9ThNAuD0MnD6dNEYFOGYFOEYVGKYiRvixWrFDsrE6hszrFKEbJTxSimW10/zOFaKYM/f9FiCye76oQEW4DlYt3gczFx3Q8dUJfKn6uTOnaiFbGiFbGsKaIEa3UrPGvUBSiwbZ8BrV5DGvzGG7NZrg1m1GVhJHaBPpLIujI9UWX5kZd2D5aog6hjjxAc8geWkJ20Rq2C33kbvQRO9GHbaMnahd9sQL6sG1k7X6WKvcVNAdtRBu+44lC1JdsLUrRzLG54SxHUYr602zoiN9HT4q1mBqZhMh8n2i2lMgkRKZdorFcRzoT94ojc30ZghSZp0RPEqKJQldRiM7IvJjIdaIv+aCYEo1lCx/fNDY3VejxRCE6ofDgdIk3b9WFcacthffaU/nheDnv1IfzYUca94cK+HxMxpfHy/nSeGD1y/ONfP1mMw/eUvPw7VYBYzL07WU1319S8/1bKv7lsgYut3FFncIpxRH60+wwxO2nN9WWzrh99CULt516EvfRGbcPXeROGvw3cNR9NWUOi6jzXI02eDOdUVaMJlvzRXsmDwby+aonh/uGVCPJ3Dck8/1IPj8MC3w/ZJQhQxKfamK42xzK9QoP3il14i2ZIELHs6yYlGxjOOU1+hNfpclvLnWeL1Lt/CwVDs9S7vAcpY5COqRwnEuq1T+RsO0ZIjb+mtD1/4DP0r/Fc9F/x/Xlv8Lhd/8J++f/DKfn/1zE7tlf4LvgL4nf+Aw5++agtFuO0m45CrslyG0WITu0gOJDc5EfnIvi0DxRhEqt51JycA5K67koredSakRxSHhf2eE5lNvMtRCiauel1Dovo95tOfVuy2nyWCnS7LWCFu+V0/XY/mY7QIGv0B66gY6ITaIM9cVtFyQjZidD8bsYSdzLePJ+zuY58XqRK2/K3XmzxJMLCnfOSB04ln+Y0cw9DKVbMZi2k8G0nQxLdjGSsZvRzD0MS3Yxmr6LsbRdRvmxMrLbgsn0acZTrBhI3EpXzGZ0xurrWrdFNHgtRRu4ns6ILXRHbcMQsRltsHDbSG73Egr7l1E6zDWmQXOQ2s9B5jQfmeNCihznU+hgTHmMFDlMH0AtclpMoeMikXzbBRQ7LqXAbiGSvS9QaL8AmfOSpwqR6UCqwLQMme8H5dvOE1ri3JZPS5HnagshqvBcSZXHSur91lHqsoQqj5VUua+gzGkhZa6LLYXIfTqdUvqtovTIGiqDNlAdtoWaiJ3UROzkaMQu9Jku9Bb50y0NRJvpQXXcYTTZ3rQXBqHK8UeV6UuHNJxeZTTtxeG0FgRRn+FNS64/qrwAGrN8qU33oDbdg+oUN7oUUYzUpDJRL2GkJpWB6iR6K+LRS0NR5wbQJPGkNdsXXX4A+rwA6pNcqEt0FveEVGme1MY5UhFxiKqIQ7QkOdOe5YtW4klttA11MfZojA1ttZG2VAQfoC7KTiw9UCe5URdlR02EjTgy1xzrJApRU4w9jdG2NMc60JHhTWemL+p4JxqibKgJO0R7mjcdEl+xgKE23AZDug+DhWH05QbRmuwhJkampjmtxBtNmpcgdEnuNCUJQqTK9EWV6Utrtj/a/CD00lDGatOYqJcwVptGd1kM3WUxTLRkc65bIYzG6YSvd6OaHKYMRXQcTWCgMZ3eumTU8lBaFZG0lcagUUbRVCS0upmLz+xjcj9PiJ4mQjPF5t8lRLO1yz1BiGbuEnVXp9NdPbsE/a8Woo7KVHrqsxhqKeREVzVXT3Xy/tvjfH7nAl/fvcKD+zd5+NltHn52+3EheiITClGE3psQbgRdaEuis8iVydoQLranCslQVzrXezJFbvRliSnR7cFc3hvK4YPhPJH3RvJ4fzSf90fzudGXwZXOFK71pPHuUDY3B7N4dyib98eLzO4SWQrRvTNV3DtTxSdnq/n0XA2fX6jhizdq+fT1St47Vsx7k1I+Oq7g3qly4eecr7cQoq/e0vPVW3q+vtTON5cNPHinQ7iwfs3Aw6t6fni3g0c3DXx6vpaPz1bx+7dU4mHXb4zjc99cbePBNT0Prxv47mYnP7zbxQ83e/jhZg9/vGHkZhd/fLed769p4IN2Hl6o5P6UlK/Ol/PtxVoeXWrgj1eaeHSpga/PVnCrX8KFlhBOlrlztsKTM2UenK/xY1LuwqTchQm5G5MKT0Zl3gwVetKV40JXnju9hV70FPowrAyiTxZIT3EA3bIA45xxCB2yMPSyUNoUYdNSpIxAWxKJtiTa4i9KZ0UCXZWJdFXG03NUmKXtqUmxwFTGYBIiU+nCQHO2BYMtOQy25Ii7JyLGe0XDmgIjReI35hYYd1nEXSHTns9TdoZm3SPSyy2YNCgtmOooeSoza7L/1N2fmSI0mwz9HCbbS0XJGW4tFhnRysTP1/RbGaO6YpFxbTFjGimjrQWMthYw1JoryI8un1G9lGFDIQNtOQzqshjVZjDUnEJvbQwdigAMEje0sbbUheymIcSKhhArGoOtaAnZiTp4J62hO9CF7qQtfAf6sB10hG+nO9KKntg9dMfsZiDxAMWH5yCzmU+z/0a0IdvQR+ykPdKK9kgrOqP30B23z6KCezD5MCPpdoxnOIp11mKtdYYdg+mHMcTsEnd2BtKs6U89RH/qoccSJlNKNC1CruIekYnOhP1COpRpJ76drs72+FFOSL04IfViqtCDgXRbVGHb6E+zYSzHWTz4OrOC+0SxBydlnpySe1lwvvwIl+vCua1J4pPuDG5rE7jSHMknA3l8NlrMl1NlwoHVs7V8db6eB2828/0lNT+8o+H7S2q+fauFB28284dLrTx8vYEPBqRcbEpgpNCbvgwnelLt6U2xpz/Flv4UYTyxP+UwXQl70UZsQxW4kXqftRz1WEmFy1KqnC3pCN/K8Sx7rleH8LE6jnuaBO5p47injeOuJpqPVJHcVUfxqSaGz3RxfNGeyM0qH94osudCoR2XZI6czzvIyczdjCdvpStiDW2hy1EFLaE5YBGNfvOp9Z5DhfvvKHV+HqXj71A4vUyh7UtIdv+O4DV/S9DKf+DIsl/js+iXuLz0n7F//s+w/udf4PbyX+L0/J/jO/+vCV3xdyRu+mcKDy1EabecCueVxgRosbj7U2qzCKX1fEqt51Jpt4hq+8VU2C4UxOfAy8j2vYjswEvIDrxE/q7fkrPzNxTsfg7p/hdRWL9Eqe1cKuwXUemwmErHhVQ5LaLaeTG1bkuo91hGk/dKVD6rUfuuQe27Bq3/K+gC1tIW+Iq4C2Q+ImcI30hnxBZ6orfTH2fFUOIeUYSOSQ5zKsuO14tcBaTOnC1w5ETeYSazDzIm2c1Q6nYGU7ZZMCrZyXD6DvG5kdTtjKRuZzRtG2PpOzmetZdjGfuERChZYDhxJwOx2+kI3UCd+2JqPARqPZfR5LuaZv81NPqspM5rOdWui1A6zEVm8zJS22kEEZonHE11nKbQYR6FDvMocFhAgYMw+lbktBip8zKKXZZT7LIcqfMy8bE4GueyhBzbuRQ6mm4HLUHutgSF+1IB72UovJcJx1G9V4n11+ZUeK8Sx+FkjouROS5G6byUUtfllLkLx36rvVaJVHkufwyp7csonRZQ4ryQMneh8bDcayVlPmso91tPVfBrVIdt42j4dpriDzIo88OQ7YI+04XOfC8MOV70y0Pol4ehz/OnNcuL1kwfOmVhdBZH0CGLojnTn6NJ7tSl+9CQ6Udjlj8NmX6UxTlRHu9Mc/YRessTmWzOZLQ+nf7qeLpLIoWv/dJgNHlHaJJ4UpcsyI9K4oUuxx9tpg918U7G46sutGX7okn3oDbahsqwg9RGHkad5EJ7hjfqJBcqQ/dTF2VHW7o33bmB6CU+NETa0RBphybRDUO6D22pXtSEHeZo2GHj/SAv1EkuNMc70hBrT0OsPc3xjqgSnVEnuVAfcZimGHvxOU2SC7Xh1jTE2qNOEtrn2lK96Mw6QnduINoUT+pi7EUx68wNRp8TiDbDT5QgQ1EohqJQWrP9UWUHoM4PprUghHZZFOr8QAyKSCabM7nQreSkrohz3SWc6ZRxvK2AqbZ8ThiknOku5kRHIa3KULQKI/JwVLIQ1PJQ1MUhFqmQTh6Otvjxt48TLqKRhtFaFIq6IITWolA00jDxuTZ5FG3yKNoV0RhKYugojRUoiaejJJ7OsoQ/jR8RoO7KtBlILDGK0J+KqWRhNn6seGF2ptvtzOu+u2uzGGwuYFSr5OxgE5dOdHL9/DCfvX+Rr+9eM0rRuz9diD6YVIrcGZfz4ZSCawO59Cu9GSz15fXWeK70ZHGtO4Nr3RlPlKI7g9kWUvTeyLQU3RrI4lpPGle7U7kxkCmOzb03Wmh2l0gQorsnqrh3svoxIbp//ihfvFHL5xeq+fCkkvcmhSOtd0+WCY105+pmFSIT31w28N3VblGKvrum5/sb7Xx1qYVPz9dy/0IDX11SWwiRuRR9f73DQohEKbrZxR9vdvCH61p4v4N/udrCvWNSvjxbysM3q/j+7Xr+cLmRP7zdwGfHFVzrSuYNVQRvNgZzvsaPk2XuggjJnEUhGit2ozfXkY4MOwyZdhgyHOjKcaGnwJNhxRH6iv0ZkPozIA2gTxpAt5kUtcvDaFOE0a4Mp60kUsQ0SmfeRmIojxF3jky7RqYyhs6aZDprkqeTov8jRE8VoieWI/wMITIVOJgz1qYQUp7WYobUUpHhVtPnTJCgsTaZhRCNa2cXomFtHiO6fCbai5hoK2RILaG/MYlxVQqGkkDqJHZUR+2l7sgOGv23Uee/mcaArTQHb0UVtBV1yHbUIVvRhmxDG7KNttDt6MN2YAjfTmfUtBB1xuxCHbQJ6aG51HisQR20mbbwHbMKkbkUzSZEY9kOohD1JO6jL/mgKEJPEiJTSvQkIZrId2Uk20lMiUw13NMHVp8uQ6ayBBOTBe6owraZtd2ZN849LkUzhei0wofXy/y5UhvKe5oEPu3J5FJtCHe7s/h0uIAvJpViSvTN6/V883o9n52o5IsTVfxwUcUPF1V8NCLnjeYETlaHYUi3pyPNjo4UW3rTHOhLd2Qg3ZHBNHsG0+zpTzmMIWYP6pCtwuFIowiVOi5C6bCQModFFjR4rqQ9dDPHMm24VRfGnQYjjSG83xzGXXUEH7WEcqvWn2uV3lwtdefdal+ulXnwep4Nx9OsGI3fTF/EOnoj1qE7sgy1/xKafBfS5LuQFr/FNPkupMZzLhVuL6N0fJEimxfI3P0siVt/Q+S6XxO47Fd4zvnvOD33f2P7m1/g/MKf4TnvL/Fb/F9J2/4ihYeWUumyjqPu66j1XEeV2xrKHZcKO0A284TxN+PIW4Xt9Phbpd0iKmwXojjwMkW7niNvx2/Is3qWPKtnyd7xDNk7niHP6lmK9v0OxaE5lNvNtxCiCvsFVDjMo9JxPrVuS2j0WiFI0JF1tAWupy1wuiShM2wj3RGv0RlpSXfUNvpidzKctJex1AMcz7DhVJYdZ/OcOJfvzNkCZ07m2DOVcYhJyUFG0/cwlLqTgeRtDCRvYTh5m0DKFgHj45HUrRaMpm1jXGLFscw9TEn2MJ6ym+GEXfREbqEtcD0t3iup91hGtesikSqXxZQ7LkTpMB+53Rxkti8is32RIpuXKLKZQ5Hd3OlxOCOiDBnH4IqdFlLstNAiCSpyWkyxy3LkritQeqxG4b7SjOlChGLXpaJEzSZEJV7LxCOpTxKiau+1VHmtocx9haUUuS2lzH2ZkAJ5rKTaa8WsQlTluZwy9yWUuAqV23KXxcjdliFzX4nc6xWOhlnRFG+NLt2JzhyjAMkC6ZMGoZW4o8t2py3HG0NBEG25R2jN9KEl3ZPWbH/0BcFoc4NpyvCjOdMfbX4I+qJwdAWhqHODaM70p7csgcHKZIaqUhiqTkKTdwRtQQB6qdAgpy8IpEniSX2Si3gfqDnFjbp4J+rinWhMdBFH5BoSHWlMcKQ+1p76GFua4hxoinOgOd5RHGmribARK7Hro+2pCTtMY5Q97WnedGcH0J7mTUOkHXVRdujSvOjOPUJbuicNsfbURh6mIdYeVaIzqkRn8XUbo21pSXCiNcUNTZILDVE21EXZ0Jrihl7iI5Y2NMY7o07xEMbj0jzRZfliyA0SW+I0OQHopaEMViYyfDSZ7pJo2mVRdJbFMVCTykh9Bv1HkzjdLuXSYCUXupUMN2ZytkvJSX2R8D+Aa5Poq0+luyaejupY2ssiaSsJF6WoVTF7WcKTBejJQmSOThZpgbkM/R8h+ulCZBrh66rJpL+hgCG1jAlDFa+Parh0qpdPbp3nyw/f5utPrgo7RDNrtZ+WEH0wqeTDqVKjGAmCcqopim6ZOycaInjHKEIzUyJzKbozmG0hReZCZJKiq92pXO5KEYsVbg3ncWe8WEiJjpc/VYg+PVfN5xdq+PJiDffOlvHBVDF3xov46HiJsHv0I0L09aV2Hl7p4rtrnTy8qufBFS0Prmj5/kYbn19s4NPz9RYp0Uwh+u6agUc3Os2EqM+IIEV/uKGH97vgg3Y+PaXk3olivrpQwYO3jvLoch1/eKeeuxMFvGNI4E11JGNKF46XeXKu5ghvNgYzIXcTmVJ6Ma70ZqjIFYPkMOqEfWhSrBmUejMo86GvyJvBIn+GC/0ZLPKnTxpAT3EQ3cUhdMhDhBE6ca9IwFASgaEk4rHHhhKjJJXF0m4sY+ioSsRHl4K0AAAgAElEQVRQnUjH0SS6alMEKarPsKzlNmIuRRZiNEOITAJk+oZ9phBZyJD+p0nQ/w5C9FOSI5MQzRzZM2+zmylBFiNvRhmamRDNbOIbNSujMB+bE2TUckdoQp3HSF0a3SWRGAr9MeR5o06xozrUiiq/zdR4baLB5zUa/bfQeOQ1mgI2oQp8jdbgrbQGb0YXthVd2FbawncIKVHETgxRu+mO20dXzF70EdvpSzxAmeNSZDbzafLbgDZkG+2RVhiidtMVs5fuuH30xO8Xpch0qHU2IRrNtGcw/TDDEhtxPM1CimbsIZnG7cwb5kwjbCY5OlbkSU/KQQYkhxnMsJmRErlbMJsEzWQ814WmoNcYzBBew5QSme4g/VhKdFrhw/lSX67UhvJpr4QbLdFcbYnis1Fhj+izqVI+P17Jl6eqefh6A9+erefuoIw3GmIZkfrQn+9OT6aTSH+WC0O57ozmejCY6cJAuiMD6fYMpNujibCiIeA1KtxWUOK0FKXTIhQOC1HYzbegxEip/XzqvFbSE72d14tcuVrpz9UqX65W+XK5woNLSlfeKXPn3Ro/3m8I4t1qX66Xe3E25xDd4evpCl5Ld9BaugLX0OG/kjafZWg8FqHyWIjacxGtXotReSykwXkORx1epsT6efJ2/ROSzb8iccMvCV36V/jN/wt85/5n3F/8T/gt/CviNj2D1HYZpS5rqfXdRoPfdhr8tlLjvYGj7mspd16G0kYYjZMemIPMiGlMTn5wLkV7X6Rwzwvk73qe7O2/IWPLP5G68e9JWPs3xKz5b8S98jckvPp35O5+nqL9L6M4PJcyB2FUziRElY4LqXZeKMqQ2n8tbcEb0IdsNONVcVeoN2YbfXHbLeiP3yEWJhzLtOZMriNn85w4nWPPyUxbxtL2MZy0WygtSNgukLiVoaRtRrYwlGQpRiPJWxhNMcmQKSHawUjKTgYSt9Ibu4WOiA1og16h0WsFR12WUGG/gDIHgVLHBSgdhD8HMhuhCrvA+gUKrF8QZMjuZaT2xjE4YwIkjsMZhajYabHxmKkgEgrXZShcl00fODWOrpV7rbbAvBChxHMVxa5LybWbJ4qQ0nMZSs9llPgsF24BGWXIvO7aovrae604Gqd0XvpYUlTusYIKz5WzUu6xQsBrpfB6/uuoDtxEZeBmqoK2UR1qhS7dCUOOFz2FfvQUHkGV4kRH/hG6CgPRZXnTluNNfbITrZnCzosmy5/6JDfqk9zQZQegzvJDmxtIe2EI2txAcQxMXxAs7hYNlifQJYtEmyvIT3OGF7r8AAwFQWgzfWhMFGRIl+GDIfsImjQvVMluolxo0rxoTHAUUqFoG1TJLmKqUx9jS12UDY3RtkIBgvH2T2OUvUhzrBO6FE/a07yNe0JO4o5PW7on2lR3muIcLNIhVaIzLQlCmYI63gltqjt6iRe6NA+a4x1pjndEK/FktCSW3sJQtBJvmlPc0GX50l0USndRKG25R4TPWY5Qma0rCEYvC2eoJpmppkzGatPor0pmoiWXU23FnGorZkqbx1BjOiPNGZzUFzGlKaC3JoW2kkgM5TFiTbZOGYZOGTadDpmlRCYB0j1BiDTSkB9NiMzFxyQ/JtrkUY+LkJE/WYT+AwiRuRT9dDlKtZCi6XG9DHrq8uhrkjKgVnCir5E3pvR8eP0U99+7wBcfv8VX967wiztjSm6PKiykaDYxMk+IhPE5GR9MynmnO4PBUl/GqgJ5oy1JTIhmpkTXezJ5tzeL2wNZT5WiO8M5XO+V8HZ7IjcHs7g9mse7Q9nTKdGxsmkZOlnN3VPV3D1daSZE0ynR/fNVfHRcwc2hfD6cUnD3ZIVRiKab5mYK0Vdv6cWxuQdX2vj6kpavL7fy6KaB72+0cf9CA5+90chXb2uE52ZI0cOrQkr06EY3j97tE7g5wKObA/xws49HNzrh/R74oIuvLx7loxNSPnu9lG8uVvHdpVoevFHJB8M5XDMk8pYqkrO1Rzh91JdTld4cK3VnUukuCtFYsRv9OY50ZtmiTzuEOmEPLbG7GZb5ClIk9WasyI+RQl+Gi3wZLBLSItMYXYc8SChdMGJQhmJQhtJREoahNIw2RQhtihB0cmHEThitixb3jdor4tBXJZhJURrddYIUzWSmFJmEyHSvaFqMiiyEaGZiNLNVbrJNyZS+9LF67SfvDP2PE6J/z66RuQzNrP02FyBzCTIJz2ypkLkMzRyfM1WPT2NKiIqElEidy7gql4mWbGF5tyiU1hQ3GqMOCqNxQTtoDNhOo/8Wmnw30+C7kSa/TdT7rKMlYAPqoE20Bm9+qhB1Ru+hM3oPhigrOmN20R5phfTQXI66rxZTIn3ETlGIzMWoL/EQw2m2jEqERGgkw04UorFsBwbTDzOe4yi2uj1NiEzlCqZdIvN9HvOUaCLfmf50YZfGJEZCsuP6s4TolMyH8VwXtJE70cfuYTjLnpFsB0ayHUQh+rGU6JTci7MKLy6U+XGjJZL7fRmcq/Djqwk5X0wquT9RwmeT5Xx5vJJLmhROVIQwkOtGd7oDvRJHeiWO9GU4ifSk2mNIsEYXsx9V+C5awqxQhVqhCt3BUZ/1VHiupcRpKXL7RdO1x7bzkNvOe0yISuzmUum8CE3AOkZT93JB5iwgd+RNhTOXlK5cUrpyUe7MG8UOnJDsoy9yI+2Bq+gOeYV2vxW0+61A77ucNu8V6DyWonVfhsZ1Ka0uS2h2XEC9zRyqD/6Osr3Pk7/zn5Fs/hXJr/4tca/8Dckbf4Vk+7MUHpyH0mEFDX6baQrYSkvITlrDdlHrt4Vqr41UuK6j1HkV5U4rKHMUdoaKD86ncN/LFOx5SSR31wtItv6G1Nf+iYT1vyJ+3S9JfOWXpGz4BxJf/XuSN/wDqa/9I1k7fkOO1XMU7nuR4kNzUdrMo9xxsShEVU6LOOqyhCbvlaj916IJWEd76CbaQzdhCHttGqMMmeSnP36HUW4ExPa4jEOcyLHhdI4txzOsGU7YxVD8Tvrjd9Abu0W45xO3mf74LfTHbxFlaCBxMwOJm0UxGk/dwUjyNkZTtjOaIsjQSMpO4YZQ6m7U/qtp9F1OrecyqlwWorCfK/7ey21n1GDbzaPYWIQgJEBzjJjtBDnMo8BursXjQod5xnRosVGGllDivgKl23LkLkuROS+xKDeo9Fk7jd8rFpR6rxYqt53mI3dbQonXCoGfIERHfdeIzXGmlMgkRXKnJbPcGhIwF7Tcw3NQuC+nMWw7+uTDtKU7CEicac/2pKvAn67CI0YCaUl1oyHBmdZ0L/qKw9Fke1Ob4EBtghPNqV6oJD7UJ7lRE+dMQ7I7hoIQeuVRdBWF05zqhSLkIDVxzujzguhXxgjJSJY/6gxfWjP9xHtBpkOpLUlC6YE6yU0oHzAWHjTEOFIf64gq2Q2txBtVsgu10TbURtugTnGjLd0TdZILDbH21EXZoElyYaAgmMHCMFF6dCmeGNJ9xMOrphKEljhnsQmuJcFJHI/TpXmIMtSa4kZrihvqJEG+tKnu6NI80Ka6o0p2QZXsQqvEA33OEUHqUt2oTXCio0hozBusiENfEEhzpi8t2X5oCoNpl0fQnB9Ad2U8Yw0SRuszmFTlcaZdzvmuEs51KDhtkHO2Sy6OyJnu8ZjuBKmkQtOcVhGKShpIqzx4ViEyCY5YojBDiH4sITJPgcyTIENJzOzJ0FOE6GelRv9BheiJbXQzdoxMt486qiV01WTT05BPb7OUkfZyTg+28OGVKT65fYbP3j/P7+9dnBYiE08UI+MO0TQy3puQ8eGknBMNEQyW+vKmPoXLhnSudWeJQnTTjHd7s3ivL4f3+3N5vz+XDwbzLPaJPhzJ54PhPG71ZfKWPoFbA1m8N5LH7UGhXOGDcRkfTpXy8fFK7p2s4d7JGkGITlWLQvTJ6zV8er6WL96o5/MLwk2i6305fDAuCNEnZ2v53CREb6j5/cW2WcfmHl7t4OHVDr55R8dXb2v47pqwT/T15VbenVDyxcVm4+icRuTBFS0Pr+qEUbub3Xz3bh+Pbo/y7Y1Bvr81zL99NAF3J+HuKHw2Cne7uXtGyf1zSj4/X8bHx6XcGc7isj6eN1RhnKsLYLjIkQm5G6er/LhQF0x/to0ZdvRl2tGdaUt3pi3tqYfQxO+jL8+FYakn48XejBf5iIwUejMo9aWvyJeuIh86pD50yPxpN6NTIdR1d5SE0K4Iok0ZhE4ejFYh/EOgUUZYClFlEoaqZAxVyXTWpNJRK6GrLuMxehqz6WnMprcph77m3OmyhccSI6Fu2yRCM8sWxjQyxrXyp94a+jlC9NjdIcPTOW4os+BJI21/Cuapz5MwF5zZkiBzLP4b472n0dYiJjTFjKmLGG+Vclwn57iumOOtRYzUZzFYm05fZZKwsJvpQ12MLbURggi1hO2mNWQ32mArdMFW6IJ30BqwhSrn5TT7b6TWa7UoROqgTWhDtxhlaJsoRKZROEPUbjEpMtHg+yqFB+fQHmlFa/BWdKHbRXEy0RWzl96EAwyl2jCcZsuwxGa6sS3HkfFsZ0YyBDEy7Q6Z7xCZC5F5IYMoRPmeTBV4WUiRkBK5M5hhY1HhbUqWzCXKJD6mvaGZnCz25rTCj+EsRzQROxjKtBNH8Z40NjdbSnRG5sE5pTdX60P40JDE1ZYormsSuNOZycXmOCZKA+nJc6Mjw4HuDEcGsl0ZzHRhKMuVfqME6eMOoo7YS1PgDmr9tlDluYFSl7WUOK+hxHkVJc6rUDovR+60DIXDYuGbXeMxTJnNXGQ2c8UbMUpbgXLHhVQ6L6DWcxltYRsYSdnFePpejmcf4HS+NZNpe+mL2YI++BXaAtfQFrAS3ZEVaP2Xo/Ndht53JTqv5ajcFtHktIAmh/k02i2g3noutQdeQrH1nynd8SwFr/4DOa/+Iwnrf4Vk5/PI7ZbRmWDNO3Xx3NakcbE6gt5UW7qTBPQxB2gO3k7DkW3U+GymwuNVypzXUuK0ErndMoqsl1CwfyFJm/6ZxI3PEL/+1yKJG58hdt3fE/PKr4h55Vckb/g1aZt/g2T7c+TtnUOx9QIUdksEDs9HcXg+pfYLBSEy7g1Vuy6hzmu5RSpkCHuNjohNdERsMhuJ22I8oLqTocRdDCXuYjhpN5OSgxzPOsyxrIPi0dOBhO10Rm6kI2KDhQSJIpTw2mMCJCCkRSMpOxlPsWIibRdDSdvM0qBNaEPW0+S7mhr35ZQ7L0JhN337R2q3gCLb+Y8htZsuQRBH38xG4mZNiMxa40xpkMJ1GWWeq0QpUrguE9MhkxBV+62blQrftUhdllDgMA+pi9DuVuIljMuVei+nwmcFVX6rqPJbRaXvSqp9Vltw1GstVR6rqfJYLdZolzgtRem8lBKXZZS4r6bMYw3lnmsp81hDhfcrVPqtF6ny24QqZi8dEie6czzpLfJnuCycfnkIKokHzWlutKS7G/GkJd2T5lQvGlM8aEx1oznNg/okF6pjHWlM8aA9P5h+ZQzH6iScacnlTEsuw6XxaCS+1MW7oAw6QEWELTUxjjQludOa7oMqzZvGRDca413F1MdUV90QIwiKOt6F5lgn4RhqvAvqeEGKROIdaExwpCnOgZYEJ9TJTrQkChXZDVE2aJPd6M8PRJfiiS7FE22SB+p4FzTxrnSm+9Ke4kVLtCONUfao411oTfZAl+ZFc7yjOA6nSjTeSEp2oTXNXWyvU6e40ZLkTFOiE+oUodyhNcuLlnR3GlLdUGV6o871R1cYSHtxKJ2KcAxGNFLhWOpoo4Sxpgy6yhMYbczkdYOCi93lvN5RyqSqgNN6BaMN2fRWJtFVnkBHaSyGkhh0iigB4261Tkx/QtHJQ9HKgsW3WlnwTxyLe3Ii9KRkyFyIzHmS7HSVJz1VfLrKk2Zn5gHWGQLUU51uSVWGBf+jhWimHM2WCpnXcosHXI3oK9KEn1OVTvtRCV11WfQ0FdDfKmOqp4Z3znTx8fVjfHrnNF9+dJ5f3B5VcGtEbiFF5mI0W6mCQDF3xou5PVLEjf5ccWzubX0qVzolYko0U4ju9Gb/qBDdGczmSmcKN/oyuD2YzZ3hHG4N5/HeqJQPJpV8dKzCMiEyF6JzdXx6vp4v3hD49HQFt4YLuT1czEfHKrh7qoZPzzYI1dsXVHxxUTPr2NyDd9p5eLVDTIm+eUfD9zfa+f5GOx+equLu2Vq+uqTm68utj0nRtzc6eHRnkO/vDPPHD4/B5+fhizf4t49Pwudn+NePhnl4Xc9HZ8q5f76Ce6fl3DtRzHtjuXw0kc9lfTynj/oyVuzEGw0hnKrwZbjIke6sQwzl21uS58hQnjOD+QLtqYfQJuw3ypAXY4WeTBZ6MV7kxUiRJ8NF3gwUetNT5EWX1IsOqZcgRka6iv3plAfQqQykXRFAuyIAnSJQECNlmLBrZFbTbahMQF+ZRMfRFDqOpmCoScdQk05HrcSC7oYsuuoy6G7Iorshi96mHHqbcsSROpMYzWyle/xuUTGjrcWPpRzmR1fHNDILTM9P6BTiDs00M1rqHhMmS6b0pRbMFBrzJOfn8iThMZec2cbiTHtC5gJkPh43ppEypMqnvzFL2O9qzGK4OYuJllymGrOZPJrGcHkC/cooWtO9qI1zpDxkH2WBuyj33051wFYaQ7bTGmJFW8gu9EE7RDSBm2nweoUGv3XU+6ylyX/9TxIikxSZC5EudDsKu0XGpGkT2pBtojiZmClEA2nWYmObSYjGspwYzbRnWGJjKUM/QYgm8twFKTLbAxLSH1eGs+wt6rvNCxl+qhBNFXpwWuHHCakXnQn70cfuEveRhjLtfnJKZBKiC+U+XK4N4u2aYM5VHGEw14n+HGcGCjyEv+u5bnSm2tGRdJjuJFu6Eg/TFr0fVagVjQFbpxMTj1cpc12H3HEVMoeVyByWG1lKsf0S5PaLZhUimc3LyGxeRmk7hxK7uZTaz6XcaT6VzvOo9VxCX9xWeqJeoyN0PW1Bq9AeWYXGfyVqvxXo/FfRdmQ1Wr+VaHxX0Oq1lBa3RTQ5zaPG7iUqrV+gfN+LlOx+juLtz5L/2q8p3PQMWWt/Sdaav6doxxzq/PdyrjqN30+08OC4mj+e18HlDr46dpTLLUn0pjnQnWRLa9gu6vwFESp1WYvMYSVFNkvJt15M/v7FZO+ZT9r2F0nc9CyJm54lefPzJG9+wcjzJL32HEmbnyV5y2+RbP8dObvmkLd3DgX751NsvQi5zSKU9ksptVssylCl8yIxGarxWEqD9wpaj7xirKLeRk/0dnpjton0RG8VG+SGk3YzmrpXvAl0LNOa49mHmMo8wHCyFT0xmzGEr6MjYj398VuEVCdthzjyNpK6XRyJG0p+TdwXGknZaUyArBhJEQoS+mK20Bm5EX3oOlR+q6jxWEqlszAGJ7OZi9RmPsV2Cyi2X0KRwxIK7RdRYLfQyHyRfPv500UIzgsFnrAjND0it0RkphCZ7v+YfmySoSrfV54oRJV+r6D0WCF+/GK3hULdtfcSSn2W/iwhEu4JLafUdbmQFDktQ+68EoXbWko81lPqvQF17EERVdxBWmL30yFxoTvHm448b2oSbGmSuKPJ9UWd5UOTxJOmdG8a07xoSvemWeJDQ7I7VTEOlIZZ05zmgS7Hn47CUHpkkYxVJTNamcRQaTwD8mh6pBHocwJpSfWiJsaRighbaqMc0KT50J4VgDbdF3WSBy3xbrQmC8dM29O8aYp2pD7ClpY4Z7GxrTnWSXxfW6oXmkQ3GmIcqQq15mjUYVqSpnd7GmJtaYqzEw+mmprhNPGuaBPc0KV4ok/2RJ/oQWeKN4ZUb9qMH6ctVfh1GDL9qYmwpinOgbZ0Tzqz/cTGOlWyC+oUNzTpHrRKPGhKdqYhxZnWTB+6i8PolIWgyvWmPt2DhkwvWgsCaC0IoDnHh6Y8X3TyUAwVUfTVJjOlzeNct4JJTS5jTcLXuZOaQk5qChlvzqW7IpmBmnQMyjgL+WhXRP+oEJmLkbkQaaQhFvzPFqLuimS6K5LprUyhtzKFvqpUeitT6K5IfrIM/QcTos6jGRiq0mkrT6FVmYBKHo+uLPkxEdKVJVugr0ijrTJNkKLaDLoac+lRFTHSXsqFCTW33hrgk1vH+eL9M/zi9qiMWyPF3B6VGfn5QvTJiTIGSnzoLHLlQmuCMSV6fGzu3d4sbvVlc2cglzsDubw3ixB9OJLPe0M5YsHC9V4Jd4ZzeHcol9sjRbw3oTCmROWiEN07ffSJQvTF+Ro+PlHKtYF87owp+eBYFfdOGw+0vtHMZxdb+OJtLV9e0gm8refLt/XiXaLvrhmElOiSmu+u6Xl008BnbzTy/okKvrqkFlOir9/R8fvLWr652sZ3t3r4t7tTcP8MfHUJvr7Cv9w7z5fXR3n/vIZPLrfx7Z1uvntXzxcXKvnkeDF3hjO42ZvCG6owXm8I5FxdAGeP+jFS4MBooSMjUmfGil0Yl1oyVuQqMi51YyDHnpaoHQzmOjFe5MFEsSfjRR6MF3kIQiT1ZKDIk95CD3qKBLqkXnQWeQoUemMo8qZD6oOh2Ae9zIc2mR9tyiDaFCHiDSOxqtF02PWoIEWdNaliUtRRK8FQlzkDCR31GXTUC3LU15BNf2MO/Y05DDTlWuwcDTRnM9ic99Sa7jGNVOTH3jeunW5WexKPC5Mlk3q5BU/a6ZkWFMvygpmYf+wRrZRhTZFFQvZYGqSSMqySimIoCpFWKSCOFMoEidPJGNNIGWnJZbAliyF1JsOt2Qyq0hlpTGZYFk5fui+tUbY0he2n2m8HVX5bKffbRJnvRsr9NlATuIWm8B20hu9EF7oTXfA2EW3QVlSBG6nxXEW9z9rHEqK28G3oI7aLzBSijti9dCXspzNOqHRu8N+A1GY+Df4b0IRtxxBlZUFX7G56E/YxlGrNcNrhJwqRaXxuJMPusZa5JwmRcJPIbVYhGs9zYixXqPUezLAzO+76eEucKdU5KbMUI/OxuRNSL0aynWgN38pQpp0oRKa67x9Lic7IPDir8OJYgSMnipw5JfegP9OGbokNHWk2tCUdRJd4AF38fnQxe9GGW9EauoPmwG3U+Wyi2mM91R7rqXJfR6XbK5S5rKbUeRVyxxXIHJZTbL+MYvslAqZjmHbzkNrOpfjwS6IImVDYz0VhPxelg0CZ81wqneehD1qPzn8Nau+lNLkvotljMWrvpbT6LKfFcwnNrgupd5xPncM86hzmUX7wtyj3/ZpCq1+Su+2XxKz4f0hY/TekvfoPZGx6htT1f0/54SVMpjhxvS6Db88M8u0bx+D2m3D/Ktw7D/df57tLHVztzKM73Ql9zCGaAndQ7bWRYrsVFB5eQs7+hWTsnke61RxSd7xI4pYXiN3wLJHrniF2w7MkbnmBlG1zSNsxj9TtL5Oy7SUStzxP/GvPkvTac6Rue54Mq5fI2z+XwkMLkdssotzp/2XvvaOjPNB8Te+9OzuzM7Nzt2/fnu6+ndttN7bJOQiEAJFlDAiFKuUsIZRjKVapSirlnFVSJVVJKuWsUiJjA7YxtsEEY8AZG7sNjUOnZ//4qj4FcOieuXd375k/nlMBURac43N49Hvf37uCOu8V1PuuQOO3Am3gCvSBKzEGr6Y1ZA3m8DV0x2yaOUxqO046kraDkbQdDMucGZY5M5q+k0n5XvEYqj0RGk7ZQm+8A/0Jm7Cmb2cyewfTWTuYytwuYh99m8jYyritRGF+MjQm28GYbAdDyc50x2zCHL4GY/BKcSyu2uMZyt2FA6lFB5+i2G0RxW7CvZ8Cj69H7bGIfMkiCqSLKbI1v4liJF1IsdcicSSuwnepgM/yOdiPodYErJ4zGtcQKiDu+thePyRFoWupC1pNifdiCiULKJI+/TcI0Vpq/ddS5b1SpMJnpVDq4LuemmAnmg7vQBcvyE+P3ItuhRddcindch/6coPpyQumJz+MhlR3apLdaMrwwqgKoSU7gJbsIJozA2jJDkAnF+SoJcOX5nQfhquSGauTMdGQzmhNKqNViQyXxtJXGEl3XjjmTOHGjinDD12KlOZEd7SJnuINHnOqt5DU2NrYurOD6Ez3x5QkxZjgSVuKN5Y0PyxpfrQmfr0Q2Rvl2jN9MaZKaEk8SEviQeFYqkyKPtGdpuj9aGMOYU72ojszkH5FKH2ZQVhSfWhP9aEzXRidMyZL0SZ6ook7hCbu4ENC1Kbwx5DhhTFT2AmyqEKFNE3hR0d+OANV8fRXx9JWFEarOpSOsiiGGlIY0cgYbkplVJvB0TYVJ3sKOT9czQsD5Vw5oef53lKe7y7hVEcBJ9rUnGwvZMqgor9Wxqgmm76a1BkRssvJ3yhE8+mYtVdkP3NiKY8VxWc+3ypCXzMiZxebbxOi+aNx4ojcdxSif7v4fB3fXYY6a7MwV6RirkjFUpPxUEI0X4jaq9Jor0oTfr0+W5CiRjm92lz6DGpG2ks4NlDHpee7+ODqNB+/dUIQouvW4r9BiAQpujlRzO2pUl4wJWPOceWEJpqLnZlc7svmUm/WHCm6OvTNQvTORAHvTBRwY0TJrYl8rgzKeWMgS0yI3rQWcmOi1JYS2Y60nml8pBB9fL6ZO+c0fPKiIEXXxgqFG0pHq4RE6Wwzd17UcudlHR+/YuCTV0188mqbKEWfvmbh3qUuW7GCRUyCPn+jk99f7uDGsSo+faVVTInse0SfvG7hwY1h+OgM3LvIZ9eP8fGVo9y/eQbuXuTPH57hD+9O8MXNAe6+quPdU2Xcfb6CGyPZvN6ZxGVLEi+2RHCi2p/JIk+GVa6M5rkxXuDBZJGU6RLvOUwV+4hMFnkzpvakL3s/7Sm7GFN7ikI0WeiLtdCbsUJfhgt9GC70YbDIh4FCbwYKfBko8KW3wIcetS/deT505/vSWeBPV3Eg3SVB9JSHi3tGPZWx9FYnCtTZGugaUultSKW/Md1Wx50tjsvZZRZIqUcAACAASURBVKhLo6BLM5Mg9TUrGGgRpMguRkPanDnFDCP6PEYNapGxWbeMvomHk6W5942+jkdJ0uy2u4eF5uFRttn7PPYRwK8TudmfbZehRwmROAZnEyE788fj7BImyFsJxzqKmWorZMKoYkyXzag2g+7aWPT5/jSlH6I2xJmWoO3oQrejD3NGF7oNbdgWmsM3owlzpDHckebDTuiinTFGb8cctU1sjms/sg1zpBOdsc5oAlajDVmPIczhOwtRV5xwZ2i2EPUmu6De9xsa/NdgOrKVrrjt/yYhsidFg2n7HhKi2aUKM/eIfISUaPZtoEI/pvOlghTlShnIOCAKkVXpPqclzi4wIo8QolMlgZwsDmAyV8pg5n46k3YxmLmfsRw3sVzB/nl2OZqfEj1f6sepYh8mVW4MZz/LQOazdKftpTNlLx2pe2lPdsGUsAtj9HZ0EU40BW6g0Xcttd6rqfVe+xAPC9E8GbIfzDz05LcI0dNUeCygyvMpaiRP0yRdiM5nMaaA5ZgDV2IKWI7Bb6lI4Y7/buOnFGz/Eblbv49i078gW/cPJK7+P4lb/T3k25+gznsj5igXrhnk/H66AS4PwM0T8PE1+OhNuPUKX1w6Bndegjtn+fSChZfa5VjSXGmL2YsmZAu1fg6o9y9C5SKIUIbz48i2/Zokp58Tv/FnRK39EUfW/JDYDT8h0fFXyLY+iWzrk6RufZxUp1+T4PATjqz6b0Su+h7x635AksMPBSE68DQV7kup9VpOk/8qmoNWoQtaiTlC2BMS7vHM3A+yj8NZ03Yzmr6TscxdItas3Uxk72FK4cKUwoUx2Q4GkzbTE7sBy5E1WNO3Y00XKrGPKnZxNHunTYa2zRMiZ8bTt2FN386IbCsjqc4MJW+lP34L3XGOdMZspj1yI/rg1Wj8VlDvZUu0vBZT572MKq8llEmWzKRCbkvId1ssis988iVLyJcsoUC6WBQiQYoWUey1iBLvxZT5CCJU6beMav8VNlaJVPquELELkT0NagoTEEVoNrNkyC5N1f7LKPV6hiLPBZT4LKTcbyGVAcvmCtE8GWoIXEtD4Hpq/QUhqvBeLVLus5py/w00hDuji38OS7qEXqU/liwvOrK9sMi96cjxoUsVSHduCD35YfQURdJTHEVzlg+1MinaHEGEZqPJ9KU1N5S+8njGGtI4blAx3SLH2igIkTHbn/acIHrUEQwWRqFLkaKXeQkNa2k+tMq8RYmpP7wPY4InpiSpOMrWmijBlCSlPdUHS5ofbSneGBM8Rew3gcyp3ugTBGlpjD6IJu6guNtjF6LmhAMYkjzoyPAVj6fqYt0wJ3vRkxXEoDKcvswgTAnCf7NfEUq/KpxOeRCmNB8MKVLheKutwMGU4YMxU8CU448lL4xOtXAPyawKRp/jR2tusK0R9wiG/GB6quMYa8ngdHchL49Ucbq7kNPdhZzsEZjuUDPaksWF0VpGmjMZrE+lvy6Fvtpk+mqT6a5MxFwURV9NKpay+IeSmvYyO3PLEuZI0Cy+LhH6ny1E9pG52Y9zxuj+FxCi+aNzjxKh+ULUVikT3q/LoqM2A0tdFt3NOfTp8hhqLWCyq4yXpvXcvDDAx9eneez1gVyuW4u5bi0WRWdGjkrnCVDZ3B2jqTJuTQpcGlAyWhWMtTaMV3uyuTSg5EJXJm/0K7kyoOLKgIqrg7lzbhK9NabmtrVA5O3xQt4eL+TmqFq8S/TGQBZvjihFIXpzvISbU5W8fayGd0/UzUqINEJhwrkW7pxr4ePzWu6ca+Hu+WbuXTDw9rEq8c/47qla3jvbINRov9zCRxe0fPSqgbuvmcSkyH6s9f4bAp9dauOzS238/nIHX17r5u3T9VwcVPPRSzruvd7GH28OCbtBX7zMF+9M8uHlQd5+pZ8/3bkAn74Bd1/j81un+ezKKPeu9PP59W7+cKOTP7xhFBKiUTnXBzI4rznMiQo/xgs8GFW6MlngOYfpQm+OFvkwXehte+7F0SIvpgulTBZ4Mp4vYTTPA3PSdoaUrowXeWMtlNoevRkr8ma40EtkqEDKUIE3A/le9Kml9OZJ6FJ60qX0pFMlpTvfl9r4Peiy3OgqEHaOekoi6CoV6K6Ior86lv66JPGnNiMaGSO2I659LYIYiYlRUzZ9miyxgMFewmCv6x7W5jDUrGDY9vyh+u5ZcjRqUDOiz5sjTULKlDvn/UcJ0tdiS19mp0ti2YC54KHkaf4o25ipmNHWwlnYRv/m1YrPbtUTjs7ajqHaWt7sXzsz8lfJdEflnDHBo5YKTvVWc7KniqOdM6Nxwj6Wiqm2fI535DOhk9NfHU9nQRiGTAmaxOeoidxOVYgTNf4O1Po50BTsiDZsC9rwzWjDN4m0HHak5bAjuiNOGKO2Yo7ahjlqC20xW8XChK647ejCHdCGbsAQ5kBrxCaxWKEjeuscIeqM3zmH7sQ99Ca7iFI0nHEQXdgm1Pt+TWf8djrinOlK2ElX4na6ErfTm7iLgZS9jKQ/hzXrIKPZwq2ciRxPQYTmMZHjyUSOJ32pe8WbRHZGs4W2OHuxwezjrPOFyL5LdLTAm/70faLAiL/XJjL2VGc+swXJLkRHC3x5oTKEppC19KTuYVThKkqQ/SisKGJ5nozIDzKQ8Rz96ftEBjKfpS9tD72y3VgSd2KO34ExZhvayM00haynxm8V1d7LqfVaTo10GTXSZVR7LqdGsoIayQqqpDNUSpZT7rGUMrcllBxaNLMgLy7JPyVUJx8SKNj/BLnP/oL8/b+izGMBFZJnKPd8mjLb0c0qz2dokixGK1lCi426gwsod/kVec4/IXPDf0W15cfkOP2IhJX/SMLKfyRm6T+QtPpfSF73fdQuT9Mn8+U1XT5fne+Fy1Z47zR8eErg7eNw6wTcPA5vTsH1cf58dZjPX+vi3stmXutW0p12EG3YFqq81qJyeQrFnt8K2NKh1K2/ImHTT4nd8BOOrPkhUWt/RJzDT0l0/AUpW35N6LLvEbrse4Qt/RdClvwTh1f+C8mbf4xyz+OUHFpElXQFDf5rMIRuEn840J+8i7EMF8bT9zCevkeQn1SBMdkOrOk7RcYzdjGesYuJzN1MZu3hqGIPU/LdTNr2egYSHemJW0dv/Hr6EzYwkuyINW0zExlbsaZtxirbwnj6NrEYYTxtO2OpWxlIdKQ/fjP98cJuUkeUA4bQNZgjHDCEradaspCcXT+h3H0Bdd7LxCr1Wq+lVHsvp9RzMYXuiyjxXEqRZDlFkuUUeiyjSLKUQs8lFEmWUiRZOkuEllIgXSreBCrxXixKUJnPEir9BKr9V4jV1/OxC5KwK2QTltC1ogw1ha1HE7aWppDVIg2hq2eJ0Coag1fRELSS+sAVVPsuoVTyNEWeCyjzXkiF72KxAc5etT1zZHU1jUHraAp2oMJ7NWXSlTRFbMMQu4fmqJ00R++hJXYvxpRD9CmD6FeHYJH70pJ4EL3Mg3a5L515QXSrQzHblv4bZRK6SmLoLI6iOcuPmmQP6tO9aZYHYFCFYMqPYKQhjYmWbI4ZVVg1mQzUJNNZGoMpPwyjSihE6FKG0pMXSq86jI4sP5rjXdEmuWPO8KE93Ufc69HEHMCY4MmgMpxBZThtKd5oYw+ijxca4SyZfrTZbv20xB7ElCKhI8MXc4aP2CBnR5vkLjbBza7bNqVIMKVIaEvzoi3NC3OqN20yH7qyAunNDqYz3R9jgifmZC/6lGEM5EbQnRNKW1YA5kx/OhRBWJThdOSE0iYPxJDlh0kRKMhQQQTdRVG050VgygvFkBuEMS8Yc1EEPdVx9DckM2XK4exAKcc78jjdXcgLfSWc7i7kWHsux9pzOdGp5rhZxaQhm6GGFHqqErCUx9JedETgESNsogzZns+twJ779ZaSKNqLjmCxP/8rR+Ie1SI3m+6KZLorksXRuPl8mxDZ6Z7F18nQI4WoPoP++gx6GwT6GzPnMk90Bprkj6TvO5PzjcyXob6mHFGIHjUeNx97SmTfJ+qsy6CrMUuYTjLkMd5ezPPDDVw5Y+H918d47IQ+gSujBVweUnNzunyODH2rEE1WiEJ0bUTNGWMCQ+UBnDEm8Fqv/K8WojlSNK7m2nAOVwblXB1ScH0sTxSiGxPl3D5a9Y1CNFuMPntZx0cvNIl/pneOV/PemRo+ONfABy81ceeChjuvttiEaFZK9GoX9y51cf+NTu5dbheF6KvrPdy9YODqZNlMSvRqO5+8buHmOQPvv9bDF++e5C+fXITfXeJ3b57i/o3T8OAN+Pw1+PgEf3yrh9+/rufdE6V8eKqU22MKXtCEcbo6iKNFXoyr3RlXuz8kRJMF0nnM/NpEvgfj+RLG1J70Zj3HoOIgw3nujOZ7Yi2UMlIoYUSUoLkM5EvoV3vSq/KgR+lOZ46HiCnDlbrYnXQoJXSqfehU+2FR+9FVGEBvWThDVUcYqYljtCEBa1MSYw3JjDXJGNKkM9icKUqPXYAe1UQ3W4jm8Ij67jH9LHR5IlaDmjFdHiPa3DnvWQ1qxo35DzE7UZoRqnxG9PkPJVJWk4CYNM2TqDFj4RwRGjYWMGwsEKXInvzMToBG24tsMjSLeYnV7D0o+37UlNlOMVNmYRxuRKdkRKdkvFXFuEFJf0Mq3ZWxtOYF0pzhQW3Cs9TF7qb+yA7qwrZQH+JEXaADtX7CT0Sbgh3myJAu3AFtuAO6wxtpObwR/eHNGI44YTrihDlqC+2x22iP3WbbD9pGW8xW9BEb0Ydu+OaxuXlC1JUgjM3Z06HBtP10xO2g2nsp2tANtMduozN++xwhmp0S2YXIKnf7WhmayPEUj7TaSxZGsw8KKFwZy3ETpeabhMi+SzSZ50lP6h5G5AdFIZp/S+hRe0CzE6NTJYG2xMiX/vR9tMVtEz/nWKEPZ8qDOFMexNECb0YVrqII9cr2zqEzeQdtcVswRjuij9xEc4QDmlAHGgLXUue7StyDmCtES8XnVbOolCydESK3Z+YKkY05i/S2uzKlngupkC6mQrpYOLTptoAiN6GNrOrAAmqfW0D1foHcLT8me8MPSF//fWTr/yupm/4bsev+hejV/0z61p/Q4LeBjvi9XGxI4hNrA1ydgusn4MZxuDYt7GO+dxJuTfHn66NwexquDnP/pXbunm7hi1fMfHyqkXenKjhZH8Ww0ovmUCdK3Fag3LtgjhDJdy0gzflxW0L0E+I3/oykzb8kZcuvid/4M2I3/Jg4h/9O0qafkrL5p8i2/gyly2+o8FxCc/B69OGOdMbvpCd5N0OyfQyluTCS/iyj6XsZT9+DNW031rTdjMl2MS7bzbhs90MiNFeIdjEl381E1nbG0rYwmOxAf+I6euPXMpC0gcFkB0aSNzKasokxmaNAqhNjqU6MpmxmLHUrY6lbGU7ZRn+8UNhgidyAIXQNjX5COUKd9zLqfFdQfGgBGc4/Iv+531DlsYQaqVCcUSkRygNKJQLF0hUC3isp8lpBsXSZKEOzhajIy3Ys1XvpIw+jVvsvo9r/4TtAs4VIOGJqL05Y/Ughag5fN0eKBCESsAtRY+BKGgNXUu+/nArJMxS5PUmp5GkqpIuF2mzbLlJtoF2GhESoxncNtQEbqA9xwhC7B4vMjd4sKf05/nRle6NPdsOQ4k5Xjj89ecF0qQLRyzxozZDQmu1Ne45w4LRNFUxrTiB6uT+mvHA6CiJpU0fQmOaNKS+cntJYRutkTLRkM6mVM1wvo7cyAUtJFKb8CIyqEHRyf/Ryf8zZAbRlBWDK8BEKCGRSUVBaZVJMKUJVtS7hENp4V/Rx7piSpJiSpOhi3dDGHsSY4I5ZJhWTHX2iO1pbU1yvKoRuZTCmNK+ZAgVb05s+2YOmWGF8TrgBFIAl0w9tvCumFAk9ikB6FaF0ZQWKxQr2kb2ODH+6FMF02Cq9dTIvtKlSBopj6Z9FqzyAzoIIRmuTOa5VMFKdgikvHHPBYcaaZAzWJ9NVEcOoNoMLo9VcmmrkWHsuQ80yLk018vJIFecHy3i+t5gTnWqmjHKGGlKwlEfPTXBsQjQ/0ZmTDs06kGpntuzYP6etMPIbBev/LSGaI0ffIEH/fxQiuwj1NMjnJEN24bHzdUIk7hrVZdBdn0lfk5whrYoxcyHHeiq5MKXn5kv9PGatD+e1fgVvThRxfbzwbxaiW5MlXBpQMlQegLU2jIvdWbzer+DSgJLLgyouD6q4MvSwEN20FszhtrWAdyaKuDmu5i1rLjdGVbwxkMW10VzetBZy3VospETT5YLYzBOiD8+38OH5Fu6c14t8fF7Lx+ebuXmsguvjQn33u6eree9sDe+/VM+dC418eLHZlhK1cffVDu6+2sknr81OiTr47JJQmvCHN3v54/UuPnihgRtTZbw1XcmNY1W8ebyGP74zAXefh89e4o8fnuOr98/BH27Al1f56tZR7lzo5M5LBj48r+GDszV8fqkF3mzlj6808maPjBMVfhwt8uJYkRfHi705WiBlOt9T5JuESJAiCdZcD4aUroIU5bphLZQyVjQjRMP5UhFRitQSBvM86c11o0fpLhx6zXHDInelI+sQ9VFbaU7cjTnrIOasg5iyDmHOdqdTJaW3wI/+4mCGysIYqYhg2CZIgzXxDNanMtiUwVBLNkPNCgY12QxqhOeCDAklCwM6lTg6N5thXa6tgEEQojF9DlbdbFRYdSrG9blzmDDkMWHIE19PteY/xISYpuQJpQ5/gxBNmIuYNAlYTYW2lKiU0bayWZR8Ldb20rnM2guanTiNGYWWOKtBzbjeTi5jWgVDGmE0oLc6EWNeMM1yP2pTD1ERt5vSyG2UHnaiLNyRyrCN1IY60hS6mabQzWKlcq3/appC1s9JhkQxinBEF+H4kBC1xWylI86ZjjhnUVpaIx3Rf1tKZJOgroTddMbvxJK4m86kPfSkuNCb+ix9afvoS9uH4YgjpZ4LMUdvpj12iyhE3Qnb6U3cIaZEotjYUyLbqNykUiKOz40rhNE5+x7RaPbBRydE3yBEdk6W+HGs0Ie+NBcGMp5jVHEAq+oQ47luTKk9OFog5Zjt/99jRV4PCdGpogBOFQVwuiSQ0yWB4ud1Ju1iOl/K6bIAjhf5MpnnaWu1209/+j760lzoSd1Dd7KQBHUkbKctbhuGI45oQtcLlcE2av1XUu29lErpYmqkS6j1Wkqt11JqpEuo8lpCpXQxVV7C8/lCVOq5WGwSExB2R+zMLNMvFFvCCt2fIf/QU+Qd/C2pzj8WSd/6Y+SOP0Kx8V9RbPxXsjf8gMx13yd9zfdIX/19Ujf8gDKv5RiTdnO+JZ53R0r44qyWv7xihkvdfPWyhXvnO/nsxW7uv9zLlxf7hITojWHuv2Dm7lENvzup43en9dx73sj9swZ4c4gPJit4b7SUmwP5HC8NpSHEEeW+Bcj3PjEjRDaydz5BhvOvSHX6OSmbf06q0y9JdfolCQ4/IXbdD1C5PEXh/oWUewjJiT7ckY7orfQl7aY/eQ+DqS4MpbkwlvkcY1nPMpbhgjVtr60hbofIeNpOxtN2Cq/TZsoNhBG47TNFB5nOjKVvtsnQGgaT1zOUsoFhmQPDMgdG0jbOPKZuYijFkcHkTQwmbaY/YRPdMQ60Ra7BGLYaXdBKW0vcEqEe3WMhFZ5LqPRaRrHbM8j3/JLMHT+l6OAzVEqWU+a2hFIPoTyg3HsFZbMo9l4uSs9sIZpJhJZS5rNM3AWq9FtmG42ziVDgcmpsLW+1QSuoC14pMO84an3wOoFZu0JNYevRhK9DE76OZhuasLU0Bq+iPmQFDWEraQhbSWPICpqCVqEJWClS67VU2Htze4oKzyVUe62kPkBIgpqCHdCEbEITshlNmBOaMCd0kTuxpByiL9uLzgwpHZlSunL86VT6i41oYgGAwp82hT+tWb4YMrxolnmiSZXQkuaFNtMHgyIAkzKI1pxAzCqhVGGkJomxuhTG61OxNsroKomhTR2BXhGEXhEk7hRpM31olQfQnhOAWe6HLtUTTeIBtEmHMKULrW/6ZDe08QfQJRzEkCQUHujjD9EctZ+m6P3oEwURsqc5xlSJKDz2uz/2R3syZK/ktt8dsqdRHVl+dCuD6cjyE4VsQB1Of14EXYpg8R5Rq8ybLkUwPbnhdCiCRBkyZPhgzPbHpAjGpAwRMatC6SmNZbwpk1OteUxq5PRUJDJcL+NsTylne4oZapbR35DMZJuS4x15HG1T0V0bz0hLuvhr3bXxWCpjsJRHYymJpK0ogvbiw7SVCLQXCzwkRLNvCNmE5m8RIvFz/loB+prShH9vIer+Gr6rENl3w+fzXYVofsmWnb6mHPo1ym8UIvvj7FG5rytQ+LqUyD5ON7uOe6BFWMmYbCvm7FAD105beOxoSzTHtDFcGVXzxkjevIKFv06Iro2oOao5wkhlEC+YknmtV/4IIVJzYzRPONI6phaZLURvjxdyayJflKIrg3KuDCm5NqIWd4FuTAgV3O+feoQQndPx4TmdKEQfnNXy4dlm3jtTx+2jwu7T7ZPlvHemig/O1/DBy0JS9OEr2jlCdPdV2y7RZQv33+jgwdUuYTzuRh/cGuD3r5u4MVnMuyer+ORlLfdeb+O98wb++M4UfH4R7l+Azy7y4K2jvP9KL++9ZOHBtUEeXO3i/hUT9y8b+NP1VrjVzp8uNvHRpJrj5b4cK/HmTHkAp8v85sjQdxWi4RxXxvOEXaJhlZs4NjdWIGGsYK4QDefPyNBArgf9Kjd6lIfoznGjR+FGt/wQplQXjEm7qQxZT2vKXuG1zAV98l60CbvRJe3BINuHKcMVi8KTPrUvw6VhDJYfZqgqlsHqRIbqUhluTGOkKZMhTSYjzdmMNM+IkT0hGtHmMtyiYrhFNadwYVinZFivwKqXM6ETGNdmM6ZVMKZVMm5QMqkXmDKomDYKt3QmjEJi8ighmmrNZ9yYN1P53ZrPmNE+NjcvBfoaIZo0FzBtEphozbcVHZRhbS/H2l7OeEeFiF16RBkSd4CEHaL5Y3rjxnwx9RLFr0XJRIuCqWYFU83ZGJSB6BS+NKdLqEs+QFXMXsqjdlIevZ2KI1upiNxMVbgDNWEO1IY50BAi/COgJWQTTYEbhHpZ27hIc9hGtOGbxMdHCVFrpCOmI060xWylPXabKEUdcc60xQgFCy1BazEddhSlaE5KNEuIuhJ2f60QDWQ8R5lkES2ha0Uh6k7aIQqRPSWyC45V7iaKz0SOuyhEUyopVrkb03kSRrIOMJi2j9Hsg4wr3LDKXcWEyL4L9E1CZE90jhZ4M6WW0Cvby4h8P1bVISbz3JnO93xIiOxJ0dcJ0alS4TOn1BLGVR4MZx8Qj8Dan/eludCX5kJ/+j604Q40h21AE7qeppC1NAavoSFotXgYsspnKZXegvTYhahGuoQqz0XUSJdQ7b10Roa8lsw0aT1CiEQJcl8iku+2WCTv0CKU+58my+UJUrb/nASnHxOw9B8IWPoPBC35B0KW/j2HF/09UQtnSF//fcr3LaAnehfHc315ZzCfB2c1cLkL3uiCDyf540Uzn5xp5v7LZr661M+9ly3cOaXjvakm3h6u4ePxBj4/rudPz7fxlxctfHnGwKfHmvhwvIqrHXLuWMv58vkWrrZlc7Y2mvqgjWTtfhyFy5Mo9sxIkT0xsktRsuNPiHf4EQkbf0zqlp+Stu3nlHsspc53DfpwR9pjt9GbuIv+ZIGB1N0MpO5mULaLQdkuRmR7GEraYdsTcn6kEI3ItjIi2yqKkL3owP58KMWRgaQN9MavpTdhNUMpGxhL3zSH2TI0kOhIf8ImeuM20R23kQafZ6iWLqDc/Ulh38vtKco9FlLisUg8MlrlvZwyyRLyDy4gefMPUex9nFKPpVR6raDQfZEgRL4rqfRfQ4Xfasp9V1LiI0hRidfyOVI0kwgto9x3+TcI0VJqApf+1UJUH7IGTfgGmg+vpylsLZqwtTSHr6MpZLUoRHbsQtQsStFq6n1XUOa+iGLXhZR6LKVCspIa3w00BGyiPsgRS9J+kfak/fRlShlRBdGf448hyQ1t0iEa4g6gTfGgPSeAtmw/NAmuNCa6Ysz0oTM3hDaFPy3pEhqSD9FdcJiB0hhGapKYaJDRUxyFQREgCtJxbTZjdSl0F0ViUgahzfSbgy7Db6aCO8NHONiqCKAl+RC10XtpTjhAR5YPHVk+QtFB3H608QcwprjTnu6FOUWC1jYS15bmRY8iEEumn3hDyJDiSUeWcCDVfvDUfhy1PdMXc7qfbddnRpYMKZ7inSD7a2OqhM6cQLpVYbTLA9HLvNAkuGFM86avMJLh0lg61eHo7GKnDqOr8DCWoiMP0VUSQ39lAsM1MsYaMzmqV3Gms5QX+yt4cVBIgM4NV3BuuIKzA6Wc7i6kvyGZkZZ0LJUxtJdHYSwKx1gQhrkgnLaiiK8VIrvIPGrcTRCl/xCi/5FCZN8rt69P2IXHLkV/y97QdxWijup0UYhmp0RWUyEnuiu5OKnnsetj+Uw3RvJ6v4Krw3m8OVbMzb9CiG5OlM7h9T4lfcV+nGiJ40JnNq/3Kbk8kMflgTyuDKm5NpTHtaE83hxRi3I0R4xGhTG6WxOF3Joo5K0xNdeGVVwdUXFtRM310ULxe7w9Vc67J2r48Ey9KEQfnNXywVk9753T8/55A3fOG23vCTtF752q5c2JIt45Uc57z1fw4bka7rzUwHvnG3j/RQ13Lpq4+2oHH120cOcVYZ/o/hud/PFGn5AM3eiDd0f58oqFj842cG1UaMC7PV3M+6druH+pnT/dGuWLG8N8+HIHdy50cvfVbj67PMD964M8eKufBzd7+eJmJ1+91cGfbrTBmya+fLmet/oyOFHhx3ShlCm1B6dLfDleIOV4gZSj85iRJKm4Z2DfNRhVuDKu8mAwcz9DioOM50vE0oWJAm+xons0X8pInoSRPAnDuZ4MqjzoVR6iR+FKKCc8IwAAIABJREFUt/wg3fKD9GQdoCN1L+bEnehjt2GM3445caeN3ZiS94q0Ju7FmLQXfYILukQXtMn7ac0Q5qu71aH0FUfSVxZDf2UcwzUpgiTVyxhqEFpfRjXZoiyNtsjFRGmoWcGYXsV4q4opQw4TLZlYNemMNaUz1ixnvEUh3B3QypnSKZjSKThmFL7WzrQxj2ljvu0xb0aYbPtFYhIkNrgVzZEf+w7RnNa6tkKmTWqOtgpMm9TC18+rzJ5sE8oQRg1qhrQqRvR5TLQWCreAWvM5ai7kREcJpzpKmDbmMaHLYUKXw5ROyaQmi/7KBDrUhzEpg2hIdseY6UN+0FbyAjZRFOpEUfAmCoM2Uhy4gbLQTZSHb6QiwpGqcAdqIxxoiNhI0+FNNEfYZCfYQURjq5ltCFxLU8h6NKEONIdtFKVoRoaEkSy7ENllqDN+u0hHnDPtUVtoDlyDOdJJLFiYnRLNlqGuBEGGupP30pPiQl/aPvrT99Ofvp/h7AO0Rm+hKWgNbTFbRSHqTdwhCtFAyl6GbCmRXYgEKfJ8KCGaL0QTOe5CUmQ7svptQjSzD2Sr1S7xYzj7AKMKV3ple8WE6JjakxOFXjMU+HCyyJdTRQG8UBbCuYowXigL4VRRAMfUQnmCVelOX5oLnUm7aI93pjNpl5hA9cr2YkncSXu8M7rDG2kIWk19wCpq/VeKElTjt4Jq32VU+SylQrKIco+FohBVSIRjqqWuC1C7/Ipq76UilVLhtlDhgQXkP/ckuS6PU+m1ggK3hcj3Pk7K9p+Tufc3yPc/jcp1MfL9TyN/biFZzz6NbNcTxG/5OZEbfkjQiv+C1zN/j9vjjyFd8J/xevI/IXniMaS/eQy/J/83Qhf+HXl7fsNo+iHeaZPz5UQ1vNgKF9rgkoW/vNIKb3Ty5Ys6fneqgftnW/jyYht/vtTDV6918slpPbdHq7jaXcDVdhW3Ogt421LAzbZc3urI46Yll7c6BW73qrnalskFTSKvNCXyQtURelMPUOu3nrznnqbYbQnFbksocl1M4cFF5D33NKpnf4ty75MoXX5DtddKGvzXiSNx7THbGZC52NoKn6MrfhuG8LUYwtfSGedEd8I2uuI30xW/me44R/rjtzCYtIWRVGdhPE62g9HkbYwmb2MwwYmRJCdGU7aI2AVpRCbcEOpP2EBv/HqGUhwZS9/MePoWxmSCJA0kbWAgcSM9cevojF1PW+QaDKGr0Pgvod5rIVWeTwmlFpJnxBFG+2HTMp9lYpJT7r1MfL9Usoy0HT+jwG0h1X5rxHSowm81lf5rZghcS3nAGsp9V4oIsrScCr8VIvZSBHtpwkwytIzaoGXUB66gIWilMNoWvOrhA6k2IbK3xdmFSBO+jobQ1WhsUmTfFWq0iZCd5pDVNAWtoSloDfV+q6mSrqDMU6BUsopCtxVUeDlQH+zMWG4w/Vk+jOeFMKIKwiLzoF0mYaQggonSKDrlAbRn+gq3cOSB9OSGY1GFiuNf5uwArDXJ9BVH0VccxVB5HM8bVZzUyjnenMVkvYzJehlD5XG0q8OEETpFoIg5J0jcN2pK8aQx0Y3GRDeaUyQ0p0hoSXJHk+BKS5I7xnRPzFnemDN8aI53pTneFWOqBH2yBy2Jh9Ane2CWSWlN9KAl+gCNUc9hlknpU4bQpwyZMxLXkeUnHkW13yYypfnQpQimUx5Eq2zu8db2DH/MWb7oUj3RpUhpTfehLSsAY6Yf5uwAWrP80ad7o5N5Ycz0E/4uKuPpKjxMc5aPWIwwWJvEeHMW3eVxWEqiGK6XMdKQQW9lEv1VyYxr5Lxh1fKGVctxUz5HW9W8aq3nTE8JVn0WvXWJmEoOYywKR5sfjKEwDHNRhCA8tvtAnaUzWEoiRRGylETaiKKzOArLPKGZqcyOnoOlOGYO7UXRtBfNet+2S9RZGkNn6XcRoqQ5/NVCVJVGb1UafdUZAvNa5uzMF52e+kdjFyA7YomCTYQGmrIYaMoS977n89eOzA20KOlvVtDfrJgzMjekzZuTBNmZ/fpRd4fmi9HsG0TzhclSk4GlNg1LbZooRAMtSkYNaqY7Sjk71MBjNyeKecGUzIvtMq4M5XJtpIA3x4r/ZiG6OpzPVMMRJusjOWeW8VpvDpf6c7kypObKkJqrg7m2XSK1jdw5adHNUbWtVEEQIntydG00l6vDeTPfn7WEW5NlQkp0uk5IiZ5v4YOzelGI3jun58NzBhs67r6o487zDVwZVfPOiXLePl7MR2dr+PjFBu681MQHLzXz4QUjn7xu4fPrQ3x1c4w/3x6Dd8fg7WG+ut7DvdfbxM+5f6GF352r4y1rLrcnC3jwipb7r7ZydbKMi4MF3DhaJ9w5uihI1YPrvTy42cvvb3Xz+1udfHGzgz9cN/HFa818MK3mNVMsp6oCmcj3YCzHleMFUo6pPTmmnkmIvk2IpnI9mchxZ1zhxnDmfvrSXBhSHGQiXyKg9mKy0JfJQl9G8ySMqDwZUXkyrPQQj7zahagn6wA9GfvpydhPt+xZOpJ205YgjDlZEnfTkWQjcS8diXsFQUrYhTFuN4b43ehj99Acs4ummD00JzwnkHQQXZrw07augjAGSqMYro5nrC6J4ZokBqriGapLZqIlmwmdXJSkMa2CSb2CKX0209osprVZTLVkMtGiEBITffYcjhlz5nDcqBZozRU52qpm0iY5s+8cTZpKxDE4O1NthUy1FYqlClPtJUy3FwlCZMoVMOcz3V4kJj3CrlIeU635TJsKOG7K57hJkLIpnZKJlmymmrOZ1GQwXp/KWF0KY3UpjFbF01MUgUUVTG30XsrCnCkM2ERhwCZKAjZSGeqE2nsVSrcl5EuXUxawjorgdVSGrKcmdB01oeuoDVtPbdha6iLW0xixgeYIYSdIGyoIkT7IAUOw8LwpaB21/g9L0aOEyHBYkCL7mNx8LDHbxJE5Q5gDxvCNmCOdaI/a8pAQdSfueUiIBjIOMJBxgMHM/XQn76Y5eC36iI10xG2lO2kHfUk7bSnRLmFkydYeZ5W7zUqJ5gqRvXXOKncVd4jEOm6b1Ih7RN9BiE4WB3CyxI8ptUQcdRvLccWqOsQxtSfHC6ScKPTiZJE3p0v8OV3iL6ZCJwv9mVRKGEo/QHfiHswxWzHHbKU93lkchetI2E5n0i66k3fTHu+MPnITTSFrqQ9YJfIoIarzXUGtj9AQVu6xkCLX31J48EmKDy2gwmOhODI3G8WuX5Dr8jjFrk9T6rmYnH1PkLPvCRT7foti31MUSFajOLiEdJdniN/2a+K2/pLDG35C8Op/xW/Z95A880+4/ebvcP31f+bQ4/87+3/2GF5P/h+ELv8vxG74Icq9T1LstoSO+N2cKQvjXYuSL6drBRl6tYOvzmj4y3k9H4wW89mxGu5OVvPJsVo+PdHI705quDtdx7sjZdzozed6p4orJjkv1SXwcl0C141yLtQnclmbzu2OXD7sL+STkRI+7M/nZpuCy1oZJ4tC6EzcR43vOvIPLKTo0EKK3RZR4r5EvLFU4r6EMskyKr2W0eC/htZIR2EvKONZhjP3MZC2h57knXTGOWGJ3UxHjCMdMY50xW+mN2mrSH/yjAhNZu1hKnsvR7P2CslQ0lYGE5wYStzMSJKTyHDKFpGhZCcGkzYzlOw0NzVKdqI/YRNd0RtoDV2Bxn8JNZIFVBx6ghrPhdR6L6ZaIshvhWQRFVKb9PgIFPsspcR35tH+fpnPMkq8lpPl8ji5rk9T7ruSMq/lVPisFIWoKmAtVQFrqQ5eT1XQOvG1XZSqAldTHSQ8Vs5qivtrhUgsRpglRPUha6gNtH+NUJPdFCJIkb04oSFouUhj8CqaQtbSELTaloLZ7gZ5raHMax0l3uvQx+ynMfJZeuWB9GQH0JnuS29OMP2qULqy/GnP9J1VCS2UAehlXuhtY1+tWcJeT2dumJCEVMRzvDmL0/ocjjdnMV6bwnBFPH3FUfSXRIvSY1IG0ZEbykBpDJ3qcAxZfmiSPWmTB2LODqA5RUJj/CH0Mi/Mmf60ywU0cQfRzhIiU5qXKETmDB/aM33FQgR9ojvGBAFdgvBan+iOMdlTTHbs43Iz6ZAUQ4qU9gx/epVhdCmCaZV505Lgjj5JQkdWgPC+MhhjmhRtsgRzpj896ggsKqEYoVUegDlHGA1szQmkXR2GpegwpvwwTPlhtJdG0lsTz1BDCsONaQzWpzLUIGNSr+CEKZ+JFgXjGjnHjWqOGfI5017CqCabSb2ScYOC/oZUOiqi54hQa3EEplkiZOfbhKizeEaILLP2isxFkZiLIv9DiP4HClFvYzY9DVn0NmYz0KK0Tf6o6dco6dcoxTtDs5ktR//eQtTbmE1/s4JhXS4T5iJO9lTx2LvHK7k0oOSo5giv9mRzdTifayMFc4RozgjdtwjRrckyXmxPZ6g8iFO6BDElmi9EM0nR3L2i2UJ0c1ZSdGO8gGsjaq4O54tCdHOilJvTQkok1G9rZmTorJH3zhp5/1wr758XhOiTl/R88mILNyaLedOq5oNT5bx/poK7LzXyu1f13Lts5p3zWj57owfunIAvLvCHG8N8+lo7n77Syv1L7XD3GHw0zR+vdvLxC3Xcmsjn1kQeb1mVXBtV8tZUCR+80MDvXmnls4smPrto4v6rZj6/1MHn17t5cLOb39/q5t7tTh7c6uAPV1u5d66Gqz2pnG0K42RlAKNKV0bk+x+xP/Qws4VoMs9TqB7O9WRc4TZnLGhcJVQED2QcQBu5GW3kZgayDjKm8mRM5clozlwh6lG40pt9kN5MQYr6MvbTk+Ii/AM2cY847jSbtgSh5coUtxNT3E5aY3ahj9lJc5QzDZHOaKJ3ok14lpZ4F2oit1MWupnyMCcaE1wwZ3vSluNNu9IHizqI3lJh3G60PglrUwoTLZlCMtSUwnhDMhONKYxrUpnUZDGpEeRoqiVd5KgucxbZHDeoZpHDcUMOx4wqYc/ImIfVkCuWL0wY7OSJzN47EkbnCoRxOaNKlK4pQw4TRhVWXQ7j2mzGtdnC4qwmg/GmdOF7rktirDqBkfIY+osj6FL50yb3ojXNHUPqIVri9lF/ZAcVQRspC9hAVdAGakMdqQ1aT1XAWsp9l4sjKopnf02JZCEVvkupC1ot1tLWh6yhPmwt9WGraQhfS2PEOpoPrxeFSB8yF23oRhqD1n2jEBmjnDAccXwoIepK2CmUHiTsFJ7HOtMRvVWs4J69S2SJ2TZnZK47URiVe5QQDWQ8x3D2AcxR9pTI6SEh6kvaTV+qkBJ9FyGy13CPZB0QSxbsCdF3FSJ7IcKpUn+x+W1c5SHuEk3nzaREJ4u8OVnkyzG1lHGFh1D5nXaA/mQXuuJ20hG3QxShXtle+tJc6E7eLe4HGaOcaA7bQH3AKlF87CJkp853hShCdb4rqPNeJuyMeCwUdyfKPRZS7b2UWp9lVEiECu0Sj6cp9RRGqQpdn0H17BNk7/rVzI7QocXkuy0ledeTRG7+BUFrf0jQ2h8iWfTPuD31T7g+8fccePzvcPn5Y+z7xX/C9Ym/x+vp/4uQlT8iYfOvyD2wkmrfjWjCnDBGb6cv/SDjKgkvVx/hdrucz6zl3J+s4tPRUm5bFNwbr+SjwSLujVfzyVgFH4+U8dFgCW93KHnXkss7XXm825vPjXYFd4ZKuDNUws02BbctSu70FfJgvIY/nWjk/lg5b3coeK0xngs10VxqSmI0y5OGwPXkPbeAIo9llEpWUOa1nFLJMiqkS6nxW0VTyHp0hzcyIHNhJOsAU7nuHC/wZChtD72JzrRHO9Ae7UB3nCMDyc4MJDvTl+hEf+pWBtOcGUxzZjRjOxOZO5nI3CnKTGfkGjoiVtIWvIy24GWMJGwWGUoU5Edgq8hg0hZ6E4TEyRK9kbbDQjGCNnAVlW4LqJYspnD/E8gcv0+p69OUuS+iwnMJFdKllEmWUO69QtwBKvFZQZHvCkr8l1Piv5wiv2WU+M7CazmFnkvI2f8kBR6LKJIsFdMfuxDVBq2nJmQDNSEbqA91oD7Ugdqg9dSFbKA6aA11IeuoClwtyJF4UHWlUKAgjsgtpy54OQ1BK+cIkb0QoSls7p0huwTVBq2gwnex0BAXKEjPbCGyC5b9M5tChM+pDV5LfYgjmiPb0UU/S0vMs2hin6NDEYC1PJ5OeZCw+5LhhyFDuH/TVxhJtypMuO+TIqFNHkibPJg2eTCtWf4YM/1ozwmivyiKscpErFVJnDEoOWNQYq1JxpIXhjkniDZVsEhLmhe6TGF/xmz7vRZVKPp0b3HEzJThhzFNkBBtoifGVC9RzL5NiCzZ/qIU6RIO0ZrogSVtpn1OE3MATcwBcezNkuknliu0pwsHVe03iHTx7mii3TAkeonJkCU7kL7ccDpzAoW9KXkgA8XRWKuSGCoR5K4jP5ze0mgGquLpq4ilrSgCU/5MemMui7QddY+hsyoeq17OC31lvNhfwcuDtZxoK2BSr+Roq5oL/XW81FvNYF2aUI1dGYe5NIrW4giMReEzIlQeJTCvBnsmCYqcI0SiGM0b12srjBRl6FFCZBeg+fyvJkQDDZk2/ucJ0ZBWxUBz7kOp0HfhUXI0W5C+VpRmCVFPQxb9ttMvowY1U+0lPHbnTC03J4rFvZ+rw/mCFI0VPrqG+1uE6PZUOZcH8rDWRHBKl8D5tjRe7VFwqT+XywN53yhEc+8TFcwRolsThVwfy+PqcJ44NnfDWsJbU0JKJJYrnNXy7gs63jln5J1zNiE618qH5wzcOdfCpy9p+ehsAxe7M/j4bA3vnS7n7ot1PLhk4KvrXfDpSfjoGH9+e4Iv3xrm3mULfDAJd49x7/U2Pn5Zz+0T1VyfLOWdE5Xce7mRd6YKuTGq4p1jxXz6chMPXjPy5aU2Hrxm4v4rRn7/aiufv27m8ysdfHmzhwe3e7j3ThcP3rZw/xUN746quaCP4UVNOMdKvBlVutKf7sKU2kNkIl9grgzNS4hyZ4TIvksxmn2Q7vidGMM30hi4mirpMgr2/5aC/b+l2ns5VqUnVqUgRMOKbxai3tRn6U7eO0+Idop0JGynPW4HbbHbaYvdjjl+F+b4XRhid6CLdqYpcitNkVupj9xCTZgjpf5ryZcup8h3FVXhjjTF7qIuejvVkVupjHSmKnoHDYn70Mhc0Wa6Y5R706byp6sgiP7ScIYqohipSWC0NpGxuqQ5TDSmiFibUpjUZDzEeHMGoxrbLpNG2G0a1ShsZGNtmmFcI2e8OYtxjXxmTK8lm0ndTFo13pTOaH0KwzVJDNbEM1QVS3dhKGa5D03J+6mI2E5hwCaKAzdSEbKZ8mBHygI2UBawQTyCWhWwngrftVT6Cm1LTSHCwny17zIqpYtpDFxJre8SmoJWUXzoSQoP/oYqr0U0h6xGG7FeHCcRGpiEheSHEqJHEb4JTaiDyL9FiPqSdottc3YpEsfmHiFEdnpTn7WlQwfFlGgwbR+6cAdxl6gvaadtbG6XQIotJco4+FD99nwhms4T/h+xyl3pSd79VwvRnJa4Un9xL6g93pkR+X4m89yZVLmJKdHxAimTKg+G0p+jI24H5qhtWGK2izeYOuN30h67jdboLegOb0R3eKP492xPhOzpz3whqg9YRb3fSjEREvFcJOC1ZEaSfFcJzWGei+e0xOUfXEDecwvI3bdASE9cFyPf+wQy558TveH7hK78v/F45h9xe+afcXvmn/F4+p/Z+4vH2PuLx3D5uUDoup8R7fQE6XuXoXRdR4mXIzVBOzBE78eS4o4mzAlDlDOmuJ2YY5yZyJFyoSaam+YsbrfLud0u505fPh/2qvlstIwvp+t5MFbNJ/0l3OnO56Yug3dM2dzpzuNOXz7v9uTypimTN02ZvN2p5E5fPnf68vm4N5+P+/K40pzIxdooni8JwZrtQevhrdT5rhHToDKv5TNIhIKBhsC1GKOc6E7cRV/qXiENSthCR7wTfcnbGEjdzoBsG33JW4QUyHZItT95M0Pp2xjN2sFo1g6G0rcxlLqFwaTN9MY70BW9jq4ja+k6spbe6PX0x2xgMNaBobhNNiHa8pAI9cRupC1iLYbQVWgDV9DkL0huleciytyFKvR6v7WUuS0haeMPyHV5AvX+p6iQLqdCulwYd/OZGWsr9V05R4jslPoJlHmvoNJ/DcoDC1AeWECh55JHClGtfQcxbBMNYZtEMaoLWUd96Hpqg9dSHbSGmoDV/wYhWj1HhupDVlETuJwy74WUeS+k2t+eMK2ek5ba7wjZ06TmSEdMyXvpynJjQBlAf24wfblCdXWPOoKB4mhGK+LpUAajTRcOoppVoQyWxdOVH0mzzJu6hEPoMn2w5EbQVxTDQGkMfcVRWKuSOK2V87xeybHGDAbLYmlTBWNSBNKVH4Eu00fEmO1PqzwAY7Y/ukwfmlMkaFOlYuJkvyekTRSSmlaZN5oYVzQxrjTG7BfFxy5ErRnCXo82yZ2WxEPiXo8dQ4onxmRPOjJ8aU/3ERvo9InutMqkdMoD6FEE0p7mhzFZijFZuFc0kBtBvyocU4oXxiRvurKC6csNx5zuR6vMG2OaN3qZBGOmIET2W0EmRSAmZRDdRZGM1CUz1ZLJMWMOAzWJWMqj6atN5GibimmzkilTDhOtcp7vLeXFwSrO9JQw2pLFSwM1TOqVDDWkM9SQjrVJgbVJQUdpnHAwtSIWc2kUHRXRogSZyyL/Q4j+PyREgxoFQ81KhpqVDGoUc+4O9TXJxRE5u3z0NytEOfprRejfW4js3589JXrszul63p6u4JxZxlTDEXHf5+pwvpj4zN4pms98IXrnaBXvHqvm1R4F7SoPzhiSeNmSJe4S2YVIHJ0bUvHmkIobw7ncGM7l5lAut4ZnpMjOrYlCbozmCcUKI2quj+ULh1oni7l9tIK3T9aIQnT3Yjt3XungvfOCDL19RsvbpzTcfVEHb/bw0dkGbowXcGNCzUfnqnjwupYHlwzcfaWFOy/r+PQ1C39+xwr3XxBE6LKFWydreetoOZ9e0MFHE/zlrT7+dM3CvVdauD1dzMXuDK5Z87h/Uc9Xb7Tx5SUTX7xq5ItXDHzxioEvX2vlwaVWvrzVxYPbXdx/u4svblu4+3wVb3TION8Ywdn6UI6X+jCZ505nsjPD2c8K/8jKcxeFaLYkTed7ckwtZTpPIh6mPJYrYVrpwVjmAXoTd9EStJY6yRJKD/yWQpdfo97zS/J2/4LcXT9HtfNn1HotZzhD+AfomMqTQcUh+nMO0WcToj6bFPVl7KcnbZ9w/DFplyBASTO0JW7HnOBMW9w2zDFbaY3dSmusM6a47bTGOqOL3oou2vn/Ye+9o+M87CttrWNv+m5yvNnjrKwuUaQoNvRKEI0EewFB1AEwHb333nvHoAwGvc1g0BsB9iKqUJViEVWoLku2LEu2LNvaOMnz/fHO+wIDkpJs50vyfSd/3DMAARZRJDjP3Pu7l/4Eb3oTV1QTupXGCDvpH9yO6B10RO+gLUaQLsqTlmhPdDFe6GK8aIn1oTXOl46EXXQk+dGWso/21P1CrXT6YZrid9ObG4g+4wgDBSGYK5SYKpWMVakw16iZrItmuiGO2aYEZluSmdGlMNeWznx7JgsdWSx1ZAsL4e3ZnGzPZrk1k9k64R/DE63pQv2ppZZ0ODeUvrwQunOD6c4NpifnGJ3ph9El7qYxxpemaE+aY7xpifZGFyUoZ99jVAVtozJwK02RTrRErKg1woHWCAfaImxpW/2qf+Q2OiO3oY9YUY/CAV3wJhr8H6M5cD09Cgf6NC70qp2EDL3GSYCbaHd6Y1b2hKxa5LTu9GtdGYh2YzBuO4Nx21eVKgiV24Nx2xmK92A4wVNQogfDiR6YUrwYS/WWQGi1ZrL2MhrvyVCsUN89FLtdKmIQt4em0vcynbFPqtyeztjHbPYBFnL8Wcw7ymLeEY7n+3Oy+CiTaX50qxwxJngxmSbUHE+m+TGVvpvpzD3M5+yXbolOlRyT3KDVLxCs1rnKEAmIxMru1c7SucowLlTJuFgdwVM1kTxVE8mlWiH29lyjistNGp5rVHGpVs7ZimAJti5WyzhXGcLxgsNMpvlhSvLGGOcpaczSzmdM8LL6/enTuNClsKczQihF0IVvFQBYtkWSGIdqDd0s/bnoCN9GS/AWmgI3oQvaQkvgZloCN6ML2kJHuABCOpkNrWEWxyDMhrqgLVT5P0Hpgccp2b+O4n2Pke/3CFle95Pi9iNi7f8exZa/ImzD9/F/+B723XcPBx/+Pvsf/B5HHvkBQev/GrX9j0jyfIScPZuoDHGjWemLIeEQXbH7MUTvoytqLwbtbgxRvvRG+9AbLe5b7ZCqqi9UyXi9J42fT1fx8+kqPpko5+PxMj40FvFWTyZvdmfw3mAu7w/lc6svg9f0SbzUHMWlWjnPN2t5azCLzxdr+f3FTj6ZKuNqRwKXqiM5UXAUY5y3pUJ8M/XHNqKT2aBXONId5cZQvCem5J1C5DdtJeopbV2l+mBO9JQicXNZgvuzlO8nAc/xHG/hMdeThTxP5nN2MJXhykSacNszkezCRIITY3H2TMY7MZvsylKGNyeyfKVbosV0L2ZSdjCVtJ3xOFeGoxzoVWzFELGJHvk2DOHb0Fv+H3eEC18PdDI7dDI7WkPtJZXsfYzSA48L46Fh9rRFOgtjopYyhEaLmuQONMkdaIi0oyFy5f3GSBvaNE7Uh22h9PCj1ARtpCl8G61yeykO16F2oivKDUOMO4YYd6u3DTHu6LUu0mOH0tHiEgmRuRUHR4i1iWC0ugxBaoqzVGeLhQsdKiFyJzpEwpbRNqvR1u4oN0ldUW70xnoynLab8Xx/pktDmS1TMV8Vy3xVLDNVMUxXxDJVHsNERQyjJWr6CyLpK1IwXK4RIlSVMQwUKhgsljNSqmSiJobF1lTOGPK42FvIC8YqzhnyWGzZtqR3AAAgAElEQVRO4WR7JsNFcnqyQxgukrPQJBQJ9OfJ6M+TMVEVzUxNLOPlWobywxnMCcOQ6s9UmZqF6hgmS5TCDVCyP0MZQUwWypkpVdOX7I8h6TCDmUGMFUQwVhDBSF6YACW5oQzmhEhvi81xIhQJDXHhDGeHMZgRIkXfjHmRjBcpMRcqMOYpGMmJYDQ3koliDYs1ScxVxDGWr2QkJ4LJEi0L1Qmcbs7EWCAX4C1PhrFUxXhlFOZqYTjVWK7GVBXFWE00YzXRjDfEMd2azFSrsEt4qr+AK8ttPDdTz9nRUpb781nqzmO5t0DSYlcOC/psJlsEkDDWCU1vxrqVux5zU5IERLcNpN5hJ0iMxa2Oxq2VuSZOqEOvTcBUm4CxJh5jTbz0vqi7AdFtYGTRREOKlSYbU6001ZxmpenmTCvNtGYxcwcQmtQJutu20FoAWluSIGnN4OpaLRiKWTCsOD0LPSUC5KyaTFkt8eOi5ruL71jLvRqKRLdoxnB7LG6t7lSu8F3A6G6AtPpjU/qVX+NibxknBiq556PzOgl6lnVaXhrLk4BodTTtuwLRh+da+PBcC28t1bDYrOKcIcHKJVq9SfTHAJFwR1Rl2SWq4u3Tdbx7toH3L+r4yXMGfvJ8H+9eMvDeM3387IqJj54b4CeXh/jy+gR8dJLf3hjjs8tdfHS2nvdOVfHzyy28e66GN05U8O75Rn735iT/8sESv3tngZ++MsKb53T8+rVx+NkZ+Pw8//TmBL+/NcnHz3byztkmS0FDKzePV3BxIJlfvNjNV9eG+N21YX57dcgKiL6+Ocxv3hrj1++Y+fV7Y3z9zhifnKnl2mAqz3aoeaZFwWWdiov1MqazdzGdvYtTFccEVQlgtBaIxCdh4n3EfNY+zIne9KmcMETa0XjkcWr2PUS5332U77yXil33Wan+4ON0ymxZLgrgRGkQi8UBLJTcDkRzBUckIBrP3G0FQ6uBaDTFxwJD3gwneTGc5MVQoqcFiLzpTxDlSX+CJ20qR6oDn8AQ4y7EL6K3W0kCpSg3dFpXWjTbaVa706x2p1HjTn30duqjdljkRXmkC7nHtlGl3E6F3JWKSHfKFK5UKN2oULpRqdpBtdqHGq0vNdE7qYneSW3MLmpjdlEXu5umuL20xO2lNVZQc/RuqiN3UBO5g1aNL+2aXbSrvWlXe6PTeNOo9aE2aie1UT40RHsLEBTlQXOUB7ooT3RRnrRb1KH1pPrYZgr2PUpDmB11ITYSBEkwFO5ggSHhyZA+wtYKhFZkiz7ClraQzVTue5BBrSvdcnvLQbGzFH1bC0S9MUK5ggg+vVGu9Ee7MRTvwVC8x58MRCKkTKb5MRrvyWCM+3cCInGcdT77sARESwVHpYpsU5K39GNMpe+WNJ25R3KJxNuguwGR+G0Xq2VSBbfwc9wdilbD0NN1CultsSDh+WY1F6pCmc/ZLzXvjcR5MBDtJsCg5Y5K1GCMuzRi26dxoVvlSJfCXmp/a5VtkaBI3PVpDH5S+LMQKUTkWkI20Xh0PfWH11MvRqYkGBKGV8Wh1fpjW6g+spnKw5soPfQE+XseI3vXQ6R73U+S+/8h3vl/E2v/Q7Tb/h75pr8ldP2fE/zYDwh69M849tifsf/+e/B/9L8jt/lfpHqvo+SIPXUyD3TqXehj9mGIO0BP/CF6Ew5jiNuHIXqPBYZ20a3xoUvtiUHljkHlSrfaTaitTtnFfNYBThcH8UZvJu8M5nLTkMYNfQqv61N5XZ/K2/2ZfGwq5J2hbK52JHC5QcWl6khe1Gl5czCd98fyuNmbwgutGpaL/BmK3U6vWigI0Uc60B5pj17hSG+UO8Ykb6bz9ltFEsdSfTGnrTibUxm7VpV2+LKQs4ul/D0WENrFfI4Xc9mezGVuZy5zO7MZ7sxmuDOV4cpYkgOD0VsYjN6GKc4ec6ITEwlOTCY6M5Pqxny6EIk7nuXDfLonE/FumGKcMEY7MpW0HX3IRlqPraNfaYshfIv097vT8sJIW4QtrREOwm2PBXyaw+xpCLah8shGSvavoyHYRgKi1ggn2iKFhriWSAcrIGq0qFkhFCU0yW1p0zihUzpQHfgElcc2UBey+RuByGApaREfu6LcpPf1amcrIOpQ2Fjd+vwhQCTeH4k/ltBaZ0+nyoXe6B0MJPoylLxL0mDKLibzA1ioiGC5Xs3JhmjGi+RMlKqZKo9hsiyaiVIt5mINoyVqRkrVDBULddd9RQoGytQMl2sYqdAyXhfLeF0sc83JnO8r5OnhMk7ps5moima4SM5wkZyJqmhGihVSk9p4ZRTmCq30cWOpMKw6UihnJE8AoqGsYMYKIpgoVggAkxUi3fmIzs5QxkpRwmyFltkKLeYShRUUGQsjMBZGSE1wxvxwS1mCgtHccIayhMKE0dxwKR4owtBYvpLxQjXmAhXGPOHbzAUqRnIiMOYpmCjVMlsVz2JdMvM1cZjL1IxXRnFcl84ZQx5LnZmM18UyVhPNRH0cM81JzLWlMqNL4dxIKS/NN3F1uY3npuq4stzGy8dbeX6+kefnG3lhpolnxus4O1TKcUMuU62pUqmBtUOzUo9tbkrC2BQnOENrHKFvgqH/AqL/d4Fovq9EcoQm23OZaMthurOAhZ4SaQdysbfMKkIngtCK7gw6/15ANN1ZYAVF94i12Z881c6l/lTO6OO4MVvGW0s1wi3RyQbeOdnA26cabqvkvhMQfXC2mXdONvDB2WYu9acy36jkueEsySVaC0S3Fsq4tVBmBUTvLVZIt0TfBkS3Tgku0XsXWvjwGT0fXe7hvWd7+OSlUX57a4l//uAMv31zga9uTvPPt+b48EI7H11o5r2TNdycK+DGfB5vHC/h46db+frNMf71/QV+cdXIJy8P88VrE/D7V+A3L8AHx/n0hR5unWnk42c7+c1rRj57sZcvrgzwr+/O8rvXzbw6Vyq4SC/3CzG5qyP87toov7s2ytfXR/jtjRF+fXOEL18f4avXh/n65jC35op50RDHUy2RnK4O4qUOLRfrZSyVHMSc7iUBkegUna0QdK4yiHOVwhO/4wWHMaf4MhS7XdqcqD38GNUHHqZi9/2U+fwfSZW+91Lpey9VO++jaud91O9fR82+RxiN9WShwF8CItElmi05KkHRVN5BJnP3Yc7egynTz0rGjJ2MpvkynOrDUIo3QyneDCZ7MZjsxUCSp6DEFRAS1RvnQV3IZhpkW6V/eFdLr3WR1K5xRad1p0XrRqvGjRatG/VaV0EaD+o1HtSq3Mk4uJ6CwK2UhNhTp95BrXoHtRo3Qeod1Kq9JNVpvK3UqPWiSbOiRqUXVWGu1IQ60yT3oDnSg6YIN5oi3GiMdKNW6Um1SlCdegdN2u3ooj3QRXvQHiWoQ+tBh1YAopYIJ/J2P0RlwCZqg7bRGuFkpfYIR0GR9nRG2Es3Iisuka2VulWOlO55kC650KrUrXKmVyXua2ynJ8qD3ugd9MZ60hvrKYHRajjqi/VgIN6TgXhPBmN3CFXblgiXCEQjiV6CknZgTPaUgEh8dX3KEl8TIkfCbY8pyZuh2O0SEAkxu13WkTkLEM1mH2A+56AEREsFRzmeL8CQKBGKRJdoNRTN5wgV3N/FIRI/tph3iMU8a5doNRSJQCQWIjzXqOK5RhUXqmQs5h3BnLKLwRh3CWwMypWGK1F9Kif6VE70a1zoUznRq3SkW26PIdIOw6rIW1PgEzQFCuORq12iDrkdbRHbaAx+ktqjQtS1zt+yqSKzoS3MDl2oLbpQW1qCt9EcaEPTsW00HbOl7uhWKg48SZHfBrI8HyXJ7X5iHH6E1vYfUGz+O2Qb/pqQdX9B0KM/IGTdX3Ds0R9w+MH/RsAj30e28W9Q2fyQdJ/HyN2zkeogZ1rlXgwmHWYkLYCRtAAGkw7Tl3CQ3vgD9MTuozt2N4YYPwxRvvRofenWeNGlcKNL4Ua30pVupSv9WndG472ZTPFjPusAJ/KPcUUXz3sjBXwyUc7PJit4eyCHm90pvN6TxmuGZG52p3CrP5N3R/N4ayiDK13xnKkMxpy2E2OyJwMJ7tINSn+iB6ZMP8Zz9jKVv5+FoiPMFx1kKssPc5oP5hRvJtJ8pF2rtZrN3ClUaOfvYTFvN8dzfJnP8mY2w4OZ9O3MZnhImk51YzzJGVOcPcZYO0ZibDHFOWJOcMGc4MJ4kqugRHfG4gUXqEe+hS7ZJrpkm+iO3MqQ1pHGI49Rf+gReiKFFz/Ev/NCXHKluU0EnNVNb3VBWyje9wjlh9fTFGYjDYy2RToKECV+H4UjzQpHCYzEt1sibaXIW13IZioC1lMTtFECog61k+QAdcdul9Qb5yHJ6mNRbrQrHGhX2AmlClLM7W5AJETjRBjqUDvQprKnTWWPTmmHTmknlDVY1KZ0pjvGC1PGASbzA5gpCpQ0XRzCfFkky3VaTjbEcqIxHnNhJKP5kVJ5wUihkqECBUMFCkZKBZejvyCcrtwQBorljFZqmW5MZFmfxYmubJ4eLuN8XyHHW1IxV2glCBopFkZYRYltcUOFkdL90HCRnO6MQHqzQhjMCWM0PxJjfvhtzXBjeeEYc0KlcdXRrBBpB6g/K4j+rCB60wPozwpiJC8MY2EE5hKhAtxoSSyYCyOZLFEyWaZlrFgpAdh8TRxLjcksNSYzUapmNF/BWJGamco4ZirjMBWqGMiSYSpUYSpUYS6OYqI8jqnKWGaq41lsTmGyNpbp+gROdedxcaiUJUM2UxYIujhSxoXhUs4PFXNmoJAbp/Q8PV7Fqf4CTvUX8OJcIxeN5SzoMzE3JXCir5AFfTbmpiRGa2MZrY2VXKDx5uSVmFlzstVG0N2AaKUdzlKnfRfwuZtEELobEH0bIP1/AYhW4nAFdwWgxe4SK611fu4ERDPdBUy25zLZnstcVxHH+8qlmRApOqcvZEZfaInHFUoxurVA9Ifq26J0dytgWAtMUx35THcWSPB3jwgxt5ZruTlfybJOy5WJIm4t1/LGYpXkEv0hQPTWUg0fnmvh+kwpx1vUkkt0fab0Twai1bdHAhQJQPTu2SbevdjOR5d7+NXrs/zf90/z9Xun+Pz6NO8/3cets+28d76dn1/u5TevDvLVyz387EIjl4cTuDaTx1snK3njZDVvnmnipy8N8vWtef7lgxN8cX2Mjy/38fEzXXz+Sj+/ec3IL18d4l/fneWT5/T89qYJPlrkn96c4MNL7VxfrOSnl4XP/fLKEL+5PmrRMF/dWKVrA/zu6gCvT+RyuSOKc7WhnK4O4tlmBRfqwjhfG8xEpi8nywM4XRbAmfJjnCk/xtmKQM6XB3KhIogLFUHMZe5lLMELQ6QdTQEbqNj7gFUkrnznvbcBUcUqMKrf8wi6o5uoPfQ4I3GeLBUFsFgcwFzxURbKgySnaDUQjWXt/uOAKMnzNiDqi9+BXutC3p776FA7SZGMtUDUpXERjne1rrRq3CQ1ap1p1LjSqHGnUe1BW6wvFWEOpO97jBqlmwRK9Vp36tRuQkW10oMaxXZqlG7UKN2oVbhRI3ehRu5CrcKNerkL9XIXmhSu1IU7U3nMhsrArTRGONEsd6VZ7kqrwo1mpRsNqu3UqXfQqN1BY9R2WrRu6LTukgQYWgGiNqUr5f4bydp5/7cCkQBF3wxEfRo36vw3UHtkPV1yR3pVbn8SEA2JUPQdgUi8I1oNRDNZe5nJ2stkmh/GBC8Got0wJnh9ZyASYnNCZE50ck6XBjKRulMCoonUnRIMiS6RUK5w9BuB6EJVKCeLj3KpLoLlIn8JiO4ERWfLQ3mqJnJlM6hOwXzOQabS9zIa702/1l1yeKyKDSJs0VuAp1tuL0lvKT0Qh1I7wrZKQ6kiEDWFbFqJyVmqk1tlW9DJbGiPtKdDLjggHeG2tIXZ0SFzoDPcmQ6ZE62h9jQG2VEfYEvdURuqD9tQ7PckGTseJdbxXpRbfohsw98Ssu6vCHjoBxy573scuv97+D/0fYLW/RWhG/6GBPf7yd61nqpAR3QKb7qidjOafozx7BBMGYGYMgIZTTnMYOIB+mL3WORHf/weemN20Ru1k54ob7o1XhhU7nREuqCPdKJL7mx5dMSgcGJIux1jnDfGOF8Wsg/zbK2Kqx1JXO1I4qXmGF7RxfBWXwbvjeTxVl8GV9pieaZBycnio0xk7BaiuWm+jKR4MprqxVjWLszZfoxk7GQozYfhDG9G070xpnljTvNhKmMX05l+kgs0lSbE4yZTfZhK27nqfS9m0n2l5rjZdG+mUtyZSnFnOtXNAkLbmUnbwUzaDmbTPS0f2854kitj8QIAmRPcLBDkRK/Chi7ZJtqCN1C55z5q9j9Aw+FHhYKEoI20BW2kPfhJdMEbpbsw8WZsBYZEWQNRY8g2qgM2UrT3YRqCt6JXOKNXONOhdKZdvqoRTulkJZ3KmSa50AzXqXGmK8qNlkhb6sO2UHZkHc0RNlJhgghEqyFotVaDUk+0O50qJysgapdvo0Ox1QqKVsOQ2DKnj3KyAJEjOrUjrUqHlbpvhSPNcmd0Gg96k3YzURDI8So5S7VqSYvVSmYqFMyUq5iqUDFVocFcpqQ/O5T+PBkDRZH05oVLGiwSBlMHiuV054cxVKZkoj6OE13ZXBgs5tJgKcd16YyUCjXZJ9szWdalY67QWhUlTNfFMVqipDMtgP48GVOV0UxVRjOYJ0OXcBBD+kp5wmSJkr70ANpj99GXHoA5P4KpYgVjeeF0JwqDqmN54UyWKIVa7ZwQBrKDMRZGMFmmXgGhwghGLTG5sXw5kyVqQWVaJkrVmAoVDOWHc1KXwamOLJZ16ZjKhZspY6mGufpkTuiymKtPZqRYhbFUw3hFDJNVCUxUxjNeEYOpIprp+iRMVVGYa2NY7MxkRpfCZFMi063JnB0s4sZyO1eP63h5tpHnxqu5aCznkrmSZyaqecpUwZmhIpZ6cpjtSGeyJem2iJsIQtO6NKZ1wi7PaiCSPnetM/RfQPTvAkTibdB8X4mVxN1I8W5IBCARgsTH6c4CpjsLmNIXSHc7d3KI/qOAaKIth4m2HKY68pnrKuKeD0438ZOzLXxwuomPzjRzoSuBi4ZEaTfo1nLtdwKilYHWJskh+uBsM+cMCSzrtLxgzOHqVDE3Z0skKHpjvpxb8xXcmq/g7cVK3l6s5N0Fi5aqeXep2mqXSASiW/MCPL17Qmij++BsI58808nnLw/y5c1xvrgxxc9eneAnL5v4+dVJvr61yP99a55fXjHy2fN9/Ozpdj44U8e7y+XcnMnn5lwBr0zk8upcKb+6buR3b0zz81dGubbcyM9eGODjy318/vKg1Bj31XUTX1038ZsbY/zmxpjQIPeamd+9PsGrs+V88FQHv3nNyC9eHeBX10f48sYoX762AkNfvzbKVy/38PHZBl4zZvJsu1YqSrhYL5MOshfy9jOd6cdy/kFOFR/hbGkA58sDmUv3Y1jrQpdsC/rQrbQFbaLZfz11Bx+lYvf9VpG48p33Sirz+T9UrFH1rgep37+OxiPCq86m5J2crgpjrvgop6qFx1lLdG46//C/ORD1J3jSHbud2uBNNEfY3OYQrYWjdo0rbWoX2tQutGpcaNGKcqNFsx1dlCeNKjcKjz5JcdAWGtRuAixpXGlQu9CgdqNe6W6RK/VKVxpWqV7hRKNcUFOk0213Ps1yZ0lNCmfLj+ligTJXWjVCPa3YytSucbeSXuNBh8qNDO8fU+6/kRaZgyXi4kxbpLMERB1yB8uTXztBchv0chvJWRDVpxGKEkr3PIgudBt9ltHVHs12ekUYsgIiQf1xXvTHeQl3RXE7BBhK9GY4wVuAIstNkRSZS7TWSNIORpJ2SFtEIhDN5+xnNnsfs9n7mM/Zz2SaH/1aVylONpHqZ6Wp9L3MZO5nPucgC7kCDK0GItEpOlVyjPmc/VZDsFNi01zGHqGCO3s/Jwv9OVcWxLmyIM6X3347dLFaxpnyIJ6qCedUyTEWcw5zouAoZ0uCOVsSzIWKMJ6qiuDZOgXP1ik4Wx7KfM5BxpJ2MhLnyUDUdnrVLnTJHa0dPBGE1qhLto0u2TYM4bboQ7cK46ghqwZTVxUitK5yh6SBVZlw+N8W7kB7hKNwQxJmS0uoDY1BQiSu1n8LdUe3UnbwSQp3P0629yOkbb+fROd7UT7598g2/E+CH/1rjj38Fxz+8T0cue97HLnve0Q88T9QbvkhaR6PUHbQjqZQD5pl2+lU+dIfd4DhpCOMZQQwnRvKdG4o41kCDA3F76Uvehc9WsEJEu6EfOjVetOzCoREYOsIs6E9dBttwVtpC96KLmiLpLbgrfSr3ZjPOsCl6khe70njakcCr+hiuNyg4np7Ak9XRjCXuR9zguCCGxN3CJCT5cdEth9TuXuYyt+LOdsPU/YuTNm7BEDK9MGc7iXsBSV7MpPqw3zmLmbTfZlO8WIq2ZPpFC9JM6k+zGXsZC5jJ7Ppvkwlewotb3HOmOIcmUpxZyJZaJqbTt3BXIYPs+neTKfuwJzghinWlUGtM4ZIG0sV9pPogjfRFrJZknD39zj1R9bRfOwJCYxbgp6kKWAD+kg7av3XoQvfSofcTgKiVrm9ZednJV4rtcmF2VBy4FEK9zxEe4QjXUoX9GpX9GpXOjWCVkoQXK0kOkBdUUJBQofaiXL/xyXHXnxBSgSivvgdVhK/TQKjKDf0amc6lEKxQlvEFnThm2mL2EKHwua2yu1OjQBdq8GrWeFIk8KZrnhv2qM8aVG5o4/fxVh+EKN5QSw3xLDcEMNoXhAj+SGMFUcwU6VhsT6WmZpohvLD6M8PZbREialSy2CRks7sUDqzQxmp0DLdmMxyZw7LnTksdWYyXKmmr0TOXGsKJ7qyWWrPYK45mcnaWKkwwVgq1GZPVUYzURGFuUxtaaETnKeh/HB6MoOFfaICOVPlUczXxGFIDaA3PZCRvHAmStXMV0XTnxFId/IRBjOFu6H5iijG8sLpTz3KQJoASbMVWk42JjFRqmQgO5jhgnDm6uKYrRUibMMFkdIekLFAyXBOBKZCFWNFaszFGsbLooUbqTwZffkyhkoUmCq1jFXGMFYZw1RdAkttWZgqYhkoVDFaGsVsYxqnuwo4YyhiqSOXmaY0ZlrTONGdx1JPDtNtKZwdLub56XpeWWzlxblGnp2s5Y1z3bxxrptnJ2t5bqqOcyOlHO/OZkGfyUxbunAfZHF6xpuTrWUpHJhqTRdKBxpTrcoKxhsShL2gNcOqd9MfCkRj1fFW+v8LEK0tS1gwFFp0ZwBaURmL3WV3BaLV5QlWH+8utgIg0RlaDUh3ui0Sd4j+WK0FpG8CorUxujFdLuOt2Yy3Zq8A0UdnmiUg+snZFq5NFjNfF8kbi1XcmC2Tbon+ECB6/0yTBERXJopYbFbx3HAWL5vzeW2mmNfnyu4KRBIYrQIisW3u3RNVvL1YbuUqfXCmjp8+1cJnl7v41dVRbp5u5sPnB/jNO8fh50/z05fH+OyKmU9fHObjZ7r5+JKenz/XyS9f6OKrl7r45Hw9L4yk89ZSFT97Vs+nL/RxY6me104284urgjv02SvDViD0TUD0/sV2rs5V8NXrJj59qZcvbozwq9dG+fLGKF/dGOa3N0b4/Y1RfnVZz/uLFVwdSOHZVjXn68I4b9kvuVgVzIWKIM6WBmBO9GQ6xYe5dD9mUndijHHDEL6N5qPrBPmvp/7QY9TufYjq3Q9Q5fftQFTu9Y+SKrx/TJXfg9QdWEfDkQ10q5yZyzssVHJXhVoB0UzBEaby9zOes/ffFIh64zxoldvTINuKTunwnYFIhKIVCe5Mq8aN6lAbyoI3UyWzp1HlRrPalUaVC40qNwl+mhTOVlodKRElRk7WRk+aFY40KR1pVDvRqHaiWeNMs0bYA9KpnKVf31ogMkR70qFyo+Tg48ItUbANLTKHPxqIetUu9KpdqPPfQJ3/BnpVbn8QEIkV7CIQjST6MJzg/Z2BSNwjWg1EohbzDjGbvc8qMjeZtuc7AdHxfH8rIBJviaYz90g7MZNpflLbnDjUupx/mNPFxyQouhMQXayWcaEqlIvVMk4WBkj3LC+3RvNqezzP1Ss5WRjATJrgBIkQ1K1ylkBIuPGydoW+CYi6ZNvQhwpPfttDt0hPhMWRVNFVEluzDGpHulQOtEfaopPZ0BJiR0uIHY0htjQE21B9dBNlB58gd+dDpLrfS4LTj4iy+18oNv8dERv/BtmGvyb08b8m+NG/JOChH3Dw3nvY96N7CFv/V8Q6/iO5u9ZTuHcTdUEutEZ406nchV69i77YfQwlHsaYGoAp7SjmzGNMZh/DnHmU8XR/zGlHMKbsZzhxD0OxfvRH+dCt9kAvd5WcqrYwO1pDbGgJ3iKBUEvgZpoCNtJ49AnqD6+n9tDj1B56nJbAzfQqnZlI3sVizmFOFwdJ1eQzaXvpCrOlK8wWfbg9vUpHhqNdMad4S9tA5jQfzGk+jKR4MpLiiSndh/EsX0EZXtJg6nSyBzMpO5hP82YmzYvxRHfGE90lUJpJ9WE23ZeZVB/GEz0YiXZmJNoZU5wzxlgnjLFOTCRtZybNy+IaeTAW5445YTvmhO0WJ8hOKEII20pbyGZaQ7ZaSRe6jTaZ8PtS57+B+qNP0BKySQDjYKE0Qxe2BX2kHfWBGwSXSOFwRyBqixRicR1KwQ2qOfYkOb4/piXUBr3CmS6NmyBLK5wh2uPOWnMX1BXlRqvcnoqA9bTK7a2AaHVU7k5AZIhxtwIivcKetogttMo2oQvfTLt8Gwal3apWONEJEp0r4etlV4wnfal7GcsPYrJIxmheEKN5AvhMlCpZak5iqTkJc5lSGgcds9RdjxQr6C8QnKCegggGipWMVccy3ZLKQkeWsG/XV8SZfqE1dLEzE1NdDH0lcmFAtDaWsaooRstUDJUoJBgaLVEKt0EFkUxVRjNXlyBtEo0UyhnKD6c/O57FxU8AACAASURBVJS+jGD6MoKtWuQGc8IkeDEXRkqDqqO5YZhywxjODGYoQ4jPGXNCMeWGMV4kF8ZT88IkIJqujmKxIUlyn7pSA5gqj2GpIZXFumTGioRInLlUy1RNPNO1CZgqtRjyQukrihSKD+riMVXFMFSqZrQ6RnpSP92SznF9HheHq3h5ppVLxhrMjSmc6CvkvKmS86ZyoRShL4/zpnIumis5PVLMU6YKnpuq4/xoGdNtKValB8I20AoITbak3BGIRJkbU1Zt/ayBnf8Cov8QIFobmVtdnrBaa4FHBKE7VXL/ZwGi8fZ8pjryrX6d94glCO+faeLDcy18cLaZ+UYll0ezpe2gt5Zq/mggev9MEyfbYzjRFsWViSKuTRZauURra7hFvbNczTvL1cJY68ka3j9dzbsnK3hnqYxbCyW8NV/MO0tlvHtSqO1+bb6MW2ea+fVr43x+Y5xPr43zs6tmPn3VzKcvG/niVSO/e32Cjy628eH5Jj44U8cHJ6u4OZPPFXM2N+ZKeHmikNeX63jnQjs/eb6PT14c4LNXhvnVNQF8RBD69TWjBENf3TTz1U0zv319gt++PsGXN0xcnijkZy/28dmrQ3xxw8ivXjNJQPRPN03809VBPjvXzE1TLi/pY3m6MYJLDeHCdklNGE9VBHG+9BjnSgKYz9yNKdqNvkhbWo8+TvORx2g+8hj1Bx6idt8D1O59iJo9D1Lld/9tMLQaiMSI3FqHqML7x5T5/JgKvwepObiOOv8NDMV7CrdERUdvA6LpgoNM5e//44Eo0cNaa1yipvBtt8XmuqLc6IpeuSUSX1Hs1DjTpnFakQVCOqLcaFU6Uez/BJXBW2hWutCidqVZ6UKz0sUKgFZrdVb9bmpWrJHKgWaVA60aJ1o1Iqi5SQAkRubEt3tjvelQudEQZkf2rgcoP7yelnA76YmOGHnRKxyFJ8eSbOlS2FpFsLrl9vRpXDAoHeiMsKVi/yN0hNvSr3W3FCa4r8TjLE9kVgPQag0lejOc5IMxyRdjkq9U/yxF5pJ2WIGQMdkTY7KnBETi3dBC7kFJYtzNnOLLQLSbxU3ys4IiEYgWcg+zmHdE0mogEuJsRwVHJ+8QI3EeUmxuNmOPBER3conWAtGFqlCeqgmX4OhKWywvNGl5pkbOUu4RxuJ9GI31ZDjag361Gwalg1RmIMbiRIgRt32sonK3AdEWS2OYIEP4Nqv3xc/riNiCLmwTLaGbaQrZRGPoFppl22gJFyqiawIsxQgHNpC/5zHSPO8l1ukfUG1buQUKfOwvCXjkvxPwyH8n8LG/JGjdX3Hs4e8j3/S3JLreS/bOR6gOsKNZ5kanyps2hSedKm/64w5gzghiPCuQ8fQAjMmHGUk8yGjSIUyphzGm7GckaS8jCXswJu5lJMGPgWhv+tQ7MCjc6IxwlEocmo9tofmY0HonOiJrXZK2kM0SEHbKbOmU2dId6chwtIf0ey++PZ7gzWzabk7kHeZk/hGWcw8wn72H+ew9zGXuZirNB3OSB8Z4d8xJHkyl+UiRt6n0HcykbGc62Z3ZJHfmkrcznezBZII7Y7HOGKMdMcY6WRwgZ0aiHemRb6MzdCO6wPXoAtdjinFiMsGdyQR3TNEu9IRvYTrJk6Ws3cwk+2CKdWdA5UCXbAudIVtW/n+G20oNfy2hNlJDnKimkC3UBTxB/bGNtAQLDqEYkTSoHWkK2SS4hJa4nDiE2hbpSLvcSQIh8e5Sp3Sg5MDDlB16lHaFgzRwujrOthp+1oLQatgxxLhTEbCeBtlW2lT2dEUL1f3dsW70xrnTF7/9NvXGuQufE+UmbJqJ1dhyG3Rhwn9Le6RQmW1QCb+2To0rOq2rFC9uj/KkN2k3xtwApsrkTJUpmSlXMVsdzWx1NOPlwr3OZHUMk9UxmMujGSlWMVSgkOqz+wsiGSmPZqw6HmNNLAsdWZzozhMAqL9Iajab68xipjWN8YY4TFVRDJUpBZUohGhdTijdWcFM1cRKRQl9uULb2myt4NSMlaoYsDSwiXA0mh/JYE4Y/Zkh9GeGMJwrk+55+jKC6c8IlG5+RnJC6UsPQJ94yLpRzjKcOpAdzHBuKKYSOeYyJSPFkYIzVCjHXKbGXKZmoiKG+fpkFhtSMJdqMRapGC+LZq4+mYWWNOaakxkoltNbHMl0azIXhss50Z3HTGsaxro4RmtjmWxJYbYjk9mOTI4b8jnRW8z50QoujFVx3lTJU5N1PDVZzWljKedN5Tw3U88zU7WcHilmqS+PeUMW461JDNVGMVwj7A9JNdgWEJpqTWWyJeV2KPoPBqL/bJG5u9Vt3w2I7laesDomt2AoZLG7yCJrAFrqKVujCpZ6KiTXR4SbaUM+04Z8yfkR9U1AtBp87r5X9G8DRN9WurAWjsRvW+1qTXcW3BmIXhkvZL5RyZvHq4Ux1ePV3DpZ/0cD0dWpYqZqZFyfKeXaZKGVS3Q3IHrzeKWlWruKd07VWAZQq/nwdCXvnSjj1mIRb8zlc2U8k9fnSvjoQjO/f3OCT1/q57NXR/nitQm+fGOGf/ngBB8918fNk/W8vlzHhxd0/PRSG188r+c3V3r48kU9H59v5PJoJtfnyvjp5R5+/vIQn706yk9fGuSXV018ecPMV9dNfPHKEL++ZvxGIPrt6xO8dbaZm6cb+fzaKJ+vAqLfXB/mX18b5Z+v9PHTE9Vc7UviRZ2ay42RPFsXzoWKIJ6qCOJSZTDnSgI4W3iEAYU9ncFPog/ZRFfQk7QefoyGfQ9SvevHVOy6VwKhPxWIyn3vo8LvQUr3PEhL6Fbm84VWuYUi68jcdMFBpgsOMp6zl7Gs3Rgzdkr6U4CoN86Dlkhb6kI2S7BzGxBFOd0GRB1qJ2uJg4FqF2pCt1JxbBMNkQ40q5xoUTtLQLQCQgLYSNCjsP1GrQUiIefusAbK7g5EfXE+dKjc6FC5UbDvYQr3PERD8FZawu1oi3S0gqHvCkSdlnKF6kOP0hS4SXCNotzp0br9mwLRat0JiFY7RAu5B1nMO8TxgsPMZu9jMMbd6oZIBCLxlmgx74jkEt0NiE4WH5VcosEYd6FYIdVPis2JLtFS3iHJJbobEIku0amiY4wn7WQkZgdj8T4MabczqHGnT+VCd6SjVHogApDV5o9FqwGpU7aNTtm2OwKRIdIGQ6SNpTbdTipXWH1EL2wNOUhPetsiHWkMsaX80JMU7n6M5O33Eu3wQ2RP/DnHHvkeRx/+MwIe+T5HH/4B/g99n4BH/oKQx/+WiE1/j8rmhxTu20h1gA1tSnf64nYynHwAY8pBTKmHGcvwZzwrgPGsAMYy/DGmHGQkcT8jifsZit/LUPxeRpL2MhS/m16tJ91qD7rVHhhUrugjBSeoLcyONpkNutBtNAVuEoZCAzZYQZAIRc3HhI81Hl1P49H1NB97wipG13xsE4Mad4ajPRiL92Eq1Y/jWfslGDpdeJgzRUc4WXCIE3kHWc7bx1zGTmaSvZhL9WEu1YeZZKHOei5VgKG55O3MJrlLGot1ZjzOlVGtAwPKbRgiNtEVvpHuyM30yLfRr7RlQGXHkNaRQbUDxmhHJhPcmU7yZFTrRL/choX0nSyk+zGodKBfaU93hA2dIauAKNKO9kh72iIsm0CWbaAV2dASbkNjsFAL3hq2jZbQzUJEztIy2BvlKtyTrQEi8c9Fp8pFKE6wuDjdsdvpUDtRvP8h6oI2CcChcroNiLpjt9MXv0Nqhlt9AyS6PWLjZ23wJurDNtGhdsAQ4ypBkQhGa2WIcaUn2l3YThOhSCwOCd9KW4QtnSonujRuGKI90cd5oY/3pTNxJ4bkvRiS9zJREs5irZaFuhjMJQoM6Ucxl6mZr09ksjqO0TKNdAPUXxDJULGGvjw5+sxQdCmBDJdFMd+ayem+Ek71FPPyTDPPmms43VfEYmc2xprYVYqmLSOA4XIVYzXRTNbGMlqmYrhITn+ejN6cUOYbk6Sbod6sEAZywpiqjBZGXCuj6c4IlIBooiKKmaoYJsu0GAvkQplDoQJjgZz+zBAMqQF0xO3HmB/OVJkaY344fekBUnxuvEjOVJma8SK55AwZiyOZrY1hui6G0RIlI4VyTMVKxkpVGIsUmIrVDOSEM5gbgblUy3hZNBMVMUxWx3Fcl8lkQwKmqihMdTEs9eTwzHgdy70FjDcnM1ipZaYjk9PDpVwYq+LUUAkXzbVcWdbz6olOnp1uYGmgiNOj5ZwdK2exP4/l/nzOm8o5OVjIVEeqtAskjq9OWWq3p1qTmWxJkiBIBKG1QCTu9pgbUxhrSPpOQGSqjZP0TTD0X0D0hwHRcm85y72VLPVUSJAjgs+UPo8pfd4dI3HfpH8vIPouN0VrHaKJjkKpHW+sJYuxlqzbgeij8zrePlHPRI2MiwOpvLZQyc3FKt46USu5RKu1tlRhLRj95EIbr81VcEYfx9MDaVydKubadIm0SyS6UKv15vFq3lqq4vpcCVfnCnlzqZz3z9bw0blqPjpTwTtLRdycyebaRBqvTmTw6nguN+ZKePtUAz+/3CvAy6tG3n9Kz62zOt6/1MFPntbzs+e7+dmzej57wcAvX+zhly8Z+PKVHn57bYBXZ4q4MV/Bh5c6+fnLgjP02SvD/PKqiV9eFVyhL14Z4lfXxvjyhplfvzZupa9uTvDVzQn4+CRfXB/jhZlyPn15iC+uj/HlDRNf3Rjl66vD/Mu1AX77bBsfzuTz9kgqV9q1PF8fwbM1EVwoC2Ypaz/jsZ70RdjTFbiZjoAnafPfQPPBdTQdeIzGvQ/TsOch6nc/SPWu+1e0+wEpMmclS5tc1c777ghFZT4/XtHO+2g8+gRVBx+lW+MiRedEzVlGWqfyDjKes5+xzL0Y0/0kjabtYjh1J0MpvncAIo8VILpDbK4vfgcdaieaZLZStt0KhO6i1XDUqXEWRgQt0imcKNj3MKVHN0gxtru6QrfBzzaLVr+/8nGxAalN5ShV0652qdYuu4vRld5YTymu0iq3p3DPA9QFbaI2cCNtcvsVZ8gSKzEo7awkPJG2pUdheVvliD7STtofKt//IAPRbvRoXejWONEX6y7I8kruQIIHAwkeDCV6WuQtwdBqIBpJ9GI4wVMCIrFIQQQhU4oXphQvq3sesVRBBCLRIRKGSX2lYgWxHW51Q514e7SQe9iqXW65SIjLiUB0uvgYJwqOMBztzlSqH1OpflYO0WLmPpZyDrKUd4ilvEOcLPTnfHkwl5tUXG5S8VSVjKW8Q4wn+TAa64ExzpvhaA/6VC70Kp3pVzgzqHKjX+NCj8IBQ6Sd5OC0yTbTJtuMLmwTraFP0hz8hBRzEiW4HrcDkCFSiDyKblNr6GbLppAtBpUzvVHCMXprhAO1x7ZQeuBxcv0eJMP7fpLcf4TG9m+J2PgXUiW2ILEVTnCFFFt/SI7fZir8nWmV+9Cu9qVLs5O+WD8GE/cwnLKP8YzDTGf6M5sdwFT2USaz/DGnHZJcoKFYPwaifemP8qJb7SHcAoU7WR4d6JA5SAAkxcFCBehpCthAg//jNB5dR9Oxx2kOFKCn8eh6Gvwfp8H/cZoCNtAS9CQtQU/SEbaVHoUTgxp3RmM9rRyhxcx9HM/ey3LuAU7kHRQgKH8/J3L2ciJnL0tZu1nM9GUh3Yf5FC8WUr1ZSPVmNsnDIsERmk/xstKgygaDbCPtgevQHXuUztCNEgANRzkxnuDJfOZuThYcYD5zF5MJHoxoHOkI2kB74Hr0IZsYVDrQFbqZAYU93RF21rFICxB1yIXq7za5Pa0RtjRH2NAcYSMUI8i30SLfRrNsC42hm2iJ2Epj6CahhMACxT1aF6FlTi78GKsrsMV7m64oN+nrpAg2jaGbKD/yqNTW1hvjRl/sCrT0x29nOMmL3hg3BhJW4m5rY3C9ce40hW+hNuQJWhW26KMcMMQ40xPtSk+0MPTcG7MCRt2xbitApBUiu90aF8vXMyEC3KlywRDtSV/ibkYyDzFeGMJUeTjm0nBGC0IYzAliulrDidZUTrSmMl0lOEGmMi2zdUmc7S4Wbl6K1XTnRdJXpMJck8BAsZq+IhWmqjguDVfx9Eg1l4xVnB8qZaEjixldijDSWRMtwEHVypbOaJmKkVKhXEG8F+rPkwkDqnkyyZEZyg9nKD+c0fxIetMD6U0PxFSoYKJUjbFgpVZ7JE/4nJG8cIZzZYzly5mrjGGiWEVPSgDDuTJMhQqmK6JZqE2QXKKhrGBmK7Qs1MYxUapkJC9MGkKdq0uQihuGC5UYSzVMVMUyV5/MVGUsYyUaxko0mEu1TFclMFEeh6lMy2iZBnNNnFA/3RDHTHsqc12ZjLcKuz5zXZk8M1nPM5P1PD1Rx0VzteQKnRop5cRQMYu9OSz25jCrz2BWn8FMZ7r0/c0tiYw3W2s1AN3JEZpsEiQOmYqyuhe6i0y13ww35po4JixaicTFMla9AsHi+6L+1JrtPxSIVgZa7zLU2pLJVEumBEDfBkLfBkRiVE4EooUeQYu9JXfQmnHVOwDP7bXZKwOsd9Lq/aG53pLbInd3c3rupqluQZOG4m/VhL6ICX0R452FjHcWYu6wHms1t+VJN0R3BaIPz7Xw3ulGXjDnMdek5OpsKTcXq3h9acUl+kOA6J2TDbx/pokrE0Wc0cfxyngh16ZLuD5TKuwSrYGh1+YquDlfybtnG/jJJR0fXmjmnTO1fHCulvdOVfD6bA6vjCXysjGBF0fiedGYwuWhFG4ulPP1daHm+u1TTdyYr+K98zreO6/jw0vt/PRyF5++0MPnL1nr11f7+fXVft4928D1xUo+eNoaiL54VYjb/erqqKBvAaJ//XCZr96Y4s1z7bx7Sc8vrgqO0u+ujfJPV4f5/Su9/PpiA7eMKVzVa3i+PoIXauWcLzrGqMaNUY2bBEO6I+tpPfQ4rYceF2Bo/6NWQFS/+0Fq/B6gxu+BPwmIyn3vo9z3Psp23kftocepOvgoutBtGJN8WSj4twQij7sCUX+Cp/DKpNKZupCt0pHvN8HQtwFRh8qFupCt5O154DYQ+nYgWgtB1oB0JyDqUN8diMQYYHfMDrpjdkivxFYdXU/hngdoCttMY+im29bXRRDqVtnfEYgMSgerumexrWwg1p0ulcMfDUTGJO+V7aEET0aSdnwrEIkukRidEx2i4wWHWcg9yFiyD6Ykb2m8VQSihdyDmFN8mc3et+IM3QGIlov8OVsayMXKUGl0WLwhmknfzXzWPslNOFFwRHKJThb6SwUPYwleDEe7069xYVDryqDGnX61G92RjujD7ekKs6UncqUuu0fhQLdccOj0chs6IrZIMNQc/AStoZutHCJ9hODiScAqX2mdE+RAl9KJbo2LZSB3B50qF5rCbKjyf5LifY+T4X0/8c7/G63d36HY8j+QPfHnBK/7M4LX/RnHHvkeAQ/9GUcf/B7+D/w3FFt/SKbveupC3GlT7qQrai99MQcYTDjCcNIRyx3QUcaz/ZnM8mcq4wgT6YcxpxxgLHm/EH+L96Uvxpv+KC96NDswqNzpUrrQIXeiLdxhVdTLRqj6XiVd2BZpF0lwf9ZJavB/jNrDggRQEgCpR+GAOdGbmfTdLOcfZinvEHOZewW3L20385m7mUv3Yz5ztwBFeftYztvHUq4AQfNp3syk7BBuglbBzkKqN0tpPhxP9WY+dQezSR5MxrkxEevKRKwr5mgnBpTb0IdstMDNRsbi3BmJdmY6xYszRYc4U3SE2bRdDGkdMYRvwSDbhD5kI53BT9ARuJHGg49Qu+8BemTb6Iu0xRBurW8FIgsMtciFryXNEVupDXmCdoUdLRFbLQ6hnXRH1qlyErSqeGC1e7429tYmt6Xq6DoaZJtpVdhaAdFAkvB3vifaFWOaLwMJd26ME4FIp7SjPmwTDbLNtKls0Uc50R3lQneUiwRGgmO0Xbo/0mvd0KvcBald6VQJBQ+dakupTKwPgxmHmSyTsVCnZb5Ww0yNlqkqNeYKNeOVGqZqYqWomj4zmO4cGWOVcRzXZTNcFoW5JgFTVRy9BQoMuRFMN6ZytrdE0gl9PvPtmcy1pTNUocJUFcVkYxwzzQlMN8QxVqVhtFTOaKnQEjdSrKAnOwR9+jF6skMYyg9nrFTFYJ6M7oxA+rNDMRUrmaqMZqYqhsGcMLqSj2JIDZAa3YZzZQxkhTKQFcpIXjjGAjmmQgX96cGM5cuZKtUyUayiLyOYgaxQCYwmS5RSfG4kTxj77s8JZjAvlOGCcCGKV6rCWKoSChJywxkpVjFbl8RyayaLzWmMlWgYLlAwVqJhvi6V6dokqTxhvC6e2eZUpluTMTclYGqI5fRIMc/PN/LcTD3nTZVcWe7gynIH502VXDRXC2A0LjzOdKYz05nOVEcqk20pTOgE52ctCN0JiCQXaFV99log+i4gtBaIVgPNfwHRHwdEd9KcYcX9EQsTRDhaARhr/WcBIhF+/lggEnXPB+db+OB8C++ebUJ8+8MLOt453Yi5KoSnBtO4uVh1V5fo24Do7RP1/ORCG2+fqOeMPo5nhzK4Nl0iuUSiA/XGcg23TtZLUbzPnu/hX96Z5tapWq7OFfLWchmfXKzn06fqeO9kEW/NZXN9MoML3RqumLN50SToxmyZ9HP+5Kl2Pnmmk0+f6+QXL/fw+Su9fP5KL794uUfSr68P8cWVPj5/pZebS9WrgGiQz14Z/HYgen2Cr96YkvT79xb5+r15Pr9m4upSHZ++JGwSfX11mH9+dZB/esHAL05W86o+iotVwVyqDGYmeScm9XYGI5wYCHfEELRNcoVEiUDUsO9h6vc+RN3uB6n7A4FoNRSJEmFIBKLKvQ9TfeBRao+sp1ftwkKBv6Q7AZEpY89tQCRA0TcA0R0ic6JL1BW1ndrgLRJgrMCPg0V/GBAZoj0El+jwOloiHaToiU4hVtJa3wiJr8SKWxgrsqVNtQJCa4FI/PlFEBLHZNceNa+Np7RGbiN31z9SG7SBhpAn0StXr7sLINStsqdX4yA8qlaebPco7OjVOFipW2VP+f770Stt6Ylyoj/ejb44V/oS3OhLcLsDEAkSx3RFIDKl+DCW6stYqgBH4g2RFJVL9ZZqt78JiJYKj0gu0XTmHowJXkym+TGbvU/6PlZAJA6mrgIi8X7oVMkxzpYG8lSVjLOlgRgi7ZhI9pVcItEhWszcJ7ydc5D5rH1MJPvSr3UVwHFV3LBH4UCv0pkehROdMlvaQ7fRHryVzhAh9maItKMzfIvQGCbbTFv4k+jCN9Mq2yQdirdFbBG2ViLt6FLYW8GpQelAl8J+pSBD4Uy3Wjh271S60S53oSnUgbLDm8n0eYgUj/uFYoStf49s498Qvul/ELH5fxL2xF9z9JF7OHDfPQQ/9gO0tv9Atu/jVByxoz/uAEOJhxlN8ZfKECYygpjMDGYsI0CAoawAxrP9Gc84zFjKXozxfozE+jIU42OJwrlhULkKUrhIm1ZiecQKAG29TbrgTZIj1BL0BM2B662AqMH/MZoD19MZvoVelT0jsW5MpvqwlHeAk0WHOV1ylBMFh5jP3sNshh+zaUILnCih9c2H+UxfZtO9mUv1kmBoJmUHc8lCLG4+dQcLaZ4sWhyjiVhXTFoHuoKekGQI3mgBnE30yLYxonFkPNGDpZy9LOXsZSrZE1OsO0MaZ7pkm+gM3ShElUM30xn8JLqA9bQcWU+J149oObKe3nC724DIYAHfDvn/w957h7d1mGm+uXufmZRNZrLZO2VnJnGT1UmKnWJV78Wq7A0gCPbee++9gRUECaIQBDspUsUqlmW5yJa75SYrtmzHiXs8mdmd2fvbPw7OIUBKtpTk3sk8T/54HxSCoCXQR+d33u97X0Fi/PRdR3Aj7KkPWkuH3InWMDvaIxxRyYVi016lBwOxPjZaXpDal+AtqT9ecNQbQzZQefwR2mWODCZ4CceAJG+GUvzuAERLF0v645cgS53gR4/Sk7ZIRxqCN1pcIo8VINYX50NvnB998Vvoi99Cb9xW+mK20x+3g/64bajjtzOQuIuB5D0MJO1jtkbGVJUMY2kI2qIgRopDMFTIMFUpMFYr0VdEoSkSx+GihPLUcgWDJTL68kMZKpVjbkxisjmV0dp4FlS5nFeXcLo3XyrilEo3LbtBI5UyTLVKxhuUmGqV6CtljJSEM1ISznxbCtP1cYyWyxguCGYoL4TR8ijM5QqG80JQZ/ozlBPMaKmcyao7A5GhKJKR/FA02UEMZJy0eb0uL5SR3BDJKdIXRkjwNJIfiqlMxlRNDOZyOcN5QQxk+6MpDMZUJQCioTyKoZIIhkoi0JbJ0JZGoa+IZrw+kenmNKaaUjGURzNSLMdcE8/ZrgJOdeQy05rOZHMqc53ZXBoWeoLmVFmc1RRxfb6dV0538YRBCEq4OtnA1ckGFjWFkubVecz25TCtymSyM80y/iaA0HiLoP+MQLRcfypAtByERAD6fUbkbEMU7gxEs/3FzPYXM9NXJGnSMhK3HIhsR9zuT//pgeiDSx18cKmDNxfrONeXyFy7QnKJRGixdorE4ta7AdGtc828e7qRt07V8qK5hAt9SVwfK+bVqXJem67gxkItb5+u5/W5am4s1PL+xTZhN+lCK9+8pud3rxn4zbO93Dxbx7sLFdw6XcHLo2m8ZEjlzalcrhsyuT6aw/PGbF6bKeO9xUY+uiDsCX18uYOPn+riN8/28vl1NV+8OMgXLw6uAKJPn+/nd2/ouXm+ZQUQffaini+u6/nyJd09AdG/3Jzhd+9O8++/PMVri/W8f7md3744yP98aYj//ZKGf73azSezlTzdLGMx/zGMsb4YlH7oo3zo9d9Ef6AT3Scd7huIVoDQ7wNEO/6Jyt0PUHtoFY1H1tJ4fD2nCpeAaCr3ENN3ASJrGBKBSISeewUiTdJWemN86VF6L8W+/oFANJi4jZZQZ5J9/jvtkUvt7SIQ46x3MQAAIABJREFUdcjdfi8gEq/yWo+x3C8QqRP86Il2pz5gHcX7f/5HASJNzGZaAtZSc/hBhuK9GIr3Qh3vKUl0jJaD0Z2AyJSxSyi/TNmONtFHAiKxg8gaiMYz9kiFqXcDoqmc/RiStmFM2S6NyE3l7Bfisy33xVG75SAkqeQ4Z4oFp2gsZQeGhK1MpO9hPG0Xk6m7GEvajilxG4ZYX0ZifdDGeDOs9EKt8BDcNMsInLjr0xXsSOtJO1pObKDtuKD2E3Z0+AuRya3+awUFrqUtaJ1NYpZK5iR9ViIQWZey9so96JEJex+CPNEm7qVb7kvdCSeK9q8lZ+cqUn0eIMblb4m0+2uC1/3YRo898D0C1vwAhctPSfT5H5QdsqMp2JPB+H1CCEKOPxN5QUwXhTJfHM5cURjT+cGMZ/tjyjiKPuUQ+tQDjCTvQZu0G23CdoZittAvF+BHHGcS+42WnCwXmxAJMTzCOkSi0xIt3XJyDR2BG+gKtrMBopaTa+gKtkMd5Yoh0Y+JjF0SAM3nH2Q2dw+zuXuYydnNVOZOxtOFKGwx1lpMdBO01bIXtGUFEE2n+DCV7M1UsjfTKX6YYj0YjtzEQMgGBsM2oZU5o5U5MxzhhDrMCU2kC8ZYbyZTtnOu+DDmlC2oZU70hGykK3AjvaEOqGVOaOSuqMOc6A22R+W/gY4T61H529Fw8GGK/P4fuk5upD/chYEIVwYiLD1TkkN0ZyCyvpjSFulIa4Q9HXInWsLtaIt0oEvmQneUUGzaE+3OQKwPQ4lbGYgVAlJWhCNYAVFfgje9sR50K12pOPYQjSEbGEzwYijJB02yj3RBZCRlm3QMEAMRxB0gMc1TfP/u6M00hW6yBCy4W4BIOJ71xvnRG7eV3ritDCTuQJ20k+HU/QylH0KXdRRd1lFGco6hzzvOcM5RDIVBQlhCVRRjVXJ0xeEMFYUwUhKOsVqJqTaW4XIZnVknUGX6M1QsQ10cIZ3cjlRGo6+ORV8tpKUtqHK5OFTGdGs6xhrBDdGWK9CVK6QxuNGaaIzVCoZLQxkuDcVQJcdQIcNQIcNYFomxLBJDaYTU7WMokdmMvYkazguRAhLEkTl9YQSmsigJcjTZQfSkHEOTHYSpLIq5+iTm65LQ5YVKTtFcfRKTVbGSq2QoimS2LoH5hmQmqmPRFkcwXhvHZGMSU83JTDQkoK+IQl8RxWRjEtPNaZjrhF0qQ6USc10Cxpo4jDVxTDancl5dxpneIhZUucx2ZPLkSBWvnFLxykInT+gqpNjsazPNPGmqZqY3m5nebGkkbqw9RdoLEkIRki1pcUmYm5MkGBJlbk6Svm5qSVqZImcFRHcakfszEP1/C0QrHltB0FRv4QpZhySII3N/SkB0NxCyBqLlIGTsKpBkDUOmzgJpVG60LQdja7YtEN260Cq5RLcutHLrQisTjeE8Y8hbAUTLwWhJLRYtOUjvnm6UCl5PtSl4eiRnqah1oYF3z7Zw81wr75xp5tbZVm5f7OLza0N8crWPm+daeXOxjrcX6rh1RugO+vWlRj55vI63pwt5VpvCtZEMXpko5OZiLbfPN3P7fDPvn2/m9qVWPnyyg0+uqvj0+X6LE6Th8+savnhxiC9eHOLLl7R89sIgX76k5cuXtNw838aHV3r49JqGT69p+Oz5IT6/NsTXL+r48iWdELLwqplv3pjkdzem+GaZ/vmdKb55e5Jv3pzgd2+aeH4yj0+utsBbev7Xc33865NdPNMew0TmfoxxWzEo/RiWedIX7ExPoCMqfwfaj22g9cg6Wh5bS8tjq2l5bDXNhx+l8dAqGg4+LEVs1+59wHaP6Ft0t9CFql0PSJJcon0PUX9QgKLuUGcp+cuctZ/pwiNM5gtAZMo9gDFrH8asfegzdqNN28lI+i7L/e1LY1pWoQriibioO43N9Sg9pWJAlcLtW4GoN9rTRmK6kqi+WD+6o70oPvgIZY89SlOIkwREnfLNdMnc6Ix0tbSrC1GwKrk73VFuNlJFu6CKdpEa1NsiHWkN3yS1uYta3vshnjyIo3Irig3jvOmOcqPm+GoK9/0jHWH2NkBkPTInApE6ypVBhZuNNNEeaKI90MZ4oo3xpHz/P9EevJGBGA/UsZsZsEgT621TuDqStBVd8jYMKdsxpu3AmLoLY+ouRtN3Mpa5h7HMPRjTdqBN9LEJUxBH5kZTd0jBCtbx2yLYnCk+xumioywWHmE+7zAT6XswJGyVdn6mcw8wmb1PAqTZvIPC95Ue51y5P+fK/TlbdlIKVFgoeIzZnAPM5x1mKnMvownC3slowlYMsb7oo73RKbzQRnsxrPBkMMoDtVwoT+2JsI1Fbj6+VoibP7KW5qPraD22nrajglqPraXt+DraAtbTFrCe9uD1dIRukFwh614VYXncjd5Id6EcV+HJgNKbgRg/dCm7Ucdvpyd6K/UBrjQEulG0bz0p3v+EwuVnRDn9d8Lt/5qA1T/ixCN/yclV3ydg9Y/wf/SHhNv/NZk7HqHqhCOqaOFK+2jWMcazTzCdH8h0fiAzBUHMFARJj6dzA5jIPI4x/RC6lP0MJe5EE7uFAaU3qkg3affHGnS6w52tYt2/Xf2RztKtOspVuhVT80QXaCxlGxMZu5jO2sNM9l7m8pY0nb2L8fRtmNP8mMjcxnT2DqaytksR2ULXj49QdBrvzmi8O+YkT8aTvSTwsdZ4oiemWDdGY1wxKt3QK1zRyhzRRbkwqtzMWJwXk4l+TCVtYUjmymz6bh4vOsKZvEMMK9wkDUW5CBAkc0Etc6E/3ImBUGd6gzfRE+hAT6ADXSft6Ql0pNDnb2g/toH+cBdpvNIaiHpkrhIQdcmsHWXhAotK4YZK4UaH3IlupSvtMkfhGCN3tTnuDMT6MJKyg95oTzQJVn0/0oWVlcEGfXFe1AetpS5wDb1KN4aSfAQoSlwCInWcN5pEXzSJvsJInWUnSIAgL+mY1RvjS2u4C42hTrTK3OlUeKNSCiDUE7+D3oSd9FkcIHXyfsaLQhgvCWWqSsZ0nYLphmhMleEMFQegyfNnuj6G2cZEJmqU6IrD0RSEMlISibZMhroghN7cQPrzgzFWKyUAmGvL4FxvAed6CzBUKlEXhDHVlMq53gLm2zPRlkahKYpgsjEFU008mgLhfc01sZhrlBgqZGgKg+nP8cdYKWesOhpzVTTGskiG8oMYyg/CWBKBuVzORGUMg1mBdCc+hj4/jPEyBYaCCDSZgQyknWAww5/hrCD0+UIhqqEgAn1+GCO5IQxnBTGQdkKCn9HCSHR5oWhzgtHmBKPLC5VG6cRbYZ8onumaRCEgoTACQ6WSycYUppqTmWxMEoIeKqPQVSmY68zmTF8Bp7pyBDCsT8ZYn8REawbz3fnSifuZ/hJenOniqqmOi9pyrk01ceNsL0+Za3l2slGKyj43VMyiuoBT/blMdaUz1ZXOZGea5AqZm4X9I3OzAESTzclMNicz3pTEeFOS9PySBOCRXCArOBhrTGG8KQ1zQwpj9cmM1SfbwM537QgJcJOIsWYpLttUE4+pJl4CoT9VIBKT9EQQmmjPFGQBoT82EN1N1o7QcjCa6SuSQMU6NMEmCKGv3EbLgWe5vhua7j1AYbJ3JQTdDY5ER8jYVYChM1+SqbMAY3sexvY8DG25GNtzMLRlo2vNQteatRKIluvCQDJnuuN5bbZKGpt7+3T9HcHo7dP1vLnQwI1T9dLO0QcX2vjwUqeUYPeMPpcrQxm8MVvNa9MVvDZbw6szVbwxX8fHV3r59Gk1N8+08OJEOS9NVvDOmWY+fqKbL54Z4NMnu7gxXsTLxiyuD6fxki6DK33xXB1M5taZOm4uVtsA0QcXW7h9uZ2Pn+rik2d7La7QoA0QWYPRly9puXWxg18+0cXHV/v49XODfH5NAKKvrmv5+rqBr14yCUD0+jS/e2NmBRB98/YkX781IQHRtcksbp0v53+/OsBvr7TxRJOMxWJ/zCl7McZtZ1jmTV+w211g6N6BSHSA/hAgqtr1AJW7H6Bil5A4V39wFS0nNjCauIPZnENMZO5npuDuQDScuoPh1B3oM3ajz9iJJtnvvoHIOuWoPVI4efhDgEgEk/pAB0oOraIuwI7WcBc6ZEIinUrufl9AJJzELAFRW4SzzQ7R/QLRYLwPA7FeNAVtpGDvP9AUsJauSMffG4hGYoVyyMYTq2k8sRqVzImBGA/6LVLHeKGJ9ZaASISiOwGRKWMXY5l7GE3fKe0QiVC0HIisnSJrIDpddFTSYuER5nIPYkrejjl1pxCGYClxtS5zFXePxP2hheKjUqfRdNY+xtN2MZayg9EkwQnSRnsxFOWBRubOkEUai8QkN9HZqD30MPVHHl1KQvN3oO34BpqOCHDUfHgNbUfX0+G/ke4gB+mEvy/KiV6Z4Ap1RTpKhZMdYfZ0RTjTL/diKGYL2rhtDMdvQx27TeqcqvbfRO6eVaRu+Sdi3f8WudNPCd3wY4LW/pCANT+Q5L/6+4Tb/zUpvg9QdsSJxhBPBpP3Y8g4xHjeccbzjjKZf4yJ3KOM5xxhLOuwJFPmIcYyDmFKP4AheS/ahJ2oY7fQr/CmR+ZOZ7ij4G6F2EnhEJ2h9nRHONIrc6Rf4Uy/whl11N0kOJP9Mkf6IjbRF7GJfpkjgwo3tDGejMR6oU/wwZS8lanM3czl7Wc+/yDz+QeZy9u/DIh2MJ6+xQqILMrZwkz2Fqaz/JjK9MWc6okxzgVDrCvGODdG490Zi1spU6wbRqULOoUTI3InjEo3zPFeTCX7MpW0hbE4L3RRbozIXRiN82EyZTsTydswxnrfExD1hThK6jhuR9dJe1T+DtTufYiuQHvUcnc00Z5SYmCvZQewR+aKSm6RJeRABCFR3UpXemKWbnuil4491g5Rf4wlMTJx+THEFojEsbl2mSMNwetpCd1Ir9JNGJtN8LKBIGuJQNQf72tz7FJFedMa5kZzuButck86ov3oUm6nI3orbdFb6IzdQV/yAbTZxzEUBrHYmMBsTSzjFQrG62IYb4hltE6JtiKSwaJg1HmBDOUHoSsOl4CoJ/Mkvdn+aMtkjNbEMNmYxKmOTB7vK+B8fzGLXblMN6cxWh0njdGJ8DNULGMwPwxNQThjVUIAw0ix0BlkKI/CUCGzxFWHCSEFlghrc7mgrpTHUOcEYCqTMVsnJMSpM/3pTz3OSG4IM9VxjJcp0OeHoU4/yWCGP2Mlchbqk1lsTGEkN0Qai9PmBDOcFcRwVhC6vFD0+WErJLpPxmIZprIojMVR6Aoi0BVEMFIkQ1skQ1euwFCpxFApjBBqK+ToapSMVCs401fAeXUJZwaKmOnMZLw5nbmuPB4fruDCSDVTndk8O9nKa2cGeHaylbOaEi4ba3jGXM+lkXLOaoo4N1TM6cFCplWZVmlwKTZjcaKWA89yIBprSlgmwfGR3KBlQGQNQwLMJdjoz0D0xwWi5a9b7ghZQ9FMX9F3p8T9BwKRODL3bQEK1s7Qcokjc6Md+Yx25FvASAAi8fZ74oic6A4tB6LX56qZaZHztD5XcGq+BYiWO0S3LrTyqydV/OpJFb98vIV3Fut5faaKp4YzeWWyjBfNJbw8VcnNc628f7GDt0838vpMDa/P1PDBJcEl+vRpNe+ebuZlcwmvmAq5MV7E29Nl3Jwu5eZ0Ka+bC7nYHcOzIxn86nLbHYHooyud/OqZbj59vp9Pr6n57IXBuwLRr54ZkFwiayD64oXhFUD0zevTgiv01rSk5UD0b+9qeXEyg4/OVTFfcZTJnIPM5R3DlLSXniA3Cww53wWG1kowtByI6vY9KEjcIfojOERVux6gas+DVO15UIKiugOPMBDhzlTGfqZzD60AInFsTp+xW4IafcZuDFm7VkRu3wsQiZ1EPUpPKexgORD1xnpK6o/xttEKQFJ6r3CJWsNd6JQLsHQnh6g7yoOeaHcbdStdBUULrlW7TEiLaglzXAFE4gnFtwGRmOiksQQddEY6U7D3Hyg7+HPJJeqRO0sgJGo5AIkaVm5mWLkZfYIPgwo3eiKdqDr0AE0Ba+mPdqNXKUh0iIbifb4ViMRxuSUo2i65Q8uBSISh5QWt8wWPSTB0pvgYZ4qPsVh4hKnMvejj/RhP2yXtHFmn01mP04kjdaa0nQJ8JW1DH+/HSKwPw0oBhNSRbgxECIlf6jAX4STWstMhjsZJkdmBQhGmWGzbHeRA2/F1NB1ZTeNjj9J+fB3dAfb0hgp9Qf2RzgzIneiLcqJHLgBRZ6Qj7REOtIXbWxbhXemL8mIgegs9kV60hrhT5+9I+TE7Mnb8gnjvvyPC6SeEOfxXgjb8kIB138d/7V8SuP4HhNn9WBqHy9jxIBVH7GkL92YoaS/69IOM5wnwM557WNJYxgGMqXswpOzGkLIbXdIuRhJ3ok3YjjZuGxqlH31Rm1FFukkg1B5qR0f4RrojHOiJ3ERflJOVNjGodGFQ6cJwjCvDMa5oY92s5IE21oNhpTuaaDcGFS4MKlzQRLtJbtBU5m6ms/Ywl7efhYJDLBYdZKHgAPP51jC0m7m83Uxnb2M8wxdzug8TmVuYzhE0k+vHbK4fU5lejCa5YkhwwpDgxLByE90ha2g7/iDDUZtspI92xhTrhjlhM1PJ3sykCmEKY3Gb0Stc0SvcMcV4MpW0hdm0HUwkb0Ov9EQT6cKQzFWK2RalkbtKGohwln6fRPUFO9Nx3A5NhAd1+x6m8bFHUYVsQi13lwIVeq1CUaSLKtHud9YdgEhUr9IDdZwv/THeDCVuleLzxWOHAEd3jr/ujfWgMWQDNSdW0R7hgDp2M+rYzWjiPKVR2qF4rzsCkTgq16P0plvhR1e0H+0KX1oVfnTG7qI/5SC6fH8MhUGM5J1Elx/IeKWcU00JnG1L51RzKhN18eirlQxVytFWRaGvjUFfraQz4zidqUfpz/KXSlW1hWEYyqOYaUrmdGcW57pzudBXwIW+As505TLbnIa5Jh59meCgDOaH0ZsVSGfKcbRFQhGpuSoOXbEcXbEcU7kSU4WCkaIIKZzAUBohjccZisMxFIcLAQY5AQznLTlEYyVyRnJDGMzwl3Z/TMUydHmhDGcFMZIbwkS5kumqWKarYhnJDZEkQpDoCmkyAxkrkdtoMMMfXV4o42UKS0R3LJrcUDS5ocKfQ9p/imOoVOhGMjcmMNMpBCOMt6Qy1pTEeEsq06ps5rrzuair4enxFp6ebOWstoJzI5VcNNTyhKmeJwzVnNWUMNOZznx3NjPdWcx0ZzHRnoq+PpaRuhj09bFWRapLxaqjzQkrgEhyhhoTMDcugdDyniBpHM4KFkYbkm1g6F6AaHkIwnIgEsMjRDAStfz77gZEd4vdvl8gut9RORGIxFjtqc5cpu4AQL8PCC1/zb0AkaQ/EhDNDlYwO1hxD8B0fzHbM4NVTKsrmBwoZ3KgXNopGusuvmcgshmZ68hltCMXU2ceps687wai98638KQ2k/mOaF6breKdM42CE7RYx42FWm6ea+adM42Sw3T7CRUfXu7m46e6+eRqD796UsX751t5Y7aaF80lPD9awPWxYi4NpPKMPpen9fk8ayzkqi6PFyfKefd0M7cvdvHu2RZenqrkRbMQvnBjRugqunmqig9O1/HROUE3T1VxY6qEMx3yuzpEH13p5JOrKn59rY9fPzfwrUD0+QvDvH9Zxc3zbXx8tc8GiL56QX/fQPTvN/W8OZ/PWPFetMl+mNJ2M5q4i2HFVnpCN9Md6IzqpONdYOg/Doiq9jxI5e4HqDvwCE1H1jIc7cNs3mEJiMZzbYHIkLmHoeTt9Mf7ok3biTF7DyPpO1ZC0T0AkY1LZAEiVbQLvbG2MHSvQCTuJdUHOlCw7wHqAx3olAtt7ndyiO4FiDrkLrTLnGkMcaAzyp0OuZt0EnGvQKRJEIBIm7yVXqUHlYcfomTfP9IctJ7OcAebHaLvAiJxVM6Q6Ic6yhVNjOASVR5+AJXMCU2c530DkegSTWTvYyxzF4bUrXd0iL4NiBYLj9gA0emio8zlHmRY6cVYyg6hP2gZEImBC6a0nRhTtqNP3Io2fmknSBPtiVruLsRihzkLccfBm+gOcqA3eJMw4hS8SYpBVoUshQB0BTtIfTj1Rx6l/uDDNB9dQ/tJwRXqCbT0yYTY0xVsR1ewnaVY0l4CoLbwTbRHOFoKML3oUXjRGbGZtlAPivc+Stb2B4nb/DfInX5K+Ka/Itzxx4Q7/phgux8QsO77BKz7PmEOPyHS6aekbf05xQfW0RTiRk/0ViEeO3kP+tR96NNE6NkpfS6GlJ0YknagT9yONnErw/Fb0MT6Sr1T/VGb6YlwoTPckbaQjbSFbKQ9dAMd4RvpinSgL2oTfVGbUEc72Wg5DI3EuTMS544u3gNdvAeGRB9Gk3ylEtTRJF9Gk3yl0bi5vP0sFh5eUtFB5vP3WwGRAENz+TuZzt7GROYWxjN8BSCS3CFfJtLdMSRsYkD+KB2Bv6Dp2D/QeuIXdAWvpj9iIyMKJ/QxLuhjBOfInLCZmVRfFrK2s5i9i5nULcylb2cmdQvzmTs4nbOXxaw9TCdvZS59JyNRHvQE2dEduBFNpMsyh8jtO4FoKHIz3QGb6DppT8dJe+oOr6Lp2BrJiRRTH/sU7vQprI4hMR50W92K6olxozfWQ7rtVXrYANFQ4lZ6FJvRJm9HHecrHR+/DYgEl8iDLrkTtScfpc5/NV2RjvRHuzEU78Vwgq90DLAGIutRvB6lJyqlHz3xu+hLPsBA+mE0WccwFIcyURXNTEMC881JzDYmMl0fx3R9HDNNicy1pDLZkICpPg5tVRS9JaH0lYYxXKNgpFqBpiiM/pxA1HnBGEpkGEpknGpO5WJ/IY/35Ek605UtvE9lLGNVcUzWJzHbnMZMYyrjtQmo0k+iL1MwVhHLVG0iYxaw0BXLmawROoKElLgTDOUHMVouY6JGib4wjJH8YEbygzEUh2MulzNaGslIfrBQhGqBIENBBNqcYAYz/KVROUNBhDQip8kMlNyg4awg6bE4HjecFcRghj/m0ihJYyVyelKOMZQTjKksiqmaOOab0tBanKH5VmE0cEGVy2RzqmUvKJmz/QVc1JZybrCIOVWOBEMXRiq5MFLNU2NNPDvTzrMz7Tw/18XViRaeGm/m6clWFvoLmO/NY747m4nWFEwtSUy0pzLanEB/WQTaWiUjdTESEFnD0GjzEvD8GYj+DET/0UA0M1DBrKaamcEqGzAa7yuVgEcckxNlPS5n6BScIZtQBVW+jb53+4lObj/RKQUqLIeij66oeHm6nJkWOc+ZCrix2MCNxQbeWKjntVN1vH+xgzfm63jnTDNfXdfyzcsGPr82xK3z7bw0WcHNc83cfqKT25fbufl4Iy9PFPOMPpvzvfEsdih5UpPOc4Y83lms54vn1FwfK+b6WDEvT5RK0dyvzZRxc7GWm4vVvH+mjluLNbx/RtCH5+u5dbqKs+1yXp8o4taZOm6fb+SDi018cLGJ25da+fhyB59c7eHXTwvR259eU/P5dY0FgnQ2+vo1I79+XsPb55r48IqKT58d4PPnByUg+vLFUb5+1cxvXxvnt29MWvaGZvjnd5b2h75+a4Kv3zLzzVsm/u1tPR9erGOq9DADSqHrZDDKm4FIT3rC3OkOdKbTfwmIlrRmGQw9ROOhh2g4+CANBx+k/sAD1B94QAIiayiq2fXzleBzF1XuFsbkrEGoas+DVO97SFLDodWoQpwwp+9hpuAIMwVHmMg7tAREOfvRZe1Bm7FL6hMSnSJd6k5LpPM2RlK2rUg3W1HaavkHX53gQ2+spzRmIo7OqeO8pcjXgVgvKQZWUrQgEYhEUBJTmiqPrKb62BrawpzojvJYAqIIQT0yV+lkxuaExuokpSfaHZXc1dIj4kBnpCsqubv0c+70c9VxvqjjfBmMXypH1SRsYTjBl5GkrQzF+9ASZEfVoYdoOL6GjhAHm8QytcIDtcJD2lfQRHtaoqM320gX7y04RnFe9EQ6UXnwF7QFbUCb6CPtE2niPBlO8BaCEpbtEIlwYz0CJ/YGGVO2S11C1iAkwpA5fZfUCTSXe5D5vMMsFh6xgaLzpSc5V3SMqfQ9TKbukhLipjL3Mp62i/G0XZiSt6OP95PgR9wDGpAtOUF9Yc50BznQGWBH+8n1kroD7OkJdLA4PELqlxCb7Up3uDO1hx+k6dijNB9fTVvAeun7OwPspHLN7iAHuoIdpK6gtmB72sKcLNArRAh3yr1oCnGj5pg9xXsfJXPbP5Hi8/ckbv57Ytz+hkiHvyJ43Y84/uhfcPSR/4vHHvoeQWu/j8zxJyT5/gOF+9ZIblC33JeBmO1o4negTdrNSOJOwfGJ38JQjC+D0Z5Sat2g9Ll7Cc9He9CncKc3yk1Y5A9zFAAuxI6O0A2owu1QhW9AJbOnL9oRdbQTGqXg7gwr3a3cIMEF0sVuRhe7GWO8F8Z4L0xJvphTtjCZvoXpzO3M5+zhdOFBzhQd4kzRIRYLD7NQcIi5vP3MZAv7QVOZO5nO3sVMzm5msnZIKXGzOduZyd7GdOZWpjO3M5m2DVOSL6MJPpiSvDEleTKe4oo6chVqxSo6g39OV8iDDMg2oE90ZzLdl8tVx7lQfoTLVcd5rjGYyxXHmMvcgTnRm5n0bZzNO8Bi1h7OFxzibN4B5jN2MZ7gy1icF8ZoDzSRLjQffoTmw48wEOrISJSHjcTRS43M3cZ5FKWRudMX5kxngOA0tpxYR/WBB1GFbKLP0gfWp3CnP1qAG0mWCzjWDndfnJdNjHV/jKfN96jjvNEmb6U/RghDEd1km1G35ZHZVsfH/hhP2oLtKdrzDzSHbEAV5SyMy8bbljOLpa4tkc70J2xlKHUX+uwDGAuOoy0KYKgoCF1pBON1MZzryWaxI5OZpmSmG5OYb01jvjWN6cYkRmtihACAaiW6KgVDlXLT6+kBAAAgAElEQVQGyiPpKQpBXRqBplyGtkLOaE0M0y0pXOgr4Knhcp5QF1vcoGzGa4XuoYm6eMZr4xirjsFcEys9NlfFYCyVS/1ApgoFY5VKdMWRQjx2sYyJyhjGK5RSAIIAIDImq5UYi2VSPLa5XMFMdRxTFTHo8kJRp5+UXJ2JciWGgggGM/zpSz4mwY24FyS6QcN5IQznhTCYFchAxkn6U48zmOEv7QyZimUCYBUJGs4PZzg/XOoTmmlMxVgVi7Y0iqmmVJ4YrmZBlc9oQyKGunhO9xfwpKGGq6Yanh1vYFFdwOPaEi4bq3hytJbLxhqumOoknRkqZ36giJneXCa6MpnsyGCiPR1TSwqjTUkYGxMxNiYy2pTEaFMShoYEDA0JjDYlYWpJkQIOloceSKNwjUlSmt/vq28HnrtLDI+wVcIdJQLT8sffJVNd0h0lApy5IcVW9zgiJ8rcnom5PZPxzixB3xGr/V0x2/cKQnfTbG+Jjeb6SpnrWwIgMQThbiNw4tfFDiNRy4Fo2qIVUDRQYaNvhSF1FfOaauY11dJrxVJWs6rYagxuSeJ4nAhAIhiJwCSWtIr6TiD68HIXb5+u59JgGpcG03hxqoI3Fup5+1wLN8+3cet8O795Rs1X17V89pxGcIeu9PLRkz18cKmL2090cmOhlhsL1dy+3M4bc5W8OlXKdXMhV4bSeHokh1enyrlmzOdMVxwvT5RKMPTadAVvzFXy5nwVNxerublYza3FGgmIbp+r4/a5Om6druL1iSKuG7J5faqY9x9vWAFEomP1ybP9dwWir17W8/VrRr58Rc+HV1R88GQXn1zt4bNrar54YZjPr2n54rqR3748JgHRVzcm+eataQmIlqBIAKLfva7lN5dbWagJYDjBF7V8M0NyTwZkHn/SQFSz/2Fq9j8sjc21n7C7o0skApE+ex/GnP1o03bSFuEs9RGJ/Tb3C0Ri+lFPjAet4Zvoi/OiJ8bDBobuFYisY2sbAuyoPLKapgA7S1mgh+AOWYDIugPk24CoO8oNldyVtjAnGgLsbCDoXoFoKHGrzS7PcIIvjSfWUnHgATpCHOixXHG+HyDSxniii/dGG+8tuUT1x1ZJIzP3CkQi4IjpceMZe6QeofsBooVlLtH50pOcLz3JQt5hptL3YE7daQNAAzI3ydVRhQiOjo0C7SV1BtgJwQcWdfhvpDvAnr4QR6kwU4iFXkvD8TXUH1tN49FVNB9fTUfgBjqD7AUF2Fm97yY6AzfREewo9O6EO9Me7kZrmButYR40BrlTccSe3D2rydz6IEme/wOly0+J3PRjwux+SOjGHxG87kfSTlDwuh+hcPkZqVt+Qe6uRyg5uJ6ao5toDnSnI8SDXpkvauV2hmIFDcduZShmCxql0I+kli/tQQlw57ysh8qFHrkzKpmTVB7bHryRtqB1QipeyFq6I+3oVzqhiXVlMNqJwWgnCYgEF8gTfYKX4Pwk+EgQZE7ZwmTaNmaydnEqbzen8nZLEdViN9Bc3n4pMnsiQwxL2Io5bSsTqVsxp/gykeLLZKofk6k+kqbStjCVuoPeUOGzUke5Mqx0R5fghiHJndF0D3RJzpiS3TiVt50rtce53hHO16cq+M1kIS91yJjL3MFM+jYeLz7IpbIjnC3Yz2LWHmbTdjCe4IspxhNjtAfGaA/0CneM0QL0qPw30PLYKnqC7NBEutwXEImR7eLvZ2eQPfVHHqX15HoJiPqjPVYcl8SwA1FCf4+3BDDiLqE1FIkdQuKx7k77P98GRAOxXqgiXag+soqGwPW0RzgKLlPCNjQJ26SS6B6lN50KT9rlHpgLjjFefJKpsmCmqyMZb1BirI1mpDIKbZmMmdZUKf3MVBvLaE0M5ro4ZlpTOdWRibZCGPMaqhSkLo2g1wJExpoYplpTON2byxOaEp7SVXJWlcOptnSmG5OYaUpGXybHUB7FWHWMAEBWMKQrlWEslaMrjmSkKEKCIvG+tjBMirQWu4DEglRDcTijpZFSRPZSD5ACc2mUlASnzQlmtDASc2mUjUs0nBUkPW8qlklOkLFYxmipHH1hBINZgfSnHkedfhJDQYQ0JifCkKFEhrFCibFCKcSJWyK0R2vjGamMxlgTh7khhenWTGa7spnvzuVJQw2X9dVcNdVwaaSci/oKnjRV85S5litjNTw+XMa0KptpVTaL6iLm+guZ6MpmrD2NUUu6mwg/dwIia4lA9G36MxD9GYj+I4DIGopm1VXCPlFPCRM9JZhVxSuAaDkIicBj7R7dEYg+vNzFh5e7+OBShwRG1kB0+3I7719s4dWZMuY7onlpppz3L3fy8dMCXLxzppkbp+p592wLH1/p5X/dGOe9x9t4fa6WDy938975Fn7zTD+/ebaX98438Yw+m2vGXJ4fzeOMKoYLfUlcHkzj8qAAR6/PVAnlrHOVvDFXyVtzVbx9qtICRJXcOl3FrdNVkkP08cVGPjhby0fnm3iiN45XJgq5dabOBog+fKKdj66o+Pip7qWC1rsA0VevGgS9PMKHV1R8eLlLcImuDfH5NS2fW8bmfvvaOF+/Ps6Xb4zz9ZtTdwWir18a4qtneniyLZrRlF3C4rel8LEnzJWuYEc6rfaHlgPREhQ9ckcgatz/kBTDbQ1Gd43hXqa7OUMiENXufYjavUsukSltN7OFR5kuPHJHIDJk7hEKSOOF8Y4/BIiGUraiTvChNXyTNGrSH+O51JK+7B//gVgvId1L6b0CSET1KDYLLtGR1XSEOknFhyIQdUU427hEdwIiEYp6lYLDVO+/gS6Zmw0IfRcQiVdnxeJTcXStT+5G2d6f03RyHZ2hm1Y4RBorh2BY6SWNymljPCUgMiT6oU/yQ5foQ5/chYoDP6cr0lGI4I7dLO0PaBN9JBiyBqLlICS6ROJ9MTrb+rWii2RdkjqXe5CFgsdYsOwSLRYeYTH/MRbzH2M++wCjCVsFpyPKg/5IIba4K1jY82k9uV4abWs5sU563OG/cRnA2Ns4O1IaWKA97SfX03RsDfVHHqXq0EPUHH6YxhNraQuyk0IWOoId6QhwoNMCQp2BTrQHOdEe7EpbqButIe40BLpRdWwTxYc2krNjNUme/4jM/qeErvuvhKz9EcFrfkjw+r8kaN1fcPKR/0LAqr8g0u4nKJ1/RubWByk5uJHGIHdaQ9zpDPVEFeFNr8yXPpk3/XIf+uU+DCq2oI7yRi3zoj9iM33hbvSHuVl2oRwl9Yc7Ccv+EQIY9cpsJQJTv8yRfpngCA3FuaFN2owucTP6hM0Ykrxsxt5MKX6YkrdiTtvOVPoupjN2M5u916LdzGYLMDSfs4v5nD3Sc7PZwt6QCEPmtO2YU7ZhStwiOEyxnowqN2OM9mA02g2T0p2JmM1MxHkxGe/LZKIlITBpG8PxW4REtczdmIuPcLFLySdnavi3S038+/k6/ueZan63WMEvtak81xjM+ZJDXCo7wqWSx7hU8hgLWTstYQo+EgjpotzQRbkJP1+5mVHlZgwxXgxGONPy2Craj6+hL8SBYbmbDRBZSwQjCY4iXSVI7Qp2kMCo6dgaukMdUSs8GFB6rrxwE+9tM9YmJnCK42rWQCRKPNZYX/wR4em7gciH/hhvuqM8aA11pPrYGhqCNgml0Ak7GEzYwUDijqW47LS9DKUfYKE2SuoKMldEMt+WwnizMAI3VBqJrkqJsSZu6YS2LpbxpiRO9+ZycahEAiKh/0coRTXVx2FuTOBUVxbPmxsEEOrJZbIxCVNtLOa6OEna4ggBfCoVK2BoIDdIcoTGKpUYSmSSQzNaKsdcrkBXEEZf+gkGswIZLZVjKouyQNDSSJyhIGIpVtvi9mhzghnJDUGfHybt/4guj3WKnC4vFENBhHQ7WiqXgEiTHWTTWzRRGcNEZQymCgWmCgXjtXHMNqdJ0dm6KiW6KiVzqhym2jMYbUhkpCqW031FXDHW8oShmicM1Yy1pvL0WC2vn1bxwlwb12aapaS4me4cHh8u4/HhMma6cxhvzcDUnHZH4Pk2IBKjsb8LiL4Nbn4f/X4QtCR9dfwddTdAWq7lX78bCH0XEN3riNxyIPquEbnfB4jupbB1KY679I66GxAtlwhApwYrbaFIU8m8pnIJjDSCxMfS8/cBRNbhCmZVsWUHKJ+xrkLJJTKrildAjvi8WbU0VifqnoBILEe9daGVDy618v7FFm5daOZcXzxXR3N47VQNN07X8fa5Jm4s1PLZcxq+flHHh5e7eXOhgV8/LQDEB5e6eHm6nBfMxbwwXsjL04Iz9Napat5eqOFpXRan2hRcGcrgRXMJL5gKeWO2mrdO1fLWqWreOlXNuwtVvLtQdUcgun2ujg/P13P7XB3vLVTzgj6Lp4dThdG6C43cvtQsAdGHl7sEKLKAnLhHtByIvnxF0L/cMPPx0z3cfqJTALpnLC7RCyN8cd3IV6+MSUD01Y1Jvnl7chkUjfO7N0188YKab66pea4nkfGMfcLVxwg3+sNdpB6UjgAh6epPDYjq9gmq3fsQ9fsfoe34BjRKH6bzDzNTdBRzztLInKjR7P2Ycg/QGOKAOsHv9x6ZG0z0lbqKemI8aAlzoDvanYFYr7sCkTpmCYhEKFoORKJLVHV4FY0nN6CKdKM/eqmPZXlT/HIosh5pGYj1okexmc5IV2pPrKM7ygNNwhZpbM7aofouIBKdmqFYb5pOrqN83y9QhTmucIjuBYh08d4YEgUg0if5UX9sFY0nVqOJ80QT54nW4iDdLxBNZu9jInOv5BQtH6mbsLhDYknqbM4BZnMOSEB0uugoowlbMSVuwxjvx1CUh+R8iN1A1q6QCETNx9dKUGQ92ibuDfVYdoa6gxxQ+dvRHbDkHjUeXS05RI0n1tLiv562IDtL144bnaFOtAU60h7kRFuwE21BLrQFCSDUEuRB7QkXSg7Yk7F9FclePyfG5e+JtPtvBDzyfY7+/L9w4hf/N4GP/AUh6/6SCLsfkuTx9+Ruf4Sao060hXrScNyJlgABhHpl3qij/BiU+zFogZ+BSE9BMg/6I9wFCAp1lXajekOFfabeUAd6Qx0kKBqIcBZ2XCzpb+JemfjZj6VuYSxVSHIzZ2xhPHMbE9nbmc7ewUzOTqn/RxxxE0MRTuXuZyHvIIv5h1jIO8ip3L2SZrOFolTr4tSpzN020sV6oYv1whAjaDDMicGwTQyFChpXejKu9GRM6S10RSXvYrIogEvtCbygyeLfnh+BW3P8y9Vevnq8mXeHknl/KInb2hQ+0qfzVOVxnq4+yVOVxzlfeIDZtG2YYj0wKt0YjXFHF+WGVuaMLspNgiBrINIrPRmSudJ1cj2tRx+l6+R6BiOcGZK5olNsZljheUcgkhwj2ZJEGBqM8qAj0E4A7UgX1DG2xyh1nPdKELJoefS1NRSJLnSv0kN6LB53lt7XFoj6432XjnUxfnRGuNMft43qE3ZUnbSjL24HA4m76LPIkHscc2Eg05URzNfKma1VMFEhR18UgiYvkMmmBMbr4xmti2WoNBJ1cQTDZVGM1sYz3pRCX0Ew6uIwRiqFUTkRgkQomuvMFHZghkp4erSG0905LHRlMdeWJgGRqUqJqUqJoTwKbXEEIyWREhBZw9BQXgjmqhgma+KYrIlDVxzJUE4ww3khjFcomatPYqomTipIFSKtYzGVRTGcF0Rf+jFpJM5UFiV0B1l2f0QYmihXoskMpC/5GMNZQZiKZYyVyNHlhaJKOEx/6nGGs4KksTpTWRS6gjDpZ6oz/dEVhAmAZvlvFeK/YzHVxnJxsJTF7jzGm1LQ1cQy2ZbO45pSLuqrODtYxkxHNs+MNfPyQg9PTzRxXlvOWU0Jb5zp4ay6kEV1AXM92Ux2pklFqCLUjLWmWmAo5b6AyDoV7rvcoT8D0f8/QHQ3QPo20PnPBkTzmkrJ8bEegZvqK7OBn8neUhtN9JTYpMWJQLT8tdbu0T0D0fsXO3j/YgfvPd7G+xc7uHW+falD6EIzH1xq5YMnmrl9uZVXZ0u4YsjgKWM218YLeXW+ko+udPLh5S5+/XQvv31phNtPqHjnTDMvT1Xy2mwNb8zXWMpXBb17pp53z9Rz82wDN882YK4J4fnRAmlfSAhPqOXt+Wrenq/m3YUa3l2o4b2FaknCyFwdH5ytl8bmRDi6MpDIjZkyfnm+wWZkTgS/j57q5ZNn1Xz2/BBfXNdKksDoZSNfvTLKv9ww89nzQ3x0RcVvrvbym6u9fHVdyxfX9Xz+gp4vXzLz1WsTfP26ZZfozQl+9/YUv3tnQtK/vDXG19cH+frpPt4bK+bJ2ghGojwZDBdOeHqCN9kC0bH1VlpL89E1tDy2SoChxx6h4fADNjAkANGSGvb94q5AVLVX0N2AaLkzJMJQ475HaNj7MPX7H6H+4Cqajq7DmLyTqdxDGDP2CAlz2UsayzvIcOoO2iKc6Y4WloGXXKJvAaPlYQtSoetW+uO9aQlzQKVwW+EQaWKXSemFRinAkSAfYeFcPElQeqNN3Er1kdVUHV5FZ7gzaoUnaoUnvZHuUillr8yVPrmblBYlynq/qE/hLkFPzfG1qOTuNkDUo9hsA0TWMCT9fVjBkC55G/rErfTKXCUg6g53XjEyp4n2RBvjjTbGmxGlJyNKT3SxXtKtIc4bfYIP+gQfxlK20RPuSO2RhxhUeqCNX/qaPslPcnvEEbjlo3LWsDOZvY/J7H2Y03fZdA/ZvM5Skjqetgtz6k7MyTuEE1+lt3SyKY4kDURYn/gL6gp2oC1gI83H19J4dDV1h1dRf+RRmo6toS1AiMLuCrSnw3+jtPtjPULX4b9RGqFrPSa8R+2hh2k8vp7WAHuaA+1pCXKgOdCetmAn2kOcaQtyofGkA7XH7ag5Zk/F4fUU7ltD9o6HiHX9O8Lt/huBq35I6LqfELnhp4Sv/YkAQY/+gBiHn5Hl8wsqDqyn9sgmmo4703LClbYAVzqC3OkO8aAv3JP+iM02zk9/mBsDEe5SqefSbpSjjZYDUW+oA/3hTgxFua347EcT/JhI3c50xm6bZLfZ3F1SqMF8gficUIo6nyNqnw0MnS44zGL+IQmMFvL2cyp37wqHyJS8lZFYL/ojnekKthOS+k6upz/chWGFJ73BmxiL90Ov9MQY6814/Dbm0vZyLu8IF2vl3DzTw9evzcNvnoVPLvP/XtPwz2fr+WIin4+0SbzVGcULNf5czNvP6fQdPFV+jCeKDnE2ezdzKVsYi/FkVOHBqMIDY5Q7I3IXtDJn9Ap3izZjjPaUNBLlwbDcjYFQRzpOCF1TvaGOqCPdGFZ4Sr+j1mAkuvoamfvSLpvMTUov7I9ypzvcmbYgOzrDHe8IRBor+BF3gYaS/JaeS9gipMhZUuWsgUi8ECMCkegUCc6TL33xWyT1xvlJITLdCh9UUd50x2yjKcKDgkPrqAnZzEjOCRYaYzndHM/FrgymKqMwFIcyWa3gVEsy0/VxGCvl6Mrl6Cui0FUpGamMZrgsisESoSxVXRzBQFE4A0WhDJZEYKhUYK6LkxbuF1XZPN5XwFV9FRcHi1lUZWOui8NYrWSoJAJtmQxzXRymKiXGUjnawjC0hWHoiiMF0MkLQZMbzFBeCAPZgQzlhWC0OD6DWYEMZgVK42+6gjDM5Qqma+Ol5DexC0gciRvJDZE6gsylUUyUK4UdIEsQgjjiNlMdhzYnmIG0E1Ki3OmmVOZqE9DlhUpx3ONlCmZr4pmojGGkKIKhvBDUOUGM5IcKzlSFAmOlIDE6e7QulsnmVCEuuyWV0aYkHh+u4Kq5meem2rhiauCKqYlnJ9p5YbaLp8dbuKiv4vRgMfO9OUx2pjHRnmoTlW3T+XMP+rYxuHsZhVseb/2H6v6B6M4jcver7xqZuxsIjTel2coCQBOtGbYSY7XF8ISOLBtNdWYz1Zm9Il77fgHp3kfj7lzcer9AdLcRuVODlZLuNDK3PHBBul3mDC0vYhXBRpT4eDnwiED0XVBkWiazqtRG3xNjst8+3cg7Z5q5ea4VIXmulffON3HrYiPvXxJuX54p5kl9Gmf7Y7k8ks4LU8W8uVjD+xeFmO0XzMVWIFTHjVNCGp0Q131nIDrXHc9Tw5m8YCrk1aly3piq4M3Z6nsGog/O1toA0XVDNs/rMvnluXp+eb7BxiESgehXzwzw6TUNn78wfEcg+vJlI//82ihfvazn10/38smV7hVA9Nl1E1+8IozNff36OL+9Yeaf35q0AiIz//rmGN+8MMjnlzp5d7SQ51qUjCduRxPhRq90NfwegejIQ/9hQNS47xEBiPY/QuPhNfRHbRZSr5YBkegQjaTvkqJbxWLBPwSI1Ak+UiFqzzKX6H6BSB3jw0jSdpoD7Sk78BDtQZvok3kwGC0kdImjW+L+zncBkQg9bWFOdMmEnSQRkqxH6O4FiAwp26VUtfZgexpPrKU92J5emas0OvdtQCRdnY/zlpwCQ6If2hhPWgLW0itzRmcBIkOiH6NJW+4ZiEQYEl2i8Yw9UhS2TRBD8nYMCVvRx/uhi7s7CFnvZogR2cuBqObgQ1Ts+wU1Bx+i9eR6ukVosozDtR1fJ0GRCEPi8xIUnRRASNwJag9xpC3YieaATdSfdKD66AbKDq6meO+j5O96iIyt/0iS198Q5fhXhK7/PgFr/pLgNT8kaPUPCFvzI+Qb/5oEt78lZ9vDFO54lMr962k85kRbgCut/i50+LvSGeBGd4gHvSFu9IW6ow5zYzDcncFwV9RhLtLYm7XTMxDhzECkI/0Rm2xl9dq+MEd6QuzpC3NELXNBG70ZU+IWJtN2MJ2xm5nMPcxm72U+Zx8LeULCm7j7M7dMdwIia4lwtJB3kJnMPZiSfNHFbkardEerdJd6ewYVblJBa1+EEwMRrktwofTCmLKdqZz9nC07yTMt0bzal8pNXT7/frkHbp+Ff7sBH1/hs2dHeH+hkZv6LN7siuLl6iM8X7yPy7m7OZO2jdl4H2bivJmO92YyzotxpQdjCjcJhkQg0isEl8gaiEQo0ik2S6Nxw3I3ugM3SkA0rPCUfj+XA5H4WAz3EPeIxLAO8QKKKsyRznBH+qM9/ihAtLyTyNqhHoj1oi/ORwCgOD/64rfQHetLV7SXVJ6qit1Gd9x2BpL2MZB6gJ7kAxgKQ5iqiWG2Lg5dcTjzzUlM1CgZq1RIOzvGaqH/Zrg0koGicNTFEQyVyhkui6K/IAxtuYLxphRm2jOY7UhnrjOTRVU2p7tzGCqNZLQulvn2dM725LKoymamNZXJxiQmG5OEsbgyGdoymRCaULkERJrcYGYakpisicNUocBQIrOBobFKIRRBBCJ9oTD6JkKRvjBCCj0QHR/xvjgap8sLZbQwUtjtsYy+iSWr4s6POCKnzw/DUBCBqVgm7RPp88Mwl0YxWxPPXH0SE9WxGEpk6IojMZbKOdWcyqnmVKYbk6S/R2NNDJPtqUy0pjDblc1UZyZnNSU8N9XCS6e6OTtYxqtnB3jlTB8vn+rj2nQnV83NXDE1sKguEkbh2lKkFDhjU7xVCtyy3p/7BCJrGPozEP3pANF3gdF3OUZ/ykA03V+KubuQMVU+k72lK3aEZgYqJBfIrCpeAUTWsgagu7lJ9wJEE91lTHSX8b33LrTz3oV23nm8lZvnhZLWj66o+OhKJ++db+LtM9XcWKjk1dkSXpoq4tpEPheGknh2LI9X5ip452w9z4/lc1WXw4sTpZIjJILQdwHRi+YSHu9J4Bl9Lq9NV/D6ZDmvT5avACIxVGE5EP3yXC3vP17H7fP1fHihgZunqnhKncSNmbJlO0Sdwp/rqrBHJAYr3A2IvnlVgKIvXtDwwaUOfvNMP19d1/LliwY+u6bj0xf0fP6Kia9eM/P1G2P89oaZb96c4F/fFmXmf71l5rfPq/nV2WbeMRbwSm8KjxcfZyTKUxoREncmxCva1mo++iitRx+l5bFVNB19mMYjtsEKDQcfpOnAkgQwsozP7bNVzX5BUqGrRdZpcvcCRNX7HqLF3w5NrC/mnAMrHCJj1j4JikSXSCxsHU5dCUQ243LJVlC0rL+oP96btkhHOiOd7xOILKN0liuqQ3F+DMdvoS9qMyX7HqD++Bq6IpwZUHoyGO1Jn9xNapu37hO5ExCJSVLiiUpzsB2toY42rpC1O3QnIBKdIXFsTQSLoVhvyvf9go4QB4tL5Io6Wjj5FAtYraWLt0BQnLeNQ2RIFPZD1NFudITYoY5yXYKhxDs7RMudIQGI9jCZvYepnL1M5exlIms3pjQhdU6UPnGr1A8kjvbZJMTJlnYxJEfEMi5n/f9Da8BGGk8IY25NJ9fR4r+eppPraAvYSFewA51B9tI4Xav/WktAwka6gu3otkRti++rCnGiPWgTzQGbaArcREOA4ASVH1pD/p6Hydj6jyR7/x1x7j8j2vknRNr/kDD77xNp/0Mi7X9I6Ia/IM79Z+TtfJCSfaupOWZPU6ATnWEedIVvRhXqQWeIGx3BznQFOdMV5EpXkDN9oe4MhLoKMBTqwlC4M0PhzgyGOaEO3yRpMMKRwQhHBiIdGYh0oD/Cnv4IewYiHRiIdEQtc1rRlaNVumOM92IidSvzOXts3JuFnL2ctgQfLOR9NxCJms7aw1Tmbkswwg5hHyhtO2Mp29DFe9Mvc0QVupHuMDt6wh0kdQZtpD/SGX2CD+PpO5jK3Mv/Ye+9w+I+7HTf3Lt7z9mSbLvP3rN79mSzbuoSQhQBQgKhYlm9IBC9zgwzQ0cIgehlGMoMvQ9lgGEqHURRlyzLsmRbtiU3uSeO7ayTbOIkm233c/748fvBUCw5u+eezX3yx/tQLSEs8cxn3vf7vpM5R7hcHML1iiheMiTy6bSWf7rbyc9vNvOvr/bBD6bhiwvw0M6vX+/nixtNvO04x70OJbe0gVzLeZbZRG9mlVs5r/JmPMGbYbkXjnhPbLHu2OM8cMi3MqjwwhpWGuEAACAASURBVKbwXhaITPKtgmTemGRCVK5f4UOf3JtemRe9Mi8MUVtoDN5AY8hGCXS64rZKQ6sL46l9CcLPlm65z7xbKxd+ZrTHz0dtm6JcaYv1kO6CRPUk+TrJmLwdY/LCCN08EAlP4mzDIPdaUuayHBC1qnbSlhhAi9Kf5gQ/2tS76Uk/QF/WcfqyT9CfE4SlKJzRSgVTNSmcr0nDoUmgPSsYc0k8Q5VqRmpSGKxS050XRXdhLL3F8fSXyek4F4GxKE66FbJXqxlrSOdSZx7Xeou42l3AxfYcZlrPMt2SRU9+JKaSOOk2yFwmk9yj0dpUBqvU9BXH0lsUg0Or/FogEosSRBhaDETi3ZA5P0aKrPVkhUqg1JsTjvFsGD1ZoZhyI7EUxApNbznh9GTNuTl5MVjzYqTboYGz4djyYhgsiMOSE+lUqiAClQRL+TFYS+Ixl8Rj0ygY1SUz3ZjJTNMZ4c+qT8ZWpRLuq/qKuGgsYLQlixv2Sl6daub2aC2XTWVc7C/hwSUDV80VTBjyGGnJxlaXgUmXSI9WQWdZPN3l8fRVCZtB5moV5mqVAEYLGuH+vwCixZG3xwWf/7jI3P8aIHoUCD2qXvu3BYhEEJo0FM6peFktBh8p5rYMAJ3vLmOqR/NIIBrpKMTecg5Hax6jhiLJIRKBSLwDGmorZKyz1KlNTnSPlnORFjtKi4FoyGm0tWhFWZry+dbntzv5/Han5Jx8casNcZvosxeaef9iNT+4Ucd7F7Q8mCjmlZE8rhiTuWJM5Zb1LLctZ3ltpJC3JrW8OVG+BIQeBUQPpyq5akjhVt8ZXh8q4q0RAYreGS+ToEgAo7lbovMaJyj66ILWCYh+cLGa16zZvNR/mk+u6Pj+1VrBIXq+UYCiW6189mKbsEe0IDa3GIi+esPMr960zcUAm/jiVhs/uWsUgOjeAF++MsCPX7fy0/tWfv6WnZ+/ZecXbzn4x3cHJSD6l3cd/PxuJx9NannQn8WbPZncqo7GlrKLjjhPWiK/BogCVzkBUe2xJ6k5+nhApDvwhPNW0X8gEGkPPInm0FM0RmzBdmb/EiAaOP0stmwBlFpkXtRFbaE7yZ/etN0YU3YtcYZEEFoMRD0pftIdUV/6LnpS/KiPcaU+arOwmTEXnftNgKgrYTu9an/KDj+F5uiT1IRsEJqh5MIDHTE21xbt/kggMiT40BInPACqDd8kNc51KrdLEPRNgMiSuos+9Q7MyQE0RWym7tQGAdBittAln98g6lV4L4GhhUAkvj2QuB1rsj/WtAAawjbQEb3FCYgGknY6AdHiGyLRHRo5Ow9FQ2eeZTBzL5bUnRiVvhiVvvSqtgvf+7mNoOXUGespPLM+5wotbOtqDnOhMdyF+tCN1Aavm2+FW3D3I8KhCET6oLVSSULdqQ3og9bOR+2OPUP1ibXUBm+k+uQGSo+uouTwaooPrSJv3xNk7PhrlJ5/TtzmPyZm0x8Svvb3CV39f3LyyW8Rs+kPSd3+V+Q++3doT2ygMmgD+mAX6sM20xTlRmPEFmpDXagPcaEpYgstkW60Rgjw1RrhRnu4Gx0RHnRGuNEd4U535JY5IHKlO3Iz3ZGbl0BRZ4wLXbGb50DIhZ54V7piN2OMF7Zy+hRbMat8sKf4MZq5h/PZzzGTd4iLBUeYzT/M+eznmMo5wMycpNufnGeZOvcck7nzWghEY2efZeyscP8zmLEbe2oA1mR/CahbIjbRErFJAiFDrCudcVvoihcgvTnWE2PKHiaKg7mqj+c9WyFfztTBq2b4aAIeWvnxCw18dlXHL15uh49G4ZMxeGjln17t4tMZDQ9MaVypPMnImZ1Mn9nJVIov4woPhuO2MCzzYFjhybDci0GFF8bwjQxEuzKo8GJItW1JZG4lIOpfBoj65IIjrD+xmrqgdRhiPCSIXwxERuVSIOpRbKNH6SvVnhvkXrTHe9IYuZnWeE8nKFoOiMSfcQuBSNyU6krYLtw2yrxpk3nTLvehReZFm8KHNoWPEwy1KP1pSwygNXE3hrTn6D97AkdxJOMVMkYrZZiLIhkoiWJUl8hkXTrTjZkMVydiKomjKzcchy6R8cYMHLpEmjKDac8Jx1gUh0mjoK9Ehr06ianWLK70FHC9r0TSlR4hCjdam4qjUoVVm4C5TEZvUYywN3QujJ78SMElKVcwVJ2Io1JFf2EM/YUx2DQKrCXxK0bmOrNCsBTFYS2Jl8oUFgLRYKmCYY0SR4mM3pxwOjJO0nk6CHN+DIOlCgbyop2AaLBUwWCpgv5zEXSeDhJuj4plUjV2T2YInamBDBfJGC1NYKgwnoFzkdKY6miFmsFSBY4SGbbieOHr0igYrFAxpk9hrC6Nifp0RmtTsVcLd1eXOvN43qLhpWEdL4/X8uJIDTfsldx0VHNrWM9VSzmTnbmMtWcz1p6NoyGTAX0KvRVKujQyerQKTLpErHXJ2OtSlhlOfTxn6HdA9J8TiMSWucX6bQOiRzlEi18X316uSW65931drO4/AogcbcU42or5Fp+c51dv2vjsVgfff76VL17q4qev9vHFSwbema3i7RktdxzneGUkjwdTpdwbzuP5/jSu9STzgimdV4fyeTBRyjvT2jnoqXLSezMVThKBSNKMjncmtbzQm8k9RyH3R0qkyu13JrVLnaLz81D04VS55BR9eknHZ1dq+OxKDQ/HS3jBmMr7Uxp+cK2GT6/XzTlETXx6s4XPbnXwozvdc0A0IOkf7pmlG6Kf3ReA6Bf3LXx+u5MPrzTMfW8G+PE9QT99zczP3rDy1Zt2vnrTzq/eHuLX7wzyz+8O8c/vOvjl/QE+vVLLO0NFvNqTzv3u07xuSOaaNkRYvI/YJAFRQ9A6CYTqAldRf0JQ3fGnJNUcfUIqV1hOAiQ9KalqDoyqFgHS4wCRCEUiCImqPPgUmkNPoT2+mqYYDyyLoKg/81khOpd9EEOSH/qIzRhTdkmHv4+KyjnF5uaiJf2pAfSmBdAi86Qh2tXp8Hgx+PQkeDtp8ceNauHZ197EHfQofSk/9jTlx56WHtSILlFLjDttsUIkZqFTtBiIOhU+dMi20qP0pSnKlZqwjbTGe0oulvOzxDukMoW+lF3CfdWiyJw5OQBToh/WtACMSh+aIjbREuUiAdHCeu3FMLRQCx0ia7I/Q6f3Yohxoyl0A/3KbULpgtpXAqKFUCS83IXj9G4GM/cymLmXoTPP4ji9G2taAOYUf0xJ2+lWeAmxwlgP6RlzcS9HlARBc2qNcKUpdBONIRvRB62l7tQG6kOFg/SakA3oT62jOmgNVYGrqQpcjf7URmpCNqE/tRFd0HrKjjxB6cHvUXbo7yg9/Hdojj5J8cEnKNz/PfL3/A0Fe/8HmkNPURW4looT66g4sY6yY+so2P8U2bu/S4rPXyJ3/TZR636PqHW/R/jqbxG17vdIcP826dv/Hwr2P0X58fXUhLoJJQthm6kNdZnTRmrnvlZRYnV3Y4jgThmi3CUHrDvaTVJPjLswBBotyBjrQU/MFrqjXemJ2eI0ENqf4MVAojf2tB0MZgQwdHo3IxmCpnIOcLHgCFdKTnCt7CRXSk5wueg4l4uOc7HgCJcKjzKbf5ipc89J7tBCCfCzh8GMAGypfvQrt9EV70FLxCbqT62T/n/UBq8Tqt9jtkgNdl1yT5oiNtER544ldSeTRSe5P6jh71/sh0+uwOfPwxc34Qc34KPL8OEUvG3ln1/p4F9e7oB3BuAdE//yUjNfXdXx+fli7nUouVh2jKHMAOwp27Eo3LHK3bHLBDnkW3HIt2JTbMUq92Qg1h1jxGZ6I12xyL2cqrWFem0hIrcYhExKsYDEl17FNvqV2zGpdtCr2Eb9qQ3ojq+iLcpNAiLR/RGfYDEqfeefXFH4OEl6MmXuY/Vhm2iI2EiHzIMelQ9G9bYlPwd6UvzoStlJZ7I/ncn+EhCJT9j0KLbTLd+BQeZLu9xXqsaujfGkMd6brtRn6c08QGf6fgmEBvKCmKxSMFmlYqJaxWRNImM1aqxaOVatnLG6FCYbMqTabJNGhrEoBku1CpNWgaEgAmOpjP5yBQMVCdj1iUy2ZnGhK4/rfSVcMORyuTOP842ZkvszUBqPuUwmwVBfQTTG/Ej6CqKxlydg0yjoPhcuvT1UqZYa4vryIunPj3ZygMSNIBFgzPkxWIvinCq0xWa53rkonakghr68SDqzQujKDGYgLxpHiQxLQaz0+QN50QyWKhgqUWAvjKM/O5zu08EMFsuYqkrBURQvOUQjxQqmdakMlSgYLJZhzhV+ven6DK515DHTkMlghXD/NFSdyGRDBpc78xhrSGewNoXx5kwuGQt40V7BW7Nt3BnV8/p0Ey84Krg6UMoNi4Zbg1W8NKxjuiuf4cbTDFSpGahSY65OlEoPhOa3ZGy1AgzZ61IYrE2RRlIFOQPPoP7xtBIIrQQw4nDqYmBZPIi60jDq42v50oP/aD0KiFYaYl2pRGExEA3XZzprERCJoLQSED0KjH7TGyJxgHXcUMC4oUACn5W0OBq3kkQQWlKu0FUqRe6WNMwtU7u9uGRh8ctHNtC1lzLSXspQh6DB9hInieCzkr71+e1O/vndIf7xbQef3+7kg8v1vD1dzbsXdHxwuZaPr9fxw1vNfP9mI+9cKOdFcyYvmrMYr4/lji3n3w1EH12s4eFUJbcHsnnFlue8QTRezrsTGqF6WwSjyTLenyyTwOijaa0TEP3wsp5PL+m43ZfO645cvn9Vz6fX6/j0+UZBN1ukYgXhjqh/RSD66k0rv7hv4R9eM/HB5Xo+u9XBl6/2S0Akfu5iIPqXd4b49ZsWfnqniw+mK3jDco5XutN4rTud17pSuFkThSU9gA6ZB43hjwdEDceeovbI1wORoKclLQajbwpE2gNPLoEh7SEBiEQoMqXtkaDIcmY/5sx9mM7sEzaJTu+lMc6T+mg3etN2057g+7UA9LVK3Ul30g7a5FtpiHalW71diI4ofL4REC12lHTBa9EcfZKGCBehIUrmhSF+K22xHhIQLbwlkpyhORgSX4qvN8W4oQ/dIEGb87PEXw9EppQACU4sqTsxp/jTrfCiLmQdXXJPDHNxua9ziJYDInOSH470XfQqvGmLcsUQ4zb/eUk7l9RoOzL24ji9W5IldScDyX70qX0xKn3oVnhhiPegI85duqHoiPOkR7GNXtV2uuU+gpMTsdmpmrg5THCARGdHd3INNSEbJNDQn1qHLngt1UFrqA5agy5ovQRD1SfXURW4dg501lAVuJbyY6soPvgURfufpPTQ05Qdfoayg09TeuhpSo+soejgM+Ts+Vsydvw31J5/imzzHxK/6Y9QbPkOKrdvk+T5Z2T5/zVF+5+mKnA9uqCN1JzaTGOYGy0RQgNdY7gLDREuwjhr6EZqT61BH7Qa3clV6INWU39qHc1hG6Xva1esOz1xHpKMsYJ64zyd6p0X3rP0J3hhUW/DmijsANlT/Bg6vZvRrN2MZ+9jIuc5yQG6WHCEq6WB3NSG8Hx5MFdLAyUgWghJFwsOCc7Q2b3CKGqW0ApnT/PHpPahV7GVHrngNhpi3KgNWk3l0SfQnVwjFQUIf/fd6UnwFso4kv0YP3eA6xURPOw7w5eX6uDjWfjsJvzkrqCfvcK/fnyFz+7a+PhGB//2hpF/e7mNf7vTwq9v1sLbffy/txp42J/KnfooLpceY+S0AENWtTcDCk8sC2RN2CrJovCUWuS6IzfTF+uGVeG9aG9oeSDqXwBEfQm+mFQ7MKl2MKD2ozvei+Jn/4a2KDe64rYuC0Q9KwCR+LNg4c+B5mg36sM30BzjikHuSY/KxwmIxLpsEYaWByI/AYgUQkFCS4IvzQl+gtS7aEvaQ0fKPnrPHKb3zDHsRWFcqEtipiaJ0QolAyUxdOWGMlybhL1aib1ayXBtEp35EfSWxM5H4PSJmCuVdBfHYCyLw6RVMlSXzlRHNhe783neouGSsYCZ9mxG6lIZ1iUzWKUWChEqlAxWqRmqFprobBVKoUSgOE6AhUo1No2CvoJo+gqiGSiOY7bxDOO6FKwl8RhzwjHmhGMticehScBeppB2hPrPReAokTFemejkAIlxOFNuJKbcSAmqxD0iU64wltp/LmJZiBJLD6xFwq3QwLlI6UZILFgQ74lE58iUG4m5MBaHVsmoLpmh6kRphHa6JYur3QW8OlLDdVMpM915vDSs4/XpJu6M6rk7VsMNi4YXh6q53F/EdFcuk+1nGWnOwF6Xgrk6UYIhZxBKdQIiUc4w9Dsg+m0HIkdD1rL6bQOihfCznFZqqVsJiEQoelwQ+g8Dou+/0MbbF2p4dayM1ye0vHepji/v9vCrtyz8w2t9vD1TyctDhbxkz+HeaCEv28/x+mgJ080JXDemLQNEzvo6IPrgQjUfXazh/RmdNM76sjWXN4aLl+4RnXeOzokSgeiHl/WSQ/TZlRreGMrjWoeK92e1EhCJd0SfvdDKly918+M7QrGCUK4wB0RvzG8R/fyBhZ/dN/OP7w7yyc1WPrjWyI/v9fHje33zu0ULgOgXbzn453eH+Jd3hvjHNwb4YFbPa/Y8XupO51a7mlc6U3m9O5XbzTJmSgLpTfQVFuVD1lMXvIaawFXUBK6iLvBp6k8IWghEDceeEuJzX6tVi+q6n3ECpKVRuieXVeVBAYCqDj0tqeKwIO0RQWWHn6Itdiu2M/udZM7cx0DWfqzZB+lM9qcidCOtSqEidqWI3KPUk+JHb1oA3ert6EM3SG1Lj3KIxKrpldQc6075iWfQBq6S6rY7FT7zMbm5QoPFZQrSg6AEL7qU3nQmeNGjEtqftIGraIpxw5Dgs+SAejkgWhibWwhEltSdWNMCqAtZR1vMZtpjXelVbJ0b1PTGpJ6v0DYlbRdqtheBkOgQ2VMDsKXspEfuRf2pdXTLPIXPSw5wcojESm0RyExJ2+cgyJNuhadwxzQHZ6LaY91ojXalLWYLbdHutES6Si7DQtWd2kDdKQGAhGfRXWiM3ExTlOvcKK4nTTEekhqi3KiLcKMm1BV9yGaqgjdSfnTNHPyspvzoOqqCXKkOdqPy5GYqjm+i/Mgmsnf+HQluf0L8pj9C7vrtOf0Rctc/Qrnljzmz468oO7yaqsD1NIS70RTuTkuEJy2RboLCt9ASvkUYaA3ZKH3ddac2UBe8RlJjyHpaIjbREb2FrngPuuI96JYtiDXKvJziWX1yb/oVvpgStmNW7sCs3IE10Q97aoBUez16Zh/j2fuZzj/EbOERLhYf53LJCS6XHuNy6TGulB3nStlxrmpOSK+LH7tYcpTLxUclGBIgaBcjpwWXyZG+k4HE7fQqvOmIc6c12nUuDucibBjFe9At98Go9JV2sUyp/thO72Yk5yCj5w7xQm0sVyujeNifDa8PwFcvwJfX+OWHE/zs3RF+9u4Y//TJLPzkNnz1Irxvgze6+ddb9fziUjn/8rye9/uTuaU7xWzBfkZO+2NP3YZVvRWTwg2T3MMJioTtIG/Myq0MKIQoXL/ME2OsGz0xW+iXeWJVbWNA4cWAwksCIZNM/H77SG5qr0oA9l7VdvrUO+hT78CU6Icp0Q/N4SfQB62lNcpNgqFOhQ89Sl+M6u0YRZBZVPcv/txZCEYdsq00Rm6iPnwDTVEuGOSedKl96E7cJkgt7hH5zU0MBDgBUY9yBz1Kf7oUO+lM2El7gj8tSn+aVAE0KPwwpB/EVhjKRFU8Q2WR2IvCGNPGc6k5jWttZ5htPM1wdSKWcgXnm88w1ZHNVEc2Ey1nMJbFYalWMd6cyYWuPAZrU+gvl2GpVjHWlMEtS7mkmwNlXOkp4HzzGQb1yQzqk6V9ocX7QWJkbqA4TgIiEY5EmefAx6FJcHKITAUxUnROvPERh1NHqxKxlcow5oTTnnFSKi04X5PGSKVacohspTKh4lqTQG9uBJ1ZIfTlRWItEaJtpoIYOrNC6MkOw1YqY6hcibUoTgIoU24ktuJ4HCUyqahBjN4Na1XYyxOk6J9Dl8hofRoTTZlc7yvhtq2Chxc7uDui586onuu2cm4NV/PgUjtXB0o5b8jmkrGAiZYzDNWl4qhJxlypxKRV0F+ZgEWvXgI+K+k/GxCtBEiL32+uXF6/LUAkVJmnYqtJx1aTPj+8+p8ciBZH5UQQWgmIvq4sYTn3x2mMda6IYay9kLH2wseq7f6mQPSo3aLFQCSBkWFOiwDJ1l7spG+9PqHlwXQVn7/UBT+c5Rf3LXxyo4W3pqq4N1LMGxMaHpzXSvG5t6cq+OBiDfeGiphuTvh3AdH7s1V8crmOh1OVvD+j467lnJNLJALRO5OaJbtEC4Hok9lKfnCxmh9e1vOj6/V8NK3lo9lKLjTFc28wl0+v1/HFzeY5KBKA6ItbHQIUSXdES4FIfP3XD4f4+1eMfHKzlR/e7lwRiH71poNfv2nj1/et/PROF28MFvFiTzrXWlRcb1Jwuz2Jlw1JvNgUz50mGSNnn6MxfKMQVRGB6OTTS4BIhKGGY09R978JiEQYWghEmkNPUX1iLebUPdgz92M5vU+4Kzq9D3Om4BL1Zz5LQ5wn2pD1dM3dDC3c4fgmQGRM3YkpbRctcR5Uh6wTHpz8O4GoU7mN+qjNFB78W+oiXCQgEu8BxB2gRwGRqG71dppi3NAGrqJd4bW0UWruhuhxgMiaFoA1LYCeBG8aI9bTHutKt8ydPqUXfUov+lXejwQia7K/BEQiFDWFbqAxZL0TEIlRPfFWoifBWwKfjjh3DDI3uuTudCu8nB04uSdtMVtoiXKhPnQ9pQe/h+bwE9Ltz0LVh26kIcJlDoCc954Mch865TvoTPCTZFDsoCXOm6Zob5pjfARFedMU4UNz1DaaInypDvag5PB6Mv2/i9rj/ybB5c+QbfwTYtf9AZFr/gtRa/8rarc/I2fXd9EcWUPl0fVUn1hPbZAL9SGuNIa50RSxRZIIQs1hrvNAFDT/9TeHbZQgSJQhxo3OWHc6Y90lMBJdPFGik2dO3IlF7YctKQBbyi4GM3YzlvUck+cOMZV7mKncw8zkH+VyyQmuak5yXRvMjYoQblQGca08kKuaE1zVzAPShaLDEgzNFh7ifM6zDGf4C45L0jZsyb7Ykn2xp/hhS/WT7oP6EnwwKudjl+LfI3NyAI6MvYzkHGQs9wjj+YeZKjrGpfIQrlZGcFMfxwNjJp+NV/D3l+r44lYbX77Wxz99MAKfz8JPb8Bns8IW2xsmvrxQwT9f1/PLi+X8cDCLNzvkXC4+xPmcPQylb8eeug1L4lYGEtzpl7kvASIRdPoThDsqEYj6ZZ5C1DDOHatqG+YEb+H9c+6bCKDSRtcCGFoIREal8GfuknmhPfIk9aEbMcRvldweEYi6HwOIxJ8NnQof2uLcqA1bT03oOppjXGlXeNKp9KZL7SPAkVq4MexS+tOl9KcnMWC+aU7pT5cygA7lTtqVu2hRBtCk3E2jajeO4kiGtXFM6pRcaEhmui6RYW0clqJw7Jo4hrQKhqoEWBkoVzBQrpAePBvL4ugujqG/XIZVp2awNgVLtUqKxl3szueOvYorPQUM16TQVxrHaH2akwx54fQWxWCrUEoxOWNhtFSlPVAch6koFmN+JN3nwjHmR0rRuf78aNozTmI4EyxBkFieYMwJF+JzBbEM5EVjzo8RwGQOmESZC2Ml9edHSw1v9jIFI5VqRirVmAtj6ckOw1QQw1C5krHqZAmUenIjsJTJGK1KZKRSja1UJsHQVF06Mw2Z0tdk0yg4X5/BxdZsJhsyMGlkOHSJjDVlcMlYwE1rObdsWu4M63j3soFXJuq51FcoAdELQ1VMdeYwWJ/KRMsZrDo15kollmoVg7UpDNWlYq9LwVqT+BvCUPISGFoMOqJW+thKLXK/A6LfAdFKQLScA7QQhkbaChhpK3CCot8aIPr4Rhu/fneEX709xMNLDdx1lHBvRMP9yQrenq7m7elqHl6s5eFFPQ8v6vngYg2fXK3nvVkdV7vSuNGdyv2RIt6Z1PDeTAUPp7ROepRD9PGlWt6f0fHRxRphnNV+jnuD+bwxXMiDsWIJiEQokmq4Z6r4cKbKqXHu00s6vrhSI7x+Rc+bIwXc7kvn0yt6Pn++ic+fF+6IBCBq4+9vG/jxy8Y5l6jfOTIn6oGNX747zM8fWPj0xQ4+vdnGT17p5R9eM/HVG2apje6XD4Ttol+9Zuaruz384FId9+35vNCZyuUGOdca5dxqVfGyIYk7rUpeblFyvSKCfuU2msM20hi8jvqTqyU1BApqPL5KUsOxZ2g49gx1R5+W9O8FIrE8QdIcCC0GourDq6g+vMoJiiqOrkIXuI7qE2uxpT+LbQ6IRJfIcma/dEuUe+jvaEnwcVpr70rcvqSOti/Jj76klYHIfHoP3ert88Ch9F0WiIxKHycJD4i2YVQ7qz95Jx2yreQ9+9foT62jLdZDiuF1yLZKddeiFjdMdSmdoUu8TdIef4amKFc6FT70Jwv3Ut3q7fQk+s/D0DKlCqJLY00LwJa+C1u6AEdtMVtoi9lCZ6y70wNsEYRELQYhW8pOSfbUAIZO76Ur3oOawFXzA65qX/qV2+iRe9EZ644hxk2qURadH4PMjW6Fp/T97EkQXIamKBfqwzegPfEUFYFPowteS03IBnTBa9GfWkdNyAZqQjZQH7aJpihXWmLcaYnzkDZVxOhiV8J2DDJfWuN8aYvfTrvcD4PCn86EnRjkARjkAbTEbqcpwgfdSTeKnltH1o7voXD9c+I2fofINX9AyFO/R8Qzv49iw7dJ2fqXnNnx3yk+sJrKo+upC95CffBmGk8JoCOq8ZQQWRXBpyZwDfWnhOaxptBN0khsY7gLLZGu0k2N6JSJtdNim57YUNar2iZBxkCycBPmOL2bwdP7pLHa6cITzBYdZ6rgKBdKjnNFG8QL1WHc0oVzoyKEq5qTXCkLnNPxOQVyk2726gAAIABJREFUsfg4F4uPM51/iImcZxk5swt72g6sKb5YEr0xq70wKbfSn+CJWbkVi8oLs8pHiOMl78QxV5wgjvdaUncycvY5zucf4UJxEFfKQ7lWFcml8hCmC08wlnuEmZIgnq+L5XaTktstKu60JXHPeIbPrtTxr2/a4JPz8P4ov75v5qtX+/jxXQM/eaGZX12t5adjxfzQmsX7XUnc1YdzMf8g46d3MZzmh0XlhUXlxYDCUwChuRFVc4K3BENi1bdQ9z3vunXFutMZ7SZVzRvjPemVec0XKCyIyEnlH0o/JxmVQmy0T72D6sDVVAetoS3Wgw7ZVilia5yLuy6Gom71dunnj3hLKAKRQe5JffgG9KfW0Bi5ifZ4d+lnRZfSe35EWr6DLsVOetUBGJN20ZMYQJd6J4bEXbQn7qEz7SAdaYfozw1mvCoBR3m8JLsmDkd5PCOVCuyaOPoKIhkoi5VAyKSR0ZwVRPu5ULqKoukvlzFQkYCxLI623DAask7SmBnISF0qM+3ZjDWkY9EmYKtSMVyTIm0K9ZUKm0RD1YmYy2RYyhXSPZClTEbPHGiYS+KxlydgLomnNzdC2OXJj2akUs35mjQsRXF0ng6i/1wEtuJ4RrQqhjVKzPnCwGp7WiCjFWppTHVhpfZgqYLRCuH+qDc3gt7cCOxlwjCq2B4n7v+IQNOfH429TMFYtVCPbSqIoa8gGkuZjOHqRMZrUnFohdpsW6mM8/UZXOvMZ6bpDMNz0bixhnQud+dzrb+Qq30FXDDmcmuwgjuj1dywChE5UcJoajYjTZkMN6VjrUlkoEpJf2UCfRWCG2SuVGLVqee1oCBBKElYCXwEiU7dvJxdn6HqZAarkhiqTl5Rg1VJkpaUHzwCaBaXHDwuEP2HRebKk530mw6zrjTAulKJwmIQWgxEj4rQLS5ZkMoWGs46aSUQWlyi8CggWqlmWwSXlbQYjJa4Q2LpwqJ67oXOkAhCy/16S1ylBQA03qVhsqdc0mIwWnxjtBwYPRqIyr5W3/r+zQ7evlDH/fPVPJjS8fa0nndmanjvUp2kxUAk6t5QEVc7k7hjPsub46VCrO0bANH7s1V8MKuXYnNvjmm4N5jPK/ZzvD5UwP2RoscCooUu0WcXdfzoah2fXanhg+lynu9K5sMZLR9f0vPFzeY5IGqWgEgsV1gMRD9/YOPnD2z87IGNr9528Ku3Hfzo5R4+vdnGj+50LwtE//SWg1+9buLLm228N67h5f4sbhlSudKY4ARErxuSudei5nZtPCOZz9IZ607TqfU0BK35rQKiyiOr0B1bQ+WRVXTH++DI2Ic9cykQGdN2UxG6EV3kZjpU25yAyOnQ+BFA1JsWgClNaKqrj9pMQ7Sr9KDlNwUiU0oAPUpfqgJXU3FiFc3RbtKBtEE+XxTwOEBkVAtlDUb1durDNlETsoGWGHfhzzQHRN1qv28MRLb0XfSqttEWIzgS3TJP+pXbGEjc/kggWih7agCO9F1Se5gYJVq4I7PQ9TDEuNER5y6UOai96VULjlBrtCuN4cI9TdXJZ9CfWkNTlAstsVtoiHCRIGg5GFpYHdwaL5RXtMd50ZXgR696N92qXUJMSO5Hu2wnzTG+6E+5U3pkAwXPrSZj239H7fYXxG/4DjFr/pCo1X9A3MY/JsHtz0jZ+pcU7HkSzcG1VJ3YiP6k4AI1hWwRwCdoE03BLrSGutIWtkUagxVrug0xHnREu9MSvpn6UxuoC1pHU+gmOqLd51vFFv39mq8+3y49+O5T78CSulP6f2fP3MtIzn5Gzx1iPO8os0WBXCo7JYCHNoQr5ae4VBbI5XLBEbquDeZyyQlmC48s0CFmCw8xU3CY8ex9UjHCYIa/JHvaDmzJ81BkVnthVXtjVW2bu1Hyw568k6G0XQyd3stI5rMMZ+1jNHs/5/OPMFt0nHstau42KnixXiYB0YXiIC6UneJ8SSCOswcZPneEG3XxvD2QzYeDhXw8XMYXM3q+er4VXu3nq+eb+cFkGe/bsnnHkMxrtbHc1p7ixfIgLucdZDJzN6Opfgwnb8em9JKgyKISYGghEImbR+LLhUDUGe1GW/gmumLd59sV50ZqRWfoUUC00C1qDHehOmgNLTHuNES40KnwkeJyKwGRWNKyEIgE99iTpigXasPWO90TdSYIrnKnQhiD7or3pVvmT59qN32Je+hO3I0xbR/m7OPYCkOxFIXTlx+KrSyGyfpUJupSGKpUM1AchzE/HFNRNIOVCTi0CoyFkXQVRNJbEkufJp7u4hjpZsiuT2S8OZPJ1iws1Spaz4VSlXKIlrPBWLQJDNekMN6Yga1KhbVSibVSiUWbsASIxNshm0YhxeJMRbGYimKxaRQ4tMLHRAfHUhTHsFbFaFWiEF2b2wsSAWe0Qo2jRHBpus+EMFSWwFBZgtTm1p4WSG9OOCNaFbN1GU5AZCuVMViqwFoUR/+5CLoyg+dBqVRGb24ExpxwKVJnLokXXKzSeKzaBBxapbS7NFilZqI+nQtt2dir1diqhFjhjYEyXhyq5s5oNdctJVw0FXDdXsZL4zruTui50JMvaaY7j7HWs9jr0hioUtKrldGrlQkgJFZlz+l/FRCJkLMQekRAWgmCfgdEvwOix90XEmFovL2Q8WUASNRiJ+m3BohuWQt4faKSdy/W8/BSAx9cbuTDK018cLlegiEBjGp475IAQu9f0PPRlTrem9Vx05ju5BI9CoiWANKMTnKJ3puu4v5IEXct2dwbzOf+SBFvjpc6AdEH0xVOWugQfTJbyQ8vVPPj6w1CdG62kvvD+dyzZfPxJT2f3WjksxuNfHGzmS9utvKjF9sfCUQ/f8vOzx7Y+Md3B/mHNwakivKvXhvgF687A9Gv37Txb+84+OJGC/ft+dzoSOKFjhSuNim51ijnZlMCdzsSeaMzhddaE3m1Wck1zSnBJQrZQGPwOgmKlgOihVAkwdHxRTq22kmLAWlh2UL1oSepPvi0k1YCId2R1eiOrKbyyConVR9ehfbAk9QHb2Lw9H7JJRILFsRyhY7EHRSfWEVjnPtvDEQ9KX6Y0nZhSttFT9IOqk6tlRreVgIiEYTEZ+uXAyKjejsdsq0UH/we9WGbaI/3lH69hTW7C/V1QNSj9MUg96I6aA21oRuF4oTUgCVA1Jeyy7lyO323BETig+mFxQYdce60RrrQFe8hFSdIUblkP8GJWOAMmZP8hM9ZULYgOkEi+LRFudIW5eoEQx3RW+bjX+LNkMyNjnihGbEuZB36oNWCTq1BF7yaisCn0Z54iuqgVdSErpMk3lGIrX3iyKS4pSLGhNpk22iO8aEh0oeaUA8qAl0oPbKOvH1Pken/NyRu/QsUW75D7Lr/Qszq3yd2zX8lYdN3SPP+S3J2fY+yw6vRBbnQELqFxjA3GkI3C7XYoZtoDtkkjbe2BDurMXiDNOjaHLJJAiOxblp05BZC50DydswpO7Ck+i0AV+fKcjFyNpZ7hPGCY0yXBjFTFsysJpTL5eFcqYjgamUEVypCuKAJYqrwMJN5B5kqPMx00RGmcg8ydvZZBjMCcKTvdJItVYi/OdJ3MpQZIGkwwx9H6g7sKdsXyA97ih+OubikPXU3Qxn7mMw5wlTBcS6WnuR6ZRgvN8m5b0jiUtkppgqOS1//+fxjjOccYijzOczJAVzWhHCnQc5LdTIuFAdxsSiI93vP8uW4lh9YC/ihpYB3O9N5SRfFteITXMg5yMWzB7iUs5+reYc4n7GLsRQ/hhN9sSd4YVM6y5zgLUmIyjk7RFIUTu5NV6w77REuGKK20Cvzwproh0W93QmI+pXbhW0sMS63DBD1qrZjVPrSEedJU5QrtaEbJXe3N3GH8G967ufTUiDaJkRvE7zokM3f1RnknrTHCw5qTeg6ySUyJMwXMnTJfOiO86MnPoA+5V5MyfsZOHMUW0Ewo+UxTOqUjOlU2MvlQrVzXRpjdWkMViVhKpHRnRdBT36k8OC+UkVfaRzGohj6SoU7oaG6VM43n2G2I4erfUXcGChjxpDDYG0KhoIIajOO034ulN6SWBy6REbqUqXmOEu5AkelSmijK5kHIuH3VwtwURAt1WfbNAr6C2PoyY2gvzBGut2xFMVJbo25MBZLgSDxXkeswrYVx0tFCeLHB0sVkstkL1MwWpWIvUwhOVL2MgUTVclMVqdIxQt9eZEMlSsZ1qqwFMUJMbnsMMwl8QzrkhmpScFercaiTZD2kEwamQSBJo2MwdoUrvYV8epkA6+db+SiqYiLpgLuzTTwxoUmXhyt4qqlhAv9+UwYshltO8No2xlGWjOx16Vh0SXRX5ngJIteLewG6dRf6xDZ9V8vh26xnONvKwHR17lCv81A9E2jcf9/B6KVQEis2X7cEoWFrXELo3KLgeibOEzL3iAtAKDF+iZANA9GZYwayhhepKHOOXVonLQEiN6c0fP2hToeXmrg/atNczDUyMOLtbx7oYZ3L9QsC0TiywejpVzpSORVR96yLtHjANEHs3o+mNXz3nQVD6e03LVk84r9HPdHingwViwB0cPJrwei71+o4gezVXx2pYYfXa/ns2t1fDij5cXeND6+pOf92ao5IGp1AqLlInMLgUjYGLLx1ZtWvrzbw8fXm/npK7388g3LEiD69X0zP7hUxz1LzrJA9FKrknvtSbzensRrrYm8VBvLSOazdC1yiX4bgKj68CrpczT7n8CcuEtyiexZB6TmObGKuyRwNVWh62hX+tCdtOM3AiJx1HUgfTf1UcJBfo/Sdz7vPxfnelwg6kvyozdR+H3LjjxBxQmhXEF81vebAFFvonCMbpB70Zu4g9rQjeiC1wqxsLkHU873Q48HRIOZe7Gl78Ko9JGApUfuJdwLJfstC0TirUi/chu9Cm965F50xXvQFuVKbdBqOqK3SAf1ywGReBfTJfekI86dlqiN1Ieupy5kHfWh64UykPCNNEQIaozcRGOkUDdcH76B+nChPKExcrN0L9QWu5XWeC9pV6Vd7kPp0VWUHVuD9sQGKgJdKDm8lnN7nyBt21+jcv8LZJv/mJiN/xfhq79F+DPfIm7d75Pk9idk7fgr8vd8D/3JjdSGutIctZW2aKEZTtwx0p94hsbgdbSGbZxXyAZagtfTGrKB1pANtIVtpjXUhaZTG2kL20xblBudsUIpQl+CzzxMzn2PzSn+8/G3zL1zY7UHGM0+yGj2QcZzDjGWe4TJ4hNMlwYxXRrErOYUV6oiuFodyZWqCC5VhnGpMowrFWHMlp1kPP8wtoyd9CX60BK1kcaI9dSfWkNd8Cqaw9fTGrmR1siNdERvpk/phTV5B470nXMukb8TFA1n+DOU7oct2Zfh9AAcqf4MpwtRSUf6Lhxpexg9s5/pwhNcr4jgxZpoblSFc7H0JBO5hxjNPshk7lGmiwO5VB7C6+1JXNaEMJ5ziOm8Y8wWnGAs6wBDGfuYPneUe7VyXq2R8aI2kquFQVzOPc6FMweYTNvNaJI/I4l+TKQGMHNmL5dy9jOW4seQahsWmQcDMg+sCVsfC4gkMFoARGJpQlesO61hGzEpty1xiB4XiPrUO+hVCW5P4f7vSmOrRvX23xiIDHJPWmK3oA/dQG34Jppj3WlL8KI9wRdDgi8GmS+G+J10ygPoUe/DmHqQqSoZk9UyxnQKxmsTGdMnCfc65Srpway1XIW1XEVfiYzuwmjhTkiXOH8zpJu/CbrSU8BsRw4TLWcYa8pguCENW5WK3pJYugujhZugklhsVSqMRTH0FsXQVxyLVZsgNcgNlMZjKonDUaliqvkMjkoVpqJYunLCBDApT2CwQtgXMpwNwXA2hP78aByaBKwl8XSdDaUjM0i4yymOZ6gsQarFthTEClG34ninOm1rUZwQn9OqsJcppOHWgeI4CYgsc/+dtShOGmLtzY2Q7obE/9ZcEo+jUsV0SxYXDLlMtWYxqE/Gok1gUJ/MjCGHS8YCzrefZbw5k5cGq6Wa7OmePF4c0fHK+TpeGKpg3HCGgRolfVVy7A2pDOjVmHQqBvRqBvRCbbYglZOWhSGdGrv+d0D0OyD63w9EX7cvtKRBbg6Ivi4a93UbRf+pgUio2K7hg8v1fHilgQ+vNPDB5XrJIVqsDy/V88HFOt6/UMv7F2r5+FItN7rTuWs5x/2REh5OVvD++UoeTgl6b7pKAB2pinv50gUxQvfxBR2v2fO4O3CW+0OFvD1W6lS9vXiYVZQERBerpQruH12v59Mreu7ZsnljsGAOiJqFYoWb7Xxxq4MvXupybpmbA6Kf3hfuh0Qg+uptG794y8ZPXu3hg8u1/OhOJ794MMAvHgzw87mXv3og5Oc/mq3mVXM2Nw0p3OxM4mqzgutNCm42JfBCk5w7TQpea03ktdZEXmlQcKdORq/Mh4agpQ6RqKYTguqPr3lsLYaixRG6JXC0jKTPO+Is3dFn0B19Zh6Wjq1Bd2wNvUo/LGl7sZ2ZhyJz5j5JFcHraIzzxKDeIbQsqZ3Vk+jvpMWtbKIG0vfSJvOWnsldUr+9qF5bjL6ID3BECBKBSIzOlR15QorLLKfl9kkWH2p3y4W7obZYD2pDN9Ic7SY922xKCZB+3/5kofJ6cdObU/31ghpsc4o/RqWPEJ2LcxeO4OdcoIVlCiII9SX40BXvIdwCRboIABS2no5IFwzRm+mIdKEj0pXOaDc6o90wRG3BELWFjkhX2qJc6IwT4nmGGDfqQ9dTHfgM1UFCVbYIOk1RLtIdUUPERppj3WmKcaMuwgV96CYqTq6l4uRaqk+5UBu+BYPCn9oID0qPbSBr9/fIfe4pzuz6W9J2/DWqrX+Bwv3PiNv8HaLX/wGhz3yLyNX/Byq3P+L0jr+k6NnvoTn0DLpj66gP3iTcAIW50hC6mYawTTSEiTc/QvFBW/gG2iM2zsmFtvBNNIdsoOnUeppOrac5ZIOkplPr0R97ms5oN4zxnpjUvliT/aW2PUvqLmyn9zKUtZ+RnIOM5x1lIv8Y5wuPM5J9mOGzh5gqPMlsaQgzZSHMakK5qA3ncnU0l3WRXCgPYbo0kPH8wwyd3Yc1YxfmtJ0MJG+nL1Fo8euI30JH9GYMsa50xbvSm+DhVKBhUvtgUW/DlrxjzvXxx5HuJ0XmRs7sYuzMXobSdjKQuI1umSfmJD8GM3bjmLtFGzl7gMuaEG5URnJZE8LI2QPC+G72ASbyj/GCPoZr2jCmC08wce4II2cPYEsXIGos6wDjZw4wmXWQK8XB3K6I4vmyU8zmHGYsfS+jKbsWaCejKTsZSfZ30uTpvVgV3hijXOmNc2dA4YVF6SNJAiKVDyal96J7oLmChAVFFeYkP7plntQFr5mDWCEitxiExH+b4r/95dSX5IcpJYCakA0UHvxb2uRbpaZIEYaWK2YRC1U6E4SoXIfMYz4ep9xGi8yLmugt1Ma40aLyxXT2IANnj2DMOEh78j66zxzBXhTBaKWCEa2c4Qq5EIOrVDFYpWas4TQOXTId5yLozI/CWBTHQLmS/nIF3cVxdBfH0Vcmx1qdxFT7OWY787nYXcilniLGm7OYaDmLXZ+MIT+KvhIZ5jIFFo0SU4kMY0Es3XlRtJ8Nw1gQi6lExkCpHHOZAptWjaMyEYtGyUCxDEupgv6COCylCgaKZRjzojHmRWMukTNUrsZWoqD3XBRdZ8MxFcQxWpnMULma/vxYes9F0ZcbzXRdpvR+S5EMU0Ec1mI5Do2KSX065vw4+nOisBTJGNelMVaVir1UiTEvms6z4ZgL47EUybAUyTAXxjOQF4spNxpLQTyWgnjMhfH0ZEfQkxuFrUyJQ6vGVCLDplUz1ZLNRFMWwzVpDNamMd6cxYWuAq6by7k1qON5awWX+0q43FfC87Zybg1WccOh4aKpgKnubOwNyRL4iOqvFmTSJWLSJWLRJUn12dYFA6giAC0GmsVDqYtlrU5y0uIyhMV3QSuBzkofexSgLB1GddZKtduPX8O9PLA8rr5pacLj1muvNMT6KIlAJAFT3WknORoynfSoDaKVYGhlEBKcG/HGZ/Hg6lRnqZNWApmpHs2yMLQQgIRh1SJGDUVLRlcne8qW1RJAWgRB541aSSIUrQQ/Y52ljHVrGevWMtqlYbRLswSExPeLEsFIitAZNAwaNDg6ynB0fA0QfXS1UXp7IRAthKEPL9Xz/oyO14eKeL4ng3uOQt4ZL+fhZMVvBETvzQiuz7sTGl7oSeeNwQLeHivl7bFSpx0icX9oMRCJMPTpJR0/vKznh5f1fPF8w9wtUSrfv1q7BIg+v93Jl3d7BBi6Z+anrwlQtBiIfv6WlV+8ZeNnr/fz/eeb+fRmCz+9Z+Tni4DoH+528v6Ulpf7s7jRkbQEiG7Ux/JCbSx3GxXca1HzSoOCVxoUjJ85gCHKnYagNYL+kwOR+GvVzDlH+jkgao3yoFftjznjWafonKjaSFd04S60yr0xqHf8xkDUn7qbnkR/2uM9aYhwkbL8jwNEy0GReMujPf4MuuC1tMV6OG2LPA4Qia+bkwOk+4P2eE+qAldLQNSfvPMbAZEUw5obSHWc3i04RXHu9Kq2STE4EYB6Fd50yzylcoS2KFeawzbSFLqBplABEEQgMkRvpjPaTTpOXwxEHdGbpf9ed3IVVSeE0oT6sE00Rm6e3+cJ20RztBvt8Z60xG2lKcaD2vAtVJ9yoSp4I1VBLlQECkrb8Tek+P41aTu+S9qO76L2+m/It/wpsS7fJmr9HxC+9r8Qvf4PUGz5U5I8/4K8Pd+j4ugqGsNcaYrYQnOYK81hrrRGCGoOc5kbRxX+fM1hQhNcW/gGJyDqiHSlLXwTrWEbnSBIBKOOSFdpQ8gY7ym4Q6odmJMDsKbtFlzPTCESak7dMwfl+7CfPoglbS+W0/sYzTvGRGGgpPGCEwxmH8J8eg/9qf4Y1duEVkK5Ox3xQlFFT8JWuhWetMe60hotQGif0gtz8jZsqduXxOWG0nYynB7AcHoAIxm7hdHWzD2MZO5hNGsvEznPMVt4DHtqALUn19KXIJQ6jGbv56YumhuVkUycOyL9fRvNPsilslNcKg9hLPcIQ5nPOel6RQSXNSFcKAxk/OxBxs8c4GL+CS7mHmc84zmGU3cxnLqLwUR/BhP9GUoJmHvfToZTnYFoLC2A4dSdWJQ+dEe70h0tQJE5wfuRQDS/I+SzpLmvR+5Fc9hGDDFu9Cq2/cZAJP777FH6UnDgu9RHbaZNvpUule9jAVGX0huDXIiEirHQVrk3zfJt1Mu2oY/zZiDnKGMV0UzrE5jUKbGWhjOkjWO8JpmZptPMNJ1mTJ+CuUxGT34kI7XpjDdmMlKbjrVCTXteJF1FsfSVyRmoUOGoSWWk4TSTrdnMGHK5aangYnchQ3Xp9JcrmGg5y1T7OUYaTmPSKOgriseiUTKiT+N8YxamEhmGnAgMORGYSmScb8xiRJ8mQFCpHGu5SoCiUgWmoniMedEMFMsYqkzCrlFhLpHTlx+LpUiGQ6PCVqLAVBCHpUjGsDZRgh9zYTz9+bFYi+UMaxMZ1ibi0KiwFsuxlShwaFSCShRYCuKxFssZqUhiUp/OaGUytjIl5hIBnEYqkhipSMKhUQmAVBDPYKmSoXI1Do0KU0EcA8UyBisSGapOxqZVY69OYrQug/PNZxnUpzLRcpbbDh3XzeW8OKTnzkgttwZ13LRV8oK9eu5uSM+MMZfB5lT6quT0Vsror1Y6AZG5JtlJVn3y74Dod0D0Ww9EC2NyCx2gxQAkvr0YhM4bNZw3an67gWghFC0EooWO0UIgev+CcPvz7vkKLrcnccecw5vDJbw7oV0RiN6Z1jppcYROjMXd7jvNG4MFvDlSxFujxUuAaKFLJMLQSkD02bU6bnSn8t5MBZ9ea+Lz5xc4RLc6+PvbXRIQiS7RSkD0yzfN/OTVHj68Wsfnt9udgOiX9wf4+xdbeWe8jBd70rnSrOR6u4prLQlcb1JwvUHOFX0U16ujuF0bz50GOS/Xy3mlQcGtyihMCdvnb4nEyNzJNTSeXENzoKCGwLUr6uugaDkwWgxHywHSYiASnaGaI89Qe/gZao+uofboGgmISg88QafCl/7U3Qyk73WCIXPmPrqT/KkIXkdDjMe/G4hMaXvoUfpSE7JBirgtbIZaDoAWg9BCh6g/eSft8Z5ojj5JfdgmKYa30H2ShhrnYMio9JXiNouBqC/JD6N6O5qjT9Ic7eYEQuLvN5Ak6FEO0UIgGkj2o1vhJUg233QmQpDoCIlxOPH11kgXCRA6Y1zpjJmHgIVQJAJRa6QAF40h66k9tYb60PU0R7vRFruV5mgPGsJdqQ11oT5sM83RHrTFbqUpeiu1Ye5UB7tREehC+TEXSg5tpGDfWnJ2P02m3xMkb/0fJGz5S2Sb/pzoDX9C1PpvE7f5OyR4/AXJXn9Fpv93Kd6/lqoTwk1Qa5QHnbGedMZ60hHlSWuE2xwIzUGQCDhOQLSJtvBNtEe40B4hOGHLyRC1hZ44Dyl+1SvzoSd2K4YYDwzRW+mW78Ck3sVA0h76VAEYZH60xWyjPdaXTrk/LdE+NEa40xHvjSVtL+bUPZhSdksRSNvpvVgzdtGf4kdfog+mpG1YU3yxp+2Q4m72tB0MJG6jX+XNQOI2bKnzrs/Q6UXQc2YfY1nPMZb1HOPZ+wWdO8D4uQNS5G22KJDhrP20RXvSLfdlIv8YY7lHMKUE0Kv2p1ftz1DWQeGWqTyUocznpCcFblRGSrqmDWO2KJCJc0dwpO3BmhzAbN5x7Mm7MCVsx5YUgCPRH7vaD6tqO3a1H4PJOxdA0S6GUgKcNJjshy15B70yT9rCN9AVtdkJiExKb0zKeSCSYnALNB+Hm39CoFfhTUvEJgwxHhIM9SuX7g09CoisGXuEuFysO0WHvkdLnIdUny/G5cTK7eVkSPChVe5Nq9yblgRfWlU76UjZR0/WMXrPHmdSp2SiWsEjaVrVAAAgAElEQVSYTsW4Xs2oXsFwdQJj+iRGa1OZaj7DSE0K5jIFXQXRWCvUmDQKrBVqHLpkKbo0WJvGRMtZZroLuNRbzEx3gdBw1nCaobp06cG0XZ/MSMNphuszGChXOgHRWF0GjspEjAWxGAticVQmMlGbwZguDVuZElNRPOYSOaPVqdg1KvoL4pyAaKI2g9HqVAaKZfTnx2IujJfcHluJQnp7qFyNtVhO77koes9FYSqIwz4HMPZSpeQUmQrisBXJGdYI7zcXxtNfEEdffizGvGj6C+Kwa1QMVSYxVJmEQ6vGUqrAXqpkpCKJ0epUrnUWMl6TjqVUcMEutJ3jgiGfmfZzjDVlMmPI5e5wLW/OtHFnpJbprnxeO9/MKxONTLRlM9GWzWhLFsNN6QzWp2KtUf1P9t47Oq7DvtbNffem3MROlBvHclzjRBKL2AGCIAkQRCFIggTACpLoZTCDGbRB7x0Y9N57mYKZQR90EGwiqUJJsWx1UnK3ZclOsR07Xlnrve/9ceYczAwAkpIdX2fZf+xFFBKkLQ7X+bD3b28MdQq01bHoauQYapXSPZBxEyCy1RrcbBx5exQAiXXXojaryf6k+u8ORI+SIwj9dweiR0fkSuz0KCDaqE7bFoAeNbAqgtBmQLROjjE6GwBylG1sbjOJQOQIRpvpkUAk3gmJ5Qm2UPQ4QPTeUi3vzlfxkiGH24OpvD5Rwruzlbw7X8X9hWpJ7y7VWPVoIHowX8kbk8W8YsiWoEiMzokwtBkQOYLRD2408MObjTyYr+TtuQq+vdrIR893SzD04Qu9fPRiPz95RYjN/fTrRn5uU7ltC0Q/f8vEr94d41fvjvHd2+18+1YLP3vTwM/fHuXnr+v599f1/Oi5Nt6aLOZuXzKrbXJudSu50angZoeCWy0yrtVGsFot1No+3xDFSw3RvNoUy5tdiZJL1HZpOy3nn5Fg6HcNiCQYsgEiEYryPT9Ha/AehpRHMKT6SptEG7lE3YpDvzYQ6ZI86ZO70hS8k97YA0Ij1McEIltI0SZ6UH9pG9Xnn6FPvkGt9wZAtNG2iSHRk+F4d7SJHnREOlF7YYv0vuhGiQ6R7SjqRjAk3hSZUrwkGJJuFWwqskX4EQsBbKFIKk+wukMD0fsYinFiKGa/JEcg6o3cI90T9UQ70RO9n54YV/oVbsKIargLHREH6Ig4QEvIPpqC99IYvJ+6S/upPr+XisA95Hg9TZrbV0nY/3nkuz9D1LNPELntCcK3fIqwZ/6CyO2fQrH3b0h1+zw53l+l7sI+Gi+50B52iK7wg8I+kNUBEpyuXbQH76LxwjPUn3uK1qCtdFzZIbk/nWG71gGRbSzQFgBtD/FHVW5o5QcZlrkyEOVi3SPaR3uoC13hB4U/S6gLrVdcaAs+QFf4QXqj3RiOO8qQwgNz6nEpZiZqNu8UM1m+jKd6Mpp0GJ1KqMI2JhxkMtWD2axjLOadlKqzbZ0gAYi8JCCayfKVxlstWaeYy/GXfp+FwrMsFJ4VIm5Z/kxmBTCVHch0zhl6ZYfRJnpayyvcseSfZbH4Ipb8s5hSj2NOPcZcnlCrvVJ+iWsVl1kqPi9F5URNZ5xkMu0EY0nemBO9MCV4olO4MRp3GKPSTQKi8YSjEhSthyFPofo72QNdnCsdwdvpCduJXn7AzhXaCIgcnVBR+ng3tHGHMCS403blWbrC9qKNc2NEcVgCIjsX9yH/LoivT12SJ31xhyjx/woNwTvokrkIm0MOG0T9Snf6le70quzVGedGh/wwbQp3hrLOMloUwkxtHEstyVgaEtEWhdOfcxlDWRQz9Som6hRCc5tV4zUqaf+lNy+MtvQgevPCGKtLlByfa0MlPKfXcENXwfJgEdPtGZib1BhrExitiUdfpWSoTIauUoG+Som+SslIqQxtiQxDuRxtiYzRCgWmShX6sli0JTJMlSrJCTKUxko/im6Q7efGq+KZa0pjtjGVieoERotlEujM1CQxVq6UYnKiK6QrjGYoJ4zh3HDJQRKjc8O54QxkhzKliWeuVs24RsVAdqgANuVCfG+0QoGhXI6xXMFomZzRMrkUi5upU2NpTsPSnMZUvZr51gxuDpfy8lg9r822cW+igdXBYq4Pl3JntIrbxipuGjRc15axNFDIXHcOlq5sptrSMTep0dXEMVIVi7Y6FkOdgtH6OEHWe6CNgMgRhn7TQGSu2RyIHhdMHh9U/gBEvw9AZHvPI8LQRrdBjwIiRxBaHKlkcaTydwKIbJ2ix3aIxL0hW6dIfNtOq812erBYw/2Fat6cKWe1K56vjxXx9nQ5b1uhSNQ7i9VWVdrJsZXuwXwl31qu5cFCBfd06Xx9LI+3pot4e6aYd2fLJIdIjM2th6IGvr/asAZEVrfo2yt1QvRusYqPnu/moxd7pIHWj17s56N7QtOcIxD929tj/JsNEP3n/Un41hwfvdzPO8s1/OrBOL98V4jS/fTVIb630sg3RvO5053AzXYlNztV3OhQWqu347heF8lyxRWuVgRzozKU52uieLlexmtNcbxSJ2NU4c5QpAutF7bREbRjndoubrfTRlDkWKxgp8Bn7GQLRxsBkijbn9MU8LT061vPbKP1zDaaz26j8dw2NH5fJc/rcwzK3aQokS0UTeYHMph4lOLAf6BddoAB1ZHHAqLNwGhULYybNlzeTo/MZd0Dz2YROUcYEoHImOpDj8yFqnNPS21zdvE7BxgSH7ZEGDLEe6BTCi6R+J1pbfwR6i9uZSDW1VrJ7C2NoYqRLEeJD6JGtbf0NUZU7owoDq+5JZHOEgTZOkG2MOQIRbYwJNQYuzAsc5Z+HI52YiB6n/V+yFkaGB2IdaU3xsXqDDnRFuZMZ+QhOqMP0xrhSsOVfVSc2UHJ6S3k+vwDqW5fJMn1c8Q7/x3y3Z8lYutfEbntL4l45lPEbH+C+H2fI+vIVyk5uZ2qM7tpvOxMa7Az7aEudIa50hVxgO7w/XSH76c33Elyc/qi9tMZuoe2K8/Scnk7HVd2SE1jIszZOkLiTZDoAOkUh9ArDzOu9mIyxZtxtZfQwJZ4FHPiUUzW4VRDvCemRF/Gkv0wJ51EH3+MYYUXwwovzEknmck4w1zOWVaKLrJaIrStLReeYSkvgMVcf+azT7CQe5zl3OMs5hxjIfcYc5leWNKOYkk7ymyGp6SZDE8sWV5YMn3Qxx/Ckn0cQ5I7ExnC7c+4WLCR5stkxkmms/yZzz+HJf8sM3mBTOcEMJN7lqnsQMYz/BnPOsN88RVu1MQwnnWGjihXDKm+zBVfYCrbH12SN8YUXxaLL/JiSyw3qkOYzfW3+zsp/h0dU/swpvZhPMUKRepj6OPcGZa5oo9zx6h0k4DIpHJnPOGoBEW2GrPKlOCBOfEooyo3RmJd6Q3fy1DMfnSKQ/bV2VbZNiTq49fAxrEMQZ/gQVeEE22hu+mTHWBQfkhybR1frw8DJNHlEVV14RlaIvbQJT9IT5wbPXFudCtEF+gwnbJDtMceokN+mL4ET/SZfhjzzmIuuoS5OBhTWSRjlXKmG5OZb00TBlPLZQwVhqMvi7HeCKViqlHSmxeGqToec02CFIsSHzynGlNY6MhmuS+fa0MlLHTnYqhWMdmcynxXDlMtaQyXxzJUJmOyOZW5zmwmm1PRaxQMl8QwXB7LRIOapY4cDOVyBgsiGCqMxFiukJyWnswr9GWFMJQfgb5EhrlCibFcwVB+hAQwU1UJmMsUmMsUTFbGS9E38a5nXKNiqTmDpeYMRotlaPMjGS2WMV2dyHJLlgQ/o8UyLLVqrnXkYiqVS6A0VZXAansOq+05TNUmMVwg/BmnG1JY6shhsT1bgjhTpUqCn7mWdKFUoEHNQkc2N4dLuWus5t5EA69aWnjV0sKLkw28YK7hBXMNd8013DZWsTpcIlVlj9YlMFKpYFgjl3aDDLVKRutUmBpFJQgFCdYSBPFmSLodqhMfsu3BRipRcACadYDzuMOpnxCAfl0gEgs9PrkS7PVfBDyO4LOZ1v57bazHBSXHMgURgNYGWAVtVqLwKBh6FAg9PhBpWOzXMN9XLsgBhh7VGufoCK0HnE2cIRGUhqrs9LBSBcdyBUFVdnoYEDnG52zLFTYFon+aKuPd5XoJiESXaFM5ANH9hbV7oZt9ybw4nMEbk6W8O1/F27OVa5qv4u35qocCkbgz9J2r9by/qOE1cw6vjGby+mQB71hKeXe2jPfmyu3uiBxb5r63Us/3VurXRed+cKOJB/OV3F+o5IPbbfzkxT4+fKFbgqIP7w3wz69q+bfXRh8KRP/xzjj/37dm+fnreu5freejVwf4xVuj/Ow1LR8938070+XcG0jndoeKO53x3GxXcr09jhttgm42x7BcFcJSaRArJUHcrAjhxdpoXq2X81pTHIvZ/vSHOdEf5kTLua12FcEbQdFvG4hEZ8gRiEQoqg54igKfz9NyZTejST6YHYBoIi8AXZovDWF7aArf+2sBkbjjY0z1oTt6P51RzvTJXR8LiEQIcnSIRtXeaBM9aAvfQ2eUs91A42ZAJMbmRCAyxHtgSPSUYjqjSV50RzrTHenMkOKwBD1iXE58CBXfF3+dPkFowRK3kHpjBBAS93IEbV6fLX7MFoz6IvcwFOPEsMxZau8aiXVBFyc0eo3GCd+h18cL330fURykT3aArggnOsMFEGoLc6El2JmmK07UBu2m1H8r2V5fJv3IF6V2uMhn/4ywLX9K+JY/J+rZJ4h69gmit32KxP2fI8fzH9D476Lu3F6aLznTesUKQWEudIevgdAaDDlJoNMRspuusL30RzszGOvCsEyQbezP1g3Syg9ijHeXHsjNiUcZS/JkKtWHmfTjTKf5MpXqw2SKt/XzXhjjPdCrjmCI98ScdIzJtNNMZwUyn3+Oq8VBXC+9wvXSK6yWBHG15BxLBYFYso8zk3GM2fRjzGcdYyHbl5Xc4yzneLOY6cl8xtF1mss8ylymlwBKViCyZB9HpzrIeLoXhiR3my0qAZAn0v2Yyg5kNv8Ci8WXmM45gzHdj6m881yrjeFuazwvdSRxs0HOdGEQ2pST1F3ezXCiJx3RLgzEubNQdIHrlaFY8s8ynnmSsYwTmFOPYUrxeSgQTaadeCQQjcV7SE6RCEa2/9+bEjykJriRWFfp3k2MwH1SINLGH2FIcZjO8L00X97BsNJNuvezvflb9/q1+TdiSOm2IRDVXnqW1qj9UhSuQ36YDvlhWuVudMR5MKA+jiH7LKaCi0yVhTCjCWemMooxTYxQY12plEBHjMANFkczUBTJSKkMc60KvUZBT26otCcj/tzx+iQWOrK52lfI9YFiOxjSVSoYa0hioimFsYYk9FVKu4+N1sSjLYsVShiqVUw3pTLTmIpRo2SkOIaR4hjMFUos9SnM1KnRl8gYzAtHXyJjqjaJ5bZsJmsSGcoXom5TVQksNKYxXZ0oOUJiLE6UsSRWAibxfbE4QYzIib9GvAUS746kyF1VPONV8YyWySXwmW5IYa49i9m2DMbqEjFVxzPdms5KfyHXh0tZ7stnoimFqwNFvDbbxtsrvdybamRpoJCXp5ukeNxCdy4L3bnM9+Ri6cpmsjXNWpOtQlutlGQLQwIA/W4D0ScGlD8A0e8cEH0SZ+iTApFjWcJmztB/ZyDacI/IKhGEJCC6MZTOmws1jwdDDkBkG5l7f7meV4x5LLXI+fpYEfcXqnnLopEcokcBkRiZ++ZStXV0tYq3pov4mimbb4znSw7RxwGiH15vkNrmfny3wwpaVXz/eqMARHe7+OB5oX77w3sDUrnCRkD083fM/PwdM798Z5z/vD/Jf94f54MXu3lruYaffkPHz17T8t3rzXzNkMftzkQJiG60xXG9XdDNdiU3W2Ws1IYxV3yBhaILXC0O4lZ5CC/WRvJKo4wXayPRyg/SH+lEy8UtdF3eJckRjDaGoy20nH9G0rpabptR1+YzT31sIBJBqO3MFkGB22gLXAOi+sAtlPh+kTK/v0ef4LkOiMZy/TFm+jGQ4IHm4tbHByJr/bY22dNO+mQvzOm+6JO9qL+0Taq83iwiZ+sGibE1WyAypgr3H72xB6SyADu42uQ7zRsBkSHRE238EUwpPhjV3jQEbWMg1lVygMTP2zpAYm34oMJV2gDqjXG2RtacpIicWIstxN2c1mkgeh/9UXulNjnxdkgEIq3igHC0HueCVrEfXZwLujgXKbKkj3djKO4g3ZHOtIbupeHyTuqDdlIftJuq87soOb2FPN+vku7xeZIOfoY4pyeIc3oC+Z4nkO36FJHP/hkR2/6U2J2fQu36WQp9n6Li1Fbqzu2m+ZIQResMcaEzxJnOEGe6ww/QG7ZfkARBTvRFOK+7+xFBR688LNUxi26XuFcjOkHmxKNMpngzleLLpPoYk+pjTKX4Mpt5ioVsf+az/ZjNOik4OjmnWMz1ZykvgKWCQBbzA5jP82epIJCrJee4UXGBW5VB3NRc5EbZea6XnmG1yJ/FvJPMZHgznXoUS5oX8xleLGZ6s5TpyWL6URbTj7KQ7i4ozYOFNA/m0j2YzfAQYCjTB0umDzNZPlwvO89Q3EGhJj7RHVOat1XHMKUdYyzDj4mcQCwFQcwVXWa5PIznGhXcaVaxXB3JcnU0puxzDKv90KWfYqE8lMn8s7RH7Uen9mGhNIjJ3AAMqb4MJ3pK8VJ9gocdnDsCkTl1YyASXR1jvDvGeHdMCR6SCyTCp7B/JOwgmZKOSuPBo4kejCgO0hGykwHZfruac53Svi5/TUfsocjhNT4oPyS9znpjhNfPoMJV2idbN9z8ECDqUbjSEr6PirPP0BTmRHvsIXrjj9Kb5EN/8jF6k08wmHYKY34QlqpolhrimK2VM1MTK8BQebRQZFARx1CZnIFiGYOlsWgr4hgsjaUrTyhIGGtIYrxRLZQgtGcx3ZSKsUrFSKmM6aZUFjtzWOrKZbknzw6GjLUJ6KuUaCvk6KuUwtepTxJcofJYtBVydBVy4WG2NgFDpVJqjxOhyFAay0ydmtnGVKG4wAolU1UJLLdksdScgbEklpG8CMxlChYa05itT2GsXCnc/ZTIhEib1U3Sl8gkgDKWxDJWrsRcpkCXG4E+PxJTcSxTmngmypUYCqLR5kdiLlMwUZ0gOVUirI1WKCSQHGtIYrI5lamWNMYb1Uw2p7LYly+VIjw/Vsd1bRnLg0W8PN3EKzPNXNeWsdCbJ90GiU6QCC+jdQkYauOtAKRCV6PCUCtUZ0u7QVIl9hoQ2eq3DURilHJdzfUjQGSzyNtvC4jWvsbj1WL/poHoUeDzfwuIxHrtR9VsO4KQNLT6mEDkCDaP2iNaN6i6SWvcutKERwDRRrG4x4IiSdV2cgQiRzhyBKLx3jLMPaVr6i7H3L0GRn801xbH12cq+PbNto8FRO9fbeK9lUYeLNbw5kw57y3V8vZsJQtNMl4x5PL2bCVvTJd9bCD61nKtsC+0UsP7ixreninmZX0Gb0wV8o6l9KGROVsgEu+IPrzVzI9vt/Kj59r44c1mvrvawLeWa63jrB18+EInH73YxY9eEjaJ/vVrhk2AaFyq3v73t8386t0Jfv66ntcXKvnwXh//8uog7y3Vcm8kk9udidztSuB2h4obbXGstslZbZMLYNQmY6U+gvmyICyF51goOG+Foiu8WBvJyw2RLOcH0hu+V9hN+R0HotaArbQGbKU5cKsERKJL1Cc7uA6ITFmnJDCqvrSdLpmrBD8DqiMfG4h0SZ6Y0o4xnnnSDmAeF4hsa7BFh0gEpY5IJ1pCdkn3BUMOMOQIRCMqd/SqI4K7YC1KMCR6YkrxYTLjJO1he2i+vANDoifm1GPoEzykSI/oAvVEO9EVuZeuyL10R+2TJMJQf7SzJDHqZjtcaRuDc4Sivsg99EftZVjmjC7O1QpErowoDjCiOMBgrLNUztAb40JnlDMtIXuoD9pJ1dltlAVsodjvGXK8v0LSwc+g2PdpYvf8haSoHf+biG1/imzXp0g6+Bmyjv4ddRd20XBJKEdoD3WmK2I/XRH77Vyg7vD1ILQGRPskiXc/ooZlLpK7Jd6dmBLchWpqqxth6whNpfgyleLLTPpJ5rNOs5Bzyg6I5rNPsJh7SlD+aVaK/blaEsDV0tOslJxiudiPpcKTrBT5sVLkx7WS01wv9eda0SlW8k+wlOXDYqa3AETptlpzhRYzvYWfk+XNfNYxKwj5MpPly1SWLzcqL2NK86Yp5FlGUzzXAZE5UwCi6cILLGnCWawIY7YsGFPOGfRZAZjyLjCnieBaYxzXmxXcaJQxkXeG1ggnqehkKOEo/Up3RuKPrjmlNuUDtmBkTvbGnCzcuI2n+TKecoxR5RFGYg+hU7hJNz7rwMhmIHgzIDIlHUWnPMyAbD/twTsYjHWxcYI2B6JhpZvknjq6vyMqd3pjXGi6tJ2e6P2/HhDFudEZ64rmwnaqLu+kKfog2uwzGHLPYSgIYrTwMsO55zGVhjFfr2S1I42Z2jjGqxQYyoQ9H22FnOFyBd2FkbTlhNCeFcxQmZyhMjnd+RGM1sQz35XDSn+h0BTXk8dMs1CA0F8YYfeQLEbo9BqF8FBcl4iuUkFPQTjaCrngADWnMVIqoy8/nOHyWMbrk5hpTsNYm0B7xiWGCiOZqE1kuiEFbYmMnswrGEpjpVscsQxBvP8RHSHR+ZmqSsBSq5aic9KNT4WSMY2KMY0KbWE0usJou5Y5XWE0g5khmEvkWGxuhDpTLjJaJme2MZWZOjWTdUloS2SMlMqE/92NagleTA1JTLSkMtacwkxnFtdGSlnVlXHP0syb1/p481ofz0/U8/xEPXfH67g9VsNoXQKWrmwsXdkY6xMl4DHUxmOojbeDoNG6BKkhzty0pscFIgF+/gBEfwCijw9EIgg9DIgcwUiEIlsw+gMQbQxEEz1lTPQIMGTqLpG0DohGK0O4o8uWboYcd4ccgUjcIXpvpVECorcsGik2943xYubqo3htvJjXp0qlW6I1IKq2k2MbnTi4+q3lWr69Usf7i1W8pE2XXKL7cxreX6zi/cUqq5Mk/Lxvr9Txnav1fHe1ge+uNvD96418/3ojP7zZzI+ea+NHt1v44LawS/T+ooYPbrfw0QvtfPRShwREwiaRjp+/buJnb4zzs7cm+PnbU/z87Sl+dn+Sf39X0C/fmeQ/3p3iVw8m+cHdbt5cqOFfXh3kwXw1r45kc7cribtdSdxuT+B6axxXWxSstMVytTWWay0xrNRHYCk7z0TeaaZzT7NceI7VkiBuaYK5U3mF56tDGYrZL0GR0KK1i44ru+i89KydOoK2S2q7uJX28+vHXB827Go73Np05pm1soRNJALR2vsCDDUFbKExcAt1AcJoa5nf31Ny4ktoEz2lOyJj+glprNWUdYqeODcaQ3YzoDrCcKKnPRBZtz8cB1olEFJ7oVN7Sa7OZJYf/YpDUmzuYSUKjkAkPhSKzWCjauEBtF9xiMYrO4RhRrG+exMgksAozg296gimJC/pu+tjauFhclB+iLoLTzMUd1AqR+iNcZYcoK7ItYpsx9HUvui9DETvWwdBYtTNoHBBL98vSRfrzHDMXoai90iNcmLMTBwd1cYdYkgu/Bm6IvfSFrqbluCdtFzZTWvoXmovPEvxqafI8fkSGUf/ToIg2a4/J2rHnxK29X8S+tQfEfPsn5Kw/6/JPvpFSvyeoTJwB/VBu2m64kR72D46w/cKirAveOiOsN4FRThbtW9D9UeulT/YOkFSzE91CHPSESZTPBlXH2UyxVN6W3QqJlO8mUk/jiXjBJaME8xmnWQ267gEQgs5JyUt5p1kKd+PpfwTXC3142qpH6slx1ktOc610hPcLD3FzdJTXCs6yWrhCa4WHGcl14elbC+WMrxtdIzFTEEL2b4sZPtafz8/5vP8BRUEMF8QwGxhAJZ8fxaKzzGZd5rWyL00huykX3lYGiLWJnsyU3CWhfLLLFeFYCm9hKX0EuNF55nThLHaJOdai4LlBhkzmlAmSy6yoAlhqTIYS+E5BuIO0xt7gCGlG7okT+k+zRHoDfEemJK8MG1QB29K8cGc7C0UFsS5rYu22e5hCftNnphSvDCleGFUe0q7TqL0ie7oE91pCX6W7qh9DCkOr1VkO9Rli42QA3GH0Sd7bVqMMBzvTnnAl+mI2ktvjPNaI6MtGInxOek+8AgDce70WW+EuhWH6Ixzo012kOaYQ9SEuzBRHsZSs4ql5gQs9Qomq2IY00RhKotkqlrOQmsKE3VKRiuEwdS+wgiMtcJdSm9xJF0FYXTnh6GrVGBpz2ChO5fVwWKW+/KZ68xmujUdQ6USQ6VSOFi3PvyO1ycx1ZjCVGMK/YURTNWrWWjLYqwuEb1GwUipDF2FnIWObGYaU9GWCECkLRPuhmbbMphoUKMti5WAaLE9m6vdeVjqUxjKj0BbGM1UbZJUha3NjxT2fHLCmG9IZbY+Rai0LpExplExVZvERHWCVLZgC0SiJqoFeJqpScJYEstQTphwY9SaxVJrFhPVQp33ZF0Si+3ZXOstZKkjR4jE1SUy05nFVW0pV7WlzPbmoq9PwNKTw6qujJvGSpaHi1kZKeGepZl7lmZuGDTcNFayqitjvj+fyQ5r0YSDi2MHMdaa7DUQUmNuUjPWnGJ92x6OxhsFOQ6mmurjhVa/jynxv7EosT7b8fNiscJmQ6gf9zZoM/36UTwhCveowdT/aiAy1gr6pCC0GRCZGgSJQ62Og60TzZl2mmzJspMIQtPtOUw7OEMzXfkPHWEVgWijqJyjg2TpFTTbV2SnzYDH8eOO0bjN5AhEYhTOEXzmRgQ9rERhYbiKhaEaFoZqmBt+uBzBaCNAso3OiVA03l3qoHI7/dF4XSQzLXK+YdGs2xx6GBA9WK4XZC1VEFvl3l+oYa4+ihe0mXxjsuTXAqLvXK3nm0vVvGbO42umbN6YKuTd2Vr8nXAAACAASURBVAqpmnstXle7KRD94EYTP7zZzA+ea+aD2y388GYj316p4fu36vnw+RYBiF7q4EcvdfHhvT4pNvezN8b56ZtrUPSz+5MSFP3i/pQARPen+ek3DHx9qly4H7JoeGU4kzudidxuT+BWq4prLQpWmuUstchYaYtlpSWapYYILBUXmMg7zWSWH3N5gSwWCVB0W3OZ56tDmU7zZShmv812yu8mEDUFbKEpYAv1/s9Q7/8Mtf5PUen3VUqPf4kCn8/TGeWCPuXYhkDUq3KnOWwvnTEHrC1YHp8IiESAGVV70yd3pSPSiYG4w5tG5xyByFbi1zKlHWMg7rAEWGIF96OASKcUHipHEzyl766PJngyonJnINZVeOizRuIcnaDOiLVR0d7IfRu6QaIbYoo/iEFhA0axzutkC0SiuzQocxXukaJd6Yk6QHekUJTQGeUitcVVnX2W4pP/SI73V0h1+xyqA/+HuP1PELvnL4h89k+I2P7HRGz/n0Tt/GMSXZ4g1/tLaAK3Un1OAKHGy/toC3OhPdSZ9rA9tIftojNiJ13hO23a64QBUvHWZ0CK/61pINp5HRCJ7pYpwZ1x9VFmMo6xmHuKa8VnuFZ8huUCf8nlmc8+wVSql7TdY8n0leBnMfcUS/mnWS7wZ6UwgNWiQK4Vn+F6qSh/rpf6C0BUdoJrpYKul5zgWtFJAYLyfVnM9WYh22vtLijdk7k0b6uOMZcm3BVZMk5IDXHTWf7MWMdcxzNPMZZ1iokcf6by/ZnMO814th/d8gPUBG1Fp/ZiMN6dsayT3KwLZ7kqBFPWKYZTfDDlnGa67BLLtRHMV4YzmneWydLLzFdHcK0lllttcVyrj2S+LIjhJA+agndKQ8aiE+QIHqLDOZrgKWiTnSxTio/VrRGcFtHRkcAo6dFAJL4/ojrMoMKVzojd9ETvX3cbZAtEopOjS/KUAEh8bYuNkENKN3pj99MU8ixt4bskl6g/zlXYC3LYKxtQHWFAdYT+OA96lR50KY/QpTxCp/IovYm+9KWcZCjrLAuNKuYbVVga41loTeZaTzYz9QkYyqLQFUdgrFSgLY+RYKg7P4zuwnAGy2UYauMZa07BVJfIbEcWN7VlvGCukSJgYjOcXqOQgEj8Dr7YLmasUkmRt8m6JEyVQqxuoCiS4ZIYTJVC65fYIifG5SYa1Ew3pdrVblua05hvzWCqNgltYTTawmgmaxJZactmtj4FU6mc4dxwTKVylpozWGnLxlKrRlsYjb5ExmRNIpb6FKZqk6S4nNj+ZiiNlVrgbD8+lB/BXFMay23ZLLZnM92QwkRtogR4yz15QqyvJp7J1jSWBgp5da6Nl2abWTVUMN6Rzu2xGl6cbuT5iXpumapYGSnhlqmKVV0Zkx0ZjLelYW5JwdCQiL5+zfV5GBDZSgSiNX0MIHoMB+gPQPQHIPqkQDTbU8jiQCnzfcXMdOUz2Z6z7r7o9xWIHueGyBaIRMdoHRC9s1TH1d5kXjIVfGyH6N3FOh4s1vD+cj1vz1Zyf6Ga7642casniflm2a/tEH3nar3UDveSNtVarmCt3/6EQPThnVZ+eLORb65W8cGdJn58r4Mf3+viw3s9di6RIxD9+4M1/eL+FL98MM2v7k/z/74/w9vzNbw7X8Ubk6W8MJDGjTYVN1uEyMpqk1wCoqUWGUut0Sw3RzFffZmJokDhQShbqNBdLjzHjfIgnqu6wq3KIHSqgzYu0cOBSHy7M2grHRefoePiM7RfeJq2c0/ZaT0QPWWvjwlEjYGCM1Tv/wx1pwUYKvf9EgVeXyD36OeoCHia4URvjOl+GNP9GM3ww5h5GmPmabQpx+mOPUhjyG76le5SacLGQOTOcJI72mQPtMke6NRH0amPMqr2lpwdU9oxRhKO0BKySypXEL+r7Di+6AhCti6ROd3Xuh8j7BzZVnqLzVWPuiHSq46sbaHEuVnjcPul71iLANQVuVdyibqj9tEbuYcBmRMjigPoVAftpI8/xGiiEAnTKw8KETm5MyNyZ4Zj9zEcu4+RGGdGYgSAEm+JpGruGBd6o12tVdkH6Yg4iD7Jj66YI9QG7aUs4FnyfZ8h/ciXSXD5LCrnzyDf85fE7haicXFOf0n4lv+ByulTEgTVnt9Jw6XdtITsoyVkH63BgjrDXOgMd6I7wsnqBu0WYMgmuie03e23Rt9c0coPrpNtM9yoyg1TgjuTKZ5CgUHWcWazjjGf7ctSvh/LBadYKTzNapE/10oCuFYSwErhaZYLTkmy/bwIPzfKznKz/JykG2WB3Cg7y42yQFbLTkm6VuLHUoEv8zk+zGYLsTexFGE2wxNL2lGmU49Ko6RTam+hyS5FrFI/IQy8pp9mLNOfsUx/RtNOMpYTyFzpJZarQnihQ8lLnSqea4rBmOmHLs2X6cJzTBWcZSTFh4EED6YKzjJbHsR4QSBzFcGMF5xlsuQiVxuiWawJx1J+mbGCs+iz/RhO8cGQfkwYh032oPbi0/TInNHGu6FPXL/TI/79dQQi8XVm+1rTJ3uhjXezB6JEd7RWINKrjzKa4okx1QtTmjfGVC+MqV6MpniuxQFTvBhUuGJUe9IdtY+uCCfhdbXBNzMG490ZSjyCNtlTGkt1/DniHpk+2Yu6oK20he+iR+ZMv0KIwa3VZguV2X3xR+hTHWUw0YuBpGMMpZ1kON2PkcwARjLPYi4OZrQohIWGBBabkzBWRDGQH8xISQQzTWoszSmYq5UMFYbTlx/OSKmMwdIYSf3F4Riq45jtyGB1sJBbujKuDhQw3ZYqDXWaapToKmRoy2PQVcgll8hRYmRJWyJjqDCSkeIY9GWxEgANFUaiLYzGXKGUaqq1ZbHoNQomGtQCVGmUDBdFY6pUCWOd1vKC0TI5E9UJzNanSLXZ4g2QpVbNYlO6NJAqQtVUvVqCGqNGuE8yapSSDOVy6c9o1CiF6JRG+PXaEhl6jUKSsUqFoVrFWEMSc53ZXB0qZnW4hOv6Cm6NVXPdWMlsfx7PT9Rzz9LMC1MNrOrKWBosYnGgkNneXExN6vW3QA+Bod8lIBLf/7hAtBnQOH5c3K9y1G8LiAzVG+u3BUTG+o31fxuIbCNyYixuM0135kkQNN9XzOJAKXO9RRvfFkkAVMxcfzGWAUGzg6V22miQVRhMtdfssKDNPj43IkTiloerWR6uZnFEkCMQOepxgWh2xF4zw9XMDK+Hoo3uhuxKFawgtCkQfee5Duba4ljsSuCdpbpPDESiS/TNxVresWgYrwrla2NFvxYQiaDzzaVqXjVm8fpkgbRJ9P5i1ccCog+skbkP77Tyo9stvL+i4Qe3G/nopTYbKOqzliuM8K9fN/Gvb4wJMPTONL+4bw9Fv3wwLUHRP788xIu6XF4x5HK3J5nVJjmrDbGsNsSy0hjLclMsi80xLDbHsNAUzVJTJPM1IUyXX2Sq4Czj2aeZyvbHkh/ISsk5Vksv8GJDGJPpPmsuUfBu6x3Rs5vqtw9EW9YBUcXxr1Di8wXyPT9P1pHPknfsi3REuaJXH8eccdoOiExZ/ujUPlRf3CbdOAxbN1M+CRCZ030ZVXvTI3OhPWIvQ5s8WG3mEolAZEo7JkGRMdWHpuCdwm2SbV3vJg6RCEND8kNSNXZvpDOd4UIkrT1sl+QIiSAkbQrJ9jOiOIBW6WpteRNkSDgsSR9/CJ3qoHQvNCxzlhrjhI8JtzXiWGtvjIuwHxR1gJ6YQ3RGHqI15ABNV/bTeOUABSeeJsf7H0k5/AXinZ9Evvdvid31N0Rs/TRhzwg3QbG7/hzVvr8k0eUJwQW6sIvmS/ukuyA7he2zxuSc6AqzjcdtBENrldi2dygC+Aj3P2I99nSaLzPpx5nNOs5S/mlWiwK5XnLODmpsweZWxXluVZzntuaC9OPN8nM2DtB6XSsJYLX4lB1ELRWelDSff5zZbG+hQCHdi+l0L2YyvJnL8GEuQyhGGEv2kBrVzMnemJK8GE3yQZ8s7GYZUk+gSz2BIf0khvSTTBWcZ0ETwq0WOS/1JDNXKvybMJbrT6/KnW6FcMsynOzNRF4AV6tDmSu9yEzxeRbKL3O1Opzl6nBmSoIwZvujSz+JNu0Ewyk+DCR7MpLihTnzBOZ0H4bjD1Pq/yXawnetFTd8AiCyfb3oE9eKQEQg0ie6o0teAyIRihyBSHxb/DUDche6IoS9K9v423C8O4M20qm96FG4Mmh1hxwbJfvkrvTJXWmJ2END8A5ao53ojnOlJ86N3oQj9Kjc6VIeoTf+KN0JXoLifehK8MFSHYmlOpLp6mimq2VM1ygYr5Sx2p3FXFMKS51ZaEujGSwIY6IhifH6BCYa1Og1CnrzwtBWyO001pDAVGsKCz2ZrPTnMNGUjKk+HkN1HLrKWCytqUw1JmOuVWGoVNgBkF6jQFchR1sWK2mqXs1AfjhdmZcZLIhgojYRS3MaE7WJDBZE0JcVIkTa6tVM1CYKUFIqw1CpxFyTIN0ODRdFo7VWa4vSFcXYbQdNVsYzrlGhzY/EWBLLZGW84AZZgUdsPJusS2KiNhFzVbw0+CruAU3UCo1wU40pzLZlMNWYgs5a9jDdlMpCRzZzndnMdmRhac/g+nApL43X88JEPddGSpnrEyDojau9vHG1lxemhAKFayOlWLqypZuiiZZUjPWJUkucLez8dwQi8X7oD0D0+wNEj4rKbdQ2t2nZwu8ZENnC0Ebtchu5RBtG5r53q4M7I1lM1Ufz2mQZ76002ldrP6RUQYzMvbdUy3vL1VJt9rdX6lhslbHSGScVKzwKiER9c7GWby7WSqAjws4bU4VWIBI2ie7Pl/P+omaDG6ImvrvaZA9Dt1r54HYLP7rbyo/vtvHhnVa+c72O791s4Ed3m/mJFYh+fK+HH780wEf3hvnJPxn46etj/PzNCX75zrQVimb4xXsWSb98YOHf3x7nF6+buTuUyb3hbG62J7LaoGC1IZar9TKWG2QsNcpYaBK02BDFYl0Ei/VhzGqE7+SacgIwZZ1iMu80c0WBLBad4UZ5EDfKgzDGuzMQvo+ekF30Xtm5Tl1XdtB1ZceGQLQxFD08QudYy71eazdDTQFbaAzYRmPANur9t1Jz8inKfL5MsdcXyff8PNkeT5Lj9XnK/Z/CnHGa8ayAdUBkzvSjMWQ3jSG7pRKFjwNEtlE3EYp0SZ4SEG1WsCDVbCetl3RAblVP9H46w/cKO0JxbpJ0yrWdk4FYIYo2EHNAAKDQPdKIqPh2c9B2Wi7vsNZGuzAkFx4kxTa5obiDaJWuaJWu69whUSMq4WZjRHGQIbkrA7L9DMa6CIOV8UcYlLvRJztIv8KNfoUbvbLDdEa50hy6n8ZgJ6rO76Lo5BYyPb+M6sBnid79l0TveoKY3X+NbM9nUOwRgChq618g3/VXpB56kpLjX6X+wg6agoRyhI5gJzqCnegM3Udn6D66wpzoCnOiO3y/9e29ksRmuL7IPfRF7mE42onhaCeGovYxHO0k7c+I8DOV6sVMxjHms0+wXODP9ZJz3NYE8XxNMHcqL3Gr4iI3yy9wq+IitzVBEvhI0pzlduW5DXWzQojCXSs5vU6rxadYKfJjKd+PxTzrPVHuceazfZnP9mXWWoAwneYj3ShNpngyneaLJWPtLmhM7cOI9Q5mNMmHUfUxqRikL/4IIyk+GLNPsVgZzN32OFZqI5jVBGPKP4Mu/ST6TD8mCs+zXB3Oc61xmLL86Va4MVVwHktxEBM5gczkn2e+5BLL5SHo1cfRpqyXLs0XXZovo1Z3yJzugzndh9EUT0pOf5GOqL2MpqzVzosROgmMHCrhxdeZGJ0zqoUq8NHko1IEVHSdRCCyhSJDmhf6VE8JhvTqo3bSJrozHH+Y7uj9tIbtlgoOxNfwGhAJsdq+ODf6le5STE6M0g0pjwh/95XutMsOUB+6m7rQ3TTF7Kc74SjdSZ50J3nTmeRNb8pJmuM8GMgKZLo6mmtdahZbVMy3JjDfksRcq5rh4nDG6xNY7BIiXXPtWYjV2cbaBHSVQovccLmC4XIFOo0SU10yUy1pzHVm85y2jKt9+VhaUxmri0dXIWOkLJqRsmh0FTIMlQr0mlh0FTJ0FTLMNQksdGSz0JEt3Q+JN0IzVtCYbkjBVKnCUC4XYm4dOSy3ZTNRnSAB0UJLBpb6FMZrEgRHpiyWsbpE6deKUDReFc98c7oUnetODUKbH8lsfQrXO/MY16gYyRNa48Y1KulrDhdFM5AfzmiFcAMkwo+5JgFLa7pUjz1Wl4ilPYOrA0U8p9dwU1uGpT2DqZY0VgeLeWWqiefH6rhp0HBtpJSXJxv5mqWFl8brWR0s5uVp4fPPjVayNFDIVFs6Yw1JGKoFR8lYuzZuutEw6sfVeiCy13ijIOn3tIKQsU6FsW7t7mtz2T+4iwAkarIuicm6JDsgsgUax6/32wYi2xsxMaJp/zU2BpfRGquqk+306wLRo34/EYxG6+zlCESPKk/YDIAcB1g3AyAJhNry7DTTsSZL58OhSIzNiQC0UQX3o4BofqCU+YFSFobKBDnWZj8mEG1WmuAIRKLmtdUCBFnjbiLoiCAk/dzhWhaHa5kfqbWLx60BUK2dNqvd3sgteqwboo9e7Oe9lUbujGRxoz+FdxZqef9q0yOBSCxVEJ2d95areWAtO3h/sYqXR7PRFp3hFWMeb1k0EhA5QtFmQORYrnB/vlyCordninnHUsqDhYpPBEQ/ut3CD55r5ns3G/j+rXo+eqHVDoh+cm+Yf35Fz799w/xIIPrZm2b+9VUdDxbrWG1Vcb1FJQHRakMsyw0yFhtimG+MYbEhRoAhKxAt1odhzAvEkOOPMdufibwApvKFQ+uV4rPcLAvCkuqLTuZKf8hueq/spC94l526g3fSHbzzNw5ErWfWbxY9DIhqTz1NxbGvUOT5BQo8PkfukSfJcf8sWUc+S/HJr9Ijd8OcIYCQCEWmLH9G044zlHCUuss76ZEfWoOijwlExlQfKcojFiL0Kw5JdwKbQdFGQCQ+7I2n+UptcELczYVBmStD8kOMKA4zYgWh3hgXuiOt9zJW8Gm8sJXGC1tpu7KTztA9dITspu3KTtqDd9Eb6cyQ/BDaOCFuZHv03R8jjKLaRuZESNIqXdfasazflR+IdaVPfoiBOHfhYVB+hO7Yw9Jgat0lJyrO7aQ0cBsFflvI9P574l3/lpg9f0XUzk8TueNThG3/3wQ/82dcfuqPid3116S7fYnyUzuoPbuH+gu7aAraTfuVPbRdFn7sCNlLR8heOxhaA6K9mwJRf9ReAYJiXTAoXDEqD2FK8GBc7cV0mi/z2X6sFAZwo+w8dyovcbfqigRCtzVB3NYESR8XdafqooPOS7qlCeRmRQA3yv0lie9ft0bg7GHohAQ/s1nHsWT6MpNxjOk0AYSEeyRvxpN9JE2mncCS5c987lkWCy8wlXmanhhXCYT06uOMqH0ZTvZmUO3N1boIbjRFs6C5gi7jOPrs04zmBjBmjb3dblNyrT4aS+klzLmBaFOO0yU/zHDyMYyZp7EUXGAy9wzmjNMYUk+gVx/fUIZUXwypGwNRW/guai8+zUiC268NRKYULwnqbYFIa+MS6dVH0ad6bghE4utYmyy8xvvkrrSF76FL5kKPwlV6DQ+o3CQgGlAdoUd+iO7Yg/TGHqBP7rp2DxQnROF6VVbFH6UsaDvNsYfpTT1OR/IxejNO0Z99lqG88/TlnGWqXs5SexLmmlhMVTKM1TKM1XJ0lbEMV8SgrxLuWrQVcqnuWlepEG6E8iPoK4ySKrUtbVnMdeSy2JPHcl8+Cx2ZTDUmo9fEMlAUjq5ChqlGKcXkHMFIjLjpNULcTbwR6ssPZ7A4WnowHa1QCC6PNSInVlbrimIYyA1DVxTDRLXg3hg1guM0VmfzwF2TgFGjZLImkfnmdGYbU4WCBGtMbr4hldX2HLvR1TGNSio+sDSnSbG8ybokyREyVcfbbSMZa4U2vOnWdOa7cqTyiOnWdOZ7crlrruFr8+28PN3EYl8+t3QV3Jto4OXJRu4aq7k+XMpiT550a2WsTZBqx3WVCgzVKvuHfGtbnG1r3K/nEP12gEh022wjc7bQ87sIRGOaPwDRbxKIZjoezyl6+A7R7ycQ2d4OiUBkW6ZgC0RjXSWS1gHRd2+28c3VZl4dK8KoCeGfxkvsXKJ1ETqHYdZvrjRwf6Faqs0WgejtuQr0pedZ6VDxxnSZBENvzVXyzmK19P6jgEio4K6TdokcXSLx848DRLaRuR8818z3bzXyvZt1fPh8ix0Q/fjFIT66p+WfXzM+lkP00QuDfGe1hZXmOFab4lhp/JhAlB2IMdufsVzhqHo215/F/ABWi85yvegcJpU7g+H76AveRX/IbvpDdq8DItEl6rq0jc6grRIYPS4QSe+f2bKpHgZENSefotTzi+S7P0mu22fJdnuSbLcnyTj8WfJ8vkzNxV2Mpp7ClBXIaPppjJlWtyj9BOPZp2mNcKIxZDeD8R7CHdHHACIx5mYLRPpkLyk68zCXaCMg2sglGoh1pSvCid5IZwZiBCeoP3oNhFqCd9J0SQChhvNbqD/3DA3nt9ActJ324F10he2lM3QP3RFOkjskOE2HJOmUhwUXSHFAAqMhuct6EFIJEu4l3AQAijlIe+QBmkP3U3t5LxXndlJ4aitZPl9F7fEFEg4/SdyBv0G29wkid3yK0G1/QvCW/0XI1j8mZs+nSXZ7kmyvL1N84mlqzuykPdSFrogDdIbuo+3KTkntl4V7tq7g3XSH7KEnbC89Vvjpjlhzh4TbobXa7MHIvQxGCkBkULgykeSBJc1HcleW8wO5XnKB25ogCYTuVl2xc4VsnaE7lZcEOKq8yN3K8/aqOssdzRmeqzjNrbJTXC85Ielm6Ululp6UyhHElrjl3OMsZPtYb4G8sKT5MJ3iI9wBJXsxmeTDZJIP48m+dppM82M6K5C53PMsFAUxlXeWwXhPBpRH6VMdpSfuCIPqY5jz/JksOY+pIIDBVB+G0o4xXnSW682xrDbGCMUIVaFMF19ksTLUJkJ3iYm8M2hTjjNVcB5juh969XHp99AlHmNUfRxjygkH+WJM8V2r67YCkRidqwt6ho6ovdLtnAg/Igg9LhCZU70ZUR2WgMiQ5CFtKGkT3T8WEGmTPRhSugl17xF77IEo/hCDNvXYfXJXwU2K3EtHtDM9ClcGVEJBgghEPSoPulSe1ES5UhbqxHD+BfRlwYxWhDNaGYG+PIzRygiWutJY7EpDXxnDcEUUwxVRDFXEMKyRo61WMqyR01MURVdBBGNNacx05DDRnM5IpZKOvHD6SmToqhMwNahZ7i1ksadAioHNtKRgrlUxWBxJV84VdBUyZtvSmG1LQ1cho68glJGyaEw1SqYakxkuiaEvX7hHGi6JkeJzA0WRtKUHSfc/pkoV+rJYhgsiGcwLx1Aay1RtEpM1ieiKYhjMC0dXJGz5iA/YxiqVFHEToWi8Kl5qhJupE+q0xzUqxjUqxsqVUqOc2Co3bo13iZXM2hIZM42pLHXksNyVy/WBYqZb0zHWJthVZU+1pTPdnsHzY3Xcm2rkrrmGq9pSXplt4a3r/Xx9uYsbugqe02u4bahkpb9Q2mcy1SUyWhMvuEHW31t8oJeiZA41148LQB9XEgg51Gn/Jhwi29HVzYDmD0D0XwtEjnXajkC0GQj9VwHR4w+yCiA031fMfF+xBEIiAIkROQmErFoc0mwoR9CZG9FIsTi7odWRShZHKlnSVrE4UsnKSA0rIzWbR+Y+ARDNDdc8lkPk6AiJ8GPuLNrAGdrEIfrhnW6+d6uDB8v1zLUouNar5p2FWh4s1z8GEDXyzZUGITbnMKz6xnQJLxmyMGuu8IoxjzdnNbw1V8lbc5USDL37mEAkDrWKLtE3xvN5d7aMBwsVdvXbtkD03dWGhwLRB1Yo+s71Gj6408T3bzfzk5d77YBIjM3ZAtEvH1gk/er+NP95f5of3unl9clybvelsdykYKk+lmtNclYaY1lqtAei+fqINSiqi8CUfw59VgCGrNOM5QQymRvATM5p5nJPsZQXwK2Si4JLFO0iwdBvA4jazm3dAIq2SUDUHLiV5oDt1PtvpfbU02h8v0rhkc+Rc/hvyTn8t2S7PUmm25Okuz9Jns+XKfL7RwaUXhgzAzBlBdoAkR/mTD/0KcdoCt1DZ8wBtMneDMa7S41yjwNEtjA0qvZmLOOEVDO8UbmC+J1x2wYtsUXL/oFPaNQaUbnTE72fbisU9UY60x3hRGvILpoubaf+4lbqLmyh4fyaGi9speniNlou75Cicw8DIm3cIckVsr0ZGlEdFkBIqgh2k9qx+hRHaI85THO4C9VXnCg/u4P8k/+I2uMLKF0/Q6zz/yFmz18R8eyfEbrtTwjfaqNt/4vcY39P8amnqDz3LHWXhUhcW4i1Ljt0D21XdtJyeYdUBy6We4hAJO4FdYbuoTN0z4ZA1B/pZAdERuUh5jJ8Wbb+HV8pPMON0ovcqrCHH0cIso3J3dZc4I7mAnc057ijOSfB0B3NGW5XBHKr7BQ3i09ws8SX64U+XM334mq+z5ryfFnO82E+y1MYR007ylSKBxNJ7ownujGR5MFEkicTid5MJB5jIvEYY4nHGUs8jjnpOGPJJxhLPsFE+mmmsgOx5J1nrjiIsZyzTOadpy54D30JnkwXX2Qs7wy6rBP0qz3pV3tiyDnFdPlF5iqvMFZwlumyS6zUR/Fcaxz/NJDG8x3xrNRGMFMSxGT+WczZAbRFu6JLPUF75AG6ZIcYUB5lONEbfZKvHRCZ1IIeBkSjKZ70x7lSfeEpux0iEX4eF4hMKT6YUrzQJ7rb3CQJEtyn9UAkQpEtDK05REKL3EDcYZrDdtMlc5EaHkUgEiNyfXJXOqKdaQrdJcFTX/wR+uKP0KsSyhJ6Ej3pVp+gM+0UxrIwLI1KFtrVdv85JQAAIABJREFUWNqSmGqKZ7xBxXiDionmRCaaE5lsVmOoVTJcKWNAE4uhIRFDQyKDlXJ6S2XoahMxN6YyUqmkvzSWkUolg+VyRuuSsHTmsjpYylxHLlMtGYw1JKGvUrLYlcV0s1pyiAyVClZ6c1npzUVXIaMnL5jB4kjMtSosramYaxIYKIqkvzACQ6VSur0xVcfTlXlZqs2ea0kX7oEKoxnMC8dcoeRqZy4LLRkstGQwplHRlxWC3np3NNGgxlAuZ7RCYQdFhtJYejKvMJQfwWRNIqZSObrCaPqzQuhMC5IidfPN6YzXCOOuYvOdePsyWZfEQlsWS125rPQXMtWSJrXEibXZKyMlrIyU8MJUA/cszdwyVTHdmcVNYyVXtaXM9+cz3Z4hDbCONSShq1QIzXtVSskJkkDACiQioIjOjahHOT2ifleAyA6GKtfvBP1XANEnbZmzjcyt/xp/AKLfJyBa0lbZ6TcJRKLsboge4hBN9VXYxeLMnUWYO4swthfauUKCM7QJEH14t4cf3OrkO6stvLdUz2xjLG9MV/DOQi3fu9XB+1ebhHuh1QYerDbw/lUbrdbx3tVa3rtay4PlNZdIvCe6v1BJX/ZJbg+qeX2qlDdnynl7tlIqWri/UM2DeaGq+/0FGxiyA6JKvrlUybeWq3h/sZy3Z4p51Zgl3RDZliuILtF3rtZLG0SiPrgljLN+eLt9DYqea+S7N2r5zvUavr1ay7/c6+XHL/WtOUSv6PnX18b45dsWfvnONP/x7gz/8a61cvudKX717gS/fNPEt6618MpoAdc7kxjJCWBGE8pSfYwdEC02RDkohoXaSCaLL6HPCkCf6Ycpy5/x7NNMZ59iNsdPiBDlnWYh6wTmODcGQvfSH7pTUl/IDnqvPCtJhCHHyJydzm+x0/pq7q20nd1up9Yz2wQYCthOU6C96k4/Q/WJf6TM6ysUuP0d2Yc+S6ZVGYc/S673l8j2/DzZ3l+kMdiJ8awAJnPPMJbpjznjtKTxrAA6ooRleCEW4ybUaqd4rwMiCYZSPdeVKojtcOOZJ9EmetjtrmgTPaQDctsRStsHvDG1j1SVbUrywhDvgU7pzpD8EL2RzpLTI0bgmi4+S8O5bZIaL2yn8cJ2mi4+S3PQTlou7aLl0i7ar+yRgKgvyokB2X6G5K6MKA6ugyJtnBCjk0YllW4MqzwYVnkypDzKUJwX2qTjdMs9aYxwRXNxN3n+z5Dj9zTRez9N9N5PE7PvCWROf825L/8Rl//h/yFsyx+jcn6CdPe/o+jYP1AduJ36C7tovLyPpuC9tIU525Uh9EauVV73RzpJ0beesN10h+6iO3SXEIWzOkDdobvouLKD9ss76QnbK1Vlj8S6olMI0bjpNF8Wck6yXODPalGgpGvFZ7hVcVGSLQiJuqO5wO3y8zxXdo5bZYHcrjgr6bnyM9wtD5T0XKk/N4qOc6PAV9JqrhfLWVZl+rCc6cN8hhfTqUeYSHJnLOEwo3EHbeJ8bozFezKe4MOY6hjmBF/MCScwJZxgNPEEJrUfRrUfo8knMaT4Yc4IYCL3HBMFFzFmBzKc4kt/sjdDacdolbvSo3JnvCCQ8YJAxvIDJE0Xn2dBc4WV2jDmKi5LtfSixnKFKG2vyp360N1ok73pkx9iSHnEOqzqjT7ZR4Cf1OOYU49jUgtv25WDZPhIGk335v9n772i2zzsbN+z1l0zk8lNMjNOkXuJY9mRJatT7L1TvVkSxQ6wgiQIgr13EOy9owOsYK/qsiy3OHYSJ7ZlJ54034yPHTuTKWfu3IffffjwfQJIypaTSWbmHD/sRQKgQGnphT/u/d/bku1Hy7NPMpC0F5PCG0O6p3Dvk+2PLctPkvNmkHNV9vo6bbFlTpJCgCJLtp8AQCIQ5QS5SKzPtygDMWb5SfX7PQl76U3cx0DyAcEpSvNCn+EjOUDiXlCP7ADN556hPXa3ozDBD112EJb8SKylx5ioi8PenMJcexZzndmMNSYz05XNTFc2tsZUDDWJDFXFYtLIpQFQXb2c4dokestjGKiKR1cvx6BJw6xVYO9QY6hLobPgLNrsY+irk5hszWK2Sy04E5p0Ke4kFiJY61OYaErH3poltbzpy+IEh6cqCV1FPJa6ZGGMU6sQnq9IxFabzJRWwXxHLtPNWejLhL2gKU0Gi+25zDUrGatPk1rclrsLmNZmMq3NlH64tjdlstpbxGpvEfamTGlHaLE9l9WuAmlI1VyeiL1RwbWhCpY61AIoFUYz06Lk4kAJFwdKmG1XMdWSJQHKTGeuUIbQpWaxp4Cl/iLme/JY6i/isqmamxNaXp5r56XZNp6baOTGpJYX7S28MNnMjTENz402cNVSx8pwKdNduYy1CEOzxlq5FIkTG+ikH9gdECYOl9pbBdhbD0R/qCadoGczSQ6Uw5m6E5jcdc31p8CN6MLdzYDqH/z9NZl/sO4GSNaXKPxH125LoLUOgO6kO0Xk7haAJjoETXaqmexUbyhP2ABAYnmCQ58XgDZoQ512lYvuOKx6h/KEzxuZEwsUlswNLFsEkFk1a13kHJVbP8K6vlTBGXycXaH1DtGSqelzbQ1tDj934RC9f72PX1/r5ZdXuvjFpU6mG+N4yVLMu2stnw5El5pdgEiEondXNBIMvbPcwFJHIlON53h9soIfTFX+4UB0oZ73Vuu4tVDDDyaKeGuuUnKIPg2IfnO9ayMQSVDUzm+eb+WtpSp+da2VD2728tErI3z4koEPXjYJUPT6BL//8TT/+vYs//r2rABCb8/w72/b+fe37Xz0ip63lrS8aC7k6kA245WnsFc9y3xDDKstSXcAoiRWWuSsNCWxUHeesZJjWB0NbBP5kUznRTCXL4xHrhQKms0KxJyw/08MRLdhqOf40y5A1HF4Gx2Ht0kFCs1RgqTbIb8HKfW6lwL3b5Ln8U3UnoKKgx4i3/de8gPvp+bwk1iVEdiLjrgA0VTBYSbzDzGS6kdn7B6GU70ld2gzh+izgGhCHcpkXjijyiCphtf5VmK9XH4brgjAmu6LOdVbuBHapCSh88x2Os9sp+O0AD4iBLWd3OYCQSIIOd/bCO7SHmFsVQIj4SZJLGswpfsI9xzZwlG+JTMEY2YIhoxQus97ojm+i/LIbZSEbUUd/CgZ3luI2f0VYp75CnHPfJXYHV8hetuXOPvEXyB75mvkeN1HWfjj1B7civbwNtpOPEP3md30nN2sIEFweJxHUcWtIPHzzV4bjtsjwJLDNdIl7sMkd5dAaKX4kBABrTrOlarjXK05wZWq41yuPMrVmhOSAyRKvBmSAKnqKJcrDnG5IopL5ZFcKQvnSlk4lyuiuFwRxdWKCK5VRkq6WhbOlZIwSWsFgayoRQWzog5mMTeEGWUAU5m+jKZ6YErahz5+L8bE/VjlHoyl+TKW6s9YaiBjaSHY0kOwZjiUFY41KxxLdjhWZQSj6oPY8g8zVnKMKx0pXGhJkIDIkhfGeNFBpsqOMJjug1kdykzFcVYazrFYdwZ7+THGCqOw5oczmhfuAkQTRQeZLj2CMTuI1phdjKT5SPdi5swACYo2AJHkDG0ORFalP4OyfTSe/A5jqkCMGV5Ysv1cYOizgMgZimxZfpKTaUr3wpjhtSkQmVVBLnIGIosyEGNmAPoMPwZTBAeoX+Ym3Aql+6BT+KHP9EeXESBpMNUXbfQu+lK9WdKcx15xmunqM8zWnWNGE8e4RsZcZzYL3bnMdeYw1ZaFuV6GsUEmNYcZ6pIYqowXInJN6Rg0Kejq5YzUyZjqzmW6N4/5gRLm+ouZ7yvG0qiguyiaJuVxuvKfRVeViKFGxnB5HKZqmVQmsB6IJpqEmNtwcQymyiQBWrQKTNXCkOpIeZxUaS3eCOlKYzFVJknPWatk0pDqaI0ATDMtSqnSerI+nSkHCE1pFYw3pEvuw1h9mnRv5LwjJG4FiUC02lsklSQsdqq5MFTKhSFhPFa8p5rtUnPZUMXzoxqumWu4qKtgbbiUFye0vD7fyatzHbww2cwL9hZuTjVzbayB6+MaqSBheaiE6a5cxluzGG1WSO1wVk2aizPkvMW0GRBJ+hMB0J8TiP6Y9/lzAdHnBZUvgOh/PyASoWjRVL/hVkiEoD8WiDbbHFoPPmI0bn2znHOttnN87q6A6BeXOvnllS5+fa2X96/38ZO5ei70KnjdXs2bi41SecI7F1t452LL5wai16fK0JUc5IZexU/maoWChT8AiN5breO91Tp+tlLPW3OV/GCiiLfnq+8IRFJUzgmI1rtEH97s5H++1MGbCxX88moLv7nRLTlEH7xsEqDoVRu/++GUCxD9+zuz/L9vTfHvb9t5/0Y/P5yp5Xl9HlcHsllsimei6jSTladZbor/VCBabZGzrEnAXnEGa95BbOoI4aYmN5RptVAzvJgXyoWSg6zmRzKe4vUnAyLh8XfpOf60i5yBqP3Qd6WInDZiK9oI0R16iDLv+yj2+Bb5B76O2v3r5Hp8E7XnFvJ976fQ/0HyAx6kMPBh+pO8mcg7zGT+EcbUAgyJsiqFXaKOmN1Yc4I+MzJnVQVIZQrOICR+nMwLx5odyEDifnSpXtLNkAhC4vijc5W2IdlTgqCBuL0uIOQs6a7mzE4X9ZzdtWnxwEDsfkHx+1w0mLifoUR3hmUe6JO9Mab6Y0jzZyTZn8FkP/qTfOmK9ab1jBuNJ/aS7/9tstzvJ3nP10nZ+01ke75O7M6vcua7f8XJrf8X5576K2S7/xalz/2Uhn2H2iPbaT65i/aze+k8u5vuM7vpPbOH/rN76T+3W9JA9B7pJmg4bp8EPiL0rB9NNcrcpPFUsTpb2A3yZixDqJ4WHKEoLlUc42r1KUE1JySJcHQnV+ha7Umu1pzgQvlhlosimFUHYs/2YirLE3u2F9NKb2ZVvszn+rOQJ0TfVguCuVAcJmmtMISV/CAWcv2ZU/oxlx3AfE4g8zmBzOYEM50dyJTCn9FUL4yJ+6UIoCHxAOZkL8xyH8xyP8xyP0zJfpjSgjCnB2PJDMOSGcaY+iBzFc9ytUXOi31ZXOtM5VKrnNmaZzHlRdCX6slgug+GrADMqhCWak4zX3WSmbJjTBQdxJIbiiErAJ3CD1NO8AYgsqnDmC0/zlh+JB1xe2g/v0saEjVnB2HJEjSuCmNCHc5UriDnXw5MqEOZyF8ndTDmTB+aT29lSL4fq9Ifk8J7Uwj6NCAaUwYwoQqSXCLp1i3DS4KszwNEFmUwBoU/unRf+pIO0CM7QH+yF0NpfoxkBmLMCcWYEy7JpIpgJDuE8dLjQqFNezqrraksNqcwo5UxoZUz057JTFcO0x3CAKquKhFdVaJwe9KahaFOLgGRePcy2ZHDTLeaxYEilodKWBwoYq6vgMmOHCzadEZqHBBVK5duXPTVSVKb22ZANNOWjb0pE1NlEsPFMVhr5NIPwsaqJAaLz0uRuJkWJeYqGYOF0QwWRksAZW9UYCyLZyDvDIZSoXZ7rk3FTIsSa40cS0USE3XCRtBSVx5TWgWjdSnSLdFMi5Lp5iwpDjWhyWCmRclMi5IJTYZQqb1uFFaEk/HmTMkZuqSv5OZYI68tdvPSdCs3xjRcMdfww8UerplrWBos5qKhkivmGi4aKlkaLGaurwB7pwpbUwYjNUkMVsShr05yKUcQQUOKda27DVoflbtTZO4PBaI7fb/1IHS3NdifF4j+3ID0BRC5ApG9LRd7W+4GEJLkACFRnxmR+yOBaEM8bt3Q6n8WEIlaX5u9GQhtNtB6N0C03hESI3HrYUeEofXFCneCpE/dIXrvQju/vNLF+9f7+IcbA7x/vY/pxjhuGvL5+ZUufnqhjXfXBBi6daGJn15o+VxA9OZCLRP1z7LUIeNH01W8OV/PLcf90HogctZGIBKgSIjO1fPqaD5vzlbw7lLDpkAk3g85R+ZEfXCjhw9vdvPRC1188EInv7rWzK2lWj642cuHLw7y0StGPnzJAUSvWB0u0ZQLEP3bTwQgeu9SB69PVvGCqYDnR9SstcsZrzyFqeAgC5pYBwzdwSFqkbPUmMBsdTSjRcex5UYxmhvBhCqMqZwQZlTBLOSGsVIYwYXCQ8xmBUowNHhmmwsM/XFA9JQAQ05A1HtyBz3Hn5buhtoPfZfWqK00RT1BY/gTaMK+gybsO9QFPya5Q4We3xLcIfdvkuvhkPe9FAU8TH7Ag6i876Xp9E7MWcIPkqOqKBcgmsw/hE0VStOzTzOc6olFGegCRIZMbwyZ3thyAz8TiMTPxXHVvoR9WBXCzZC4vWJM80af7IlO7i5oEzdIhJ/NoKjn3DMu4LO+dU2USzV1vBsD8W7CLpBDA4keDCR6MJjkiTEtiL5EH7SndlEV9V3Kwp4k3//bpLvdi2zXPch2CErY8XfEPf0Vzm/7v4nd8RWS9vwt8n33UBK2laqo79J4YjftZ/fTE+tOf6wH/XEH6I9xYyB6nwsICdoplSMMxe5lJH6/5PqIUOQMQia5u7R3ZEjajznZg7EMH6aUgSzkR7FacpTLlcclCLpSdXJTILpac0KCIBGQnF+7XHmUC+WHWSoMZ0YVyJTSnymlLzM5fo7ig9taUAt7QLMqxzhqjp80kmrP8mM83YvxdC/GMnyYzAqSNK4IYFwRgDXVB12Cm/T/KJRneKCXeaOXeaNzaCTZH11KAMa0IAwZwaw1xLFaH8ti7XnsZacYLT6KveI0S5rzrGpisBVESkA0X3WSsfxITDnBDKULtdA9sgMMpnpLQGRTh2FThzGaJ7hFltxQCZ765O5oTj7FYLIn5uwgrDkhWLODMWcGMKoM+dxAJNRu+1AZ+cDtiuxPgaE7AZGzS2RM80SX7IYxwwtdmod0RyS6uqacQEw5gXcEIlNOsASIg6m+9CR50CP3ZjA9gJHsEAyqKIy5BzGoBY2VnmZZK2O1NRV7bQwr7RksNKUyUZeAtSoec20C49o0JlsVTHcoGSyLleJYuqpEhqsTGaqMx1AnZ6JdyWRHDnN9Bcz1FbA0WCxt3Yy3ZmFuTENfK8PUkIKtKUMqD5hqE0BLHGYVI3NiU5y5Ro6tIYVx7W3nx1SZxIRG2K2Z68hlqiULY1USpsokppuzWOxUM6HJwFSZJMXr5tpULHWomaxPx1gWj6UiSWomEx0gfUksozXJzLWpWOsvlqJyYnRurb+Y2VZHHXeNnPHGDBZ7CljsKWBCvBFyaoWb78ljVJsh/Ht78jY4Q2IETozB3Rxr5OWpFp4fb5RgaFVXznx/IbM9eRjq5Bjq5BjrkwVHztHcJzpPmxUkfAFEXwDRF0D0XxOIlgwNLroTCN1xj2gTR0jUnRrkxBa59TXbm1Vwr98j+kwg+vXlLv6fq7385lof/3C9nw+fH+T5ETUz2njenNfw7loLt1aaubWq5d01AYh+eqFFAqKfXWhySMO7q/W8s9zAraV6Se+tNvKKJZ/RqlM8r1Nxa6GBdxY1vLOo4dZCg/R4Axg52uo2uyV6b7WBH06W8MZ0mTTSur5+27llbrPo3Ecv9PDbF3v58GYnH73Qxc9W6nl7vpYPbvbz0UsGPnrZzIcvmfjoezY+eW2Cf35jiv/11iz/9vYc/35rnn95Y4L3bwzy7kozr46W8bIpn5v6XC50JDNdf47h3FAma06x1JKwDoiSJCBaapYzr0lktjaWybJTWPMOYlUKkZdJZSjTyhAWcsNYLojkUskhrlceZ0x2AHP8HvpPbmXg1FMMntkubRINntlO/7NP03dqm6Tek09tqttA5Hoz1HXiabpO7KDrxA46jj5N+xGhOKH54G0Yagh/kvqwrdSFPkFV0GOU+T5Isff9FHrci9pdACK15xbUnlvI9b6XAr8HKPR/ELXPfdQdfpKpvCOMq6IYdwCRveiIpOniw3TE7KYrfrdUrCACkS5DOK625QZKuyZjqmDGc4KZUIVgV4dLEiuzxfrsnphdGNO8pTic6AQNJ+yXShL6Y3YzEL1LKg7oPfuM1Kq2vkxAdFOcK6eH4twYjj8gaSjOTXKG+mKE1rbBBA8GE24D0JDMiwGZDwMyH1rP7qH2yDYKQx4ly2sLKXvv2bAPFL/tK8Rv+wpJ2/+GbI/7KAp6nMrIp2g4tpPGE7tpO7OPznNudMe4Ob7nfunv0B+zl4HoPcLIr0ODjmrs4bg96BL3Sa6P+FF0iEQIEsHImuYlaVzhx3JRlKMl7gzPN5zlRv0ZrtWc5nLlcS5VHONC+VEulB/lUsURLpQf5nLlUQl4xDsi8aPza8tFEczlhUi7PzOqQKkGezY3mPn8UFaKo5jI8sWeG8hoph82hc9tOYZGrem+0m6UOcMfqyJA+mjLDGIsO4QJVRiGNH+aT22jJ2433TF76EtwZyTZl5FUP4cCmC46zkpdDNMlJ7DmHcSijmK86Cizlc+yoo3nRo+C57pSWa6PxpIbij7Tn8XqE4wXRqDP9EWf6Ysh209QVgCGrABMOcGYcoKl/SBnKBLviMYLohiQe6A5+RQDcg8BitYBkV0d6QJEolO6AYgcshdH0Hj6CXoSdruMpkrjqevdoGxXOb82mu2PMc2TwUThLmnYAUbmTJ8NQLSZjMoAdNkB6LKDMKnC0GWF0JfiR0eSN70ZQYyVnsZSfJrp2gTmtHLsdQkstypYblWw1CZopOgMxvLzjNYnMdGUjqVORn/JefqKo9FXJ2FrTEdXlUhn3mm0mYcZqozH3qlieaiEWcdezlJ/EUv9Rcx05kp124YameRmiI6GoUaGvjJR2gmy1CVL7o9Ycy22wZmrZJgqkzBXyRitS5G2gMbq05htzWGmRSg9EO+BnCHHXCUTNoeas1hoU2FvVAgDqbUpkvsjuj3inxmrT2O6OYvV3iLm2oSyhtl2FSt9Raz0FWFvFSBusjWLCyPlXDZUsTxQLLS6tWbx3GgD12z1rOrKWdWVc8lYxXOjDby5NsBrsx1ct9SxMljC92bbeWm6VQIi8SZoplstQaShTs5ITRIjNUnoa2UY65MxNaRg0QpbQiIMOQORCCx/KhD6PxeIXIFiqjHrc2l9KcR6IFmvPzUQ3Ql47nZodX1U7k5AJEbl7nZ49U8HRFWfqs8ColVdnYv+2FKFO4HQZlE6sX5bquDeBIhEV2j94KqoJX2ji+5mh+jTxlrtg3Uu+h+/udaHs96/0s3PlptZak/mJUuxAEMrzby90ihBkbND9FlA9LMVDT+ermS5XcZSWxI/nq52AaK35+u5tdDAu0uNLroTEIm6tVDjqOCu4t2lBpcR159faOaXl1o3VG+LcOQMRL99qZuPX+7l/autvDVXza+vdfPhi8Id0acB0T//aJz3bwxya1HLy9YSXjCouTGSw8XOFJZaEjAVHcRSepj5xtiNQNQiZ6UlhaVmOQuNSczVxWOvOIMt/yhWZRijyhDGskOYygljNjecpfwILhRFcaX0MEs5wYyc244+egfdRx+n58ST9J3axuCZ7Qye2b4BgtY7QuudIakw4chTtB99io6jT0sgJN0LOWBIG7GVhvAnJdWHbaUy4FFKfR6gyPM+Cty3oD7gkOcW8rzuRe1zH/m+91Pg9wAFfg9QFvIIg4nejGZHMJF7cAMQzZUdw6DwR3v6KYZTPTFm+TmgSHCI9Aov9AovJgvCpBsiEXycgWhCFSI1yM0URDKU5Maw7IAwhprsyUiim0ssrjd6pwsoiHKGIRGInB0VETacQWg4/gAjie6MJLqjS/JgOMmL4SQvBpM8BRBK9EaXEoA+PYT2aDcqDz9FftDD5Pg+QJbXFpLd7iFh59cE7fgb4rd/jdgnv8z5rX9J/LYvk+N1HzWHn6bl1F40x3bQePwZmk8+Q8eze+iOFuCrL8ZNAKA4V4mRMEG3yw+cnR/nx0aZG7rEfVKZgiFpP6Pp3kznBAmbPI4NodWSw1yuPM61mtNcr3uWazWnuVJ1ksuVx7lQfpSV4kMsFUYynx8qjZtOZvsxrvBhRhXIpYojLq7QWtkh1soOsVwUwVJhuLQLNJsXwrQ62KFQ5vLDsWZ40332aWyZAQ73zx9zhj+mDH/MmQGSjOl+GNJ80aX6CK9lBwlbPbnCdo8lOxRjZhAdMXvpiNlNR8xuhlN86U/2wqQMZanmDM+1pTBZcpyhjEAG0wOw5h1kVRPHc53pXGtPYbbmLCPZIYxkBjJTcZK5yhMYsgIYSvdiMM3zM4HIrArBrApxcYrEcoXp0iNYc0JoPPVd9Bl+jKT5YM0OlmJzYzmhdw1EkwVhTBWFM5YXjCHTm+azT2HI9GY8N+iPBqKhpH0Y0j0Zku+XoMjiiLqaswMwKgNcQUglSJcd4BhPDWIwO5ih7HAGMkMwqA9jr43hYlcWSy0ZrHbmsNCSyWhtIjPN6ZKmmxUMl0RjqZMx36XiwlAx0x0q9NVJ9BVHM1weJ937mOuSGdVmMN2Vy+JAEfP9hUx25EgtZwu9BSz2FUpQJB76WzVpmOuS0VUl0l9ynsHi85iqZdhblcx3qTFXyRgoOIu+MpHZdhVLXXnYmzIxViQyVHRecoCmm7MkABLvfET40ZfFMVwcI8HTaF0KpkrBPbJVy4VInKNiW3x+rD6NKa2CuTaVNMYqNszNtCgZ06RLDXEiDIw1KZjpzGVNX8EVcw0XTFWMtyux96i5NtbAC/YWoRBhtIGLhkouGau4YWvghq2Ba+YarhiruWyq5qKhUooUindBYl25KNEZkkCoSdgMcq7NdnaHvgCiL4DoCyD6rw9Ed3KC7haINitK2AxwPi8QrY/N3TUQvX+9D2f94lInH9wc5AVTAUvtyfxwtpp315qkIdVbq5rbMOQCRE0b4nLvLDfwzmI9P7/QzMtmNbbKY7xkzHMBoLdma3l7vp53lhtd9O6KhnfvAESiS/TGdBk/mirn1kKdS2zu04BovUP08cu9/O57/XzwfBc/nq7k3RUt//OFIT50uEQffc/CJ6+POYBomn97e4b/7905/unEhZAPAAAgAElEQVSHY7x/o58fz9bxgqmAGyM5XOlXcHUgk+V2Gfa6Z9HlhzNZ/SxLLQlOTpErEC02yVjQJDJbHcNE0QksqkhGHS6RXRXOTE4osznBLOWHcaEoimsVRzHGCW1zXccelyqze048KQGQc1FCx/EnXHXsSTqOPUn70a20H91K25EnaTvyJC2HttJ06Ds0HdqKNuoJSZrI7zjJFYjqQp+gLOARirzvJ9/zXvI8tpDnfh9qj/vI87yffO8HyPd9kAK/hyj0f5BC/wcp8HuA+sPbGM2OYCrvCPbCY4JEICo9gb3oEK0xz9AeuxN9ho+jgUq4HzJkejOc6s6oOohRdRDjubc1mRfKdF6ECxCZM3yxZQbcjseJ+0EOEHIGn4HoXQyc3emi/rPbBUXvoD96h+QOiVAhgsZg4n4GE2+D0VCiu3AblOTFkMyLIYcL1J/kTXu0G9VHvktR6OOo/B4k3eObJO7+qgRBsTu/SvSOLxOz/cuc/+5fItv9NXJ976Mk9DFaTu+k5fQOWk7voPHENppPPE3HmV10R++lO3qvS+RrKH5j8YH4+WYRuPUSboI8Mcnd0SXuYyh2NxOZgczkhLJceIi10mOslR5hrVRwdoSbIAGCRMfHGW7Wyg6xWnrQRWtlUVyqOMSV6qNcrjrMSulBFosjWCyOYKEonIWicOYLw5gvDGOuIJTZvDDseaGS5ooOYkzzpvnkkwzK3DBl+GPKCBQa+RSBGDODJBkUgegzAiS3R5cRwHC6cKRvyArCmB3CeMEhdBkBtJzfSUfcHgZSvLEVHGSq9ATm3EiGFUEMKAKx5B9kuTGOa+1y7OUnMOeGY82PZKbiJKuaGJ7rSuWFvjSea09iuvQIfanujGT5bgpExuwgCYZEh8iSGyrB0HhBFBNFB5ksFloozdlBNJ/ZgTEzAEtWEKPKECeX6DYEuaggzEVTReESENmLI2iP2U5Pwm4m1MGMqQIlfRocCfJjNEeQVemLOcsLY4YHA0m7GUrey7BsP8Y0T2xZfliyhe0vc3aAIx4XiDEnGL1K0LAqiCFlCEM5EejyDqLPP4K19BQzmiRWOhUst2ey1JbFcmcu863Z2GpljGtSGdekMqZJxVovx1KXjK0xHXt7Dgu9BUy1KTHWyjFWCdG5UW0a9vZslvoLuDBSytpwKTOdudJ9jOj+iGBkb8/BqkmTIGqht4DpDhVjTQrMdckYq27fDc115DKlVQhAUxrLhFNDnLU+BX1lIqN1Kcx35ErDpmKkbkyTjr1VuOMR4UmEIvEOSFcai6E0TmqZW+pQYy5PxFKRxFhtCvMtOSx15THdnMVoXYp0j7TSU8hMWw7jjRkYamRYtOlS7fRYSybWFgXj7Uqm+wtY0pdz0VrDmrmKqxMabk418+aVEd68NMzz4428aBficFctdVwyVrE8VMJMtxqLNn0DAIlOkLkxDYs23QWEpOHUdTtC60Hns0oOvgCiPw6I1gPO3cgZQP5cQHSn9//vAkTTDs32lbjozw1E66Nx/9FAtB6A1jfQ3QmInN0g55ug27BTz7y+fkNE708ORL+80sXP1tr4zXP9LLUn85wxl1urWm6taiUgcr4b+iwgurVQx9+vNfHuUgPjNadY7Uzmx9PVEhC9PV/PW7O1UtHC7U2iOwORqLfmKnnDXsHb87XcWhAa524PtH46EAk3RD188soAv391gA9vdvPOYj0/mavl19d6+fAFPb/9nonfvuIAoh9PuADR739g5VfXe/mRvYbn9XlcH8zicl8GV/oVLLUJe0Pm4kOYi4+woI1jQRt3u2BBvB9yAqK5unjsZc8yqj6IJduxIaIMZSJb+C38fK4ARVdKD7OYGyLdC4k7Qh1Hv+Oi9sOP0374cVoOP+ak7wg6tJXmg99xAJAg7cHHaYh4nPrwb1Mb+gh1YY9RF/YYDRHC885AVB+2lfqwrVSHPu4CRGrPLag9Ph2ICv0fpDjoEXQpAY7I3FEXIBKhaDQvnIbTTzKQfABjlh+23ECXOyJdhicT6mAm80IlILLnhUowNKYMwqrww5DidftOyBGRk1whJ8en/9xOhs7vljRwdif9Z54Rtp3uAETOzstgogOKnG6D+hLc6Y07QFecO50xbnTEupMf9DBKn/tJdrsH2d6/Qbb370ja87fEbP8y0du+xPmn/5qY7V926EuUhH+bysNbaTy5g9azu2g/t5PO6F10x+yhJ2YP3dG76Tq3i+7o3dIOkFjtPZywF13iHnSJezAk7cWQtBejbB9G2T5McjdMcjeMMlethyIxEjedE8RsbijXas5wueIka6XHuFJ1kitVJ7lUceyOACQ+Fj+KILRSHCWoJOK2iqNYKAp3gI/gBNlzA50UzJQ6mAlVEFNq4fPZ4oNMF0TSE7ebzuhd6NL8pdFSfUYAhswQQVlB6BXB6DKCGE4PZCgtQKpoHis8xHJ9NNfa5VxoimO++ll6k70YyQxkvOgwI5mBdMu8aI93x6KOYrLkOJMlxzHnRjKU4c940WGW66O50BTHxeYELjTFsVB7msnSwxLYdCTtpTflADqFz10BkRiXc26bmyg6yFzZMexFhxiQezAg98CY7ie5Q9bs2/d0dwtEIhSNqoNoj9mOSSG4RJsBkQhFLndFOa5AZMzwwJLtQ1/iLvQpbgzL9mNI9cCa6SOUmWQLxQkWZbADhkIZyQ1lODeUEXUEpsKjWMtOM14dg7UymmlNEkttCuzaZHSl59CVnmesIQV7Uwa2hhQsdTLM9YKsmhQJakYq4+kvOY++OgldVSKTzRlcHiljdaCQtcEiLgwVc3G4VLrdMVYJcbqxJqFEwFgrF+ChIQVDjQxdVSLGWrm03zKmSRfgqyHNBWomNBnCnVBVEqZqIermUlTQkM5SV54QY9NkYKqWSQOss+0q5tpUUpzOuXrb3pQp7AjVJDOtzWS1q4C17kIsFYJrZG9UsOAYSHV+j9nWHK7qq7iqr2JlsESCoKnuXOYHi7D3qLG1ZjLWmcOyoYIXFtp5cbGDeX0pCyMl/OTyMNfGhFa4NX0Fl4xVLA4UMdqskCJwhjo5+loZgxVxDFcnusTiRBhyhqAvgOi/LxCtB5AvgOgLILobZ0jUbRBqcGhjNG59ScKfFYh+/VwfLrrWy88vdvDzqx18f7KMS/0Z/Gi6irdXGqTShJ+uNUoQ9NN1+0M/W9Hw7lKDpHcWNfxsWctPV5u4PpKDofgwP56ulooVbi1peHO+XipbWD/U6jz4+t6q6/d6a7GON2Yq+fFsFT+ereKd5Qbeu9jMzy+18IvLrfziciu/vNLGr6938P5zXbz/nGvT3Ecv9PHxS/387nuD/PbFXn5xsYXvj5bw0c0hPnxxhN99z8xHrxj55PsW/umHY/zbmxNS7fbHrxp571IHr01UcEOn5vpgFlf6FVzuy2C5XQCf8cpTwi6RJoY5TRxr7SksNSe5aKVJzlJjEvMNccxUnWOy6JgQ38kKwpYZxHhWIJNZAcyoglnME+JzywWRDEY/Q7nfPTRHPow24iFJzRGPog1/hMYIQZrwh9GEP0x9xMPUhz9KXdgj1IYKqg59hJrwxyRVhz5CZfAjlAU8REXQw1QGP0J16GPUhD1OfeQT1IZ/h9rwrZKqw5+gLOjbFPo+RL73A+R53i8BUa7X/ai9H6DA5zYQ5QcIMFQZ/gS9CZ6MqqKYzBdcosmiI5Jmy09iLzlMc/R2OuJ2Ycj2YyI/FHO2n1Tlq0vzYDwnkAlVkMseyniWP9YMYfDUkOyOIdmdkcR9jCQ66q5j9wpRN6c7oKHYvehi96GP248p3g19zD5GoncydFYYvB04t4OB88/QF/MM/bE7GYjbLbxX0j70yZ6Y0n2chi2DMaT5M5DoQdPpndQcfpKisMdQ+d+PwmsLqQe+jnzfPRIIxe74Cuee+iue3fpXxDz9FRJ2fo1srwcojXiC+hPPUHtsG81ndtIRs5vO2D10x+6iJ+a2nAdRB+J2o0vcJzW/CYAjyJxyAHPKASyp7tJj4TV3l5IEk9wTa6oP44oAppUhwhZWueD+XCg/ymrJYVZLDrNWKsCPeAPkDEKrpZGslkayVha1QStlkSyVRrBYHMZKWSSLxRFMq4OZUgVgzw1kShXEpDJQkhjNEv+PxXsxsVZ6Kj+CqfwIRtK8aIveSW+CO8Mpvgyl+TGU5sdwuhBt60/1py/Fj8G0IIbSg7HmHWa25iyX25O51Cpnof4co8WH0StDGEz3oy9VOOTvS/GjNXY/ttwo7MXHmSg8jDknDIsqnLmKU6zWn2e+UhhQHc2LxKwKkYoBzKoQxgsjGC+MwKgUYnM6hY8EQ0alAEPOQCRG5UQQGi+IkhwiQZHMVR5jND+U9vPPSLFSmyoYizKQMVXwp94MbQZGkwVhjOUF05u0h8EUNyGKqg7Clhu4wS2yKn3vKEu2jzTIOpS0D12yGzrZfkwpHljTBafWrAjCnBWCRR2FrfAIpqLDDOVFYCg5xow2kYXWNGa1KUzUJzFaG898ZyZr/fnMdymx1CUyXHYeS52M2Q4l8z256KsTGK6OR1+biEWbyqg2w1GYEM9wRQwzbdnMdii5MFTM5ZEyoX67XclMSxbTzUIttbEiEUN5vLQhZK0XgEa8DxpvzMDWkMZIueD8iJAy05YjNcSNlMdhrEpivCGd6eYs6X3FjSGxsEB8bxGqbA1pEliNN2ZIVdlinG60JpnJ+nRpX2ham4m9UcG0NpO5ZiW2arlUwT3fkiNF5KabHaOfrUoWuvOY78ljsiOH8dYsxloyuWqr56qtnmVDBQsjJayZq7gx08LNuTauTjWyYChnUVfK0kgpC0PFTHflYtGmS9E352IEEX6cJdZoS9G4lsxN9VmRuD+3/txA9McC02cNv/6p9ZmRNs1GCLobIPos0PpDgWi8VekisV77ds123qfqboHI3i1o2gmG7gqI+itctDBY6aLFoSoXLQ1Xu2hlpJaVkY0AJJYjbASaP1afD4jWf70YfVvQadap3kUiAK1//k5Ru7sHpHoXbQpEv7zSxd9faefNxQYm6s9KQPT3V1o3ANDdANG7S428u6LltYkyRqtOcWMkhzdmqiVX6K2FBgmIhLjc3QGRCEWvjhXxk/lq3lqsE1yli82fCUQiFP32xV4+eWWAT14Z4B+e6+adRQ1vz9fzj9838fHLDpfoeyb+8XUz//LGGP/rrWn+9c0pPnxZx62VZl6yFHN9JJfnhrK50q/gYncqq53JrLQmMVVzBlvZcSarn2W67rwAQC3yDUC0rJWxoIln3tFUZcuNwpgZJMRgsoQfCicdtxpz6jBWCqOwyj2oC72PKr9vUOX3DaoDvinIf4ugwHupDryXqoAtVAVsoSLgPsr976XE716KfbdQ4ne/Q8JzpQH3U+r/oPR8qf+DlAU8RGXwI1SFPEp16GOCwp9wUVnI4xT6P0y+74MCBG0CRIW+t4GoKOBhykO/TWeMG7acSMbUB5nMP+ICRNOlx5gsPsRwhjfaM9913BEJLVjmTB+smT6YM7wxZ3i7fG5J88KU4oFOtp+RxH0MJ+yVPkqK2+ciXYIbhsQDmJLcMcS7YU44gDF2P7rzuxk6v5MRBzANxe9jOGE/I4lu6JIOoJO7o0/2xJDigyHFB53ck+EkL3rjPGg6sYOy8MfJD3iQbO8tZLh/k2S3e0jc/VXOP/3XRG/7kuQCJez8GmkHvoXS9yEKgh6n4uDTaE/vpfnsPjQntqM9vV2Aobhd9MTtvg1CsbvpixUgaCBut/RvXe/yOIOQNc0Da5oHllR3Sc7lCGMZPszkhLJUcJDVkqNcKDvuVIpweEPcbXNFrlM4q6XhrJSEsVwcxkJRKPOFIcwVBDNXINwC2RRemNPcsSm8pDKE0Uw/SbYsP6eI1u3dqTFVMOO5IUzmhWNRBtKb6Ebbud30JXkwmOrLQIo3fSl+9Kf605vqR3eKD9aCo8zXnmepIZ7xkpOY8qIYUATSm+qNUR3OsCKAxbpzzFWdoUfuTUvMPsaLjmJShguuUqovk0VHuFB3nrXaaGZKBBAyZInRvABJZlUIYwXhTBRFYskNRqfwuSsgGs0LZ7wgyiUuJ0bmxgrCmSk/wnhhBP3JB+hL2o9FGSgNGUuNi58TiCbyQ9FleNIv3+dSXLIZEFmyfSQJMOSPVSkMulozhQp7fbKn5MYOxe/DlOKFKc0PfXoQuqxwDKooDAWH6VaGYK05x0JHKosdGUw3pWDXpjKuScamkTOuTcHepmC8JQ1roxyrJgVLgxxbYyqWBjn62kQMdUnYmtKwdyqZ78ljrEnBQGk07bnHmWhKZ7ZDyXJvPos9eVhrkqSonb0pQ3JSxIIDEVrMNXJM1TKs9SlMtWQx265isjkTXWmsdJsz72iHM9fI0VcmYq6RM6VVsNipZq5NJTlF1voUZttVLPYUCMULjhKGyeZMZtpyhLHT+hTh+9XIGa1LkYoRROCZqEtjrlnJTFMWozXJ6EtiMZbFS0OrVse/wVabLJUsiHs9482ZEpjM9uQx31/IcxONvDLfwRsXBrg508qVsQZu2Jt5frqFS7Y6FnWlzAwUMt2bx2SXUJVtakjZEIUT5RyJc47F3QmEvgCiL4DoCyD63x+INgDQOodnPRCJj8Wv/bMD0S9v9CFKhKJfXe/lvUtt/PxqB6vdcm7olby90sDPLmklh+jTgMhFy1oBilYEl+hCVwrTmvO8Olbi6hItNvDmYgNvLWmkAodbq58NRO9dbOYlaz6vT5Xx1mKd0Gz3KUAkwpAERc938ckrA/zue4N8/NIgv7newyuWQj5+ZYSPX9bz8atGPnpFzyevmfinH9r4l5+M888/HuODF4d4a0nL84Zcrg1n89xQNpf7MrjYncrF7lTW2uUsNsUzWf0shsKD2GujWdAmbOIQCVpqTGCxPo7F2vOMFxxBnxmILt0XS1YA4znBjCmDsKtCmVEFs1wUxXR2IC2HH6PC/xsuqvL7FlV+91LhUJnftyQV+32TIp9vke+9hQLfe11U6HcfhX73Uez3IMV+D1IS8DAlAQ9TGvgIZUGPUhHybSpCvk1V6ONUhD1OZfgTVDqAqCjgUQr8HiLf90HU3g+gdorKFfs9TIn/oxQHPUJR0CPk+95LUeCDtJ3ZgyUzjFFVFBN5rsUKk/mHhEHKskO0Re9gONVTcoZsWX4CCGV4Y0rxQC/fJ0mIhe2X7mZG4vfehiLZfgcouUlQY0g8gFHmjknuiUnmjTHBA13sPkZi9qKP2y/BkiHRA12SByOJ7gwlegpNcfFeDMR50h3jRtuZPTQef4bag09REvRtVN73o3D7Bhn7v07ynr8haddXSdz5FeJ3/DVxT3+JxJ1fIc3t62R5bUHt/xClEU9Qe+wZ6k/sovWMG/kBD6L2uxfNiW10nd9Ld8weuuJ30xu/V4Agx4ZRvyMap5Pt3xB5s6R4YknxlGBnNN3bBX5G070Zy/BhItOfyawAqRxhuSjK4f4clbRaepDlogiWiyI2xtzWqyySlbJwFyfIGYKco3DT6mDGVf4Y09zRJe/DmObuMu5pSvfCnOEt/d9bsoXIlTUnCJsq2OGKBDORH8lkQRQjaT5oz+ygM95NgCGHy2PLP8x05bMsNcSyWB/HbHU0xtyDdMp86E8PYCgrmPHSo6w1xbFYd47ZylOYVBF0JXnSn+qPPjuM3mQfLKpIpkuPsVB+iqmCw+jS/F0ASLzpEe9kzNkB2NQh2EsOSi6Rc1xOBCLnhjnnu6H1MCQ6RPaSg0wWR2HI9mMg+QCGTF8JiKyqAGy5gXcNROtdooHk/fTL97m4RCIYCUDk7zLgOprt73BGhVFjW4YfljRBQ3Fu9JzdRV/sXiHalx2KLTcKa8FRbGWnsVadZa5VzlJ3JrPtaZhrYhmtT2Bck8xEUzqj2jSMdUmMVMair07ApJFjqEuip+QsvaXnGKqKxd6pZKZHxXx/PrO9ucz35DLWnC4Bkbk2SXKJJpszMFcnukhsdRMLDUzVMmk7SNSYJp3x5mwmtK5FCPam2wOhY5p0TNVCCcJcm4rFTrVUbW2tT2GqTclslxp7e44U6xt33B3NtqsYb8yQdotsDWkChLXmMKHJQFcai7EiUXrf8YZ09GVxDBScZbwhXbpJEv8OY5p0ZtpymO8RnKGpNiXTXbksDRbzwmQz12z1XDJW8f35Tn58cYibU81cMFVxwVTFqr6C+cEiJjpzsLVmYm5Kx9yYtsH9EcHn8wLQ/2lA5Bx7+0MicH9qIPqsmurPrLH+MwGR7Q767wJE9l5B030lLvrPBiIxCnfnSNyfFoiWDdrNteHrHfXfG4BovQQQulNZw4ZY3oiGuRENM8MNG4FIhKJfXe/l51c7+Psr7fx0rZGF9gR+MFPGD+ylvLPcIN33bAZH64Ho3aVGoVVuWajVfn2slPGaZ3lep+IHU5UbgMgZhu4WiN6YqeSmUSUBkfj8ZwHRb6538cHzXVJs7nevDPPxS8P8cLKCX1xu56OXhvn4VaOk3//Ayj+9Mcrvf2Dl18/18aPZOm7oVVwfyeHqQCYXulJY7UzmQlcKFzoEl2hBG4cuL5LJ6rPMaeJYbErcFIiWtYksNSawUHeeqdITmJShDGf4os/wY9TxW/HxnGAmlYEsFUYymxNM7+ltVAd9iwr/b1Dudw/lft+g0udTgMh3C0U+97oAkQhCdwIiUWVBjwoKeYzy0G9TESaA0acBUaGvKxAVBz1Crve3KAy4n5bTOzGmBTGmjHRE5w45arePMpEfyURRJDOlh7DmBNEbL9T4io6QJc0Lc6on5mQPjLJ90n3MSMJuqSpajI7pEvehk+1HL3cTIjxJB9AlHUAvc5fa5nQJbhiTPNEluDMQvYfBmN0CDMm9MSX7YJD7ok/2RS/3F0oNTu2m5dRumk/uof7wdspDv0Ou1/0o9n2d1D33kLrnHlJ2/x3ynX+D7JmvkbD9r4l/+kvEP/2X5HhtoTDwYaoPPUXtse3UHN1G7bFtNJ5+hrZze9Gc2E5p2KNUHXyc9nO76Tq/m564vfTG75UcIrHAYSB+H3q5G+ZUTwmA1oOQs5xfF4FoNjeUhYIISfN54cznhTseh7FUGM5SYSjLxWGbSgQh0RFaKg1jsVjQfGGYCwBNqQKYzPGXYnBTqiAmVEHSfo0xzZORVHeGk93QpXmgS/XCkOaNIc0bk8IXk8JX+KE/JwSbKhRrTggWZTCjuWFM5EdiUQbTen4PLdG76U32YlgRIN37WAsOY8iNoEvuS3uiF31pgZjUhxgvPY694jS2okPolSGYVGFMlhzFXnaKyZLjGHPC6Uvxk6q1LapwoXlO5okuTWixM2UIYGTODMDmkAhF1pwgJoujJJfIqAxgOMMbozJAgKLsIKlZzrluWwQiUZPFhxyKYrI4SoIia04QXfG7paICcZ9rVB30uYFoIj8UY5YPfbK96DI8JbiyOBwgUSKc2hwO9mhWsCBFELaMAKxpgVhSA9An+9J1fi8Dci9G1QeZqTjNdPU5phvimWuWsdilYKk7k6nWVMa1ciaaUhlrkGNtSGK8JYPpDiX9JefozDtJT8lZIRLXnI5JI2e0OZ25vjyuWmu4aChnabCQ2d5cbI2pWDVCZG6kMhZTTSITTenSvdFsWzZjDSnoSs/Tn39aan2zN2VidXJ6xjTpkvvTXxTNQGkctkYFUy3CqKm1Ro6+LI4JrYL5LjWz7SrhFqkiUaq8nmlRSptEYqX0ZGsW9vYcqWZ6QqvA3qrE3qqU4nrW+hQp6jbVkoWhPB5jhdBat9wrFCSI0buVviKWB4q5qKvgwkg5o9oMZjpzuair4IatgbXhUi6MlPPcaAOvzLTxxmo/z483Mt2VyyszbVw2VUuDs+LekliQoK+VSTdCzhDk7AR9AUSfD2i+AKIvgOi/EhAtGOsEELJoWLZoWDE13BUIrZgaHF/76btD/+2AaENkbh0Q/eJyK2u9yVzXZfPGTCXvLNZLcbifOYHRbd2Ou4nDq+Le0K2FBt5b0rKgjWOlQ87rY6X8ZK5WiM05oOitJc3nAqKfX2rhp2uN3DSqXP5+4i3Rr661SzC0mUP04c1ePnl5iN+/OsLvXx3hd6/o+O0Lg7xsK+Ifnu/j41eNfPKaiU9eM/H7H1j5/Q+sfPKaiV9c6uTV0TKeN+Ry3dEwJwLRamcya+1y1trlrLYlC4fCpSeYrY9lqTFBgqD1WtYmslgfw2zls9gKDmLICkKn8MOcvRGI5vPCGYzZSV3ofQIMed1DicffUu71Dcq9vkGZzzcd2iLI715KfQQgKvTeIqnI+36KvO+n2PcBin0foNAhEYycixBKggUgclZJ0LcpDnyMQv+HKfB7SLgZEmNyvg9R4isAUWngI5QGPkS+9xZKAx+i9dQO9Mm+jGZHMK6KYkwdKQGRvegQU4WRTBUJw6rDsgOSK2RN85LuXYyJ+zEm7sWYuBdDwh708bsxJOzDmLgfU5KbIDE+luKBIdkdU4qXCwyJG0R6mScGuS8jie5SS5zYENcX70nH+f20ntmH5vguKiKeJM//IXK8HiDH6wEyD2whZfffkbTjq8Q9+SVit/4VsVv/gtitf0HS03+N0v0blIU8Ru3BrTSd2CFJc2I7dceeouH4d2l6VixN2E3bmV20nX2GrvO76Yvdy0D8PgZlbvTECe6QXuaOXiaURJhTPV12d8YVfi6azBA0pfBnMkN4biLTnxlVMEuFkSwXRbFSfEiqxRahaKEgjIWCEEGFQSwVBbtouTiE5eIQFoqDWSgOZrEkhMWSEOYLQ5jNDxLgx3EDNJ7l7xJ/szmBg3gTZM7wFWJWye4MyQ8wnOzOcLInIyneGNKEXwwYFAJ4WJVh2FThjKkjmSg8zHjBIeF+JyeMwVRf6k9uoy/VG2NOKBZ1FMOKILqSvelI8qQ/PQhrwVHGik9gUh9Cnx3GUIY/JlUYU2XHuNYq45I2jpW6aGbLT2LODadb5nUxwY4AACAASURBVIE5NxJjTjgDKd4Mpgo3Sro0fwxpvo5mO3/H3Z8ACdbsQCxZAhBN5IczWRzFaH4oZlUQg2memFVBglvkuDUSgWh9mcJGp0iAKxGMZkoP0Zu4T9rsEvd+Pg8QOcuWG8hgihuDKW4Ys4T9ILEue73Eum+zIkho9kv1F5QWhCE1EHNmBINpQVjzjzOvSeRit0K4EWpPw96WwnhrCpNtqaz053FxpIjZjizGNKlY6oSCBHO9TAIbY10Sk60KFnrzWBsu5jlrLdctNawNF7PUX8B0h5Kx5nQsDUKsbqxZcJjGNKmMlMdgqklkqkXBfEcOMy1ZGCvj6VGfxFabzGxrDnNtKsklGq1Lwd6UKT03WHye/pJYxpuzme9SM9OWw2idHEN5rNQat9xdwGKn+raD1JjBfJea+S419lYlloYUaQdpukPFZGsWVk0aloYUxpoU2NtzsLfnMN6ciVXjuCdqyWJCq5A2jsabM7G350iV2bbGdOydKi4aKlkeKsHcmMZkRw5r+gpuTmilRjjREVrVlfPKTBvPj2q4bKhiqb+Ihd4CFnoLsLfnMNakwNKQIhVKGGpkUt34hnY4B9DcCYTGW7PuSv/ZAPSnAiJnSBGji38IFP3HA5HSRXcbTbuT/rOAaLQ5i9Hmzx5cXa/1APT5gajQRX8uIJp3aGGoxkV/DBCJj1dMDayaNayaNdLz6yX+mTVjA2vGBqfyhTtE4e6g9U6SCEArxibp8yV94yb7Rq67R1KEboMaP1UbAGnEVZ8JRO8/18VrkyXMNJ3nR9MV3Fqo453F+ttg9BlA5DzAemuhgVtz9bxmLWahOZ6b+lx+NF3Fm/P1EhCtd4nuxiH6xeVWXp8q4/vjxdIukfjaL6+0fSoQffRCH797ZZh/+r6Of/q+jt+9ouP339Pzxkw1P11t4uNXjfzj62YJiD55zcSHL+v46WoLL5oLed6Qy9WhLC71pnOxO1WCIhGI1tpTmKo5h6XkOFM155hviLsjFC1rE1lqiGW+9hyTJUeFcUKFH/pMfyxKYYB0ShUkAZEhaT/aqIepCvimBEQlHvdQ6vl1Sr2/4dC3BPlsodj7WxR6byHf81u3ocjrPgq97pPA6NOASIQiFzmAqCjgUQr9H6bY7+ENQFTqdxuIinzupSLoYQmIrFnhjGZHMKaOZDL/EFMFh5nKj2JCHcpojuO37WmCKzSa7o1V7oFF5o5F5u6Ann0usia5Y5N7YEvxxOZwSiwpnoKjlOqJJc0HU4oXhmRPhmUHGJYdQCf3xJDihy7Vj2G5N4NJnvQlCM1wTad3Und0O5WHn6I04gnyAh4l0+Nekvf8HUm7/ob4p79EzJN/QcyTfyFBUOK2L5G+52vkenyTqrDH0Bx+itZTOySJtdnNp7bReOIptKe30RYtFCd0nXd1hQYT9zOU5Ca4JSlewi2GQ+ZUb0YVAdKN2aQykCmHZlTBgvuTGyaVcSw63J+lwkgJgpaLolgqjJRgaKEggvn8UBcYEoAokIXCAOYL/JnL95M0nefvoskcX0YdLp7o5FnSfLCm+2JNF4ZQrYrbUDSaFYhdHY4tM4hhmQeDMjdGUjwZknkwJPNwASJBARgzgyQosqkjMOeEYcwOwZgdgkUVTn+yF73JXgym+9ESs4/+VH9MeVEY1ZHolBEMZATTnexHX1ogkyXHsZefYLHuHAu1Z5gtP8lY/kFMylDhPXNCaYvbR2vsfjoSPDYFImO636ZAJDSqBTKqvl2uYFOHoFP4SPG59Q7ReiBa3zI3URQpAdF02SFmSg9hUwXTm7gPQ6avBER3conuBELi6+Iu0WCKG7oMT4xZPg75SZtggoR7KV2aP8PpgegVwRizw7DlHmKy6AQz5eeYroxmri6RhaZU5ppSmW5JZao1lYl2BfauLCbaFVi0yYw2pTDWKNwMWevlmGuTGK6IYbgiBnO9jKm2LJYHC7liquSauYqLujIWevOY7lBib89mslXBWHO6BFG2xlSm2rKwt2cz0ZSOvjIeY1UCE03pzLRkMaVNZ6IxDWtNEtYaOROaDGZahMprceDU3pTJTItSqNGulKGrlDHenM1su0q4+9GmY6sVbnbE2NpSVx4zLUrhPRxDqCIQiftFo9oMZrvUQsmBExRNtma5PC+WOoivTTqcG4s2XQIOa4sCfUMyo21ZTHTmMN2bxxVrHTenmqUNoVfnOvjebLs0nPqctZ7lgWImW7MY1WZga0yXInzi3ZTokImv2Ro/+zZIBJwvgMgVZMTPJ5sz/6DY3BdA9AUQ/amAaMXUwJq1kVWzRnBf9LUs6Gs3BSJR69voNgDKHcoQ/rOByHn0dTMgmtdpWTA08T9+db2XzfTzq0LTnAgSM03nhVui+drPDUTOemu6hveWtELxQIecV8dK+MlcLW85XKKfLNS7uETi+0oRvE2ier+80sZ7F5u5oVfyo6lyocxhuYGfX2rZAES/ud7FBzd6+OBGD7+53rUBiD55eYT/9UMrP7/UxmsTZXzw4pDkEP3j62b+f/beM7rN+8z2PV/uuWdm4sQz6YllucqObHWJYhV7p6hmdbF3kCBBgr333kmwEyQIgABYQALsEtUsucR2bMe9xInlEsslLimTNsnvfnjxviIoyZKdnLmZGX/YC4UASEBLa/1/2M+z96+eHOb9x/p5dbZe6B8ayuB0bwrLXTKWu2RXxubaBCgSI7bHyo6gK9iPpTqcmdpIOwiyU10EczXhTJUfYjQnBHWaN+pkT8klmlT6YMkWDrbGZDeaQu+kyu/7lHt8lxK3bwowZAOiIrdvf2EgynETJIKRWKia53m7HRCtdIhE5XneQYHHHdKoXL67AENFnnfaRu5uJ8/tO5R430brQwIQaVO80cl9GVMGMZ4VxFhmAMY0X/QpwhjVcKITOnHkK04AIF3MdozxjuhjHSQZ4x0xxjtiSnBiLNEZk8wFY5IzBpmzECQgE15H3E0ZkQmAIR6+e6OdUEU60XZiBw2HNlG5536Kgu61K0yV7fyWBEJRG/+FqI3/QuQD/5uI9f8P8Zv+CbnDrRT53EZF0F00HniAziObUB3djOroZjqPbJJudxwT1H5sA62H19N6bAOqCGFHaLXUcY7CrlCsE2MZ/pjkPgJYyDwYS/VlMsMPszJAkiUzkBlloARBC7nBLOXt5mR+qKSlvN3M5wQxmxWAJdNfCuuwZPpjyfLFkuV7FRCJMDSd5YJZ6cREujPjCifGFC6Y0pwxpbkymuLESPJONEmODCWIoRMuDCe4CWWpMi/0yd7oUzwZlQuXulRvJrKDMSh86Y3eSXeUA4NJblKsdF+8M2qZAETqFKE7SOwNGk71ZkDmYUuT82BI7sVkwV4MWUF0xbvQGetEn8yTkYxA+lN96Ep0py3Glb4UXyZLjvBwp5ylukgsZYfQKgMEp0gEIRGwMgPpjHWiZM866o9ttQOioWRPCYZEIBLLgMUxV2HEz1sKVzDmBKBT+jCQ7MpwmrtdIevKkbmbAaLx/GCsxXuxFu+lO2YHA4nOaNPc0Sk8GFV6Ycj0xpjlgzHL57o7RdfSqNKLwURH1ElOaJJd0Mrd0MqvAJG4+6RO86Q/1YvBjAB0efswFR1krjGOuYYEZhsTmG9OYalTwZIqU3B/GhMZqY9D1yxjXJWOuVuJsTlZcIGKw9BXx0l9QsMV0ehq4lgayOeUuojTmhJOqYuY78tlujMDU1My+toEhiui0VTFSEELxtpERmsS0FfHMVqTgLE2kbEGGbqqaEYqIhmtimaiVghuEKAmXoq9NtUlM94olw6vgmzRwbXCwUv8tn+6JQ1zY4oUs22qkTHdnC5poinV7jAspt/pa5Ok4lexz0hXkyCUxLZlYFVlYW7LQF+bhLosmtE6GbO9ecz25jHaLGekLonRZjnT3TlM9+Ux1ZvLuErJgqaUp+ZVXJhs5IyxhuXRKh4eq2NRXcxcXz7Tqiym2pWSC6WzdSiJPUr6aiHIQQx0MNUIMeHiaN9qEFoNNmKv0c2C0H93IFoJP8Za2TVB6csBz/8sIJLivRuvrf8uQCRFbV9nVE6K1v4bgehars/ccBWWgTKm+0uxqsvtHiNCkgRKq2K87aHlxk7RVbtGmgYWNA0sahslKPo8IFo9gnc9IJrV1NtpbqRBum4HRep6CYZuCojeOtPCx0/08+PRHObbY3jRWi4B0atz1V8YiF61VPOqpZrnJ8uYaYzkwlAGz5nL7IBIhKJXFupuCogunW7m3Yc7eEyXyeMjSl6duZI2dzNA9PHjfRIUffqEmn9/VsfHTwzylLGAny+3STtEnz2j5aMnhvjlxV5enqnjkeFszg2ksdyTLAUqiCNzJ9sEzTZEs9SagLUuEm3+PsZLjzBTG8lMbSRLzfHXBSJr5RHGi/YxkuHPQIonQ3Iv9GnCeJElWzjImmRutO2/l2r/H1Lt8wMqPL9Hieu3KXT+pjQ2dy0gspMNiER9MSC62w6I8r3upNDzTvLdbyd3lzA+JwDRWoq8b6dkBRC1HHiQwWhH4aBsK5U02LqDNEmuDCUIcdnq2B3oEh0ZTXCUYGg0biemBCcJgEQIEmWSuTAh34Ux2QWDzFlyKwQQckOTLGg4aRc9sY60h2+n8cgWqh96kKKge8nyup1kx2+TuOPfJMVtuoWYDf9ip7jN/4Lc4VYyXL5Jsf/t1O1dR/OhB2g7tJ72Iw/SeXQDqmMb6Tq+yS4euydMSIhThW2m88QGVGEb6Y7YRFfUFrqjt9IXu52+2O30x+1AFbaZ+n330n50E2MZ/kxnBqNN2IU2YRdmZRDWnN1YsoOwZAdhzQpiJjuY2cwgZpT+WDMEh0gEo4XcYGazAphSeF8ZpVN4YU73liTAkD9zuX4SEFlzvLDmeDGdtYuJdGdMqTsxpuxAn+KATrYTbZIDw/EOjCTsZCjBQYKhoXhXm3YxkuTJSJKnAETJQqS81rZ3M5YZgDHdj74YR1RROxhIdGUg0VWCooFEVwaSd0kwtBKKpooOMFdxhKWaME43RLFYfYLJgr10xjrRk7QLTXqAlDLXm+KFsWAf06WHmSw6yFCaP92JrtLu0HCqN7qMAEw5uyWN5oQwpPClZM86WiIc6Il3oTfB9XOBSNwhMtqCH0YzfBi1uUTGHGF8rjfR0S5U4W8BoqnC3Riz/OiO2cFQiosERZ+3S7RaK8HJkOmNJtkFdZKTLdhilwREmjRvNOk+qNN9GVT6MZwbgqH0MFP1kSy0yzjZnc5SVwazbXKsbWnMq5Qs9ORgVSmZbFcw2pyMoT0Va18OS5pizB3paKpipJE2U30Sk82pzPXksDSQz/JQMScHC5ntzmayNY3RukRG6xIZb05hsjVNGqczNsqYbBXCE8YaZGjKohgsDmOoNBJLezqTLSkMFB2jP/8Ihqo4pppSsbYJZaV9+ScYLI5AWxGHpU15xbmpTmK0Po2xlkzGWjIx1isQultSsLQqmOsQwgzE4lTRKVpQ5TLdmiGBxnijHHNbBiYbGIl9RmIXjni/uGck3m9oTMHUnMpsbx5LmlJMrQp0jcmYu7JY0pTy8FgdswMFmDoymBks4JGpZpa0ZcyqC6XIbGtPLuYO4T2JY3bi+J4YFb6yQ8lUI5NcMlNdsnTw/wqIvtwOkRitLvVQ/c0O0FdA9BUQ/X2AaGaokun+UgmEruUQrQQiq/rqjqOVLtB/BSC6amzOBkRWdb0wMvf2+U5W6p1znbx9tp23z7bz1pk23lxu4d3zKl6br+Fkd6KUDveipZIXZ6p5ZaHOTqt7hMRQhVfnaqVOoldnanh+sozlLhnnBtJ4XJfLa/N1Uvz2i5ZKXpqp5NW5aqng9fXFal5frOaNhdUSyljfO9/B85MlnO1N5gVzKb9YauDNk428c6aF984LMCSGK7z/SBfvP9LFexc6uXyxm/cf6eHDx/r47CfDfPaTYX73Ux2/eUbL5YvdPDNewq+f1vDpU0N89pNhPnysj/cudPGStVrYH1rRP3SqM5FT7QkSDJ1si2euLoLFphgWGqMwFu1HmxvKTG0401XHWG6NZ74hUtJcXQTzdRHM1hxntjoMa+UxRrNDGUrzZ0juhTZN2CMyZwrf6E+mutN35EGagtdSH7iGWr811HjdRsWu71Hq9h1KXL8t7RIV7vo2hW7fpdDt++S7fk/SakBaPTonKs/zdvI8b6fA+y6KfO++Ip97KfK5lwLve4Tr3ndR6Hknubt+SLarAFmFHrdR6rOWEu/bKPW6jZrAu2k7tIHeiG2MyISY3mGZM8MyZ+EwHefAUNx2BmOEQtGR+O2MJjigj9+BMcGBsSRHxpIcmUh2YSLZjcmUXZImUjwYkwsSx8gMqV6MpAijTUPJngwmuqOKcaHx2FaqDjxAUdDdZHn9gNRd3yPZ+TvE7/gW0Zu/QcQD/8yJH/0fIh/4P8Rt+BqJm79Gytavo3D4Jrmu36XUZw3Vu++m8cCPaD+2gc6jG+g8+gBdK4tcT2wUZCtwFXeWxAjvgaht9EdupTdiCz2RW6T+lhGZC3q5mzAmqQzAkhWCJSuEsVR/dInC4rpZGYI1KwSLMhiLMhhrVghzOaFYs4KYVvrZdVfNZvkxk+mLOc1DcM4SnRhPccOc7slUhhfjae5MKDyYzvLFmusv7QKZs7yYVAqjcKY0ZwypTuiSd6BNckCT5Eh50A8ZiBVCHoZWjSGq45ylMIrheE80CV5oZJ6MJHuhk/sKeycyT4aTPFAnutEf60R3jBM9sc70xDvRGeNAa9g2WsO20RG1k+5YZ/pkngyl+TNReIDF2ggWq08wW36YsdxQhlO96ZN5okkPYCDFm7YoJ7oT3BlI8Waq5CEmivYxWXwAY3YImjRfhuReDMm9bG6TJ8OpnujTfRlfEWZgzA7BmB1Cd6IrJXvuoT3SgZ5YRwaT3BhKvgJDWrmnUIyq8EabLARAGDN8MGb5SUBkzAnAlBsopc5pM7ztUuZW9hCtTpu7uo9I0FThbixFe5jIDaIvwVHqJRKdqVHb3zCWHWB3acj0xZDpizHL7yoZMn3Ryt0ZTBAKjTVJrmhkwg6XVhmAsWAf5qoTTNdHMlEbznhtJKa6SEx10Uw0xDPdIme6RRhXM9UnCYlntoQ1sexUPOzra5MYsB3Mp1rSOaMuZamvQAoqmG7NwNJ2xdlQl0VLMCGOfWkq49DXJmFVZUndQNrKGNQl4RhrE5npVDLXk4O2MgZdldArNN0quDRWVZYEIjNdOUw0Z/DiyUHOG+ux9hbRXyljprecc7pG5nuKMdYKfUJTTanMd2Zxur+QiXqZ1Fk005nFUl8BM51ZjNYkMVwRy0SLgtnuXKkLSAwqMHcomVZlMdl+JdZalAgfY60KpjqF8lRTqwJLdw5LQyVcMNbyyFg9DxtqODtazcNjdZw31fLYVDMnR8qYVGWia0yWeoK0VYJWdgaJY3z62iRG62R2B2tT3RVAWwlCIjj8rYWoklYVY/5na3KVJhoVn6vxhjQ7fdlI6iuP+3zAER3L1VoNQDcCk39Ufekwh5ssXr1REet4k70mmjOZaM6UvgQRQWisTdDqUIWJjhw7iSB0o9jtmx6R+4LFqzfSylLWObUARJaBMgmIPu+5q3/n/FDVVUB0I4nFrKLmtHV2Wv3z1brq9VaBz/WAaPXI3Oo4blE3BUTCZRNPGnI52ZPMy3O1PGtzdb4IEL06J6TOvWKt5qWpCp7Q5WJpiuT5qXJetFTywnQFL1mreWG6ghet5bw0U3lDIPr5Yh2/WGrgreVmfr5Yx8MDcp7QZfPzxbobAtG7D3fw3oUuCYhE6PnNM1rp8vmpct49r+KTJ9V8+tQQHzzayzvnOnnRUsmFoQypf+h6QLTYFCMBz1TlUTTZwZjLj2CpPnFNIJqrPSEBkZg4p1UGMSz3RSP3xpDqw0S6rzDqlO6FJmIbnfvX0RS8lsbAO2gOvJs6nzVC0pzrtyne9R2Kd4lJc9+jaNcPKNr1Awrdvk+h2/fJc/ueXdDC3wpExT53U+xzN4Vea4W0OvcfUOS5hjLf26kMvIv64HvpOioWiW5bkS7mwFCC4DSIbsNIwk50iQ7oEh0wJO3EKHPElOzERLIb4zYXaDLVnclUTyZTPTGnCbszkxl+TKT7Ykr3YVTujUbmLiWDtYbtoPrARgpD1pHjdxfpu36I3PlbxDvcSuz2W4jecgtRm75O+IavEfHAPxOz4RYSN38d+bZbUTh8kxLv26kJXkfb/gdRHd5E7/HN9BzbRNfRB20g9AC9Jx6kL2wDfWEb6A/fQn/4FgaidkgQJHUZxey0wZ+DlISnTXZlLMMbc7Y/lrwQ5gr3slh6kOWyIyyXHWE02ZsJRSDTmbsZTwtgKj0Aa1aIpJns3czlhDCfF8xiQSjLRXtZyg/GnObBeIobk6numNM8mFJ4YlX6MJPjjzXbj6kMLyYUHoyne9jS4HYxpnDDlOaKIdWF0RQn9MmOwkicTIAhTZIz9fvupSdiB72RDgzEOklSxzmjjnVFHesuaTDeA3WSB0PJngyneAmXSR4MJwlQoZG50xvnQnv4dprDNtMctlmCof4kd0YUfkwWHcRafpSJwgNCIEKSO32JuzBkBbFUE8bZlnjOtyViKTvCQIo3AynezFaeYKJoH5p0PwmEBpJ3MST3EPqD0nzRpAlQpE3zxqD0lwDEkBXEeN4edJmBNJ/YSsPhB+iKdrgmEIkOkT7FHa3cXQIigw2GRCASo7MN2X4SDH1ZIDIXhGAp2oO5IARtmicDic6oZa5S6txohg+GTN/PB6LMAAxK4feKLpVO4cNAois9sY4MJLqiTfdnvGgf05UnmK6LZqYlAWtLApa2RCxtMiwdyVg65OhrYoRdHVu/jvit+FRLurR/Y6yVoS6LpqfghLSjMtWSzlJfAfNducx0ZmFpUzLVks5ks4KxesHZkMa3VoyfiYd68bb4Tby+Og5dVSyjNQnCAd/2Db/wfDmmxjQm2zKxdOUx01fI7EARM32FPGZu54OfzvH+c4t8/OoZXnx4nAVNA0tDtVw0tmDtzGO8IY3JBjlzHUpO9eax2J0j/b3TrRksdOcxq8rBVJcs7QBZVVlCeEF7hgQkU52ZzPbmSSlvYoLbWKsCc1cWk6pMzB1KLN05LA6VcG60mqdnO3nK0sbj5mYumuo4PVLOwkCh9DqT7Rno6mUMVsQwUB7NUGXsdYFIW5dk97kaG1KudkFW7Qp9BURfHIiuBSxfAdFXQPSPAERWdbmdbgREV72OzRW62ZS5/ywgul6ggpgwd10geutcOyslwpAIRJJL9HAHr83XYG2N4VlzGS9YK6+CoesB0etzdcL43LyQOPeKtVrSXFssTxryeXailOfMZQIMWSp5YbqMl2YqpSjt1xaqeG2hitfnBa0GojdPNvLLc238dLyI091JvDZbzVvLzVcB0Tvn23j/kS4+eKxbuH2uk4+fGOTTp4b46PEBPnlSza+f1vDZT4b59Kkh3jrTxsszNdLP33+kh7fPtvP8VPl1gWillppjBefHBj2j+XvR5e2RnKO5ughJM7XhEhBZa8JsLtEJRrP3Si6RLtWbcYWwMD+b5cdYoisDxzbSGno3zSF30RayjubAu6nxWUO5x/cpcf8eZZ7fp8Tz+5R4/pASzzWUeK6h2P02it2vFLHm7/q+TULanBiqIGlFqIIYvV3sd489HPneTZG30FVUEbiOyqB7qQleR/2e+2ne/4DgCh3fijpKiLoejLa12cfbYChxJzqZEwaZM8ZkF4zJLphS3Ow0lrpLSkwTO3TGU70ZT/VmIt0XszKIsQx/tDIvBuJcUYU70np0G/UHN1N7YCPZ3negcPsByY7fRrbzO8Rv/VeiN32NqI3/RNTGfyJ609eI3XIrCdtvJcXhW2S4/oBcj9sp9rmTyqB7adr3IKrDW+g9vp2+E9voC9tC/4kt9B3fSN/xjfSHbaA/bAPqiM2oIzZLfUgr477FlLvheGdGEoTdptEUN8bSPJnKCWK2YA/zxftYKNnPYukBTpY9xJmKw5wpP8rJkoMsFh5gIt0fvcyDqfQA5nN3M5+7m8WCvSwXH2CpcA+WTH/G09yFz0uxi+lML2ZyfJnL9WMu14/pTC/MGe5MKT0wZ7hjkrugT9qJNslRkgilKwF1OHEnw4lOaJKcGYp3pidiG62HN9ATsVPoZ4pxpj/WRdJAnLud+uJd6Yt3lQBVFbmTrijBcRET5DqidtJ4bCMdMQ6MZPijzw7ClBfKRNE+RrND6U3xEsbfcvcwW36YM43RnGmMZrb8MMbcPRIstUY60hHjjD5LcHhaIrZLu0ZiIaomzZcRhQAmw6m2LiGFz1VANJoTQn+SO1X71qGK2sFgkpvgmNjG/sT4bX2Ku9AbluGDPu0KkBiy/SQgMtlG5wzZfhKE6JR+UhfRFwGiidwgO5doMMmFvgTHa7pExiwhtEGELul3i+EUygBGMvzRZQaiyQxgMM0blWwXQ8pAxssPY2mKxtISw1RLHFNtSUy1JTHdLmO6LQVLhxxLexrGunj01XGM1adIezT66gQJisSwAHVJJIPFEQwUhjNWn8JCdx4n+wul5021pGNpUzJakySMntUmSQlrYhKavjYJQ32yFGM9YBt7E7uDRBDSVCagrUpksi2TqU7hIGNqzWS0KZ3x9mzOjzXxzGI/j06peHy2lz+8/QS/f+cJ3nruJE+fMbJs6mR2oJLFgUqW+ktZ6C7A0pLBVFMqllYFSz25nOwvxNKmZGWYwkST4GCJDsxEizBWJgYUjLelM63KYlqVhblDKYBQh5KFgUJOacs5OVLGwkCh5Ag9bm5maaCQU+oSzmjKOT1cxnxvvtRtpK2KR10WzWBppKCKGIar4hipSUBn08pCVTE+e+U43OpwhNUjcn83EPofAEQ3o+sBz430PwWIbhij/d8EiK47IncdEPqyQLRaXwSIVoLQ6pS51f1D1+shuhEQ3UirX/9GQHQ9bVx0ngAAIABJREFUN0iK3f6yQCQGFyz3yzk9kGqXCHezQPTqXK0EQq/O1PDzhQaeHitivj2On5gKeX6qnOfMZV8KiFa6RMtdibxsKefNk428tdzML88JIPT2uVbePtfK5YsqySF6+2w7Hz0+wKdPDfHhY30SHH3ypFrSi5ZK3rvQxQeP9vLBo728udzCsxOlNwSik23xLDXHstAYJQHRZNlhhjODmKkNv+IKXQeIZmrDmakKx1TwkOASpQp7F2Npwr7HtNKPyVRPtFE76Dn8AG1776F99720hayjKUiAokqf26j0uY0K7x9S5vNDyrzXUOa9llKv2yn1ut0OkArcf0Chx20UetxOkedaWzKcoGKfO+3CFAQgussugrvY506KfddSHnC3kKy2/wFUR7fSH+HAUKxQfjoS58xInDPDMTsExQsL+JokR0aSnRhNcZHAR5Qp9Up3jSnVy07GNF9JJoUfhlQ/hhO9UIU70nxom9SVlO15O+ku30e2/VvEb75V6giK2XCLrSfofxP14P9L4rZbSXP+Llkea2xR2fdTv3cDzQc30X54Mx0HN9FxcAOdhzaiOrKBniMbJRgaDNvCUPhmNBFbGI7aKsj2PkUIWpkQJ1w6Y5C7S2EZgiN0gMXSAyyU7Ge+eB9zRaEsFu1hoTAUS3YQ01mBWHOCOVlygMWCvSzk77FpNzM5gVgy/SXHZyx1F+NpbnZANJ3phT5pJ/okwYEbid/OcOwW1NGbGYzZijp2mySh9NaB4XhH6d/qSliCEJjQsP9+Oo5tpTfSkb4YZ3qjhZAKAYrc7NQb5yKpL96VoWRPDMpALEX7WKw4wnzlMQZkHrRGbWMgxRN9dhBaZQB9Mne64t3ok3tjyN/LdMVRxosOoMsMFuLpkz1tqXABaJVBWMqOsFgbgS4zGFWcK+o0b2GnKM3X5gpdDUQ6hSDRJRL2d0IkIFIne1J/5AGaj22kL975KiDSyNzRp7gzofRjPCtAAiJjlp+dQ2TI9rPBkC/G7CApeluT5n1TQCR2EolAZC4QRucm84Reor4ER9QyVwmKxJE9McFOlxkoSasMQpMpaFgZyFB6EMOZIQxl76Y/Kxh1/l505YcZq4/C3BzLZEsCky0JjLfEM9EqY6wxHmOdTbWJkkQIEncoxNtit09n5iHqZMHUJ++WRs2sHZmMlMdKxaTWjkwhac2WzjbVfmW/R0xns6qyWOgrYLojE01lHOqSSLQVApBNtigxt2UyVJGIpkqGWZXHsr6BheFqpvpKGFPlc3asjQ9fOg2/+xl89BxvPXeSj994hLeeP83lnz3CJ28+xXPnx5lX1zHXW8p8TzFn1OWc7i9mrkOJtjwaS6uChe48LG1Khkqjpfc53SrsDQ1XxDJUHiO4MKv2b8T+H3H/ZmmohDPaCh4eq+PCeD3nRqs5PVLO6ZFyzuqqOK+rkiKzp9qV0l6QpjJOAiFxR8lQnyzBj+SmrYAhXb3shrtBq/WPCkTXO/DeLBBdD3i+AqKvgOgfGYj+Vv13BaKVvUMi/KzU9SDpf60EoNV660wbl0638uZyC28ut3DpdCuvLNQx0xbLT6fLpSCElVoJR6IrJLlDc1ciuMWQhZ+OlzBWeYQn9Xm8YC7n+ckyXpqq4GVLuaDZCl6dq+TVuUpeW6iyQVANP1+s4RdLtXYO0aVTTbx7uoUnRjI5pYrn9bka3lpu5t2zrXZA9N6FTmmH6O2z7Vy+2M1Hjw9IYPTpU0N8/MQgHz0+wG+e0UpOkfiYN5aa+ImpUAKis73ymwKiuboIrJXH0OeEYi49LAQo1IfZaabuhKDacGZqw7HWRGAuPYoxdw+6ND/0KQIUTKQJLpE5zQt9nBODxzehOnAfHXvvozX0Xlp230Nj4B3U+d9Brd9aanzWUOW7hkqf26n0uZ0KrzU2raXc83bKPAQoEgGpxBaCIKrYdy3FvkI4QrHvWioC76Ey+G7K/NdS4nc75QF3Uhu6jtaHNtggyJHBaEc0MQIAaeNdBBiKdmYkxhFtvJMQh53kiE7mhF7ugkHhypjCnfH0K/s/Y2meGBXeGBXetvE3TzQyTwwKf8YzQzBlBKNJ8mYgzp2uCCeq9j5ISeC95HmvRen2Q1IcvoVs+7dWlKXeQvzGW4jb8DUUjt8hx30NmW7fp8DnDsqC7qE8+D4qQ+6nZu96Gg9soOmhB2k58CCtBwWHS3VkAz3HhFG5vrBNDIZtYTB8E+qIzQxFbkEbvQ2trRtpJGb7lR6kOOE96xPd0Ce6oUtwRZfgiinVA3OmH7P5wczmB7NQGMrJ0n2SBBAKYa4gWJIlx4+ZvABm8wNZyA+2K1UVd4dETWR4MpHhiTnTB0uOH9NZvowp3OkJ30B/5GZJvRGb6I3YJN0ejN5uJ9HZEsISnBlOcGM4wQ1dqjfNRzbQfHgT3VGOduqNdhJcoWhXOsMcaDmylcYjm+hPcsdcuI+5iiOcqgljqmAfeoU/eoU/Iwo/+hJ30RrlQJ/MHVWcK62RjvSmeDFZcoiJ4sOMFx1EowyhRyaMxI1mhzJbeYKzLfE81p3KudYEFmsjsJYL/29aIhxoCttKT9IuuxG5lRCkU/igT/e2hXsIxa8GpT9jeSFMFoRiLtyHISuIjqgdFATehj7dl6FkdzRyT6mUVQhW8MSk9GUiOxCT0vfKuNoKIDLZxuaEyxAhMCLFneFUz+tGb9t3Ee1msiBUUF4wk3nBmAtCmMwLZiw7ALVMCKUYTvFgJN0LbYY3uix/tJl+QniEMhB9TiijufvQ5+xlJDsUXe4BjIWHGC85xnR1JLONCUw1xWPpSOakOou5gQwMDXHo62LQVEVgqo/D2qHg5EAuQ6WR9BUcY6xBhr46gf6CMMn5WezJ5/RgCedHKjg1UMxSXwHjjXJ68o5TEesnFZGO1iTZaWVCmzgGt9L9WR0RLbpKky1K6bBjas7A2JiOqSUbc3cR5t5SHp7q4cJ0Lz85reexhSGePWvi8ssP85ePX4E/vQ2/foPf/PI5fvv+C/Dvl+DPl/ntW89wxtiOWVXAsrqS85oqLo5Ucbq/kFlVFpb2dE4NFHNKXcJMV47Q21MnY6Yrh5ODxUy1KxmuiKUr7yhjrQoW1cWcHilnri9fGps7q6viKUubEI1tqOGpmXbOjlazNFTCqeFSzuqquGCsZapdyWidMHI4VB4jdQZpKuPsRgfFETgRmK4Xn/2fDkR/ZwD6ogfgGzlBq4HnRvoKiP5rA5EIQKImW7KYbLm6iHW8XdCXBaCrQOhmQxRsEoHl/xYY3chxWjlqdy0gup5WA8yNAGdupEHQ38Eh+jx36Folreb+yi8GRG8ut/Dz5RaW++VcGMmUilSvB0TXgiKxl0gEohfM5ZzuTuaiOoNnTUU8P1nGC+ZyXpou+1JA9NZSI79YqONkZxw/HS/i0qkm3jnTwtvnWnnrTIuUOnf5oor3LnTy7nkV755X8cGjvXbjch89PsCHj/Xxm2e0/PppDe+c6+TDx/r45Ek1P1ts4CljAReHlV8YiGarw5gsOYSpcD/WymM3BUTWyhNMFB7EkBHMqNwXQ4o346m+mBW+TKZ6SkDUfXA9nfvvt4Oi5uB7aAy8SwKjKl9BIhgJcLTWBkZC6EGp122U+qyxU4nf7RT7rqHQ+4cU+66hPOBOKoPvpCrkLur33UfbkY10Hd9Cf4QDg9GODMe5MhwvgNBK6eNcGI0XClYNMlf0yc6MprgwmuqC0QZDExnejGV4M6H0YzIzQIrjNigD0SsCGU72oS/ena4oV1qO7RB6goLWUeh/D7Kd3yJh+63EbL6FmM23ELvxa8RtuoWErd8gcdvXidv4z2Q4f5fy4Pto3L+Juj3rqQy6l6qQddSG3k/dnvU0HniA1kObaD+6ia7jW66kxIUJAQl9YZsYiNjKYOQ2WxnsVjTR29DFCRHgupXdSHEr4C/eSYCgFE8smYHM5YQwV7Bb0kxeELP5wSwW7eFkqaDF4t0sFIawUBTEXGEgs/lC4IE5y4uJDCEIQQxEEC69pOS4iQx7TSqFHqvRFDe6wzaiOvYgvRFb6I3YQn/kVjtdD4jUcYKG4l3RJO5CnehGd5QDLUc20xm2na6InZJU4Q50HN9BZ5gD3ZHOdEe7YCk5iKXkINbSQ4zlhqKKcZKcIm26P2O5ocyWH2Ykw5/WKAd6Ej0YL9jPRPFB+uTedMTtoiVKKFg15h9gtvIE89VhQsCCDYLG8vehVQahVQZJDlFrlAODtgCFawORzc1J98OY7ncVEE0W7GUsN5SRdB/K995Ny/FNEgyJQKRL9Uaf5oUxw4fxrADGswIYyw64JhCJMmYHoVP60R3nyJDcg5F0H8khulZB6+rRORGIRI3nBKJP90Yts0FWmjuadB80mX4MK/1RK/wZzAhCk7Ubbd4B9IUHGSs9wXR1NDMN8cy3yFhokWNtScZYF4+hKRFzdzrTPUrG2+QYGhKk+OqpplQmmlIYKDpBX8Ex9NVx0oFtpjOLM+pSCYTmu4TkNbGgUhyFEyFH1ExnluQiDRSGSztE+uoECYDEw6C+OgFdVbwERJPNCowNqVJMtq4ulUlVEWOqQsz9lcyMNLJo6OTSc2d458XzvPnCWX715tN88MYTfHjpafjze/AfH/LX373Dn3/3Fvz+l/z+o9f54wev8PYzp3h8uof5vhJODRRzVl3MmcEilnpymW5TMNOVw0JfAUsDhdLhf2mgUBprM7dlYKhPZlFdzLnRah4ZE9yfs7oqHpts4nFzM+dGq6WS1SVNKeauLEzNqVLgwlBlLOqyaIYrYqWdIG1V/FUwtHovaOXu1Y2KVf+rAtH1DsQ3C0TXA5yvgOgrIPpHBqLVj/ui+p8IRNcanZvsq2Cit/yLA9Hb5zt5cqyQuc54KR77iwLRSr1ireQFcymL7bE8PqLkBXMpz0+W3DQQiTAkAtHPF+t473wHFwbTuDCYxqVTTVw61WQHRO+cb+PyRRWXL6o+F4g+fmJQClf48LE+KVzhbwGiuZpwZqpOYMjfi7n0MNba48zVhzHfEG4HRNa6cJsisVZHYSk9hilnD/pUP0aTvTHJfTArfBkXgejEBroPrkd14D7BKdp3L62h914Bo5C7BDAKuJtqvzslMFoJR9JYnc8PKfO7zV4BaygLWENl8J3U7rmHxgM/ovXwerqOb6I/8sqBWWOTNtFVKOVMsMlWkCqCkLgTZJC7MZrqhlHhjlHhjindC1O6EC8+nhXERHYwxswANHJv+pM86Y51pfmEA5X7HqQo6D5pJ0gEoehNXyd8g7ALlLD968id/40Mj++R73sbJUFrhdLTsK10Ht9Cw/77qQ25l6Z962l9aANthzbRdkjoC7oKhCK20BuxiYHIzQxGbWE4Zhua2O1oYrczEufASJwD+vidVwph45zQxzlhTHYTUu9SdzEm98Cc7o01K4DFglCWCoUxuNn8YKw5gVhzAiUougJEwSwUBbFQFMRsgS/WPG8sOV5MZwvBB2LYwWiKEwa5G6ZUD9uIobfkrIkypftgUgguozrOkdbD6+mJ2EZPxDZ6I7dfUdQ1gCjO4YpLFCtEaospclqZF10RO2k9toW2EztQRTpJ6opyZDjFC3P+XhYrjmHMDmE41ZueeBd64l3ol7kxku7DeP5uJor2oE7zRpcZKO386LODGEjxpC3WkcaIHWgyg7BWHuNUUyzzdRGMZoeizwpBqwxiJCOQkQx/tMoAScbc3WjS/WiNcqAr3kXYE0rztgMiffoVR8iUIcig9JfG5kRHxly4B3PhHjqidlAStJaBRNdrApE+zUtyicZzAq8LRMacAClSuy/Rlb5EV6GE+XMKWlcD0uoY7vH83Rizg1CnuNMvc2NA7s5Qhg9Dmf5osgMFNyj/IUwlRxmrCMdSH8d8i4zF9jQW2lJZaEtlti2N6RY5pvokdPWJkkxNyYzVJaEtiWS4MAxDRSyGqgT0FXHSmNtCdx5n1KWc05RzerBEAiHxAKerimeyWcFUSzpTLel2MHSzQGSsFUIYBPdIGNGbaEoRghxWHJZNTZnMqGu59OxpfvvL53jpx/O88cxZ3n7xEd557cfwh/fgzx/yx08vcfmt5/jjr9/i979+h9//+h0++eBnvPPmT/nr737Jnz/+OR+99hhPzQ0y3ye8p1N9OZzuy+XMYAETTYITY+nOYbY7l+mOTKlk1dyWIcHAZGs6DxtqJCB6ytImuUQLA4U8Ot7IGW0F1p5cFodKsPTkMt6WjrFJjrZBJiXGrdwDsnN/VgVPrASg6xWqGlpS7STGZ18vRvsrIPqfCURfNnb7Rs//RwOiq2O2/2cD0WoAErWkqWFJc+MwheuBkKh5Xb29tI2CVt9v05fZIVo9Pmfur7ymJvsq+F/inpCoGwHRm2fbeGWhjsWuRJ6eKPnSDpGoV6yVvHmykcX2WC4MpvHsWAEvmEt5wVzKS9NlvDRTfkMgWg1Fv1hq4LXZak53J0m33znfxqXTzVw63SyNzYkO0dtn23n/kR4pdluM1/7g0V4++8kwnzyp5jfPaHnvQhcfPzHIzxYb+Imp8JpAtDJhbqk1TorcXglEs9VhTBQfZKL4IFOVh5lvCGehMeJzgUh0iYyZIejkvozKhXCFMbnHFSA6dD+qA/fR9ZBw2bl/HR1776Ntzzra9qyjNfRemnavoz7oLuoC76Taby21AXdQ7beWKl9hpK7C9zYqfG+j3H+NvQLXUh64lo7jG+kJ28JgtHBAFndiRhIEB0gEIL2t+0cvKtkVfbKr3Y6QKdUDQ5ogo8ITo8JTOrSLB1NhNMmTjignGo9tpSDgLnJ81pK+6/ukunxX6guK2XwLURv/hZjNt5Dk8E1SXb5Nhtt3qNn/I5qPbaQn1gFNshv1++6lbu89VIfeSdXuOyj1/b4Q9hC+g56wbXQd32LXF9QbsYWe8BWjZFFbUEdvRxPrYDcKp413Qp/kgknmhjFpF4YEN0wyNwmArNl+zOUGcLJ4L4sFodK+j3WFZvKCrrhExbtZKgllsTiYucJA5goDseT4MJ3tLThDGe6MKdzQJzuiT3ZGn+yMTuaENtkVbbIr+hR3W9rZlcO6LtUbg8IffbI32mQPWxjCDnoittEdvkWCox4pHnwrA1HbGIjaJgRgxOxEHeOEOsZJ6hjqi3JCn+yNOtGdpkMbUEU60RHhKAHRTPFBxrN3M5ziRXesM6oYJ/qT3NGm+2PMDkGX5c+Qwpv+lF30JLnSGeuEMXe3VJbaGuVAd6IrozkhzFYdY7bqGGP5+9CkB6BO9aU/2YuBFG+G0gQQMuWFMl6w106mvFA6YhypO7YJdYq7HRCJMHQzQDRZECrt75TtvtPOJRJgyEcCItEluhmHyJgdxGimP70JzvQlul7lEolamUAn7RitGL+THKS8EEYyfOlP2UVvigcD6b4MKANQZ4Vgrgpnui6WuaYkFtpTOKlSsNyl5GS3kpNdWRgqoxmrE7qAzG0KrD3ZjNTG0VNwDHVJOBP1MrQlkQzmHWO4MIyJ+hRm2zNZ7MnnZH8hD2ureHS0lpP9hYzWJLEyMUscfRurT5FCB643Mic+TixJHa1JQlcVL43MjTfKsXZkoKuKlYDI3JbBQl8R8/2CZgbKOGXq4ldvPgv8mr/+7h0+fOt53v3ZM/z1t5fhL5/Cf3zCX//4IZ9+9AbvvfsK/OUz4Lf84XeXeefSi1y+9AJvvfw4v3nnWT548QzntTXMtmcw35HOcm8Wy/2CQzRaJ5NS2MTD/3hzKpOt6dLo3BmNsAckjsw9MdXCBWMtF011nLONx4kpdOMdGYzUJTFYEcNQZSwjdUnoGpOl3R8pEGGFEyR1Bn1JIFrZJ/TfGYi+yE7QV0D0FRD9IwCRxaabgZxrpdP9rUB0PTD6zwCiv8UhWj0aJ4LPapn7K4UdotVAtFqXTrfa6Y1Tzfx8uYULI5lcGMnkBWvlTQORsENUxevWKxJLXh8fUXK6O4mXp8p4eaqMl6ZLeGGqmJct5bYSWAGIrlXM+sbJBt442SAUsS438/4FFZdON3NxOJ1HR5S8Nl/DW2daeHO5ya6sVXCJunn7bDvvXeiyC1P48LE+Ll/s5sPH+vjo8QE++8kwHzzay+WL3dd1iE52JEggtNQax2JLrAREK4MVZmrDMZcfYTR/L8aivcw2hrPQHMVsYzgz9RGSRCCy1EZgrYlgquK4MA6U7i9F/JpS3BlNcGQofDM9h39Ez4H76TlwP70H10vXew7cT/fB9XQ9dD/t+++nde86GnffRUPwnTQE30l90B3UBa6lNuB2aoLWUht8B7XBd1AfcidN+9ehOrZRAiBxDE7cgRF3YozJ7oKSXDEmuWKQOWOQ2cbhVsggd2dc4SWUy+aFMJUTxFiGL6NyT6nQcjhpF73RTjQf3UzdwQeoCL2PPJ81pLl8E9mOryPb8XXkjv+K3PGbyLbfSuzGfyZh6y1kuH6PooC7qdm3gY5wZ7ojnWk9tommwz+i4aH7aDq4jvr9d1O75w6qdt9OdehaWh4S3p99LPaVIAExFlsMFRDkLEn8DAxJuxhP9WZK4Ys51U8aaZzLDmQpbzcL+cEsFe2WNJPjjyVLiE+3ZgVIe0AiFIn7QrP5gVhz/ZnO8sWUuovhxJ0Y0nZhSNuFOn67EEYhE0pnNUnOwmXylfJZjcxd2LuSe6ORe6NL80Mn90Un96U32okivzX0xTjScWILnWFb6Q7fRnf4ajDaTl/0Dnojt9MTsYO+KCfUsa70x7rQHeWIKtyBzrDttIVto2b/A3RHu6BN98eQFYQmzZeeeBdUsTvpl7mhSfOWAGAgeRfdic4MyN0ZyfBlJMOX+cojzFUcYqbyEFMl++mOdWY0M1CIvs4IQJ3sKXUHiYEI2nR/dBk2aMgJwpgbLGm8MJSJoj3oswPoSnCiJ97JFrctOEX6dF8pdtqYGXAVEBmyghjLFUbmJgv2slhzjOni/bSHb6Uw4DY6IrYxlOyOPs1HKhc2KLwxZvgwlrmi28cWpCCCkQhHxuwgCW76ZW70JjhLu0Sjmf5SRPaoTTqlDzqlD9pMH3RZvtJzR3ME6bODGFb6M6z0ZyjTn/4Mf/qUQYyWHOFkezKnOlI525fJSVUG47WxWJpknO3P46KmhNP9hVjb0hmtjGWsPoXTw2UsqovR1gldQYOlkcyqctBXxKEpicZYncRcRxYPa6t43FTP2aEyqTdopjOLWVUO060ZEuSI10XAEe8z1soYKAynM/MQI+WxTDYrmGxWMFIei7ok0q7YUgQoQ1Ucptp4zE0yJltSGG9MxtQoZ2m4nNcfGeXNZ6Z5/pEJXnnyFL946cfwx/fhTx8Bv4E//IoP3n2VP/72Mvz5E/jLZ/zpDx/yySeXeP/9n/PnP33Cn//0CZ988ja/+/QdPrj0ApdfeYzPfvYIz831CEDUKudsbzYXtaWc05Sy0FcghSPM9uaxqC5mtjePyfYMLprqeGZOxWOTTZwcLOa8roqLhloW+gowdyilsThdvcwuEltbl4S2QYa2QSbA0AogEneBVu8ErS5SFaVvEnS99LjrAc/q4tLVP59sTbdXi/IL6e8NRqudnxslyH3RnaG/t/7WItb/bABareuB3peN074REBmbPl+mZsXn6uoy1kw7rQ5REEHo7wVEU72FTPUWMt1XJKi3hOneEilm+3q6WcC50fNFsFodpnCtUtaVxazi7avA6DphCjcEnutocYXE0tYFTcN1wxquF6ZwLRha6Q5dC4jM/ZX8r9XAcyMgemm2hrfOtfPSbA3L/XKeniix2yX6XIdotpbXrVW8aqmU9PpcDa/OVPHsWAFnemQ8rc/lxYkSXpou4WVLKa9YK28IRCIU/Wypjp8v1kk7Q6/OVbPckyT1Gb19rpVLp5ulkbkPH+/ho8cHuHyxm3fOdUpJch8/McjHTwzy/iM9Uk+RGMn99tl2Xp2r5cejeZwbSLsKiCQQaollofkKDC00RklwNFMbzlTlUUzFBxjKCcRad4LFlujPBSJLbQTT1eGMlRxEnxWCLs0PQ6oXY3IPTDIXtNHb6Duynq7990lA1HtwPX2HHhB05EH6jjxIz9EH6Tx4P+0H1tG69x5a9txNU+idNIXeSUPIWgGC9t6L6sgG+sO3SSAkpaLFu3wuEJlkgjNiTHbDmOyCQe62Qu7o5W6Myq8EJRhSvdAm77KVejqhithGw0MPUBJ0J3k+P0S567uku36blJ232sFQuvM3Ubp+B4XTv1EZcj+dJxzpjnRFnxqEOtad1kNbqN/3IxoP/IjmQ0JxavOh+6jffzf1+++m+dB9tB97gK7jG+gJ38RA1DaG4hykGGzBzXKzkz7ZFV2Sm/BZxLsxEr8ChNL9sGYFMZ8dynx2KDPZu5nJDmYhd7cNiAQQOl26l+WSPSwWhjCXGyC4RyslOka5/lhz/TFn+jCe7oFB7oY20dkWUS6kvfXHbLcl9AldTsOJTgwnuTKc5HoVEA2neDGc4oVG7o021Re9wh9tqi9lIXfTcmwLrSc20x6+lc6wragkMNpiN1LXHb6NzuPbUJ3YTm+0k12inJga13p8O0MpPgwpfOmIcaQ5fBv9yR4MKbwZkLujzfClL9FVOvhbyh/CUv4Q1oqDTBbvw5QTjE7px5DCmyG5B/1J7gzJvRhR+DEk90Kd4m4HNGJ/jzhmthqITHkhjBeGMl4Yij47gI6oHfTL3K4CIlGrgWg0M1BKmpss2MtcxSGmivYxlOxO7UP3U39oPX3xzujTfARH0+YQGRTemJS+NwVEIhQNp3oKY27JuwSXyBbZPZohXNcpfdBmeEsaUXpfSaTLDcaQH4KpUPiSxVi0l9Gi/RjLjjBeHc5McxInVRksdaYy35HGbJucqcZELE0pLHYqWezOYb4zC0urAn11HKN1Mma7c5nqzBQO5rZdFV1VvDQeN9+Vy6mBYs6oS1nsyWe6NQN9dYLkAIn3rYQfa0cm441yRspj6cs/waw1WlMUAAAgAElEQVQqR+omGimPpSfvOPrqBAms1CWRjJQLgDbRlMqsKofJZgWjlbGoC48xVpfAVHMKM51KrD3Z/NjSzksP6/nZMxbee/1hPnnnRT566xX++vsP+M0nl/jDb97jL3/4iF//6hL8xyf8x59+Bf8hQNEf/vAh7777Mr/9zWX+8pfP+Pd//4A//fsHfHDpBd589izvPLPEMxYVi905LHUqONubzVPjdTysr2RRXcy0Kou5vnweNtTw6HgjDxtqODVcyumRci4Ya7lgrOWMppzloVKsqiwmWhQYGlPsQOgrIPq/D0T/f0PQV0D0FRB9USC6WV3v9f5WIBJ1sylzf08gmh+uv+r33AwQrYahzwOiid5yYYfoywDR2+c7eetcO2cH065yib4wEM1X8epMBS9bSrmoTuVcTyLPGnN52VLKa3OVvDpTddNAJLpEby43SbtCyz1JPGnI5dW5amlcTgSiDx674gCJTtHli918/MQgnzyp5oNHe3nvQhfvnldJUHTpVAsvT1fyuCaLMz0pdrHbq4FosSX2KiASu4emq44xXnqIAaUf0zXHWGqNYa4pwg6IBCiKtNNUxXEM+Xsll2gqwwdzmgejcTvoO/Qjeh5aR89D6+g+dD/dh+4XXKPDP6LvyHp6jq6nx1Yg2nX0QdoP3kfL3jtp3XcXnYfW0XVoPaojD9AXtomROEcMMld0SS6MJDihTXS2k04ciVvtEIlglOKJQe4u7bQIY3HejGX42jpafNCletNydCNNhx6gdv99VO6+hyK/NWS7C6Ajd7iVZIdvkLLzVtJdv02m+/fI915DVeh9dBzfwUCcOzV719N2eCvtR7bRsO9B6vasp2nfepr3P0DrwQdoP7wR1dHNdJ/YTK/tYN8TsY32YxtoO/Ig3WEbGYjaxnC843VBaKUMKZ6STKleTKT7Y8kKYSY3lPncPSzk7WMhbx/zuUJBqjUryKYAZvKCWCgMZaEwFGtOINNZQjy2KHO6JxMZ3nYJe6ZUD0ZT3NAlCRHd6jhHCVIGYncymODMYIIz6kQX1IkuDCe5opa5MpTsZpM7Q8nuDKd42OQlOUV6hT+tJzZTtvtO2sK2oIraQWfYdjrDtqOK2IYqYhtdkTvoitxBd5QDnWFbaT22hdZjW4TAhAgH2k7soCPCkb54dwZkXmjTA+mIchI6f1I8hR0W20hcS+Rm+pKc6U10RJvhjbVsP8bcYLSZfqjTPBlM9WBI7oE6xV0Cn6Fkd/rinaWCULVslxB3neaNTuHDSLqX5JoYsv0YzQ3AmBdoJ1N+EOOFIYwXhtCb4IwqdifDqZ6CE6PwEcITsoMEiSEettvG7BA7l2iqaB/mwj1M5IagitpBacgddEU7SEAk9g+JLtHnAZG4Q2TKCWY0RwhXGJJ70BfvjCbVHX2GJ8YML0mjSi/0GZ7oMzwFIEr3YijdE22mD2MFuzGXHcBae5yZhjAsDRFM1UdibYpjqSuD5d4clntzMDckMFYfx2RjEta2NCytqUzUJ2KqTWSyIVnYh6lNlJLSxEhnQ2OKlGg23pzKXE8eSwOFzPXkST1Apka55ACNN8ql6OnPAyKxwFU43CWjLolEUxaD2E0k7g6N1iQx2azgZH8hM51Zwi5TeSSLPUoe0ZXzrLWZF0/1cmG8kedOD/Pbdx4DLsPv3uOz997gdx+/zYdvvwJ/+TXwBz798Bd8dPln/PF3v+Svf/wQ/uNX8NdPeO/dl/j4o18AvxbG5/7yKR+++RwvPmrlueVRnphs5XR/Icu9OcLn2p/L0kA+1p5cJlWZnNVV8cRUC0/PdvLkdCtPTrdKJarnRquZ68nD1CiXkuC0dUnXBqFVQDTSlHwFilboqpG4VUAkgpCo0Wa5nb7oSNxVAPQVEP23AKIbAY2hUdCNAOZGz1+tfzQgEkHoHx2IxOdN95Yw1VNsdzndW3Ld0bjrgdD1gGi1Vo/M3axDNKcXdBUE6ZskLeqb/usA0ZvLLbyx1MTPTjbxxqlmfnayiWfNZZwdTLvKJVqpa43MSTBkFWBIBKKnDNksd8by+LCCF6aKeWOhmlesAhQJ4QrVnwtEl043S31Jb5xs4M3lJp6dLGa5J4nXF2qlkTkRjN59uIM3lpqk/qH3LnRJaXJi7LY4Jnf5YjcfPNrL63N1PDdRyiNDSk51JnK+L5XT3cksd8luGojmGyKxVJ/AXH4EdXYA4xUHWWiOuiEQzdRGYqkOZ7zoAIasIPRpPpgz/WxAtFNwiA6uQ/XQvXQdXEfXwStg1H3kR3Qf+RFdRx+k5/gGeo5voPPwetoP3EPHQ/cyGL6J4ait6BKcMchchQQ42yH884BImyi4JqPJ7nZaCQ0Gm/Qp7vTH7UQVsY2WoxtpPLiePO/vke3+HdKd/5U0x2+QsuMWm75Byo5vkO76bfJ81lAReh8NhzZhVARhSAtEJ/dHm+KN6sR2IRxhzz00PbSe9sMb6TyyyQZBW23aLKknYht90Tvoj3FgIHanNA6nTXS+NgDJ3THI3RlLE2DFrAzAkh3ETG6IpNm83dJ1sSRVhKGpdD/M6ULCmznTj0mlD+MKLwl0xAJaY7ILBtmVz/XK5+ts928wnOCCKmwznSc2SUA0EO94RYnOEjis1EogWglFatkuCvx/SOuJzXRFO9B6YquQELcCiFRRO+iKdqA9fDuNRzbRcHiD8LgoR9RJXowqg5kqOsh85Ql6493pjHamK96FQbkXA3J3epJc6UrYyVC6J5bSfcxVPoS5aDcahSfqNEFDCm+GFN52+z0j6T4YMwPojXOiI2IbA4muUtT1FwWisYJgxgtDMGTZu0TiDpExM4Cx7CDGs4KuCUSmnN22sTlhj8icH4pO4UPFnrtpPLIBjczdDoh0qZ4YFN5XXB6brgVE4sibPjuAkXQfemKFHiFtmjuG9CtQpM/wRJ/ujUYh9BYNKbzpT/NgWOmLsWgvlupjLLXGcaozkSWVjNn2JMyNcQIM9eRhbUvHVBuPviIKY00c8yol1rY0tOWRDBWFoa+IEUbP6oWOn8HSSCna2dgkZ7hKKEOd7c5laaCQma4cRutkDJZGoq2Kx6oSxuQmmlLRlMXQk3dcKle91sicCDtiWIIYuCDeN9mssHv8eKNcco6sbelY29KY7VBwYaSEF+baeeOChsvPTPPZG2f584dPw6evwZ8/5s8fv8tff/sBn1x+g9//6m3g3/nTr9/jdx9f4re/+gV//u07wkjd/8feeUfHddhXWskm680m8cZOXBIXuUmmRLGAANEJEAQBgmDvDSDqDIAZDHrvJHqbihkM2mAGGLRB75VVEklRltWbKcq2im1ZxZuy2d0c53z7x8N7xKCIpCw7m4R/3EMNCAxhmDrnfbr3d+9vP+TvP36LD3/5Gr/93x8AvwH+gU9+/jwvXOrj2nAjTzvUXGo/x8W2QiYbUplqzOCKvZSbwxqem2jgQsd5bgypeW5Mz/XBembbi7naU8lUSz7tZbHSeKrYCtdRGScVJdwNiFaDonsFIrta0AMgegBED4Do/z8guh8Nm4sYNhcx1Fi46q//noBo0n5HqzlEEhgtQtDybaO7lSjcKxCJuisQiVD09pyat2ZqeWuunjdnaiTNmZVc78rh9cmqFfdEr09WCRC0VOPlTro1XirprYkyLprkXGqM4/ZkOW+OnueNsTLeGFsy0DoljL++NVPLWzO1K5yhn19Q8/Z8nfT6rdlqxrVRvD5Rzs8W6iVJjXOXG/jgabMUkVvqBn1ys41PbjTz8XWzpNdHz/NsVzZXWhK50JjAgknBgknBfEM8M3r5p94QTddFMV0bw1RNNKMVQmxuoOw4LWlBjFWHMVkfwURtpKSl0bnxqrNMVUcwVRHOWMlxBrL305sajCMtCEdyAJ1yL5rPPEHD8UcxrAZEJ9bTeGI9Tac30BIm7Oe0Ry7Zy4lxo0vuIRUEiOUIK0FoG/aEbXQoRPnQqfSlO8lfuGlK3UlvchCdyu10JPhji/ejOcoDw+nN1B5eR8WBH3Au9Hvk7vg70n3/hmT3L6Jy/SIKlz9H5fpFkj3/Bxl+XyE/6JucC/0epggPrAnb6UvbTU+KAEEtsT5oT7tQfWQd1UfWUX/iMfRnNkqgYAzfvLI5bdEZWhoB7FL4SeBjT/DBErsV4+knaDi1HkvsVglexNFUp9KDwgPSWOp4biijWSGMZO5iJD1YGMxd/FqHarvT0GyvcptQOLH48+2I87ozerp4r9Quc8civyMxImeN96JDsQ1jhAv6MxtpjHKjRebhpGa5N81yX9ri/WmL96clwZ9WxXbaVTtWVXO8H+qwLeTu+hb6SHdqTm7AEOGOOdYbbdgW9Gfd0EW4UX/GBXXYFtRhbphl23DkHGSs5CSDeYexpYagi/ZAG+WOUeaL+uxWGqI9aZR50qr0o121nYHCfYycO4QjNxRrsj9muQdmuXBXtFYMrjMtiP7sPbQlbMMQ6UJrvDdWlR+2JH9JIhB1ZwRJQLQUivryQp2AaKjgAPpIV8xyL8khkiq2s0Lpz9rnpL7sffRm7V1yR3QHiIby9tMc70tByDdpjPGgOy2YrtQgOpMD6VT5C/G51EAp7rb0+xSBSIz52bND6MoJFYBI7iU0zim3SV8vvEcwnRnB2DN2054WTGtqEI5zxxmtCmdaF8ekWsaULoFRtYwxvZIJQyLDasWiE5SCo1ZBd2Uc9vJYuipkdFXIGNYkYzsXRVtR+GJBgVBmMKBJYcSQwVxbEdbSWLTpRzHnh9FdrWBQm8qAJoXOcjkTjTkSPHVVCdDTX6fCXi6nvSSaUV06s835jDdk0nE+lpb8cPqqlU5OUVtRBPZyOWOGDEZ16VLZgu1cDF0VcZKD1F4SzZghgzFDBhP6NCb0aYxqk5hsSOWyrYTnxrW89WQXt6738cFrcwIQ8Q/wjx/yzx/9lH/+6Kf8z/fegH/6FfB/gH/inz58i4/ffxl++yH8y6/41396h4/ee4lf/+w5/vEXr8Df3+Y3bz/DrWvD3Bxv4edPO3hxopGneqoYM2ZytauCG0Nqbo7puOqo5pK9nAsd55ltL2bMnINDm4K9RoG1XCYUJJwXtLQ6214ZJ0kanRXLExbBZ7nTs2YErk6Q+Ho5AN0ViETY+L0BUaaTPu9ShU8Dok/bH/pDS4KiFSUJvx8gWqvM4F4jb/9xgGj1iJykzxmAxBIFURIILUqEm3uFoeUlDKt+zqcMu94rEE3ZKpiyVax4LbbLiZrprFlVqxUiTHYuqdVe1IrIXIda0DI4mumsWXXo9bMC0VpgdM9AdHu2nlvTNU4w9OZMDTe6c5kzK3ljupoXhs7x2kSlk+4GRG9NlEkw9NZEGTc70pjWRHBrvJSXHfnSQOtr4wIUfRoQLZUIPW/NVvNcXx43urK4NV3FOxc1kpO0FIg+utEq3QwtvSX6zTMtfHKjWQKj10fPc82axpQ2moGKE8wZ4oR2OUPcqkA0p5E5Q9EiEI1VRjBacZbBslNYskJwnDu6JhCNV51lsiqMqepwpivDmCw9yWjhIfozQ6U7nI44L5rDN9FwYh2G449iOuEcmTOfeoKm0xtoC3fBGuVGR4w7HTHu2GWCuuQe9wxEHYptdCr96Er0pyd5O10p27EnCw+o1sTtWBR+NMmEymXNyc2U73+EgsBvkLXtK6R4/RUq978icev/QOkmwFCKx5fI8v0a+QHfRH9mC03RXrTJ/bApArCrgrAmbMcU4YH6xCaqDj1G1aHHqD0qqP7EY2hPb8AYsQlTlAtNUVtoiXFzAgqL3F3az+mI85Ecrb6kHVI8TXRsmiJcaAzfSFu0G47kAMaydzOZv4/ZooPMFB5gIm8PI5m7GMvezUTebsZzQ6Q7H0eKP/3J/jiS/IQ68UTB+RFAyIdOuZfTUGuHTICgtmg35za32K0rv/9FMGqL86Yxyg1jhAuNUW40RrnRFL2V5lh3mmM8aZL5YI71lm56muJ8aY73k8BouVoS/DHGeHH+4CNUn3iC6hNPUHtqEzUnN1B2eB2lhx7l/JF1aCLcsGfswZF3iIGCI9gz9mCI8UZ9divm+O3YM3bTn3+Q+doY+vMP06rYjjHWQypQsKXtoF3lR4vCh6Z4Txpl7jTFe0qjpGvdBXWnBWNTBdAk96A5zpN25bb7BiIRhvoLhFHT7oxdGKK20q4SondLXaLVgKgvex/9uQcYKhDicoP5+yUg6skMoXj/d6k6uo7utGDsKTslIOpU+WNPEaCoK/XO7c/S77cnM0RwhnJCsGYGC5tBqTslh82WulOqEu/K3k9f0RGGS88IjnFtLGP1AgTNGJOYMSYxqkvEUSdnUKNgVJ/MqD6Z/roECYC6K+PoqpBhKT6LpfgsXRUy+mqEVrlpc7bgflhKpDjciCEDe2UctjKZBEm2Mhnm/DDM+WEMaFLoqhJujHpqlFL0TWyFG1SnMKpLZ1CdIu0GOWoSpTrt7soE2kuiJUdoxpzHsCaVzlIZzXlhdFcmMGPOY7Y5X3KMBtUpzJpzuNxezExjJpMNqUybs7ncXcHzU2Zev9zJO8+P80/vPsdvP7gN/+c38H8/5p8/+in/65dvwT/+Cv7lQ/71H37Ob//+bT78+Y/5Xx++yv/++HV++z9v8eHbz3D7+Rl++uMZ3n9pnts3Rnj9Ug8vzlh4dcHKj8fNPD/RyLV+NU876nh2RMu1wXoW7KVMteQzYsykX5dKT10indUJEgy1nr8zprocgJbrbkAkAs0DIHoARA+A6N8/EN2rRhsFiWC0NG63tFTh3wsQLddyIFpaqiBC0KS1UtLvHYjWkugQ3Zp11qvjFUwZ4/jxQDEvjZZ+JiBaqjdHzzOnj+ZmRxqvDBQ4AZFQjnDvQPSzhXqpbnvBnMBLQ8WfCkRiPO79K0L73Ec3WvnNMy18fN3MR9ca+ehaI2+MnOeGNY0ZTTSD5QIQiVoORLNaGXMamQRFM/UxTkA0VhnBSGUY9oL9WLJCVgCRCEWT1RFMVYczVR3OTFU40+VnmCg5Kmz0iMUE8d60RG7BfGY95jPraT7zBM1nnqAlfAMt4RuwnBWGRC3RblhjtkoP5GsB0XIQEpvMOpV+dCT6CQ97SQF0qvyxKHwxx7qji9hM7akNVBwTHqSL9z1Chv/XSfH6MgrXvyB+839HtvG/IXf5CxI9vkyaz1coC32EuiMbaDizlZZoXzoVO+hSBmKL30673I/qI49Te3Q9dceeoP74BuqOPU7dsccxhLnQGOWOMcIFY8QmmmJcaYt3F1rXlF50JnoLWqyh7lT60an0oycxAEdyIAOpQQykBklRNtEBmsjbI72eLToojaPOFOxlpmAvU7m7Gc0MYiBlO0NL6q/7kn3pS/bFkeRLn8pncR/Im84ET/pTdmBP8KHh1PrFFrs7ao1ydRpEFaGodQ0oapF50Cr3lKDIGOEiAVFTtIcEROZYbwmIRDXH+9Ecv91JrYrtNMf7UXtqE8X7vk/lsQ2UH1lP5bEN1IW5Sts//YVHsGftxawIRBPljS7Gl/bUUKk+vjf/AB2Zu7EkBdGm2ikA2GI5gC05UIKg5jghDiaqXbV9TRjqTBPclt6MEOwpOzBGudKu3IZV5UdncoCgtEApjnYvQNSXvYeRosM0xXljlnsJldmLLlFvRgiOzL0MZO+X5MjZLwGR6BAtBaLhwkOowzdTsvc7tCVsk6J84r8bYsmCCEZLCxHsmUHYM3dhzw6hIzsUa2YI7Rm76MrZS1NSILasPXTnHaan6BiDZeFM1MtYaEjhgjmNGX0y49pExnTJUnRrqjGDMUMKA9pEeuviGdQmM6hNxl4po70kUqqoFqGouzKOEV0Ks825XGwvYr61gBlzHuMNwn5OvzqJnhqldO/Sr06iq+pO41x3tQJraaz0e93VCqlCu69agKPeKgWdiztF4v6Q2BbXW6WQInLtJdF0VyY41XG3l0TTW6VgypTDRUsJU6acFUD0ZEcxF1pzmWnKYcZSxIuzzbx5tZtb1/p54+khfvXaTfjkF/B/P4Z/+oBf3XqOf3z3NX77yc/hX34Jf3+bX735JB+/9RQfv/UU/Ov7/OtHr/DuC9O8dX2IVy508sqcjRdnWnl51sKLM608N2Hm5VkLP55sYsFezpXeGqYtRUy05tNbr8Jeo3DaCxL3g2wVd8ZURfBZa0dILEtYDkTLgeZuQLR8Z2i57gZEy4FnSJfmpAdA9G8LRPda7303gFke5VsLRFZ8/D8IEN1vvfZnBSIxMifpPoFIBCFJdwGg5XXaywForaicCECipjsqme6o/IMA0bStXoKhKWsNk+3VThD0uwDRci0HpN8ZiN6cqeGpzkwWWlS8Ol7xOwPRrfFSbnakMauLWuEQiUAkwtC9ANEvn2zg3ctabnRl8ZQ11QmG3r2sXQFEHzxtlm6GPrwuuEKiO/TBk0ZeGyrhZkcGV5sTuWRKcHKHprSxTjC0FIgkp2gRiMarhJugkcowHOeO0pa5azE2F7UmEM1ULaryNFPnjzOSu5++9CAJiFqjXGmN2ELL2U1YIjZji3bFGrWF9kgXrDFbscZsxRbr7rShsxyIpG2dVYDIptxGR6Jwj2JTBWBNFA7A9We3UHFsHcX7v0tqwFdJ8v8bFN5fQu7+V8hd/xK5y18Qv/kvkG/6cwmGMrd/g/yd36Zq/zrUxzZhPutFa8w2WqK9MYa5oT/lQv3RJ6g8uI6yfULMrmT3dzm/97tUHnqU+uPr0Z7eJDgl0VtolbtjU3rRpfKhO2kbPcl+0raRIKHVrj9lJ4NpwYxk7mYoPYTB9J2MZO5ahJ9DzBQekOJvk/n7mCnax/QSGJrMCWYsaycDKX70qXzoSXJWn0rYWepO9KFLKUTiHMkBdMZ7U33gOzSGbaYl0k0oeIhwXRx8dVkBRasCkcyTpuittMV50xzrjinSFc2pJ2iRedAUvZWmaA/Msd40xnhJMsZ4OUFRk9zfSa2K7dLnnD/4CGWHHqfs0ONoIz2xZ+2lPX035sQdNCT4Y1RspzkpmM6cg/QVHqMn/xAdmXtoSw7CFO+LXuZFe0qQUP2cFIAuYgstim00x/vSEOMmwdCdwodtdwUimypg8Z4nhCa5B20JPlJs7rMAkbgj5MjdS6PMk3alv+QSfRYgsqcH05sVSt3JDdSd3IA1cfuqQCTG5zrTAulIC6IzIxhbRjC2LGEw1ZoTSnv2biyZobSmh9BdfIzu4pMM10QzY1BxuSWbK5Y8FpoymTVnMd+czUxTDhPGTEYa0hjSpTCoTWZAI+wHDWiS6KtX0lunoLMils6yGAmCBuoTmTJlcaGtkKudpTzjqOZaTwWzzbkM1CcxrEllzJjJuClbeDhfBJ/WoggGNCkM69Ppq1PRVhKJOT+M3tpEhvXp9NYm0nE+Fnu5XLr36aqIoyU/HNu5GEa0aUyZcuirVtJxPpauijjJ9WkriqDjfCy2czFSi92gOkV6YBzRpjGiTWNYk8qoLp1JQzoT+jSudZXydHcpl6zFzLUVMdlcwI/Gjdx+pp93X5jmp8/O8qvXbvAvH74JfAL/5xd8fOsGH/3kOvz9LfjNG7zz/CQfvDLLR29cgF8/z/99/xluX+vj2Qkzry5YeWW2hRenzDw3ZuSl6SZuDhm4MajnYlclQ6ZsBgyZErB0VMZhLZdhLZetGFHtrF7pBK01qPqHAKLlMPQAiB4A0QMgegBEnwWIZu21TprpErQCiu4CRNO2eqZt9UKRgrWGcUvVoiqc9G8KRD9b0PD2nJrbs/VCscISIPnZgoaXhs4xpZfxykgpr41V8Pp4paTlQCTuDkmaLHPS7clyXhkoYFITwTOdaVL99tIK7tvTVbw9I1Rsi8OsywdaRf3isk5wdsbKmDfKeX2i3AmK3rms5/0nTfz6RrOkD6438cHTJn59vZGPr5uF2Nw1E7+4qOYFRy43OlK52qpcvCGKZ65BxqQmigl1BFPaWKZ1MqZ1IhTFSZrRyJmplzFdG8NkdRST1XcquDtz9tOevlu4FaqNZKr2rKTpGkGzNWHMV4cxX3mKmbLjjBUcYCBrN32pO4UoW5wwgjqQsoPx9F30JvjSIfOUIGgpCElAFLtSnXKvJYf9i7dCiyBkUfjRGOtN/RkXyo88RuGe75Id9A1S/b+GattXUHh/iVj3L3J2858Rtv4LhD/+BSLX/zeiHvsCMeu/gGLLF0nx+jLpvl+lNPR7VO1/lJpDj6E58gTaoxtQH9uA+vj6Ozq2wQmMzu/9PhUHHkV9cgOmyK2SY2JT+tCp2oY92Z+ulO30pQcykL2LkZw9jObulTRVdIi5c0e5UH6Sq9XhPFUXwZM1Z7lQfpKF0hPMFh2WWuBGs4Ux1anc3cwW7mE6fzcj6TsZSNlOr9KHrgQv7PGedCV4SbtLXUrnYgSr3JPuROHWSnfqcaHZbmmd9SIQiRJvn8TSB1HijVBTtActsV60xHphitxK9bHHpNIBU7Q7xkgPTFGeGGO8MER5YIjywhjjg1HmS12YK1UnN6GJcMccv52ONKFSWryR6cveR/XxjRhivLFlhGJSBlAX5U7lWVd0CT7Y8w9iy9ojQJIiAHWkG40KPzoydzNedpLpyjDm66KYKD/JcOEhHLl7aY7zpC3BB0OkC7YkfwmIrCo/rCo/CYjEMgV7ijiWKtzNdKUG0psZzEBOKO3KbbTGe0uxudWAaGmltSM3lP68PQzm72WocB9DhfsYzN/LYP5eRooPYk32p+70Rhy5e+lI3UlP5mKxQvYeHLl7V0gcaBWhqj9vH6PFx3Dk7Kcx1pvSQ4+ij3SVWv06lNsX98KEVsWuVGE3yJ6xm+bkHTQo/WjPDaU9Zy+W7D3YCw8xUhfFSG0MQ3UxDNXJGK1XMKlPYb45m0uWAsaNqYw3pAs108Z0RgwZ9OtSJWeiu1bJoD6NPnUS7WWx0gF/b52CQW0yo7p0LtvOc723misdpVI19og2jfGGTIY1qVJD3HhDJoPqFIUJwZUAACAASURBVAbqk+irU9FTo2SgPklycSzFkXSWyhjRpjFjzsNRk4i9XC4B0agund4qBe0l0djOxTCsSZVKFzpLZVKb3KA6hRFtGvZyudQoN6pLZ8qUI+0U9VYppO9pvCGTEV0Ko/pUCe5mm3OZaMxh1JTLld4anp9p4aULVm5MNfPKlS7ef3ma//3eDX79+jwf/WSBt244eO+FMW493ctL8+28Mt/G7ae6effmAO/eHOAnl2w8O6LncmcpL02aeHmqkSv2cp7srmSh/TyT5nwGdRl01SXRUa10aopbrSRh6aDqarXZy+uz16rNXj6wuhrUrKY7EOT8gHg38JBARgQefZqT+rXp96XPUrjwacOa9zvEuRyQ7j7ceW8g9vvSvUbU7rf2+rMOm97v9/e76v6HWdPor0+jTy1IBJ8+raC1yhI+r4jc3YBoRYTOVOgkMRK3PBq3XBMt55hoWRuA1hpaXT64ejcQWguMRK3lEM3aa6W7H6eSheXDrUu2hqasNXda5RadoTtAtLqW7w6ttUO0Fhx97kD09pya18crudCUyDPduZ8LEL0+XMyVFgWXmhN4aaBgCRCd583x8vsCInGo9aeztVxpSeTZnhzemq12AqJ3rzTwy2tmfn2jmY9utvHhM618eMMs1HI/beKTG8189FQD78zV8GxXJk+2qbjYFM+8MZa5BhnTuhgmNVFMaqKcgEiAotWBaKomWvh1sXGuv+Q43XkH6S85LgGRBELVd2Boofo085WnmC09zlTJYabPHWGq6BBj2XsYzQplJD2YgZQd9Cm20R3n7QRDdwOiLpkXPfE+9MT7LLkf8qU11gP9mc3UHH+c8kPrKN73CLm7HiZzxzdJ9ftbkny+gtz9y0S7/CVnN/wZZx7/rxx/5L9w5LsPceCbD3HoGw9x/NsPEf7oHxO/+b+T6fNVzu16mKr9j1J/9AnUxzagP7GZhpOb0J3c6CTt8U1oj2+i/vgGqo88LrlF5fu/T+3RxzCEb6Ixyo1WuSdWhTf2ZH9603YwkL2L0fw9TBcfZu7cUebOHWWh9ARXqs7wVF0ET9dH8lRdBFeqznCh/CRz544yXXyY2aLDzBQeYiJvD6PZwQyn7WAgZTuOpEVHSOGNPd6TDpk7tlg3OmTuS+S5bMBVUEecFx0KH8wRruhOPkFD2KY1gUiEpbWAqDnGU5IhzAX16Y0Yo7Y6AZEx0oOGaAGKjDE+qMPcqD7l4gRCjrxD9OcfpjdrL7bkIJrifDHLfag4+gS6KC9qz7phiN+GOXEHfSXHcJw7SktKIIZ4H9QxHpiV/vTmH6Cv4CB9BQcZKDyEI++A1JTWqvTDLPeiSe6BLcn/ThveItCIULT8fmgpEPVkBEnDpP3Zu+lKDaRduc3ZJboPIBouOiCB0VDhPvpydqOPdMWaFCA02onNchkh9K0CRasB0VDBIfqy99Gu2oE6bAu1pzYI46+Ldef2pEC6koLpSgrGnhyMLTUYS8ouzMk7aUjaQWfxYRwVZxitj2ZKF8dUg5IpUxJTpiQmDEmMapMY0yVLEDRsSGVIl8KQLoVxUyYzliKmWvKlm5U+dRKD+jS6a5XSEX9PjZIxYzrzlkKudJRy2XZego0RbRoD9UkS6Iivxf9yLTpG3dUKIepVEUd/nUq6CbKdi6GzVEZvlcIpJtdbpZD+y7c4pirWcIuukOgQTZlymDLlMKhOkd5HBLQxQ4b08d4qBbPN+UyZchjWJOOoVTBmSGO2OZernaVc665iwpTHdGsRF7uqeWbcwI9mTLx0sZXXnrTy5tOdvPVMN++/NMJrly28cbmdF2fN/HiigR9PNPDCuKA35lu5fdnKmwttvDCq5fWZRp4f0XChrZBxUzaD2lR6axMFJ6dGhb1a2BJa3hAnAtFyGPq0HaEHQPQAiB4A0QMg+vcORKLuBkST7dUrJMXkVtEfHIh+tqBZU2/PqVeAkRhhe6Y7lyttqTzbk+cERfcLRG9NlPHGSAkvOHKZMUQ7uURvjAnxuZ9MVNwViH4+X8/P5+t5Z0HNLy7reGdBzYv9hVxoUvDaeJkTEC11iZYC0QdPm/jV1QY+fNrELy9puD1Zzg1rClebFVw0yZnTR0sgNK2LYUYfy4xezrROxoxezoxevgKIZtUCFIlAJO4SDZ0/KUBRzgGmqiOcYaj6rOAMrQZExYcZz9vHSOZuBtOC6Uv0xx7n7RSRa5fdASLpIX0VMOqSedEl88IWvZWWsE2YTj2B9thj1Bx6hJLQh8kJ+DrJPn+NyvOvUW79EvFbv0ysyxeJ2vCXnFn3BU7+4E85/r0/4dh3/5Sj3/ljjn7nj9n3dw9x7OGHiFn/BVK8vkxh4LcpC33kzlbQiQ3oT23CdMbFSWJltuH0FvSnXFCf2LS4gbOJ+uPrKd//fYp2fRPNqY3oz2zGFCnc0fSlBzGQtZuRvL1MFB1ipuSIExBdrDjFxYpTEgBNFx9msuAgIzl7GM4OZSx7DyOZuxlIC6Q7cRtWuedi0YErVrm7BELWGFesMa5CAcIStcd6OkvuTbvcmw6FMJSqObVRcreWA5H57CYJiJa7RKsBUWOUO7pwF2qOP44xaiuNMR4SEBmiPNBHuqMOc0MbvpVmRQCOvEOMlpzGkXsEW0oo5vjtNMZ605LgT2fqLnqz9tKeuJOGWB+00V60p4bQkrQDndyLyrDNlJ5cT1tyIIMlh5msOs1Y+XEc+fuwZ+7Ckhwo7A4pF4sTFm90muQetMZ706nyX+LmCT8Lq8pPAiExLicWHIgw5MgKoTttJ46sEAZyQrGn7HAqV1gNiEQYWg2IRImv21Xb0Ue6rgCinsy1oWipRIetN2svFmUAZYcFl8iiFMZw7aogoSI+aRcdKSF0ZO6hI+cg9sIjdJ47xkBdJBMNCi42pXK5JV0AIVMKE6YUxo1CKcKwVsWAWoGjNp7eOgV99Ur66pUM6VKYaMploimXIUO69JDq0KbQW69iUJ/GVFMeC+0lPNldznVHlVRwMKxJZbwhk1FdOn3VSvqqlYzq0iWXqK9a6XTnM6gVoEiMxI3q0iUHqCU/nLaiCBw1iZIDJH5eX7VS+Pol8bf+OhV91YLbJL7PqC5dgh8RuMR43NKPi6A0qk9lRJfChDGTaXM2F9uLuN5bzVxrCaOmXCbbinhqSMOz00ZuTOq5MablmXEdt2/28Pdvz/PzZx3cutrBi1MmXptt5LXZRl6eMPDyhIHXpk28MKrlKXuZcFfVlMOoPnVxn0lGV1Uc3dXxK+5/uqvvDj53A6DlEbjl5Qh3G1ZdLoc2BYc2hb5FLa8dfgBE9wdEy//Mf2sgEiNuKyJ5d/m5rPX9/2cFovsFoc8KRCs+5z6BSGyX+7yB6G4gtDYYCcCzFH6cHKBVgEiKu1kqVkDOWiB0L0C0PD63PEJ3L6D0kNgk9/ac+r6B6PZsPa+OlnFruoZXR8uYMym4Yc/hzckqXhurWHk/dA9AdGu8lDdHz/PmeCmXmhNYMMl5eajQCYiWukR3A6Kfz9fz3kUN71/Scnu6iiuWZJ7tyeH2XC3vXtbys0s6ySX64HoTH91sE/RMM7++3sgvLuv44LKB9y/U88ZICU+3qbhsjmehIZZZnegKRTPXIGPeKJfuiVYDoln1HSASYEgm7RKNVYYzVHKCnryDjJ47KYGQAEMCEC1UCUB0YRGIJgsO0q0KoCPOh/ZYTywxHgL0LMKQNebOg/q9AFFHjDuWs1swHX+c2r0PUxr4txT6/w15/l8hZ/tXyPT9GxK3/g8UW76I0vXLKLb8FTEb/pywR/8rx7/zEEe+9RDHvv1fOP7wn3D84T/m+MN/TNS6P0Pl/mXO7fou9UefQHd8E7rjm9Ae3XBnM+j0RmEjKNyFprNbaYlwpzXSg9ZID5oiPTGGuWE4vQX1iU3UHXsc7elNNMd4StsvQ9l7GSs4xFjBIUby9jKSt5exggOMFRwQYDFnj6Th7FAcaUF0Kv2wyDwZzg5lKHM3A+nB9KXupEvhR0ecD5YYD8zhLhhPb8QYvpGmqC1O4NMW7XanEU5UjAeWGA8nIGqN9aBd7i2NprbKvak/vh5DmMsKKGoME2rDRQdp6V7SakDUHOOJKdqd8kOPYop2pzHGC0OEMJiqj3RHH+FJc/x2ejL2Mlh4DEfeIQzRvjTGBWBJCsGesQ9HzkH6svfRkxlKd8Zu2hN3SrE5c4Ifmgg3GuK9sGeHMFZ+nNmaMIaLDwtV0Zm76EgLwpIcQPPirVC7ctti4UEgncmB2JL80YZtpCPRT/oZiEDUkeiHTXV3IBLHTQdyQunNDF7cWvK+byBaCkXi6/68fdSd3og1KUCKzIlA1JN5ZzhV1FI46s0KpSdT2Crqzz1Ab9Ze6k5vpvbUJsxyHyzKQDqTdtGp2o0taTeWlN0MlIYxVB3FuC6eiQYFY0YFE42JXGpN50lrHoN1cfTXCxrUJDKiS2JQk0h3lQx7eTT2Stniw3g8XVWCA9Fdq6Rfl8pwQ4YUnRsypAsV0NZzzLYWMNGYxUiD4P7Yy+VSLK1/cUxVLCsQXaLeKoUENKO6dMZN2Uyac7EUR2IvlzNQn8SUKYfZ5nxs52JoL4mmv07FhDGbUV26VLvdX6dycoD6qpWSeyRuConuz7AmVXKQ+utUUkxuwpgtQZEIUhPGTC62FwmumSaZUX0qM+Y84Y7InM9MWwk3hnU8NVTPU0P1PNlfw7XBel6YM/Phq+PcutrBj0Z1/HhUwxvzzfxkvpnnRzQ83V3Ojb4qrnaWMmXKoq8mge7KOHqr4umrSaCrKk6CIgGMPh8gWguE/rMA0Yo/798IiO71ff5QTtEDIPr3DUR31X8QIBJBaLXigylb1QogGrdUMNZWJkBNW4Wku0HR8s//3IHo9my9VKv9swXNPUHRUofo9fFKaXj1SlsqT9syeHOyildHy3hzssopPic4RhW8OVnB6xPlwrbQ4jDrUr0xdp6fTJZxoyOVaX0ULzhyeWW4SAKiN8bKuDVZKblES8FIhKF3FtROev+SlvcuaniuL48n21OWxOZ0vHtJz3uXG/j1NQGIPv6Rhd8828pHzzTzi8s6fnlJxzszVbzcl8vVZgWXGuNYaIhl3iC6QrHMG+WrAtGcLp45XTwLWjlzGhnz9XLm6mSSZmujmK2NYqo6grGy03SmhzJceIzZynAu1kVzSR3F5bpIrtRHMVd2gon8AwxmhNCV6I9V7i20lUVudZIlyl1SW7S79JDeGe9LT2IA3Up/7HG+WKM9sES7YT6zAc2B71Oz59tUhXybil3f4vz2r5Hv8yWy3L9Iru9fU+j/dc4FfovcbV8nx+dvSXb9EjGP/glh33uIsO/9EWHf+yPOfOePiXzkCyg2f4ks329QtPP7VIauQ314PcZTmzGe2ETD8Y00HN+I6dRmTKc20nRmMy1nXWiLdMUa7YEt1hNbrCdWuTcd8m10xvnRrQygWxVItyqQruSd9KYG058ZylD2XqHpK/8Aw/kHGCs6zHjxIUYLDzBcsI+h7FAcGSH0pe0SRjNTg6X36VYJtx2OtCD6UncKMJTojzVuG7Z4P7pVgfQmBzGctZeelEDqTzwmtLktqiXG3UmCk+NFe6y3ILkvFpm3VPctwkCHcjtVh3+I9vQmGqPcMUe40nhWiMoZwzfTcMYFw+nN0ihqY5S7dDfUJPPCHOvppCaZD9XH1lN5+DF04a7UnXRBc9qVloQA+rIP0Jt9iOaEQAzRvhhlfpjjd9CcEEirMog2VTBtqp20J+/CnrGH7qz9LFRHMVJ0nPozLtSHbcKaFEBnxk4c+XvoyQqmI1Woz25O8JbUovChVelLq1IAItuSG6Gu5B0YI1ywxPsIALQIQmJT4dKRVRGGRCBaCkWOrGAG83YzkBuCVeVLa7wnncn+TtE6R1YI/dm76c92jsstB6Klsbn+vH10pO6k9tQGrEkBdGfscpIIRkuhaKm6s/c6yZzgR5LfVzHJt9Gi2IlVFUJH6j66sg7TV3yGsfq4RRcoiemmVHrqYnDUxTJhSGS+OZ0JUwqO2nhJ4kO57XwEHaWR9NYJD95idXNfnYoRQwYTjTn0q5MY0qUx11bEQnsJU015jBgyGNSmIh7bi3G47soEOs7HSoAhbv2Ibo5Yny1+TNwHmjBmS9XZI9o0+qqV9NeppNicCFViU5xYpT3bnM+oLl2q2hZBacyQIQGRCEiiiyXeIs2Y87jSUcp4Q6YEaVOmHC61n2PCmC2UQBgyhGpubSr96iR665MZMGQy0ZrPTHsxF7vKueqo5sX5Jm5ds/P2tS5emW3ipakGXp9p5KUxvQRBw5pk+moS6KtJwFGroL9OyUB9Iv11QklFT02CBKWfPxCJx+EC0NxvNO5OHM4ZiCTdFYgyFvX7BaLPWqZwv7rXQdj7haLVgO33ATx3i7atWdqwHGTWKBm4X7D7Q0cG7/f7Ef/+Li9NEEFoUJfDoC6HIX0uQ/rcu5Ym3E2/KyDdKwAtByFJa4DQ7w+IqlZ1gCQnaA0gWq0yWwCjqlUdIvGOaPk9kQhN0q9rgNBnBqIXBkokwPk0EFruEom6NV0jReOe7y9mtD6S5/uLeW2sgldHy+4ZiN4YO794I3QHjJ7tyuRKi4Knrcm84Mjl9dES3hwv542xsjVviVYDItEhev+SllvTVVxqSeTWdBVvz9dJQPT+FeMKIPrkZgsfPGnkl5d03B4v4/muLC6b46W43Jw+WgKiO5IvAyJBdwOi6ZpIpirC6c3az1jJSS7Vx3Bdn8BM6UlG8w/gyBAcjJ5EwRESKpu3fioMWaM9sMq9scq9JcfCEuNBY9hmdEfWUX/wEWr2PUx5yDco3fk1ivy/TIHvlyne/lWqgr9FTcjD1IR+j/p9j6I//Dia/Y9Rtet7FPp/nTS3vyL+sT8l5pE/QvbYn5C05YtkeH6F0l2PUHtgPQ0nXTGfcqXpjBtNZ7bQdGYzTac20XRqE81nNtMW7iqNw3bEuNMd5013nDdd8dvoihd2gnoSA3AkBdGfEowjbReDGaGM5h9gougI0yXHmDl/nKnlKj3KePEhhgv20Z+9WwIhUX0pd+RI24UjLYjelMBFGPKhXe6LLd5POIZPCaI/M5Su1CBM0e6LLoxQbCCqOVYEIi8JiKwyX6xx22iX+wrukEzYD7LEb8MSv42WWC9qjz6GcTEaJwJRQ9gmDKc3oz+1CUOYCw3hWyQwEv/8pWqMEQoUNKddqDryOHUnN9EUuw17cgj2tFCa5P40xGyjVRlEe/Ju2lTBtCfvdvrn0XMnGS89LQz+nj/FaPEJ+nMPYEn0F2560ndiTd6GReVDq9Kb1nhPmuPc72gRilqVQo22bRkQdST6YU8KoDHK7XcGooHcEAbzdtOTEYhV5Utnsj9dqYH3BETLwUgCpMJD9GSGoIvYQqPMU2q4EyVCUW9WqJPWAqIW5Q40Ee5Un3LFogqlN+8EQ+fOMl4dx2htPMNqBcNaJSPGJMZMyQwbVPRr4hnUKBhrSGLClM6AWkF3lYzuKhmOWoXQDlclNMT11CgZ0qUxac5ltrWAq10VTDTm0FWVgCn3FGPGTAa1qQzrBVdHfN1Xp6JfLUTUhjWp2MvltBacZVCdwoQxmwljtuTAOGoSpdsh0VESgWVEm0ZnqUwqVBDvgsSIneg0LS1kEAsSRNAR318cWRUhbESbxpghgxlzHlOmHAnepkw5zLUUSO7TsEZwg56yV3Cp/Zx0DzWsER7ax03ZTLcWMd9+nqs9ldwY0fDsiJYfjep4bqKBV+ZbeHnGzDMD9fxoRM313krmWvKcQKivJkECIVFLgUjUAyD6fIDofiJrv08gupcH7/v5ugdA9J8biO7aQvcfDIiW//6Km6E1gEgEnrWAaDUoGrfcgaEJW83nA0QXm1W8OlomFSTcDxD9bEHD7dl6yQl6c7KKcU0MT1nTeXW0jFdGSnl1tGzZTdHdgegnk2W8OV7K66Ml3LRnMGOI5tmuTME5mqhY1SVaDkTvXdQ4SQSiXz7ZwFPWVH7Um8vtuVreu6Dj/YsrgejjH7UKUHSjmV9e0vH6cDE3rClcaoxj3hDDnD6aWZ0QlxPviCY1UQIEGeKYa5AJ0scyp49lQSeMtC6oZczXxzJXF8NcXcwiEAk3Q3O1ESzURDBTEcZ40TH6s/fQkxJEpyoAa5yP8GC96Ai1Rrg5aTkQic6QJcaDpkg3DGc2oj4u3ANV7HmYc8F/R0nQ31IS9DVKAr/KuZ1fozT465SHfIv6/T+g6dQm2iO2Yju7FUuYK62nN9N8YiPag+s4v+PvyPP+K7I9/5Jc37+mOOBvqdrzPTSHH8N82oWWs67S99MesRXL2S2SbBGudES60RXjSVfsnWHY3gRv+hTb6Ev0x6HazlBqIMOpQj32aFao0BaXv4+pwiPMlBxjuuQYU8VHmSo5zETRIcaL72i08ACDuXvozQymKzVIeNhOFmRPCnRSV6I/toQ74LIUiLpSg+hK2YUtOQhrUgCGqK0YpUprDxpjPDDHCtG1lkUgElwhwSFqixPUEutFq9ybtgQBhuxJgWhObVysDXeVZAhzkYBIf2Yz+jOb0YW7oD+7BUOEK/rIVXTWDf1ZN2qOP4E2bAvGGB8MUV7Un3HFGONDi3IH7cm7aFPtxCgT4nKdaXsZLDzBcNFJHHmH6EwPwZYqHPx3Z+ymM1VwR8xyD8yx7phitmCK2UyT3JUmuSvN8W60JrjTGu9JW4IXbQleWJTetCf6rACiTpU/joxg4X2i3SSnSNqxSg6QNnpEt0cEnKWQM5AbImkoP3QJFAWsAKKBHAGG7gWIRksO0Zezm+YEb+rDNmBR+NKzGMETtOgWZYc6qTdnD705AhB1Ze+XNFx8nKmKcFoUO+kvOMmcWsWcLpUFUyZzpkzGDCn01sXTr1Mx1JDMZEsWgzoVXdUyumvkDOmT6FcrsJZFYi2LpKtCxrAmmQljJhPGTK7Yy3mqp4ob/XXc6K+TxlPFOmxxSLX9fAyie7TUIRIhRRxJFWNuE8Zs+utU0t2QeGM0ZsiQ6rCX3hy15IdjKY6UShFGtGmS+yNCkQhAS+Nwogs0rEnFUZNIvzqJEUOG0JanTmJAk8JEYw5TTXnSFpL4ORONOUw05jCoFWrBL1jPMW8plpww8WNX7OU83VvN073VPNlbxYtTJp4b03NzWMPl7gquD9Zz3VHD5c5S5i2FjJsynUCnr15JvzpxhcTbrd46haS1gOdeyxJWAs9dgGaZHgDRHwaIlj6Af54P9J9X+cHdfg7L/38Xda+As2at9b8xAN0/EAn12kP6bIb0d6/V/o/iEN1vzfbvC4juVqqwGgh9miZsn667OUfLweih4dqz/NhRyK3pmlWBaLkjtJpEl+j18Uqe6ytgzqTghYESCYacmucWQegOEJU7AdFyl+jloUKmdJFcs6XwynCRk0P0k4kKbk1WOt0T3QsQvTZexuU2Fbenq3jvgk6CIhGIPrrZxkfPtvDJzRY+udHMOwtqXh0s5IY1RXKHZrSRTGsipLrt0dpwxuvPMqUVXKK5BhkLDXIWGuRc0MtY0MWyoIlhQRPDhbpY5mtjmKsXYEgEounKMMZKjjOYf5DejBA6kwPpUG7HmuBHS4z74r2JKy1nXVeFoeVA1Bq1FWP4ZuqPraM09NsUBn2dgsCvURj0dYp3fp3CwK9RvPOrlO7+BnUHvovu6KM0ndmMJcqdbrkvvQl+dMt9sUd70n52C81nNmI6/gRVId+mdOfXqNj1DcxnNjipKWwjTWEbaQ7fIOwhnd2CNcqNjhg3p72j7jhPJ/UpfHAk+QkglLaTscwQxrN3M56zl4ncfYzn7ZNugkZz90v3QsO5exjI2i05AwM5oQzm7qEnIwh7yg6pKlx0Z1rl3hKgtMq9aY31WAQhofxAdHbsSYGL9y1BWJTCfUljrDeGKKHBbSkUNcY43/YsfX8RiJpkPjTLfWmO8cQSv40O5XanW6LlQKQ9LUCRNmxRZ13QnnVBF7FFkjp8M/VnXNCFu6ILd0UdtgVt+FYsykDaE3fSqtiBUeaLIcabFuUOenMOMFh4jL6cwzhyj9CVuZf2lCDaVDskWZMCaVX6YUsJoPzoI2jC1ktAZJZvpjne7Q4QJbgLMJTghVXhjU25Eoj60oOwJwVgS/JHc2YDLTIPbMptK4BIrNn+NCDqz95Ff/YuRgv3MZi3G1uSUKyw/Ov6s3ffMxCNFB+kJyuYzrRA1OEbMUa5Ct9PRhC2lAB6s0LpygqhOzuUrpxQunL20pWzl+7cfXTn7qMzZz+dOfvpyN1PR85BnmxM5rmOPC43JDNRI+eKOYdL5gIuNBWw0JzHQnsRPXUKumsTcOiTmbEUMGJKxV4ZQ3tpBJ0V0fSrFXRWRNNWcpa+mgQuthct3rWUc7WrgnlLMWPGTMQq7N7aRMGdqIyTYnR9dSp6awXgGNanM6RLo7c2UQKepQUHYmROjNGJQDPdmMuEMZuuijg6S2WM6tKl6Jt4Y9Rfp5LASXSFxGFWsRChuzJBugdaWqfdcT52sQEvU4r82cpk9NWppO+5r05FV1UC/eokxoyZjBgypP99Y8ZMBjQpjBkzmbcU82R3Jc8M1Eu67qjhqb5qAYAG67naU8lUUx6XO0u53Fm6CF0p2Ctl2CtlDGiSGNQmrwpDD4DoARCJgPK73Lg8AKLfJxDd+fv7AIj+MED0u+pegWhpPfdSiftFnysQPdmexpuTVfcEP8sHUN+er+PWdJUEOG/NVjNtiOXZnhxeHbszqCpqRYRu2VDrarrQmMBcg4wX+wulUgVxk+jWZKWTU7Q8MrccjH55xcA7C2qebEvmlf4iPrnWzHvzWn4+r+GXT5r44HqT0DL3TCsf3WiVgOiV/iKutaWw0CBnVhsjSXSIRmvDGakJY6LuLLPaGBYa5FxqiOeSUc5lQywX9THMqyOZr4vgqlbGM42JXNHHOh2pt6cID6PNcm8hDhUtjG+aQOdO8AAAIABJREFUIl1pjHKjKdKN5iihbKAt2pO2aE9aIt0wh7tgDl88yj+5Ce2x9dQe/CFVB35Aaeh3KA7+Jnk7/5b8oL+jNPTblO/7jqSKPQ9Tte+76I4/Tkukm3PRQpw3vUp/uuW+tIW7Yjq1UZLuyDr0x36I+cwGCX5aIzdjid6CNcYVW6ybVEvdGedBr1IAHlH9yf70J/tL/zyUGsBg+g5GMncxmhXCeG4oE3l7GM8NFZS/h5G8UEZydjOSswhBmSHCMG1KIPaUHYvaSX/2HjpSd1J94nHUpzdiinanSSbc4DRFe9AY5S7E0BbVFO1BW5wv1gQ/bPF+tER7Yk8KpC1hmwRE9ozdNCv8MUR5LZEAR6YozxVwJG4FmWO9Mcd60yTzoUnmI71ujfNDG7YF/ZktGM+6YzzrTkO4G/ozW9CeFlr11Kc2ozntQt3JTZQfeYyyw+uoOrmB+vAtmOQ+tCYGYEkOxJ4WQkdKME1xvtSfcaEzdRcNsV7ooj2wp4XSl32AgYIjdGftx54WSnf6HtoTd2JRBgjNcItqU+2gXbUdS+I2bCkBNMrdKD34MGaZG/qIJ2iM3URbvDuWBA8sCR5YFZ5YErywJYjDvT5SHE6UWJttT9mBNmwjpmi3FeOqIhCJUCOAzU56M3fiyAqmP3uXBEQDuSEMF+xhuGAP9pTtWFV+K4BKbKQbyt8rSQSi4YJ9ThLrt3uzQ2hV+lJxbB2tSj8604KwJPrTlRVCV04oHdmh2LJ20561h868A3QVHWWwIoyRmkjmDAk81ZbBNVsul9syWWgW2uLG9CouthUyps1kTJ/FbGuBMGqqTsJWIaf1fDQdlXECHGmTGNSnMGxIZcyYzqQ5m9nWPK47anhhvIGbg2rm287RVZ6AoyaJUV0m44ZshnRp0pinCBKia9RTIxQYjBkypEicOHy69C5IdHXEwoPeKoU0/CjWcIt122Iltgg7YqROjN6NGTKkrx0zZEjRN/FWSXR6hvXpWEtj6a5WMGLIYNKcy5AujbbSGLprlQw3ZDDamM1wQ4ZUad1Tl8iMpYgF2zmmWwvo16UyYyniaUcNN4c1PNVXzY9HdNwcVPNUXzVXeyq52lUhOEHWEiab8xjUp9Fbr5LqsHvqFPSqlfRpEnFokz5VfZpEetVKeuoUS3RvwLMyEne3AcllD666VEHLAGOtB11RywHp7rXbnw5EK4ZZ76M17l7A5PMCnnt9///fImD374jcHwDdKxDd8/Dp/QLgXYZV7/7nOpclrBxazV6U8+DqoC6DQV2GBELLgeizai1AWqtt7m7DrCNNxU4Sh1dF3SsQjVkE3f8Q6+cLPMs10bFMywDm7sOtzvqsDtFaYPTQpZYkJnWxvDZWIcXmlmppo9zt2fpPBaI3Jyu4PVfLFUsyT1lTeWmomFfHzjuD0TLH6G4w9JOJCm7asxisPMmzXdm8MlQiOUTi7y8da70bEL1/ScsvLut4pb+Imx0ZvL+g4/0FHe/OaXjvgk6CInGk9ZObLbx3UcMr/UU83ZosAdGMJlqCohlNNOO14YxVhzFeG86sJpqLBjmX9XIuaKNZ0ERxUR/Dkw1xXDPGc1kTzXx1GBPnj9GbswdLcgCmOC8aYu7chxijtmKM2uoERI1RbsKBfbQnrbFetER7YgzfjPbE41Qf/AGlod+mOPibFAd/k7I936Vi3/ep2Pd9SkO/Q2HwNygM/galod+m+uAPqD74AwmIKvd+B83RdZjDXZwb6qLdaDkrOFLN4S7CHdCZzdJrAYY20Rbl4gRCHTJh3LUzzgN7vCc9Cm/6k/0ZTtvBUMZORjKDGMkMYjQ7mNHsYMayd0sazQphJHOXpKGMYAYzg+nPDMaRsZPetB10pWyXBljtSQGSAyE8YAfiyAqlI3UnuogtlB38AbpwF5pkXgJoRrlLWg2IrHHbaI31wqbwxxK/jXZlANakQGzJQbQmBtAY64s+wtMJigxRHitue6Rq7MWInQhC4usmmQ+GCHc0p13Qn9lCQ7ibBEXasC3UHH+CqiOPU3XkcapPPEHtqU3oItxoU+3AkXeA/vyDdKaH0JoYQItyO0aZN5oINxpjvVGHbUET4cZA4SGG8o/Qk7FXis1ZlAECCCm2C1oKREnbsaUEYEsJwJq8jValNzUnHkUfsRHd2fWYYjbTGufmBETW+DtA1KHwcboPsicFSFE4W5I/pmg3DJEumGPdJSCyJfnfNxCJsbnezJ3Se3SlBkoSG+nWBKLFEo6h/L2Sk+TIDaU7Yxfq8M0YZd5YkgOxJAfSnhZMe8Yu2rN301FwEEfZacbqZcyZkrjYlMqcKYmF5lQut2VytT2XKVMSo4t3QT21cYt3L5kMqNPoqREeiocM6Ti0Kdgq5FjLZXRWJ9CrVtKvS2bMmM50Sy5X7KXc6K9eUpBQwJAuA0dNEgN1KQxr0hnVZTKsT2dAk0JvbSK9tYmSY7IUiJZWbLcVRdBVEceINk1yasSdIPHzhjWpTqULS0FnaV22eNPTWSrDXi5nvCGTCWO2BFHiTdCYIUOKzA3p0qRon+hiDenSGDdlM6xPp1+XypAhncnmPGbbi5m3lkgfu9BxngXbOZ7sreJydwXTrQXcGFLz44kGrg/WM2Mp4rqjhie7K7nQcZ7Z9mJpN6in7s5WkHjb01uvuicQegBED4BoLUh5AEQPgOg/MxB9WoHC7wOIPq/I3JpA9PLwecY1MTzXV7BqRO6zANHzA4XMNcbz/EDh7wxEb46X89rIOYaqTjOjj5Vcop9MVHwmIHpnQc2vrjbwzoKaq82JvD5Uyq8vGfnFRT0/nann3Ut6aaR1KRC9NFDE1VbVqkA0q4lmsiac8eowpqrDmVdHc9kQy9PGeK6bFVxrjOOqUcYVfTSzVacYLjqweKzuT1O8J4ZoV3QRm9FFbMYQ4YohwhVj1EoZIhfvScJcMIQJmzx1x9dRdfgRKg5+j/ID36V8//epOvxD6o+vR31yA7WH11Gx7/uc2yNA0fnd36Lu6A+pO/pDyvY+LKn2yKOYzmxy2sQxndlAw6n16E6sQ3v8h+hOrMN4+glaIrc41U63y9ylAVJ7gg9dCj+6lf50J26jR+WPIzmAoQxn8JEAKDeU0dy9DGeHMpgRIpUcdKsC6Er0p1PpdyeGleCLJd6HtgQf4YB/8WH4DgwF0Jkm3H3Y04OxJgm7MBXH1tEQ405rvK8TuAjAKQBRq1woPbDGbaMjwZ+WWC/a4nyxJGzHnhxMu2oHtuQgWhIC0J11l4BI3P1ZrfBA0B0gapTuj+68FuFHc9pFkljdXHNyA+qwLTTGetORulPYvsk9QLtqB2a5D83xfliSA7GlBtObs4/BoiM0RHvSFOcr1WiLDpc5wQ9zgh8tCf60KLbRqvQTpPKX1Ja0HWuyPx2pO7Amb8OW4k+TfCuVR76P7ux6jNGbaJW7Y1kSk+tU+jpL5U+nyl8qUxBhR3hPf+rDNqCPcsGa7I8tJYDOZH/sKdvpyQiUIEgEoaUwNJi3W1J/9i6G8kMZyA2RxlpFh3ApEA3mrozNDRUcYKjgEEMFhxjM348jdy99uXtx5O+jL3cvluRA1JHumBUB2HMPYMvagz3/IH2lJxiqjmDOlMhCcypXLDlcas1krjGVGXMq883pXGrP45ItnwuWXKaasxg3ZXK5s5SrXRXMthQxpMvAViF3giJxSHXMnMNUSz7XBqq51FXKdFseIybB7RnUptJTo6KvLlmAIE26dDw9qE2Vboh6apR0VyukUoV+dRK9VQq6KxOkIgPRBRIdomFNqgREI9o0phtzGW/IlAZVxTKF2eb8FUUJE8Zspkw59FUrpYKF+dYiphtzpT9LLFgYb8hkRHvnJmjclM24KVv6OYgRrOGGDIZMmYyacxhrzmXIlIlDn8qoOYdZWwmXuiu4NljPjRENVx3VTFuKpErtS/ZyCYQmm/MYbcyW4oS2CrngxlUr6KtTMaARY2RJ9OnuTT3aRHq0iXSrlZLuwE8SPXVJEpiuBUQrjtrvNW72AIj+IED07033Cj6/KxB1qwUt//uzAlx+z0C0Igp3v0BkyHTS7wpEd6vjFkForKmQsabCfzMgGrM6a9xWzrjtDw9EYv22qP9fgEjUQz9b0HClLZVZY/yqsbn7BaJb01VSk9sLg0W/MxC9NnKON8bKeMqSgqPsODc60nmxv1CKzC2/I1qrdlsEop//P/beOyzuw073zb179ubZPTnn7m42iZ04LrFjq0sIiSZEF5JQ7xIIEHWAocwMvUgU0YYZpg8z9F6HOiA6qFmOnbJJbMexk7jEcUm52SSbs2dP6uf+8ZvfjyZZku3sJrv6432oBgvk5/l9/L7f952r5f3rZn52q47n21R8vT2H9+eN/OxaHd+/ouaNWR3v3LDy/nN2YZfohQbemq/lWwOFXG9MXQFEs4Y4pmtjmNPFMqmO5Er1eaarhbrsm8Z4bpll3LIkMKuJYPDiIToyg2lXBNKSuht7oifmWHcMUVsxRG29KxCZYwWVHX2Sy0cElR56gtJDj1Fx/Cn0EZupi/WgRxVKlyKEVrngcGhPbUB9Yh0Vh5+kJOwxLoU+TM2xL6M7vZ5LoQ+jPfkMlYefoPbUOqzhW5YGQiO3YA3fhDV8E/qTT1N18FFK9nwO/cmnqY92oyV+pwRBEgjJhVrv/vQgBjKCGcgIxqEIYigzBGfufiYKDnCl8BDj+WEuN0iAoMHMfQyo9tKbHkJHsr90x9OU6EN9rFBcsKLEINGHlhQ/WuVCS9lyd6hTtUeCov7cAxii3Kg6tRHNua1SIUJdjBBzE4HIFuNBY7y3cGMU702nPICGOC/akgNokvnRlhrkAqK9tMiDscT6LDlErt2f2wGRUI3ts8IdEuJ1wr+HNc6b2gg3Kk6sR31mE1WnNlJ1aiPa8G1Y47yxJ/vRmbmPRnkADUm+mGN2Yon1oi09GEf+EcaKTzF48RjNaUFShK4x2R9rnDcdilCscd7Uy3ypl/nSkORHQ5IfjSm7VwBRS+rtgahd4U+7wp+ezCDKjjyK/vx66uK20RC/g+Ykr7sCkejciZAifM1AzLHu6CK30Jiyi7YM/w8NROL7BnL20ZLiK0HR6tjcQH4Y/QVhDBQewFF0WHDNio4xVHiU/vzD9OUdoj//MAMFR+grPMLgpVPo4nZhSvSjq/A4faVnGVZHc8Wcwly9grmGTKbtAgRNWhVcsWQwUadgpjGbueZcZhqzmajLZNiowKFLlQoCnJZc+rUZtFUkrICiubYSFjsvc7OvmuccWiab8pmoz2W0LpMhk4q5lmIcunR61KmMmLKZrCtgzJjNQE06PVXC/dDy2xrxhshpzcZpzaavOkVycMSo2/I9oH61nJ6qZCkSt7z6WnR2HNo0nOYsZhuLJLAaNagkIBKHXAdr05lpKGTaXiDdEonRuSlbPlO2fMT7n1FzFrPNl5hpLaZfly4BxIBJSb9BgcOsokeXxpA1i2t9VXzVaeR6fzVznWU8P6rnGxMWXhgzcLWnkhsDamY7SnGYVYzZBMgSv6ZY1DBgUDCod6k2XQKzf18gWv5g53og/Q8Gojsdpf9nA6I7fa//aKB5AEQPgOjPAYiWtLY2+370Fw9E7183883+AsZro/jWQCFvTGl460PeEIlA9Maclq/15jFWG7UiNvcdZ9nKgoXblCyskcsN+tZAIUNVZ7nemMpXu3KkprnVd0RrhlkXDPxwwYA4QPvDBQPvXLPw8+caeONKDTO6eH4yb+Ln1228NS1sK719zcR7t2y8/5yd92/W8b1JNV/rzudqfRqL1hTmDYnM6OKFtrjaGMbLzzJVdZ5nTUk8Z0nhmiaWK6WnGMgJoz0tkIYkXyxxOzDFuAngE7kVw/ktGM5vkVrExCYxc7Q7pqjtGM5vQx+xFe3ZzdSc3sDlY1+i5MjjlB19kqrT61Gf2SANSg4VHmamOoI5tVDK4Mg/QqdyLy3yQJqTd6ML30LViWcoPfA42b5/R+XhJzCc2UDNsS9TF7FVGiC1R7rRFL2dxighDld3bhOWMxswn16H8eTTGE8+jfn0OqxnN0pa7gKNZu+VShAm8o8ILwsOCMo/xHjeQUaz90vNcWPZBxnKCqNfsY/e9FDakwJoiffFHu2J/ux2dOe2Y3bF0yyxXgIkJO6iXuZLY7I/TSkBQgQs1Z/WtADa0oUShA5FKJ3KvXQoQmlM9icn+BEp5maN24Ul1gdLrI8ARi4gWrr72UVLkr/wMjmAJlkATSlBtMiDaUkXtnvqEv0xxuzCFO0lDKAuk3hXZI3zxhbvI8l0wQPd+e3ozm/HGL0D0wUPLPHeGGI8uHT4SSpObaD67GZ0UTuxJvgKEbaMYOxyfxrlAVjivWlKDaQ3O4z+3EO0Z+yhXuaLLcmXVsUeBgqOMFZ6mumqcJylJ6mX+WCO2blsr0iIDDYn75ZgslXuT0vqblpSd9Oa5ie5Nh3KIDpVgXQoAxguDEMXvgFt+NPY4t3uCETdabsFpfoLyggS5IqxdaoEKHIUHODSoUexJXi4gEgoVuhRhUhFCqsrtMWyjNUaKTrESP4BOtP8aYj3oDPNnz5VCP2ZS61z/Xn76cvfT2/BQfoKD+EoPIqj8Dh9eUfozj1MT94ReguO4rh4AkfJWYZKzzFyOZKxqhiu1CZzxZzKtD2ThZZ8rnUUMd2QxYA2kZ7qOIb0qSy0FOK0KunVyGi9HM2wKZ3xumyGDBm0lsVITWk96hTaLsfTVpFAX20aTnsec20l3BqoYaGjjIn6fAYMCmabL0mfP2xUMVFXwIgpmz5NOl2VySuAqLsimZ4qOePmXGYbLjGiz5RugcRI3LS9QCpFEPd6ljfCLb8XEiVWYos3RiLsLN8TWnKJhPa7EX0Gg7WpOM0qJqzZjBoVQlW1qyHuij2fK/Z8wcnSpjJqzWa+vZT59lImGwtxGJWCW2bNwtmQz6gtl/HGAr4youOfJq181Wlkvusyc51lXO+v5mpPJaO2XIasWfQbFHRp5XRqUtYWGbjuq0RQ6dOkIlaQO3RCDG6F7hGKRK2JwomFFqscoaWH0JUPdGvh5w7vv2cgEh8OPxwQicOWayJZLpiUyhVE3SP43O9Q60cFqg/6/P9oiFn+c13zc75PfVgQWv37Xx3RW/33pFcv6G4Rurv9ue8WFb17lHQlAIkROilKp8sRdIf/zkQwWlLOCn3YodY7lia4gOhOkbm7AZA4vCrqSlPZCn3YyNydI3R3gZ7VJQh3aZ1b00LXVbNCa4CnU/uB+rhviFbrE+8s6nlltJRFewrPd2Ty2ngVb0673KD7ACKxTvt7k1V8b7KKV8bLmalL5IWeXF4eLf3QQPSqs5xXneW8OHiJRXsKA+Wn+XpPHi8NFfPKaCmvjVd8IBCJbXkiEIm7Qz971s57iyZu2tL43tBl3nfdEv1gWsNbV428e7OO927ZeHvRyEsjZTzXlsU1WypXLQIQzdXGM69L4JohgecsKdw0JjJXFclY0Qn6lPtolvlij/eiLtYDc7Q7xsit6CIFCNJHbF6mrZIM54WaZX3EVgGCjjzJxf1fpOzok6jPrEMbuRlj7E46s0KZrDzHQu0FptURzNScZ1YTyZw2mllNNBMV4QxePEZfzkFa5f6YorajPrWeyiNPUX3kS2hPPoM1chu2KDepkMEe6eZqsHOjMcptWVvcVpqit9N8wZ2W2B20x3tIN0K9Kb44FEIRwlIM7gDO3EOM5x3GmXtIqMx2QdCQah/9aSF0JfvTKQugLcEPW6QHmmObuLz/KS4GP0pR0Bcp3vskFUc3oT/nifnCbiwxvljidrtqo/2xyfxpSAmkIUWAhaaUAFpdhQDivU+HIpQORSgt8mB053dw+eg6TNFeEgwJQORDXbSnFJsTwMiHxnihEa5J5kdDUgCNyYE0yoNolAfRJN9DY0oIlrjdGC74YIzywBi9Q9JqQDJdED6ui3JHe96N2gg3TBc8sCX50pwWRLsylJaMYGoi3TAleNOUKoBXXZIvugs7MMR50qLcQ0/uQdoz9mBP3CW5RKOXTjJWfIqR4pMMXTrBcNExFxQGS7s6HwWIOlWB9GYF05nhj+bsl+8LiHoVwXRnLJUddGWG0KkKpi93H+ZYd9Rn1tEk95WAqEsRdNt2uQ8CosG8MIZzwxjM2Y8tZgft8t30qULoE++RckLpyRNKEboKDtBVcIievCN05RymI+sQ7dmH6Mo/Rl/RSRzF4QxXRDFRk8icMY2rtmzm67OZtGUxXpfNZEMeM015TDbkMGpRMGhIZcScwXhdJqMWBf21yXRVxTFkyGDCloPTmkmPOgl74XlaSmOl8oAhk+BiTDUVSTcxTnue5GiIddPiQ/uIKVt4oHQ9UIzoM6XIXL86jb7qVByaDEYNWYwahE0fhzZNKkQY0Svpq06hu1ImvW/5HpAYnRNvh0TnSHSAFltK6FfL6SiLZ0inYLaxiGl7gdRMN27JZMqei9OsYkiXzpAunRF9BuOWTMYtmVJbnFStbVRK9ztjtlwm6vMZNgtu2JUGAYBuDKiZ6yzjSnMRsx2l3BhQc2NAzZXmIqZaLjHdWsyYPY8urVwCoQ51Mh3L7oM+CIhEKOrXpn00INKnr2luE8FBbHVb/SC2+v9c/0cD0dqblf8cQPTnHpF7AEQPgOjPCYgktVTeRSsHVFc7Q3/xQCTu93xroJBnWxR8rTufN6Y0EhDdLTL3+qxGAqLvTQo7Q99xlvH6rIabrQrm7cm8NFKy5BKt2iVaDUCrW+ledZbz8nAJLw+X8G3HRdoLD3GzOYNXRkulxrnld0Sr94hWA9GPrpqkIdafP9fAK45SXmhU8cNJDT+9XscbUxreXhTKFX78rI235vV801HMrdbM2wLRREU4Vy6fpS8rDHu8Dw1xPtijPbFGbscSKdz7mCK2rYKgzejCN6EL34T27Ga0ZzejObOR6pPrKD/6NOVHn6bq9Hpqzm5EF7kNe7Ivffn7Gbl8nCnNeWa0kczrY5jTXWChVmium611yQVEw0UCELWnBWKL8VjavYnchjliC/ZodxrjPNa01Ikg1BjlRvMFdzoSvOhN8WUgLYBBRRCjmaGMZe1lLGsvzux9jOUIGlQF05vmL9wOyQPpTAmiI9mf9iQ/KQLXEu9L/QUvzOE7qD25BfWRDSg8/54U90+RuPW/I3f/OzI8P02O3yOUhK1DfcIdS0wAlhg/LHH+WBP8qEsKpC4pEFtyELbkAOpTXaCyrCmtJUOAovaMPXSpwmhNDaFo/xNozrqtACJb7C4JiESnqD7Wm4Y4H6EiO9GX+kR/6hOXIKxJvoeW9H3YZIEYY3atACJDpDsGV/21UIHtjjF6h+AaxXtLENSh2ktn5j7aMvfSkBaIKcGbirObBDcoPQR9jBfGeC/ac/bTnXcQW4ofxtid1Mt86M3cy3jxCSbLTjNccJierP20pQfTkOQnNN7FCrdSxkg3YUQ2wVuKGTYl+a4BotY0vzUwtByIOjP8GS4Mwxq7FVP0phVA1C7ftQaIetIC6UkLpFcRLECRyyHqyhSgqDcnVKr0tsbvXLr9WuUS3Q6Ilr8tajg3jNGCg7TLd9OStGuphjtT2A8SW+K6Cg7RWSDUZHflH6O38BS9l84yVB7JWFUcE1oZU/o0Zq0qFmw5LDTkMVefz4Qth1FrtuuhXcGwWcmIVcWAIZ1ebYrUDice3beWxeDQpTJkyKBHnSTt63RWJNJaFres3SyVfl06w+ZMRixZDBgE58RpzRZua4wqetQp9GnScdQqlh4AXbdDI/pMRg1ZODQZdJQl0lGWiEOTIcXdHNo0KRInwsty92fUoJLGUJfH5MR/ToCdbBZbSqR9ohG9kglrLtP2AsYt2a7x1gxmGvKZrMthSJcuDZhO2XOZbSyQ6rTFW6dRazZDJhUDBgWj1myc9jyuNBQw11YiOEZdl7naU8lNRw03HTVc7ankak8lsx2ljNnzGDApcZhVdGnltFQmSCDUqUmRHKL7ASKHLpVBg6B+fcoS/BgU9BsU9BpXqseQLr0+YFIyYMzEYRIerIbNQsnFiCmTYXOm63ebs0LDplxGzHmSbveA9qcEortFnP6SgWg1WKx+2Bcf+D8IjO4XqP6jb6DW/p5vX8rxAIjuDYg+bHmCCDwPgOjPC4juF5g+8ca0mrfndbw+Vc18XRLPt2fz2ngV35+qkYZX7wWIRGfotSuVvDxayvenqvl6Xz6LDXK+0pW15BLdJxB9d6yMFwcv8dJQMd+bqGRCF82IOoJvOy5K90UfBojeuWbhJzdtvD9v5FZDBq8OlvHOnIG3ZnW8vWjk3etWKS73jd5CbrVmct2etgKIFnUJLGhi6Mnaj/WCJ7pz2zCEu2E65yaMa7r2ZAzhW1fB0BYJgjRnNlJzegPqU+upPrkO9amNWOO86c89wGTlOUaKj9OdF8bI5eNM1pxbAUTz+hiXKxS5wiGaLBeAaCD7IO0p/tTHemKJ3I49eicNsTupi9iK6ewm6iK2UhexFdv5bRIUWc9uxB6xmabo7XQmetMn340jPZCxrL1M5h9guvAwM0VHmCk6wnThYUaz99KfHkBrggf2SDcsZ7diOSv8DIxnt2E4vRXdqc3oTm1Fd2orWT6fI83974hb//8Q8cQnOP3YJ4h48hPEb/4b5O5/h8rnYXL8HqEw+CmKQp/GHOmHOdofS4wf1vgALIn+mGX+WJICsSQFUp8aRH1qEE2pwbcFIrFiWn16C5ePrpPufyyxPljjdgmFCMsquG0xXtTHLu0GLQcim8yfhuRgmtNCaUwRhk5151eCUG3EUimC5txW6mW+NKUE0K4MpStrPx2qvTTKAzDEeaI+v40W5R5aVaG0Ze6l7NR6jHE+NKaH0KoKxZTgjT7Gg6ZUIRbpvHRciGGm+NOU6ENDolDnbU/chdV1nyTCjug6LneHPgwQdbtcooHcEMwxm7FEbaFdvuuuQNTnAiIRikSXqDd+ON+yAAAgAElEQVQnlA5lEKYYN3SRW6hP9LztFtG9AtFgXhj9mXtwFh3BHu/h+j6hQrFG9l66cvfRmXeQzoJDdBUepfvSSfpKwxmqiGGsJgFnrYwpYzqztkzm63OZr89lzKAQZMzEac1mzJbLgEFBj0ZOW0UcvdoUOtUyrIXnpAYyEZZGLSoWO0q41V/Ftc5SbnRXMllfQL82jc6KRMkdGTAocBiFXRexWKBXm8qQQcl4XS6j5iy6q5PprpLTp0ln2JjFuDmXfnWaVLs9bS9i3JxL52UZTUUX6KtOlTaBxKrsvuoUqf1NhCKx/W15JE6UuE00UJOKwzXkOmpQSaUI4m2RcF+UwZAunSl7LuOWTMZMSoZ06fRUyRi3ZLLYeomZpiIG9Qr6tWkMGZQS+IgNcnNtJXxt1MDzwzrm2oTShLnOMqZbi7nSXMSYPU8CocayWNqqZXTXptKlldNalbgChu4biGrlOHQpEhA5dELjnABCqtuqx6Cg26Si15xJnyWLfrPwEDVizsNpyWeyrkBo5bNmM2rNZqwuX9KodSUMPQCijx+IVgPQ7XZ97sW5eQBEf45AtLZd7gEQPQCijxWIlpcQ3GhKY7w2ipeHS1bAxZszGl6fdWkVIL05o+GNabUUW/veRKUEKd8dK+NmcwbzdUmSyyMWLNwuHidC0PIihu84y3hxuFgqaPi24yJtBQf5alcOLw5eWjHS+vpUNW9MaXhzeinu99a8XrghumaSJALR+9et/OSamVcGi3mxt4A3J6p4x1XA8KNrBt65buS7o+V8rTuf55pVK4BoXpfAgjaea7pE+nIOY4jYgeb0VtQnNqA9tUkAo4jtGMK3ogvfgj5iK7rIbWjObaby5AaKDz1JxYn11JzdTL3Ml/7cQ4xcPMFURQTzNdFc1QtDrrO10fQWHaItO5RxdTiztdHM6S4wr4/hqiGWRV0ci9pYFrWxTFVE4Mg/QldGKA2JPiuiYPZodxov7KApZicNkW5YzmzCcGq9q0jBnaaYnbTGe9GfGogjPZjBjBDp5WjmPibzDjF78TizF48zU3SM6cLDXMkLw5kn1GP3pvnTlbybjsTd1Ed5YjyznZqjG7kU+iUUXv9IzPpPEvX0X3Pqi5/g9KOf4MxjnyDiyf+LqGf+ipj1f03C5k+R7Pb/ovT8LHl+XyQ/8HEqDm1Ef8YD43lvzFG+WGP9MScEYEkMXOUUBdGYEuJyioKFeun0PbSk76FduY/WjL00JAdz6dAzVJzYiCFy5xIUXfDEHO2x1BYX7SlA0TIgsifspi5RkE3mT6M8iOa0EOxJAdSEb0d73h1d1E50UTupidiGPnoHTamB9OcfpjsnjHZlKA0p/tQl7sKW4kerKpS+wiP05B+iQ7WXptRALLJdGOO9sCb40JDijy3JF2OsJyMXj+EoOMRAThg9qlDh1kmsXY8XQMce70VTkq8QiZP50p7ijznaHX3EVuou7BRGYpN8XUAkNPSJw6miljaBAuhWBdKTGURPZpBUdjCYv4+6uO3owzdIQNSR6rsWiFIF9WYECFIG0qtc+no9qhCG8g9IQ62G81toSfGV2uF6VKH0Zu6lL2sfAzlhOHIPrNFATtiyj+2XHCUh+hdAS0YwnZn76MjeT0f2fjrzDtNddIL+sgiGq+OYNmUwX5/NtEXBhDmdSWsm8415LDZfZLH5ojQ82q9NY6GjTIq0daqT6a6W0adNkVwg8T5mvrWE610VLLaX8WxvNdc6L0tV0mJsbMSUKUDOMomNZ8NGFUMG5Yq3+zSpEqgM6RQ4zVkMadIYqJYzUqtguk4oKlgeiVs+kNpdKaNfLZdKDUQAEuu1J+vyGDMp6a9JpqdKxphJyZhJyYg+gwFNCt2VCUzW5eA0qxjRZ0h3QkO6dOlzh3TpdFXE49DKpc8b0qUzqBduqSZsOfRpU+iqSWLYrGSxq5Rbjmqu9ZQz03qRxa5SbvRW8Nygmrm2S8y1XWKyKZ8xWzZDJoUUZeuqSaJHk0xHlUyKxYlum/j2vYyh9tWK90OpDOmXSSeMsg4Zs3BYcnHY8hm0FzJQl0e3MYs+Sw4jjRdxtpTgbCtjtK2cia4qprvVwgBi/SUWWiuYayxh2l7EhC2PCVseTluBS0WM1QkPSUOWvGUPW9kMmrNxmLIYMGauUb9BtUIfJhb1gQfrdxgCvdOD//0C0NoH0JUa/gDdCxSseNh2AVBvTdo9/3k+auTtfn8ua4En60NJBNd7d1buVrrxYR2bj1bqcGegv4NE4FkFPmsB6E6lC6siq/cYkbvXqNxqAFotsVxB0ioAuhMI3W2A9W4SAWkNKLlARwSb1QC0+oZo9fvvFYTuqFWAM92p/UB9/ECkWaFPvD2vE5yUWS3fGihkRB3BN/sLeH2qmled5fcMRK9PVUtAtFzf6M3nij6GFwcv8eLgyta5ewUiEYpeGinhldFSxmujmLUk8PWevBWxufsBoveuWnjvqoWfXrfwxmQ1L/UV8upQCe8u6HnH9TP54YKOFwdLeKEjh1tNyjVAJLpEY8VnaEoJQh/ujilqB4ZwN2pPb6bm9CbB/TmzgYoTz3D52FOoz2zCGudNp3IvvdlhXLl8ljl1FNd08VytjZO0qItjtjaGSc15xtXhNKmCGSk7yYIhVorJzddEcuXyWQGCVPtoTwumIdGXumhPyZmyRG7HFuUu3Qg1Re+gKXoHDZFuNES60XhhB22JPnQl76Y3NZARZShjWftxZocxlrWf0cx9jGbuw5kdxpXcg0zmHcKZHcawMhhHeiAOZQC9af40x3pgPbcNy1k3ykKfIMXtvxP95f+bqKf/2qVPEvGlvyLiS39F1NOfJG7jp0jc8j9I2vYpUrf/TzJ2/iMZO/+RTK/Pkef3RYoCn6DiwAa0x90wnNqJOUKAInOsH+Zl0TlRjSkhNKaErAEioQghhNaM/VSc3ELxoS+jOet2WyAyRwsDqXXRnkL8cRUQWRN8qUvcjT0pQIKimvDt1EbuQBe1E320cBvUkhFMozwAXZQ7+ugd1CXuolUh3AF15x2kRSncCBniPDHGemJP9qMtcy/9+Ycxx3lhjPWkVbGHyfJwOjOCaUsNEIDHBUMiEDXFewuw4wIh8fWWpN00JfpgihJim43x3h8ZiBy5e7En7MAavZWG+B0fGoi6lcE4cvfTpQjCGuOO9twG7PEedCmCVgCRCD0r4WclEA3khNGXEyZUZ+ceoDNLuMdqUeylI/sAHbkH6co/Qn/xGUaqYxjTJnK1MZdJayYz9hwWmvKZsmczZc9lpiFfakhzmrOkh54RS5YUaRMeplMZNipwWjOZsOUw23yJhbZSrndVcKO7krmWYukGaMSUyVxLsRQb66qSrWjoElvhemvkUlTOoUunuzp5CZJ0Cqn4YESvZEyvYrAmld4KmQBGeuWKONzyGJzo9ogxOXFPSHSIJqy5XG0rZkSfQXdlAn3VSUxYsyWw6a9JZkCTIt0EjZmUDOpSGNKnMlGXyZRd+Ny+6iT6qpMYMykZNSoY0qXTW5NMnzaFYaOCK/ZcJupzcdpzmGm9yC1HNV8dqeUrQxpuOaq50VtxWxDq1abQo0mmR5NMV02SS0sAdDsYuhcg6l8GRCO61KXbJ1OmACvWAvrqiui1FTHUXMZAQwmjbeXMOXRc6a5mflDPrakmvr7YzQ+/PcNXrzQx01LBXGMZi02lzDdcYqah8AEQ/TsD0XIoWv3nuFO07gEQPQCiB0D0AIgkIBLrqN+c0fD6VDVz1kQW7SlSmcEb02remFbzgxlBayJ0ro+/PlV9Wyh61VnOpCGWm80ZvDxcIt0T3QmIvuMs4+XRUknfcZbx3YkKXhop4VtDgiP0QmcWfWUnea5NJbXNieUKr0/WrLiBEoFIjMqJEoHo/etmfnLNzHcGi/mn7jzentHyzryON2c0/HCulq/3FHCrNZMb9elcrZMzb0liwSSToGiq5gKzNTEMFBxDd164JdGHu6E5IzhB6jMbMMS405QmrN47y84wq4nmhjmJm5ZkblqSuWFO4ppBKGi4WpvAgiaOWU00M5po5vUxTGnO01twkO68MKaqwnFePsVQ4WH6csLoTN9Dk8xPqH8+744hXIiqGc9uwXRuK+bwbVgilooTmqJ30BLjQXu8Fx0JAgj1yP3pTQ1kICOYEWUozuwwxnMOMJl3iOnCo0wXHmUy7xDjOQcYUYbSJ/eXihWaYt0wnllH2d4vkLPrH0hz+1tStvwNCRs/Scwz/43op/4bF778SWLX/y1xGz9F0pb/Qbr7p1F4fAal52dRev4jWV6fIdv7c2R7f458389T6P8IxUGPU7n/GWoOb6L26BaMp9wxR3hiifHFmuCLRbYbi2y3BEQNycE0JAevcIkEENpLQ0ognaqD6KO9yN/7GFWnNmOO8cYW7yvVZosSB1Lt8a44WsJubPHC9xQlQpFN5o8xxhtd1E6MMd5Y4nfRodqLNcEHQ4wAR52Z++hQ7aVdGUpTaiB1Sb5YZLtoSAukKycMR+FRBi8ew1F4lIGCI9jifSRYbpUHCrG4WE+s0W5YorZRf2EHjXEeNMV70hTvSUuCDy0JPrQm+gp3Wq7X21P8scV4YIncLgzPJu92aSUQLYGQqxHOFZNbDkS9WcEM5ITSkxlES7I3urPr7hmIuhUuub6mOLzarQymJcUX9alnMF9wozMjULgfytpHjyr0tkAkANBBerPDVqgn96BUod1bcJT+i6cYvBzOcMV5rtalcaNexa2WfG42FzBTn8WgLoUBTQpjJiVOs4q5lotStGvElM24NZ9Rcw792gx61Cn01sgZ1KczYlbSW5OM05rJtc5SvjqkZaGtlLmWYmaaipisL5Dicd3VyTh06fcFROLmUHt5AoN6hfBAbc6StoQGa9MZ06sY1Snpq0ymoySOropECYLE+JtDmyZF50RXSIQi8f0iNIkAM6LPYLIuZ2VDnFaOQytfUZIwZspg1JjOlD2bueZ8ZhryJedo3CK0zo1bMhkxKxnUp+O0ZrLQXsy1nnKmmguYai7gRm8FtxzVXO2+zHRLEU57DkMmBQ5jhgRCSwCUJLlDgpagR3xdvMn64EHUNAmGJCBaVgIxZFAyZMyiQ6Okx1zESEs1k71GJvqM9DaWc22igV+881V++saz/Ordr/GbX74K//Ymv3jrq7xyc5CvDFl4od/A1eYyFhpLmGko5Io9/7ZANGzNlx6wbgdEqyHo4wQisR58qSb8PxcQ3W9k7aNG3z565O9PC0T3+nfkPysQrdbdInJ3AqEHQPTB9dp/rkB0p/rupc/RMtGuXQKi9xYNvLdo4M0pNe/M6/h2fyFTxjhe6MySXBcJdqaq+cG0ZoVEILqTS/Sqs5znOzKZNMTy4uAlCXJW3wotd4eWA9HLo6XS+18aEWJ3r41XMFB+mhtNaVK5wqvOcqFpbkqzBohWt8y9vWjk3UWToKsGfnLTylvTGr7VV8Cro2X8aHbJ+fpqVx7Ptrjici4gmnMB0aw+gSvqaOZq4xm9fA5rgi8VpzZQdWYT2vNu6KN30F90lJGyk0yqI1gwxHPdksQ1UyLz+jjmdLHMaIS7H0k1MYJcQHTNkMBY2UkWdTE0pfnTn3uADmUI9TIfYfMmxsvlCLm5bnUEmc5sERybCDeskdul8oSm6B10JPjQm+xHf2ogvcu0Goic2WEMK/a4AMiHtlhP2uO96JL50pm4i85EYYPIGr6J0tDPk+n1P0nd9jfIt/4tyZv+lsQNnyRx/d8g2/QpUt3+jnT3T6Pa+RmyvATl+DxEge/nKdr9MBf9Pk+B70Nc9H2YYv/PUxb4CNV7v0TN/qfQHnwa3dENGE+5YYn0EG5/XGBike3GkuiPTRaITRYoAZEIRe3Kfdhk/rRm7KcxJYRLB5+i7MgzGCJ3SjdEokxROzBFbMd83h1bnDcNLndoNRCJ39ua4Isxxht9tAeW+F3YZP5Unt6IJd6bdmUo3TlhGGM9McR4oItypzZyO+1ZQpSrK0d4kO/M3Cc1zbXIA6UWOXu8D81JwpZUY7w3dRfcsUa7rQEi0S0SgUiEItElEmDKXXCQknylzZ4PA0SO3L30ZwajPvkUTYket78hcgFRT7o/Pen+K4BI+Fp7VoyoirG55uRd9KgEh6hbuWdFdE6Mz/VlrQSi7uyDdGcfpCvnIN25h+ktOMqUJo5pXRJzllQWbQpuNGZyoyGba425LDTksdCUz2JrEdP1eUJNtAtu5lqK6a2R06/NYKKugCv2QgZ1KuqLIl2Aks5kQx6LHSVc6yxlob2YuZaLTNYXSBtA3dXJjNflMtMkRKZEl8hpXTq2Xx2Zc+iE7RqxnnrYqKKzIpHeGjkjJqHoYHlF9qhOyaQllzG9ip7yRDrK4qUI3KhBJX3emDGTaXsB0/YCCYrE5rgJay4jeqXQMGdSSu7PqFGBQyuXYnGjRoVUqS2Cw6gxnXGrknGrktmmPBaaLzJhzWbMpGSmIZ+rbcVcay+Rfj4L7cVc77rMjd4KZlovMtmUL7lBDmMGvdqUFU7QSjfozkB0Nzfog4CorzZNKlUQt3WGjFn0m/IYaarg2lgzP/jmPP/8o2/x4ze/xq9/9l1+979e5w//+gb87h2X3oPfvcPvf/l93n1xju/MdfF8n4GbbVUsNpUy01Ao7E+5YEgEIhGGPsgh+q8ERPd7J3Q3oBH/GRGoHgDRAyB6AER3B6I76b8cEP14Qcd7c1p+OFnFj2ZqeG9Ox42GVJ5rVvDaWDmvX6nijcklKHp9smallgHT7YDotfEKXhoqZtIQy3NtKikCJwGPs5yXneV8Z7xSen25lm8YvTxayktDxbw+Vc2zLQqGqs7ybcdFqYJbjMyJQCRAkYG35pbDkJm3F80SEL09b+D/u1XP+1eNfGewmG/3F/LWtFDK8Np4BS905PBsi4qr9Rks1Ak7RHMmGXMmGbPGRKZ0cUzXxjGpuYCj5DSOi8cYKjkpvF5ymqGyU4xVhjNdG8OsIY4Fk4xFc5IksaBhtiaGqaoopqqimK2J4YYphTlNHFMVEQzkHaY1LYC6WA9pn0gXvgXd2c3Unt5M7clN6E5txnB6K4aTmzGe3kpdhBv2SHcaYgQXoU22S4Ke3tRAHIoQhjP3cSX3MFP5x4RNINU+RpT7GMnYS788mO4kf1qjPbGf3Yb5xEaMx9bTFutNR7wvXTJfFxh503zBndqjX6bI7zPken+aHM9Pk7nz06jc/wHl9r8nw/3vUe74BzJ3fppcj0+T7/UZinYJ8FPq93nK/L/A5cBHhJd+D1Hu/zCVgV9AE/o4mtDHqd33JWrDnkR/eD3G01sxn3cX3JxYLyzx3isgxSbzx54UQENyME3yPRIINaeF0q4IwxjlgSrgIdSnt0jbREsjq14Yz+/EFOlBXYwPtng/bPF+GC74oI3YiSbSA02kBzXnd6KP8cGeIlRk22T+aM+7oz7nhiHGA3uyH7YkXwmCLPHetGQE05N7kIGCI9JdUVNqoDSYKqpJ5kfRvkexxuzEGiM03wnagS1mBw2xOyXVXxDebor3pDVR+B23yXbRmuhDS9IuQQleWCO3Lb2dtIuOVD86Uv2EEVXXMOrtonLLx1LFMdTh3DAsUduwxeygLdmXjpTddKTsplPuR6fcj+4UQSIQdWX4r3GIRBjqUYXQlhpAycHHscV50p4WSLdiL92KvXRlhNKt2EuPah+9mfvpydpPb9ZBerMO0pNz2LUjdJTu3KMMFJ/BWRnDVK2MaV0SE1oZC3YVX+kowlkrY9yQyrRFiMlN2YUqbdEFGbWomG0uYqqhkH5tGr01aYyYsqX9n+aSCzh06Sy2l/HCYC3PO7QSBF2x5zNhy2PElEmfJpWuKpkUk5trKZbcnvG6XG50V7LQVkpvjZy2y/H01siZaihkvC6X3ho53dXJDBmUK4ZTRbdnsDYdhzZNcIlqUpkwZTFhEu6JeqqScWjTVrTEicUJ4m6QWKkttsRN2fKliu0hXbq0JTRhzaavOgmHVi7BkHgnNKBJcUFSOmOmjGVSMmHNllrlrrYV81xvJTe6yyVn6GZfJTd6K7jafZmp5gKGzUoJgjqqE1ZAz1oAWql7BZ/VjtCdaqeHzdkMW/OZ61LzrYUe3n3lBr967xX43+/Db3/KH3/7E/jdT+EPP1mr3/+E3/3y+/z0tWd5ebaT650abrZVcbW5bJVDVITTdolRy+2ASJDDlMOAMftjBaLbPfDevVTh3qJiqx/s17g7Us24q/zBBXv3U6rwcUDKnWJxH/Zrf3Qgyl6hDwtEou70e1799+BOpRZ3BpKPCjQPgOi2QGQvxmkvZryhhPEPAKA/mRovr5CzuRxn853B6GMHolVA81GB6G5DrmshaSUArYnM/XhBxzuzGn44WcVbVyp5e0rDt3vyGauO4Nv9hfxgvJLXXYUJgtQrdC9AtKJcwQVCL40I8bkXxy7fFoRuB0TfcZbxymgp35uolMZkn21R8M3+Al4ZLZUic69P1qwAojdmDdJA6w/nTfxw3sQ7C0ZJP7lp4yfXzPxgvJJ/6s7jB+OVvDWrFdyt9mxuNitvC0SipvXxXKmNYUJzgUlNFJOaKCY0FxiviWasOoKx6giu1EYzY4hj3pLEvEWAoQWTTBp4vWaQcd2YJFR5l59nsOiEUBktD6Quxkuo5T7+DFXHnqb6+DNUH38G9dGnqTm2Hu2JjRjPbsMcvp26cHfskR40x3rRGu9DR7I/vekhDKj2MJgZypAqlEHlHkn9aSF0JO6mJc5b+Px4X9pivWmK8sAe7ob51GaMx9ZjOLoO/fH1WM9spS3WewUQtcV6Yj2zlfLQxyja/TAFvg+R5/0QuV6fc+kz5Hp9hnyvT1Pk8xnKdn+Wcv+HKfd/mIqAz1MR8HkqA79AdeDDVPh9jqqAh1AHfR5NyBfR7nkU3d7H0O97nNqwJ9EdW4fx9Oa7QlFjSghNcmFItSV9Hy3p+2jN2E99oj8Xw56k+NCX0Z3fIYyrumSO8RaquGN8MER6ojvvgeGCD+ZYX8wJflgS/WlMC6Wv4AQjpeH05B1jsOgE9qQADBe8XHdFQVjivTHHedGQ4k9f3iF6cg/SlbVfcoOaUgOxJfliT/ZbA0QtyQGoT22k5ODj2OO97gpEomO0GojaZLtoS/alNdGHhtidNMt8aJYJoNQu3/2hgag/cw+O7H3UnlkvwNUdgEjaJUrbTVeGP73KQPpUQfSpQpaquBVBdGYEU3N6A/qIrTQn76YrI1SSCER9WWESDI0Un2bk0lmGis8yVBqBszKGaV0K122Z3GouZKxGRl9ZNL3lFxjRJjFhTMNpzGDUVRQwoEli1Khg1Kigp0pGZ2W86y5IGFDtrUmjvVxGjzoVp0UAmRvdldzsqeJ6V4UEP/3aNKk0YcigFEY+tWnCmKrroH7ElCntD800FTHTVESfJtVVpy1UbDut2RIQDeoVTFhzmWkoxGnOoqcqmZ6qZOF2yOUU9VbIGNKkSVAkgs1ATaq0JyRClfj2ZF2eBEXiYKvYRDdYm8qoUSGVJ4gxsnFLJtP1eVxrL2HcksmAJkWIxbncIVGTdTnc6LzM8/3VXO8oZcKazbX2Ep7tq+RaZ6nkCo3WZTJkUtCnk9OjSaZTLVsDP6udog8CoruB0GogGjAoJCAa0AuO0LApl9n2CqbaKvn2XDf882vwr+/Cb34Kf/wl/OFXLv18lX4m6Pc/43e/fpN/eecbvPmVUb46aOFmWxXXWiqYbbh0WyBaDUPiDcN/VSD6uMDkXiN1D4DoARA9AKK1QHQnMPovC0Q/mqlxQVE1PxirYLjyLDcb024DRCt1NyASG+deHLzEeG2UNNQq6sWxyx8IRauBSCxReG28gmlTPGOaSL7ZXyCB1/0A0buLwi3ROwtG3r1q4N2rBv6pO4/vjpTy1rSG7zsruNWq5HpDOlfr01iwyZmzJK3RrFnGpEGAovGaaEmjNVEMV4czoo5gQhfNlDGOORcQiVB01RWhu6qPZ1EXR3f2QcFxEKubz2ym+th6Kg4/SeWhJ6k+8hTVR55CffRp1EefRnd8I5azbtgidtAY7UVL7C46Ev3plAe4QGgvQ1lhDGfvZyhrH4OZoQIcuYBoIH0P9Rc8sEZupy3BF3ukO3URbhhPb0Z/cgO64+vRH1+P7tg6dMfWYTq5kbpz22iL9XRBkQ+dibtovuBJ7ZH1XA56jLLARyn2f4RLuz8vyO8hiv0fotT/IS77fZby3Z+lKuChFaoOfJjqwM+hDhCkDX6Y2pAvoNvzCPrQL6Lf9yi1+x9He+hLy6DIjbpYD6xx3lgTfLAm+AhNbi6XyJ4UQGN6CO1ZYTRn7JFuiqrObCF7zxdRn3NDe95dkiFypzACG+OLIdITbcROdFGe2GSBdGQdor/wJN25R+nKOUxD6h4BkFwRPZvMX4jwuWCoOS0IR+FR2tIDaUzZjTXeE3PMTmwJXjQk+dKQ5Etjym7pdVEtKX7Y470o2veI0BIX60Fd7HIgcqcpRlDjhe00xbjTHLuDtkQvOmTektqTfSS1JXlji91OU6IHbSk+dKT60pbmS3v6bjoz/NfE5FYDkRiXEx2igaxQGhM8MUdupV2+ewmw5EtaDkTdaUKErk8RSL8yZNVG0R6s8Z5cPvYU9kRvOpQhkjpVe+jLCmMw9zCO/GM48o8xo45lSh3LlDqeKU0CM3o5C9ZMbjbmc6v5Iov2XEa0KTiqEhnRpTJjz8FpVjCgSaGrKoEedRIjZmETp0edQleVTKq6dlqzGTXnCBXX1nwW2i6z2F4m3QV1VcmEux5rNv3aNNoux0txtyGDUorFCS1m6StuhYT7pEypTU6Myg3qFS4Qk9Pvcnqm7QVM1uVJI6ljxkymbPmMGlTS+0b0SqZs+UzW5UlQJG4HiTE5oWghlQlrNpN1OZIrNmZSSlXZklNmVOA0q6S7qun6POaaini2q5wpe64UoVtoKVyh5x1qvjqk5fSyzfcAACAASURBVFZ/FeN12cw0FTDfeonJhjwG9en06eRSNbnoCN0Jhj4IiMSP39n5ub2kgVSjUhpRHbHkMGorZKKxmPlONW88N8zvfvxt+M278Id/hj/+C/CvwP/ij3/8NX/4wy9W6ef8wQVGf/i3d/ntz1/lJy8v8OJkKzc6BJdorrmUycZCJuyFUmRudMXt0J8+MveXAER/Cofo3zPy9ucCRHfSnUDoLxaI7qK7AdCwKXeF/r2AaHXN9t0ich+3xiRdXqHVIPQni8Z9RCASa7fvBkAfFoicLTU4W2r4xHtz2hVA9Pp4JT+cVPPN7jxmTfFSbE4sLRCB505gtBqIlrfATRnjmLcn8+JwsaQPcoduB0RigYLoOg1Xh/Ncm4pXRktd7pEQ6/v+VM2KyNztgEgsVnh73sA7i3p+fMPCK8MlvDJcwg/GK3ltrJybzRlcrZdLMDRrlt0WiqZNiUy4XKLxmmjGNGuBaLVDtGhOYrwynIGCIzSlBmKO86Li1CYuH13HxQNPcHH/Y5SGfYnyQ09JMCS4Qs+gOb4O7Yn1mM5soy7cncZoL1rjfelKCqQ3dQ/9ilAXCB1gOPvAChjqV4TSl7GH3vQQGmO9qDz0JGX7H8N4dgv1Fzywnd+O5exWDKc2oju+foX0x9djPLEBe7gb7fFedCftpkvmS3ucD3Vnt1O99ymq9z5FRcgTlIc8SlngI5QFPMzlwIeoCHiI6sDPrZA66CHppTroITRBn0UT9Fm0wZ+jNuQhdHs+j37vF1xA9Cja/Y9Te/gp9MefwXh2C5bI7QIUxXtijfPGnrhLcF9EIJIH0aLYS4tiL43pQtGCNcGX3L2PUnl6M+pzbtJL9Tk3asN3Yoj0xBzrS12iPwP5J+jOPkxzxj4aUvfQkLoHW3IQ9fIQOrIOMVBwjMnKSIYunsKaIJQodOeECU5RrBe2BC+s8Z5Y4oR/R3viUuPb7YCoIdFH2hG6uP+Ly4DIg3qXM3SvQNSWJLzslPtiv+BGU6KHVIbwYYBoqGC/BESdaf7UXXCnJUlwoiQwkhwj4baoJ3U3fXJB/ekB9CmCpY2ibmUwbemBNKcHUHbiaayJXrQrQ2hXhtCqCqE9ax89OYdxFJ5k8OI5Bi+eY8EoZ86YxpwxjSl9GpO6VCYNGcyYM1m05zJbl82wNpW+KhkOrRAJc+iEjZk+bQr9tXJGLSppMHXUnMVcSzHzrSWuQVQBhqYaLjJuzcdpzWbYqKK3Rk5nRSJDBiVX7PnSTlBXlYw+TSojpkwmbHkMGZR0Vcmk+JzTmk2POoXOikQJkJzWbAb1CjorEiVnqF+bJjk9owYVI3olfdUpEvxM1uUxWZfHqEElbQQ5zVlM1uVJN0FiccKULZ9xS7ZrZFVof5uuz5PGUwc0KUxYs5ltLGCmIX+FM7T8dmimIZ8pe67kqAk3Qhe50VXCs91lXG27yFzLRW72VHCzp4Ir9lxGzEqu2HOZasxnxKyUHCERgDrVMjrVsjsCz8cNRFKJwjIgGqvLZ6qljLmOSr5/rZtff+8a/Mv3hRjcH3/hgqF/44/8HxcQ/eq2UCQC0W9+8QN+9foLvH5zmOf7TVxrq2S+tWwZEBU8AKIHQPQAiB4A0QMg+jMGorHmaj7x3oyGd6dreHe6hnemqnlj7DLvTtfw8kAhk5rzfLM3l9fGynjVKUiEG1F3co6+74Iosa1OhJgrxnj+aeAiLw6X8tJImeQQLTlFlS65gGjMpdsA0avOcnpKjjFtiueV0VJeHi7hVWel5BK9MaWRgEiq33bdEIk3Re9cswgvF/W8f93M+9fNPN+RySujxbw8colbTRlcrUtmvi6JaVP8mrjccl2pjcGpvoBTLUCRUx3FWHUkY9WRTGijmK6NYUobzXDpKTqy91OfGoA5zgvteTcqT27g8rGnKTv6ZUoOP0XpwScp2f8EJWGPUX7gCSoOfgnN8XXoTm/EdG4r9uidtCb60pkSJKlbHkxfxl4GlPsZVIUxkneEkbxDDOceZDj3II7sMAay9tGn3EdX2h465AE0xHlReeQpyg99CUvkdqFUIHy7NKxae3IT2hMb0Z7YSO2xDdQeWY/u6AasZ9xoi/WmN9mP3mQ/umR+NEd7Yzvtjv7gBmrDvkzN3iepDn2MyqCHqQx6mKrgh6gJeRjNni+gDX3Epc+vUG3IQ9SGPCRA0HLtf4Ta/Y9Se+AxNAcfQ3P4cWqPP43x7CbMkVsxR27FFLWduhgv6mW+NCT5US8TYmlNqYE0ZwTTmB6EPSUQc6IvJcfXkX/gCSpPb6bs+AaKjzxN9dmt6KI8ac3Yz0D+CTpVBzEnBGCK98cU748tKYSB/BP05R6jO/swnaqDtCv3SdXezWkhtGfsoS09mIYkX6zxnhLQ1MXuwBa3k/pETym+1py8a41aUnzpzAjEHLOTrKDPoA3fJpQ9RO2gPtZbKFSIcaf5gjstsdtpid1BW9xOWhM8JCjqTPJZoZ7U3TTG7aAxYSctyd60pu6iNXWXAEUKf7qylkOQ0ALXlx0q7fsM5OxjMC9MkiN3Pz2qEBpkXjTEe9As86Et2XcFGInxud5kP/qS/ehP2U1/qj8DGQIM9ahC6FQFY0vyoTsvDKvcF9W+h2nICKJJuYdG1R7acg8zXBnPhCaVaZOSBVsOg5WJDNfIGdcrGNcrGKtNZ0SbynCNnBFtKmMGBSO1QlW12BDXpxPUr09luqWIxa5Snh2o4lpPuVSQMNt8acVuUL82jR51CpP1RUzULQ2rdlfJGTXn4LTk0qNOXQNEDl067eUJ9GlSmWkqWnFf1FmRKNVdj+iVtJbESqUIItAM1qQKcjXDifdDouM0oldKd0LiNpEYkxOjdQI85TCiz5CAaLYpj5mGXJxmBT3VCYwa0wWXp/mi5B6N6DMkh0jcGZqwZnO9o5QXBtQ831/NfOslrnWW8mxfJV8ZqOZmTwVzLRe5Ys9l2KigT5tCb80ykHENo0pRt2WRwT7N2lugD6rMXv55d3KClkeGRADo1ylwGDIZNmczYslhwl7IQkc5N/uq+daEgddvtvPL167yu5++DP/2Y/74u1/ye37L7/kdf/zDv8Lvf7FWLiD64/95j9/98nV+8cbX+P5zI3zd2cjVLjVzrWVMNV3iSkOR1DQnjbNacoTbpWVaAQ8f+mHy/gHpdrXVH1SqsDqSdbfyhLs9kN8LRHwckTjxa635/ncrfbhv5dyX7hbxWvOAvwqo7h+I7u/7rR42vVut9Z31cf0dvj8AutPHVwPRnYDnbgC0BohslxizXWLEfnvdbYj1o6sMZ0PZHcHnfm+G7gZE0501q/TBkbe7ReBWA9Bq3Svw3C0at9oZkhwiEYZEveks552pal4bLuZanYxbzWm8MnyJV51lvDR8kVdGS9dA0Z3ASASi746VSZq2yLjVnsU3HcUfGoiWa8oYx0D5aWnn6Luj5ZJLJJQr6D8QiMQabjEy9/Ov2HlpqJhv9ufxbUchzzUruFqXzJw1kWlTPLPGxNvCkFiwMKGJZbwmBqc6StJI+Tl6i47QlRNGi3KPdHCvDt9K5emNVJzaQOXJDVScWM/lY09TcWwd6hMbUJ/YQO3pjVgi3GiI8aQhxlNqFGtP8qMj2Z+O5EA6U4LoSdsjqVexl8HsQ4wUHsN56ThjF48xdvEYwwWHceQcojdzP10ZobSlBmGN2Yk52p2CkIcxhG/FFCFA0e2ASHN8AzVH1klA1HLBhy6ZnwuKAuiK86X5vCeWo1vQH1xHbdiTaPc+hjrkC1QEfpbKoM+hDX0E/b5HMex/TFDYF1fItF+QOexRScYDj2I89Bj6A4+jO/g42kOPU3v4CWqPPonuxDPoT65Dd3o9hjMbMJ93czXE+VIv810BRY3pQZgSdmGM86H8zGZywx6n5OgzVJ3ZIt0ANcn30JK+j4bkYLQRO2lVHqQr+xj9hacZyD9Fp+ogLen7aJLvoV0hNJ05Co8zWnKGifLztKUHY0/chTXeE1vcSiCqj91JY4Lninue1UDUluZHZ0YgDUm+XD72FBcPPIHpggf18buxRHoIfwdidt4TEHUl75JetiV505LoIbhEcp+PBESDeWH0ZYfSkuK7BHnLgE4Eo46U3cuAyF9oNUwPoVexh67MUDpUe7DL/WnP2U+jag9l5zejTfShMXs/A+XhjGriGNenM2nJZa6+kIXGS4zpVfRXpUh3NNO2XJxGJX1VMjrLYoV9nhohxjaoVzBkUjFmy2W6pYir3Zd5blAtbd/Mtxcz1ZjPeJ3gAonxNaFcQU6fJpVhYxaj5hwG9QrXQ3y69HAlNHMtReaW7pDkaxrmxNptpzkLp1m4/emulNFTlSzd9YwaVAxUy+mrTGZIp5AicQ4RxqqTJRdJdInEym2xYnvUoHLdDQk3QaNGV5Oc6+Znyp7NgCYJhzaZ6focpuvzpKrsCWu2FJVbbL3E1bZibnRe5it9VdzqqWCuqYiZpgKpPW7B9fMbMSvpr5ULIKROuisQiT/bPs3aW6CPG4hEGBqx5DBWl8+VhiImGy+y2Cm4Wl8fquaVGSvvfmOYn3/vJv/7Z9/jf//qXX7z21/ze34Lv/8V/O4XKyUC0e9/Dr/5Cb/9l7f49Tvf4kffnOPFuU5uOUzMtlcw3VzyAIgeANEDIHoARA+A6C8NiN6b0SC6RW+7ChZe6s9nTH2Ob/Xl8fpUJS8OFvHa+GVBV8p57Ur5fQPRcx3ZzFiT+KajmBeHSz8yEH29J4/u4qM826LgpaFiXh4uk1yiDwIisWVO2ia6ZuBH1wz8+hst/HCullttGXy9N4fnWtK5apMtAZEpnjlzwm2AKIkZg4wZXSJTmjjGKs8zVHqGnoKjtCr3YU70QRstQJD6zCYqTqyn/Pg6Lh97iooTz6AO30zt+a3oIrdhihK2Y5oSfeiQB9CVHkx3RgjtKf40JfrQEOclbcxYIgXn4P9v786/2r7vPY//FXPOzL135jbNHifejW2MjXfHjo2NF2xj440dBIhFiH3fEVqRkASS2BGgDYkd73biNG2WNrmOk06TOM2etum97W2Tps1zfvjq+wVh4yVJM70z/uF1MBiz+Pgk3wfv9+f16UzdSF/mdobzduMtjmas8jBj1UcYq45hrDoGf+VBvKXRuIv3MVQQRX/eTnqyd2BMWI01KZziHf9MbfRjaI8LINLGLkNzZCnqw0tQHXpaglHj3idoiX4K/eGlWE6spjshgoHUjQymbmIgOZL+xI20xSxDE/Uk6uceQb3rIVQ7/pWmrf+Dxs3/HfWO/4l257+ie+5Hd4x+90OhiXoY3Z6HUO/+MerdP0a158e0RD1Cy75HUUc/JuTA4+hinqH12DIsZ1ZjSVwrJDmcjrSN2DI2C0UGaZEYEyOojH6Cwp0/QnMyTLjDKG0rjcdWYkjcgCV9K+a0LbhKDtGniKI9bSut8evpSNuKMz+Kido4zqsSGK05jq/iMMPF++nPjxJW9uLXShgSz/60nV6JJX4FHQmrcCSvwZG8BnvqWmxzYk8PpzMjgr7sLXRnb6U1Poz8rf+EKnYp5sT16OPCsJ5eGwKiroSVdCWspDMpjM6kMLqTV9OTuobetLX0pYfTlx5Ob9paemTh2JNW0p60AnvqahyytXRmhN8TiIaVOyUIDRXuZrhoD4PK5+jN3S6tA7anrac9bT0d6RF0pAv3IHWnRtKXtpGB1I0404RVzr7M7fRk76An91k683bRU7SXgcpDDFTH0F12gGlTJufMcqZMcvz6DMZas6UGs+n2IukszdxVMr8hj8HGdKlxzW9UMGEtZtJexkxnBee6qzjfX835/mrOdVcx5ShnzFrEqCX0ItBBjUxqj5uwFjNtK2OgKYPhFjk+Q15wgqSQKordmtxbShXESY5LI5dg5DPkSSgSyw68muyQy1RFELmbM4So5VJFtggiZ7Pw9YmlDb5gMYL4vuLfhU+bw4RZyYRZGWzUy2SwKRmvNp2AMZsRfRYudZrUGBcwZjNpyee8o4RL3ZU831/Li4MNPN9fy4XOcq721nDNWc/FrgqmOooYMysJmBT4WnMY1MhCVuFuORt0GxCJpRSDqltLEO65NnvOKtywLhu3Pge3/vYrQt7WfPxtRYy3lzJpq2DGUcW5zkqh/KGvip+5m/i3aRtvXxnk07df4IsPXufP//ER/OX3QQT9NjR/nZO/fMbf/vg+X35+g9+8fY0bz3t4aczK2Z56Jh2VAojMBfjNBYy0KfEZFfiMCunC3//fQXQv9xDdCUkLoeluq3x/vzwA0d8XRPO/vzuD6G4rc3dbifu+QOSxCPFay0PyQ4FoxF4TEr+jDr/j1gtW7x9APwyIxnqFjPY0h+bvCaKPp1V8NNXM++P1vD9ez68CNYzUH+GyNY1fjdXyy/Hau4JofsPcXBDd8NfwylAp5ywyfuYs5pWhUn7uq/pOIHptqJhx7RnGtWeCFdyV3PDXCQ144023XZn79YXWO4Lo8+dNPN+ZxRVbBs/bMiQQTQdBNB2cFIUmhWldCud0qUy2JOKuPIyzdD/NJ1ZSf3QJVYeepCz6Ucr3PkLVvkep2vco5XsepjzqIWoPPI765DLaEtfQnraeTtlG+nO2M6x8DlfBbunhU0x39lY60jdID/r9eTvxlR1kovYYM40nmGk8wVR9HFP1cUzWxzJecwR/5UF8Zfvxlh7AUxLNoHIP/Xk7aU+NxHB6NfX7n6R057+ii1uB9rgArZaYZ24LoqZoof7aHBdGV/wsiAZTNzGctg173BoMBxahjXoczXM/Rr3rITTP/i9pOiSC504YMux5GGPUIxijHsGw52EMex9BH/Uw2qhH0ex5RMBQ1CNo9j6KZu+jEo40+59Ee0hYK7ScCsMavwZr/Bo6kjfgSN9Et3w7vTnP0pO9k7aECEp3PYz6+EoMp9bReHQFpqRI7PKdOLJ3YU7bgjlFmBr15OxmqPAAvrIYPMUHGMjbTVfWDuzpW3DIttKVtQOHbCvWpAja4tcK55pOr5oF0ZnlEojsSWHYk8IkFIkRCw/EFja7LJL6Q4so3fUwzUdWYElYf1cQdSaF3RZE3elrcSSH0ZG8ko7kldjSBBTd64RoWLmTYeVzDCqfY1C5R/r305EmrH0aE8Mxp0bQLtuAXRaJIz2SrrRNwXXOrfTIttGTuYMu+S46c57DrtiNLX83AU0yAV0Kk+YspqxyJtrkTJhyONuez3RHAZOWfMbMSsbMSkYtSkYthYxaCnHrc6QHY/Fh2Nuax3h7Mee6q7jibOCau4UXhlVc7K9jzF6E15gjTRKGtHI8hlz85nzpYlCnOh2XRi5dkjptK6OvXribaLZiW0F/o4y++nQ8ujypTU68h8itzZbOEtkqTknnjnyGPOHckipDWo8TJzx9dck4G9IYapLhbZHjD4LJrZZLcOpvTMOlkUvnkESIiROiibZCpttLmLIWB+8bEqY9FzpLcWtk9DfE42xMwKfLZMqqZESfxVBzCi51GgFjNucdJVztq+JyTzUvDNTxsqeF10a0XHPW85OhRi73VAuTJJMCryGbYbWMgabZkoT7BdHdJkTfCkTzHk7FFbkRUyGj5mImOsqYslcy46jirKOCc7ZSzttKudxTzUtuNS+Pmnn/5VE+e+sqX35+A/78Efzlc/g6mK8+g7/8RsjXwfzlM/jTx3z1xTv8+/uv8M7LY7w63c3lYS3TXbUPQPQARA9A9ABEC4Jo/sRoofyjgOj/1oToBwPRRxNNfDTRxCeTzXw6reKTyWY+GKvn/fFabo7VcMGYQKAxlhu+Ct4ZbwhCpGoWRsHGt/krdCKIxPM+YrnCG75qrnbmcsWRw2uuCl7zVPMLX62UWRAJuRuIXneX89pQMZbcbfykJ4/r3uoQEL07qeHmtI6bM5pgs1xrMAKIPrjYKuSSjg8u6fjdS+18cEnHG54KzrWlctkq47wxhRlDogAhbbwQTaKQIIimtMlMaZOZ0acyqUlioOwQTSfCKNn3GEV7H6V03yNU7H+MqgNPUBeziMbYJaiOL0N3ciWtZ9ZgT99EV9Y2urK20S3fzoBiF8OFexlQ7JIu7uzJfZbO3B14q4T7jszpkXirYhitP8Z4YxzjjXFMNggRL3qdbIhjtDaWkcoYvOUHcZcdwFUajbNgD715O+mWb8eashFt3CrK9zyK6sgyjKfWYjodTuPBZ1AfXY768DJaYpagOriY5uinadz7FJoDizHFrsJ+Kpy+ZAFCrvTtDMm205u0EWvscoz7F2GIegz9nkfR7XkIzXM/QrdHmPZImTcJMkY9Qtu+x7AceCIk5mCMB57EeOBJWvc/Qev+JzDsexzDvsfR7X0M7b7H0EU/iX7/U+gOPEXL3sdR738Sc9wKYVqRtZXu9I2YTgtA6s3ajj4ujMrdwvdtTdlIb85utKfC0ZxcQ5d8F66SQwwXH8Rdepj+/H0SgqwpG2lP3UR7aiQdyUJddqdsM7aUSCxn1mI5szqkLttyZpWwMhcfhj1xDZ1J4XQHa7K7UiOk9Mki6c0ULkrtythEW0I4Wev/G5rYVViTImk/Ey6A6MxK7Akrbgui7uTVEoakCVHqGhzJYbQnrqI9cRW24Fmizqz19Eh3BN0KIhFFg0EMOfOFe4D686PoU+ymO2endC6rNXk9ppQIrGmRdGVsoU++k96sZ2lP2YI981kGi2NwV5/E0xDPiDqZUYOMCXMu0x35nLMXct5RJK12+Y3Z+I25TNiKGGlT0q/OoKMmniF9NkP6bAa1cga1cob02biNeYyYCwi0F3HRWc81r5rnXSpmeqoY7SimuzGVnsZUxtuFyzJFwAyrM/Ebcxm3FuBrzWFYLZMmOmNmoVDBpc5hUJWFv1VJwFiIV69goCmDntoUBlVZQvFCq5LhFjl99em4tdmMW4oYtxRJa3LixwyYlAw1yeiqjGewMZ2JtkJGdLn01SXTVRkvNMppchgzKELOColtceIFqWJZRKA1V8qEWSmstFkLQ5riztmLudBZyqhJjlebjt8gD06CyrnUXc7VvipeHKzjal9V8H3LudQtTE/OO8qYtBSEtNENq2XSepxTlcaASnbHi1JvAdC8CZEYsZlv9sD/wuUJYmucOBES8eMxKPAaCoS05ksY8rcVMWouZry9lImOCiZtFUx3VDDTUcZFRzlXu4W1wJ+4Wnh9ys4711x8+Nokv337CvzhJnz1iVDH/aeP+ebLTwQEff0bYUL0t9/CV5/xzR/e50+f/Ru/f/cl/u3iAM97Wjnf18hER5mA+OBUT2wzFBoN80LW58QHzr/nA+T83OsKmhipjGEBGN1tJe1OAPLo8vBo84XcI4wWLi2YB6J5K4pzIfpdQHP/f74gJN8VRHddSfzWX99C3+ftIXdLLfYDEC2wMleJz1KJ11yB11whgeduq3V3A9L8Wu2FV+QaCNgbGHM0CvmhQdStDsm3XZmbD6FAZ2MwoeCZD6TRTjWjnWoCjhYCjhYJQiO2hmCpwh1A9N5oNW8MFTJSf0Sqo54tSbg9iMTX52bulOitsQZeHiwhoInnNVcFr7gqQ1B0vyC6HrysdagmhrOmFF53V4acI3p3UsN7U1rePyvkg3OGO4Lo0+dN/PqilvemVVzuyOBiWxpnW5NCQDSlOcOUOkGINjEYAUTi6txQ5RE0Sesp3f84pfsfpzrmKeqPPoPquHB5p1gRbUmOwJ6+if68nQwq9+DM301vzrN0Zm6hO2cHzoI9DJdG460SLnkdKj9AoPE4vtojdCqexVtzmLGmOOn+o4mm0Iw3xhGoi8VbFYOn8hDuioO4yg8wUBRFX75wv4tDthVj/DoaYxZTtecxzPER6I6vQhO7Ak3sCrTHVkogUh14hqZ9i2iJfhp9zHI6TqyhJzGSwdQtuNK3M5yxg8H0bXSdXovl6DJMB5/CGP2ENOEx7H0Ew95HaN33KMboxzDvfzwk1oNPYYt5GvvhZ3AcXSzFFkz70SW0H12C9fBirIcXY455BnPMM7Qdepq2Q09jOviMFMOBRej3P0VrzGKMR5diiF2KMW45gzk78BbspTdjGwNZO2nc/zTqo8vRHluJ/mQ49vRtDBbsn0WQfJdwj5FsOx1pm7GmbJTSkbwBW0oktpRIOmWb6UrbREdixB1B1JGwGkfCLIp6UkJB1CeLpCcjkq6MTTgyNlO97wmKtv2IjkQBRNYzC4PIkbjytiASUWRPChMmVcGzRJ1Z6+nO3jinXe5WEDkV23Hm78KZv5s+xW76FFFSevOj6MrdjSV9K61JkZhSIrHINuPI2iGct5LvpEuxF1f1cSa06Uy2ypky5wsH+rtKcesyGGlTMOUo5WJPJTP2UqlRbMpRyoX+OibsZbhMefSqZTj12QwacnCZ8vCYlYzaS5jureKyq4kX/VquDDcxZith2JCDqzWXmZ4qBrVyuuuTcbZkMGEtlsoPBprScarS8LXmMGZW4jfmSlMYv1FBwCQgSESRV6/AqxcetvobZ88T+VuFVTrhp+vC2aGASYlbm01fQ2rwLFKOBKL+euEsUKBVQaBVgaslk57qRAYb0xkzKJiaU5vdV5fMYGO6VIvt1WQx2JQq3AkUxJBYiODVZIX8WpgS5RMwZuPWpDFiyOC8o4TLvRWcd5Qw3SFMkF4YqOFSdzlTViVT1kJmOkokXI0aFXiDdzg5G1IkCInNfXdtd7vP3A5Ec6d6Q1q5NBH0GOZhqDUfn7EwGCU+o5IRU2EIisYsZYxZypiwljJhLZ1FUXAt8KceDa+Pt3Hz6gC/eX2KLz/+BfzxJvz5YwFFX34KX33KN199LqBIvJvoq4/56xe/4o+/fplfvujjhRETFweamQm2zYkTxgcgegCiByB6ACIRRNIEqa00JPd79uiHAtHdV+n+HwfR+5N1TGlOMWNIDAHRm6PVvDl6dxDNvZxVBNEbvmoCmniuOHJ41V3Fq+6qbw2itwK1vOGp4FK7DFfdYX7aV8h1bzVvBeqDqSv3DgAAF3lJREFU54haeHdScwuIxMrt+SD68LKB989r+M0LbbzUmy9Nh+4VRCKKRhpOYpE/S/XhZ6iNXULzieVo41fTlhJBe/pGofksYzMO+TZsGZuxpkViTt2AQ76N4eJ9TNQfZ7wxjumW00wH2+kCzXEEmoXGOn/jcYYqDzJUeRBffSyB5lkUiRlripNA5Ks+HAIiZ/Fehor2MpC3m57sndKUqPTZh9AdX4Xh5BqMp9aiiV2BPi4M9eFl0qSoad8imvYtQntwCZZjK+mKj8CZslkC0XDGDvpSIrHFraL96BLMMc9gjH5MgpBp/+OY9j+O+cATdBxaJEWE0NzMB5Ht6FJsR5fScWQJHUeW0H54cWhiltIesxTr4aWYY5bQdmgx+v1PCXcpBdfp1DGLaIsLY1D+LJ78fdiSNqKPC6Px4DN0Ze5kSLmfPkUUpqRILMG0p26iI20ztpRNWJMiQuJI34QtJRJH+ia60jbRmbpROMN0ZrUEoduByJGwJgRE3WnrbwHRQO5OzPERKDb+M+rDywQQnV4tgag7MUxI8upbQNQvW0e/bF0IiDpT1s42zqWH48iMoDNr/Wztds5W+nO2hqBoIG9bCIh686PoVUQLyY+iOz+Kzrwo2rN24ch9jt7CaIZLD+GuPMZA2RECzUmct+RysbNYWNPSZOI15giXdRpzcBvz8LUp8ZsLmHKU09cio69FxqSjnEB7ER6zksFWOX36TPq1MlymHEbtRZxz1nDJ08hFdwOTfRUEbIW4TDn0a2UM6DPxtSsZsxfhNuZIyPLo5FI9dH9jCn0NyXgN2Uy0FwpvD5718ehymLAWM24pwWfIp7cuFbcmF58hnzFzMR5dHs7mzJApkUudQ299Mv2NadJqm0sjp78xLTiNUkhnfoZVGfTXp+JsSMPVkikVI4zq8xgzKKR6bRFPtwPRuCmfCbMSvyEHV4tMujzVb8iR3teny2TUlMuFrmKu9lUwos/inL2Yy70VPN9fzTVnLT9zN3HNWcuMrZBxUz6jRoVUtODTyaWp1LAqncEWIW5tFm5t1i1YmR+X5t4zHLw4VXjgnp0EDeuyBfwEEeQx5EorZyJ8xInQQiCahZFwJ9CoqYhRU5G0aihNivrreMXdwv+esfD5yz7+9N5LfPXZDQFFX31yGxB9AXwBX38K/3mTrz67zrs/G+On4zauDKm50FvPpL3stiDyGxXS1+1tzZceOENXlO63NvnbgehuEJJW6ha4APS7gkj8YYNXpxQivn6X3PJxFvjzdwPR7K9/WBDd7+eTwBjM/ZdE/H1ANBtlMAut3H23f88LrQAuBJ75kSbIwfyjgeh+AfRdQTQfOD80iOavz4kvRfj8w4HovfEaXu3LJ9B4nJd7laEgGquUpkR3mhCJF7S+OVLF694q3vBVc60nH7/6NK8MlYeg6NuA6HV3Oa+7yxlpjuOCJYM3PFVc91ZLIHpnooX3ptW8f1YbxJBpQRB9fKWV98628PElA294KiQM3SuIJjVJzOhTGVPF012wj4a4FahOh6FLWIMpJQJbxmbsWVtCMlS0l0DNEc61nGFGdZrp5pOc0yZwUZ/EeV0iZ3UJTGrOMKE+zaTmjAQiT90RhqsPMVR58J5ANHdKNFiyj6GivfTnR4VMier3L6Jy96OY4yMwnQ7HcHIN+rgw9LEr0RxZHrI61xL9NK0xS7GfCqc/cSPDadsYztjBkGw7zrRN9MZH0HViFbZjy7DGLMIY/Zg0GTLtfxzLoadui6DvC0TtR5ZJMDLFLMYcu4zWI0to2PMw5rgwoZpcGY2vcD+a2BW0nVlHd9YuHLLtmJIi0Z4KR39yDW0JEXNAFBmCIUviOhzpm7CnbhSmRKkb6ZFtwZYc8Z1B1JO1ia6MTfRmbUd9dDml2x7CfGIt7WfWhICoJ3n1bUE0kLGegYz1Eob60oWLWjsSVmGJXyGhqDMjgl75xltAJCV3xy0g6s6Ppjs/mh7lfjqV0XQqo7Erohipj2e0KYkpTTrT+gwm9Vlc6Szhhf5KzjtKcKrShAfl1lx8bUomuirwWoroU2Viq0nC11aIx6QMRkFnQzKdTal0NafR3ZJKv1aGz6xgpqeCCwM1jHeV4rXm4zLlMNgqx9euZLSjEE9bLt1NyQzqMnHr5QzrshjWZeHSZOLWZuE1ZOPWZjGsluHWZuFrzcFryJbO5nj1ucI0yVREwFjIoCoLZ3MmPkM+45YSAsZCqWnOq1dIU6K+hlSpAEE8OyQ2q4n12uJUqLsqgb66ZEZ0udJEaKA2GWddqnTWSMSTeD+QW53JYFMqw6p0JsxKLnYJZ2FEFPkNOZx3lHHOVkqgNZfLvRW86mvhp656pqxKaSp03lHClFXJhFnBlFUoX/BqsnC1yHCrM6X1vPlxaTKlv8PvG0Qujfy2IBIhJCJIgJAimDuD6NYIv+9vVeJvFUorJtoKOWst4YK9jKudlbw8WM9bAT0fXe3nP995gT/cfIU/f3w9iKKPJRB9I67NffN7YUr054/4+jc3+PAXM/x8poerbh0X+xqYsZczbim6FUStygcgegCiByB6AKIHIPpHAdHCpQoCiD6cFO4mmlCd5IIpPdjiJpwjuhEov2VSdDcQ/cJVxhueCt7wVBBQneKKI4dXhkp5zVURxFJtMNW84aueBVEw1/11Ut4M1PNWoJ7r3mque6u5YMlgXJvAz4fLed1dOVusMNHMu5Mt3JzRSHcPzc2vLwn54LKRDy8Zee+shl9NN3PdV8nZ1qRgUpjSJkpnh2YhJGRCJ2RKKzTQTWkTGaqMwZi2UUpb6ka6Fc9hTtuEp+Iw3qojTDbEMV53jBnVac61nOG8Op6L2kTOauKF6BIkEE1qzkh3GY01xTHWFIe35ijO0v0EGk4w3nyKqebTjDeeZCyYQMMJ/PVx+Gpj8VYdET5veQzDxfsZKorGWbAXZ8FeunOEKZHuRBglOx+SIGCOj8B4ai3GU2vRHluJ+vAyAUYHF9MU9RS6/U/jOLEWZ8pmCUSDGdsZkm1lOG0LzsQIuk+FYTu6GNP+x2dX5Q48Qfvhp0PgM/dlx5HbxxaCo8W3wEh6Pbha1xG7lPajS7AcXYbl2HJMsStoO7YSy6k1dKduYjBnJ93pm6UVQf3JNTTGLKYxZrHQ7HZyDcb4dViTIiT0dCRvoCN5Q8iEqFO2WThHlLqB3swtdMo2Yk5YQ1v8aswJwn091gQBQ/Z4IZ1J4SFrc72pwft7gueIejKEcgJn3i7sqZsp2/5jtDHL6Di1WriLKH45jqTldCYLCOpOXk134hq6E9fQl7qOQVkkg7JI+lLX0Zu6jn7ZeglE5lPLMJ1eRkfSGrplG+jN3MSAfAvOnK1ShMtTBRANKHYxVBCFs2AvHfLnaM/eQ29RDAOlsTiUB3DXnubFzmImNBlc7SjiWlcFF9oL8apljJpyhXtwOorwGRUMqDKFhzGDgvHOSpx6Bb3NWQzr86VLKwfUOfSpMhnS5RKwljBmK8FvLWSio4TzPdVM2stmH4rblAwbhEmT31rISJsSZ0sG3fXJ9Den49HNXsQqnmER1+JGdLnCPT9BgIi12CJSxEpsf7DRbUSXK72PT5sjHTj3GfKFem6VHGeDjKGmTHzaPAIGZcjbvC05jOry8bbk0FeVTH9NEn5drnBuqEXOYH0aA7XJeFQyJkz5jLcq8LYIExqfTo5HJ2ewJZ1htUy6ANWjk+PSZDJmVnK+u4LnB+u56qxhxlHMOXsxl7rLeWGghmvOWi73VDPdXsSoURGyXidiSKwrnx+3NluqFvfocqTX7zvzVpwWehia/4A3i6H8O2YWRIV4DQVzXgr48Lcq8RnyCRgLCRgLGTUWMm4qYspcxIylmIsdpbzQXc1rQypujJv59NVJ/vjeK3z96XX4/TtC0YIEot8JEBJBFFyb+80vn+fG5SF+4jcKILJVMtFWyKhRKZ1FC0goK8RnKMBnKMCrC67xzHkQvfsD5Z1XrBY65D6ozmHwNhC6W6nCQrXWd7vwdLbU4M4rTPMfXKW3iWuRInjukls+priWqM9nWJ8v1S3f7nPfy9f3feX+AXafgPqBPt+3L2v4drnX73c+gOb+98F3F/zcS3ym0pCIIBIjvn2hVbj57y/Gby4PScBaQcBawWh7ZUhEAI121IRkzF4XmgXqtCc675yprsY7ZqELVad6W5jqbfnOJQtiFoLQeKfqtrmlXKE7NCOdzYx0NuO3q/DbVYzYmhix3bFlLrgyN17LzbE6XmjPYkJ1mlf6irjuq/xWIBIvTxVzqV3GmC6BF3sLeN1bdV8gejNQL4HorUA9b/pq+Fl/Eb6mE7zUW8Cbvhre9NVIl7S+OylMiW6e0/LrC/pbMCSC6NcX9LwzreZ6oIZfuMq4ZEnHVx/LZUsmE+r4ewLRlFYoW/A3nqC/aJ+UwbIDuMtjcBZH46s+ylj9iRAIzY0IoinNGabmYUia/jQL2BkqP4SvNpbxxpNMNJ1ivPGkhKK5IPJVH2Wk8gi+isO4Sg4wXLyfwcJ9OAv20pv3HLaMrViSIqmJforGmMW0JURgTYrEdDoc0+lw9HFhaI4sR3t0BepDS2jc8wSa6EV0ngqXShVcmc8ynPUsHvkOPPIdDKdvoi8+HEfsEiyHngrBkG0OgkQIifk+QNQRu1SKNXY5lqPLMB8VQNR+cg3tZ8LpkW3Bmf0sxlNrKdjyL7QcW0HzkWWoYpdjOL2W1jPC925JXCedF5oLIvHsUKdsc3BlLpLezC30ZG3Bkii0zbXFr6Y9cTX2xDUShu4VRD1ZW+iT76AzfSuqg0tpiHoC49GldJxeQceZZdgTlt0WRD1JaxlIi8CZvp6BtAgJRN1p63Akr8F8ahnGuMVYzqwSLlLNiKQva3MIiJw5WwUM5e6gJ3sHjqwdeCqO4iyJob/kCEPVp/A1JjChFaZBgeYUfA0pjKnljLcKK1fiXTi+1hyhfU2XR3d9Kp21yQyoMhnW5zOozWNAnYPLoJT+JzKsF/bQ/W1F9Ddl0FWXRG9TGtO2Mrz6XDw64eONmQsJmJRS85r4E3jxjJBLIydgUkpFB2LrmUsjZ7StgIm2QqnpbahJxogul0CrAn+wEW5YlSFNEXzaHAFBqgxpxc2rV0gPgF69Ar8+nxGdApdKjludg1eTi0slx6WSM9iYgatRQJFPnYu7KYuhhnRGNDnMWIqZNBXi1+XiapIxqs/hXHsJZ61FjGjlDDalClOi1hwpAZPQ+uY35jLRXsiMvZTz3RVcG2rgp95mXhyu55qzluf7q7nYVSatxImTJnEaJE6EvJosCTxz4fNDgUhsJZv7E/vZ80F5wXa2UADNPT90OxCJD9XS7wfhKqJk3FTEuKmISVMhk6ZCzpqLuWSr4FpnLT8b0vD2xUE+fO0sf3zvFb767Dr8502++fKTUBDxe2F17s+fwH+8y58+fJX3Xx3j59OdXO5v5lxnNVPW4gcgegCiByB6AKIHIPqvDqIPJ5t4y1OJvz4uOCWq4HqgiuvfAkQiil4bKua1oWKcNYe54sjhrbGGO4Jo7mRoLojeHm3g7dEGbvjreNNXw4QukZnWFN701YTWbwenRO+dDZ0SzQXRry+1cvOcll9ONPELTzkvDxTygk3OcPUhLpjShUa5+wDRhDqescaT+Ovj8NfHEWg4wWhdHL7qo7jKDjHRdGp2EnSbSOt5IopaTjPVfHJeacJJ/DWxuMoOMVoXx1TjKSYbgiCqP8FYvfA5R+qO46+JxV91FF9wSuQtj8FVcgBngbA615v3HPb0LaiPr6Qi6jEMp9diT90csj6nO74Kw7FV6I+soHGPcEmrCCJP5rN45Dtx5+zCl/ccfsVufNnb6U9YR1fccqwxi0IwZJtTmjAXRLaYp2k/LOReQSRlDoJuByLLsZVY5oDIlrSBodxdWJMiKdjyL1TtfRz18ZXoToTRcmwFbfFrMZwMw3JmLR1J4dhT1kuxJc+CqCtjS7BUIZKejE30yrdiSVwrVG/HC5exdiavozMpXCpUmJvbgagvazN9WZvpydhET+YObEmbqdn1KOr9i7CdCaPjzDJs8UtxJC2nJ3WNULedHE5P0lq6E4Vf96Wuw5m+nn7ZeuGi1vQIutPW0R6/EmPcYtpOLKMrNYKe9A30ZwhTormTIlfBbtyFe/CURAuXz9adZKolhXFNGr6mZKZa5Vy1F3OpoxB/Sxqe+lSG64RzMX6jgnFLEc5moTbaZxAecAdUmThqkuhtlOHRK4VD7h0VTNmrOd/dyIWeZs521jJpq6KrJhl7RQK99cnSg7h4rsZvyJPu6vFpc/BqsqXJjlht7VbL8Qdb40bbCvDochhUZUhQEqEjndWZMxEaVmVI5QeT5iICrQrcarl0meqkuYhxS4lU++vR5TGiUxAwKBnRKRhqyhQQpJLPwqgxk6GGDLwtOfi1CnzqbDyqTOmBfFSfh0eVyYhWzoylkBlLYQiIRtvymbGXMmMvZaK9kJ+4mvmJq5mrzjrOd1dwqbeaF4cbudxfxVSwtnzCrCBgzManExA0rErH1SK7ZxDNzd1+/35BNHdlKRQ2s2tuwuuKO4LolpY5EUJzQOQxKBYE0URbMZMmIWfNpVzqqOJqVyOvBmzcuOjmg9fO8oebr/DXf3+Hb778hL/+5XP++tff8be/fQH8B/ztC6GB7o8f8M0Xv+R3v7zKW5edXHPpuNRTz0xHGeOmAunskvj5A8ZiAsZiCUYhCAh5gF2o1vr7AZEIobuB6F5zvyBa6MF1fmugiMe5iJwb6e0LgGohEM193x8SRN83qP5vA+zvDav7BdB/NRDNB9B8CI11VIXkvzqIxPcT33eiq5nxziYpdwPRRFfL9wYiT/s9rMzdHKvh5lgd7401MNkSz1jLaV4bKuaNkfL7BtGbI1USil4eKOS6r5Lh+ljOWWS84avmF55KXvfU8Lqn5r5B9Fagnhv+Ol7sUjDSfJJXnSXc8NdJ5QrilOideVOiuRh6/6IwHXp7vJHX3GX8tE/JCzY5Iw3H8NUfF1C0AIjGtQmMaxNC3japSWC8+RSBhhNSRuviGKs/wUDRPsYbT94RQ/cKorH6EziLownUHr8jiAK1xwlUx0pTIl/FYdylhxgs3CeBqCtrB20JEVTvewL18ZXYUzdjTYqUVuf0cWESiJqinkITvQjHibUMpm7BLduBN3sXntzd+JV7GC/Yy2jeLoZSNtB9YgXth5/GGrMoBDTSGaGYp0MKFkQQzYfR9wUiy4nV2E6H40jaQG/GNmwpmzCdDkex+Z9oObYC3Ykwmg4vwXhqNcZTQmPcQiDqytgiRbxIV5wQGU6uwHQmDHuKUK/dnbzunkE0IN9CX5aALEfaFrpSt6E7vJyG3Y9ijltG+6nl0pRIupA1CKKuhDB6ktbSmxyOM309fekR9KSE05exnr6M9diTwmg7uYTW40uwJ66hJ30DPekbJIjNBdFoxUEuaxP5iSWbs+pkrlgUXLYqCajTOWvK5YqtiCudJVyylTCqzcbVJMOtljNhLWaqo4S+hlQcVfEMqjIYMQnnO8QzCOPWcp4fUvOSx8CVARVT9lpGzeX4jIXCg5sqC48uD5dGTk9tEu3FcTgb0qRKar8hj0CrUELgVsulu3tEFImomTvlEOPVC3hyq+W4WjKlPzduKiDQqmCoSYazIQ2/IY8pazETbYV4Ndn01ibhaslkylrMdEcFPkM+A00ZDKqyGNEpGDUWEjAoGWrKpL8+naGmTEZ0CkZ0CjwqOQO1qXhUckZ1+YxocnDWpeJqkuFTZ+NTZzNYn8ZQYyojWjl+XTbeFgEyI3qh/OFSbzWXequZtpXga83hXFc5F3sqmbaV4DVkM9VRxIyjmDGLgt7aMzgbkxhWpeLWyP6hQTQXQ+K/E/HltwWR+BAo/v58EI3OWZsTJkUCis5Zyrhor+XasJGfjTq4fsnN+z8/z58+v8Ff//QRX3/1GV9//dvbgoh//xVffvgy7/90hJf9bVzubeC8vYJJc9E/LIjEy4YfgOgBiB6A6AGI/hFBNPes0PcJIhFDLnMd/wcE5jdF55ybhQAAAABJRU5ErkJggg=="/>
          <p:cNvSpPr>
            <a:spLocks noChangeAspect="1" noChangeArrowheads="1"/>
          </p:cNvSpPr>
          <p:nvPr/>
        </p:nvSpPr>
        <p:spPr bwMode="auto">
          <a:xfrm>
            <a:off x="155575" y="-639763"/>
            <a:ext cx="135255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8" descr="data:image/png;base64,iVBORw0KGgoAAAANSUhEUgAAA0QAAANECAYAAACQGe8uAAAgAElEQVR4nOzdR3OdZ5qg6f4js5hezG5iOqJn2R0zMdFVWVnplJklqdLKUaTo4QjCEiBoQBAehPc43nvvvfcHBx4gABoplVVdMfMH7ll8OAeGVlIqTRUXdwAgQFAUTeDi877P958yPimvKu2RkPZISLpF37rq5/g2VT9HwrXyPbb02uLOxddnX3htMdv891rUOvfSIjahqH2eqH2esGOekH2OkH2OoHWmVsg69cqClkmClkkC5olXFjIdFzSOEzSO4zc8wm8YxW8YJWgcO2qEkHmUkHmUoHEEr24Aj7Yfl7oXu/IeFult9MsdaBc70Cy0o1loRzXXhma+E91iF0bRHazSBzhUw7g0o/gMEwRMUy9phoBphqB5lqB5lpBljpBljoh14aVV3/+2Rcxv19nvF7S+vJB15ltV/fWt/jyi9sVTxRxLp4o7l0919v0vfr8FYo6F49/nrnnirnlijjlijrna29U/J0nPstAb//zLTvWqv3uyftmpcgH5n6V8UPHaCiHlazv78W/+/LLvVCEsf22liPKllaMqylEVpbiWUlxLOaGjnNBRSepf21rKcCbda1vPGF7bRtZ4uoz5pW1mLUfZ2Mza2MrZhfLW7ykzW3kjWwU9WwU9O0UDO0UD22UzW0UT2yUrW0ULW0ULmwUzm3krm3krWyUn22U322U3WyUnG2U7G2U7OxUHu2tOdisOtooWNrJGClEl6YCIhHeRmGOOgHkCv14oqJvArxnDoxrBqx4lqJsgYpwlalki6RCRccvI+RTs5h3s5h3sZO3s5h3sFb3sr/p5XPGzU/KyVXCxXXSzs+pjt+Jnu+xlq+SutV10vnUbORuraQPrWTM7ZSc7ZSdbeSubWQtbeSsbGTNbGeNRerazBrYyetZTGkpRKdnAMlnfEjn/MqXgMmsRCatRGetxFZtpA5t5KxtFB5WSh1LRSyVjYT+yyL5nmN3gMFvhadYiCrZyTvIJPXbTDKLFHpZmb7E41cH8RFuthcl2FibbWZzqYHGqg6XpzlOtzN46lXj+9qmki3dOpVi5d9QdFCt3UInvoxLfRy29h1p6D43sPirJXRSiLhSiLtTyu+g1fdgtwwS8E0TDM2STs5Rzc5RzU5Qyj8gnBsnF+sjFeinE7lGI3CUfvE3Wc4uMo42kraVWwtZGwtZG0tpBwtJOxNRO1HyLmLWHmLWHkLmHoOk2QdOdWmHjHcL6LkL6DsK6NoKaFgLqm/hVzfgUTUKyRnyyRrzSBrzSBnySJnySJgLSGwSkNwjJmgnJmonKWojKWohL24hL247ebiaiaCKkbCCkrCOouEJEUUdM1URG107O0EXBcpeS5QGrtgHWHCNseCbZ8c/xOLTCfljCQUzBQVTFYVzN06SGpykVT5Jy9mMr7EYW2I3MnWonMs1WcILNwDgb/kesB8fZCE3U2oqMsx2dZCc2UWs7Os56aIg1/wDr3n7Kzl6KjjvkrO1kjM2kDQ1HNZHRN5PRtZPWdR7VRVrXRVIvlNB2CunaiaibcIrPY1r4HfaVc/iV1/CrhP+vXlWLkKYdr7oTp7IDq7Qdg6gV7WILyrlGlHONqBYa0K00YpTcxCrvwCrrwSq9j0U2iEU2jEUxilU1hFXbi1l/G7OhE7ulG6f9IR7nIwLuBQLuFbwuER7nCqm4lnzWxPq6j+3dGHuHGfYOCuweltjZL7K9m2dnr8DBk3WePt/h8GCbZ0922dkpk88FScTsxCImggENfp8cv0+K3y+uFfCdLuQ9LuyTkAqrKCQNZCJqYo450oZeCrrbFHS3yWu7yWm6SGs6SWo7iWnvsRHSUAqZyYb1pCJ60nETuayNYsFFpeRhveihFLdQiprZy3t5UomyXw6zVwyylfWykXaynnLUqqQdbGRdbBe97JT8bGRdVNLCt2/m3OyWA+yWA2zm3KymbBRjZooxM6spG+sZJ//pHYjegej7BJFPP3LUUC2Pth+H8gFW2V3Mkh4MK90YVrrRL9/CsNKNUXQbs6QHs/guVul9HMqHeDSDeLUjNQgFzdMvx8IZAL0KCGch8LbFbG/X2e8XfkXVX59v3yv+O9+B6B2I3oHou4PoqJ2iiZ2iie2yme2S9Uz2WlslZw1FOxUPu2tudtfcAoiOMFRJasmFZCQ8y4TsM3j1YzjUg9gU/VilD7FKH2KTPMQq7sMieoBN8hCXfAi3YhS3ahyvZpKgYZaIeYH1pInNlIXtjI2drJ3NrIPNrIONnIP1jJ31jJ3NvJPdiv87g2i76GS7ZGen7GR/zcPjipvNrIVyQkcprqUY1dR+X52sEJWTC0vIBMXkQxJWY0q2M1oe5w3sFc3sFc3sFkzsle3srrrYzFspJA0UwlLWHCOklO1E5M1EdXfIe1cox00kggoM6rG/KhCppfdQirtRS++gU/di0D7A6x4jGpgkE58jn5mjnJuhnJmsYSgTuUs23EM23EMueJusr4u0q52krYW4ublW1NJMxNxM1HiDkO4GPk0jQd1NwoZ2wqYuAoYOAvpbR3UfdYuQvoOgrp2QtvUFEPnPgMgnOQ2ioORlIDouKmsmKm8gqqirFVc1kNXcpKDvpGy5y4bzIVveEba9j9jxTbIbnOVxeIGD6ApPYgKIDuNqDuNqniTUPEnKOYiL2I0ssB2aPtMkm4Fx1nxjrLqHa5U9w6x6R1kLjLIeHGMrNMp2eKzWVmiYNf8Aq94+Ku4HFB13yNtukTW1ktTXk9DVCWkbSGmaSKlbSGjahNQdJNQdxDVCVQwldK1E1E24JZewLH6CbelzPNKreBT1eOSNeJTNQuoWPKo2nKo2rLJWDKJWdMs30SzeQLPYiHa5AYP4BhZ5K3bVLezKO9gVvdiVA9iVQwKG1A+x6u5g0ndg1DdjNrRjs97DZR/G65wh4F4i4BMTDihIJ3SUCw42NwPsPU6wd5j7qwbRZkTNetTEWtLCasZGKW+nlHNSzDoo5ZxUsk5WUzYqCSs7WTe7eT87Od8RhtynQLSRdrKZc7OZc1NJO1hN2YTvewSi9YyT9Yyz9r71jJPdcoDHq0F2Sn42c+53IPpbB9GrcPSXBpFPP4JHM4hHM4hbPYBb8xCXqg+7oher7C5G0W10S51oFzvQL3fX8GOT92JX9OFWD9QQ5Dc8Ov4xzNPH05GXdWYC9NcOoio8vn0v/3m9A9FfBkRncfSnBtGbAPTvBUTHADrbnxNEx+0ULOwULDUE7a66TvW44mV31cNOxVObEO1UPGyvOtnMWymntBSiSlJ+MVHXIiHrDH7jJA71IGbZA4yiexiW72JYvo9+6S7GxeMsogc4pP04ZcPYZaM45GN41BP4tNNkvHIKITXrSRPbGRtbOecpEG3kHGwVXK8F0VbB8dYg2ikLKNrMW6lkTBSjGnIhBfmwkmJU8/ISasopLatpHetZYZpWhdXjVQc7BQtrSTWrURml4DJZ5wxR/RAR1T18izewjp/HMn0en7yDgk/EWtJCMqTErBtHsnTnrUB0FkBnISRZ6DmVbOnuqZSi+0fdRSm6i1rSi1rSi0Z2H43sPlp59fW7GFS9WPQPcVqGCXomSIamyCVmKaVmKKUnKMSHyUYfkA72kPTfIunvIOXrIOltJ+FqIWa7QdRYT0h/vVZQd42A5jp+9VX86jp8qmv4VQ0E1Dfwa1vwa1sI6tqFtJ1CR2+HtMcgCqluElA24z8CUUDWSEDWeIShBoLSRgJHL4PSRiLSJiLSJgE/R8VlzcRlTSRkDaSkDaSkdWQkdWSl9RRVNynrOtkw3WXb/pA93zgHwVkOwnMchBZ4HF6ogeggKuYgJhOmRDEF+1Epu5EltkOzbPgnqHhHT7XqGWTNPUjZ2U/Z2U/J8ZDiUWX3AKuefireQTZ8A2z6B2tt+B9Scd+n5LwrYMjSeYShRuLqa8RUl4kprxJTXiemrCemuEFUcfOoVqKKViKqFiKqFqLqVuLaFhI64aVPfh3b0gUsC5/jWLmMS3odt6wBt6IRt6IRl6oJl6oZp6oFm7wFi6wdg/gmelEzelHzMYbUbbh13bi1d3Fr7uPUPMSh7sOm7cWq7caib8Ogq0eruYpWcx2DoQ2r+T4e5wQh3xLxqIpMUi9gaM3H/n6SJ88KHD4rcfCkzOOnFfaelNndL7J3UOLJs02+/GqPZ092+fL5Yx7vVSgWw6QSThIxK5GwnlBQTSikJBSS14oEz+SX1YoG5GSjWsppE7m4joR7gZypj5LxDiXjHYqGHgq622R13WT0PWSMDym4ZlkNyllPGtjIWSjnrBQzFvJJE/mkhWLSykbWw2bGw2bSxUbazWbGc4Qh9ykMbaSdtYnQaspGKW6pgWg946wBqYqhzZybrbynBqhywvr9g+i7gOkdiL47iKpVMfR9gKgKoZMgcqsHcKn6cSgfYlf0YZMLELJI72AU3cGw0oN+uRuL5B42WR9u9VANP37Do1OfL2SaIGyeJGyePH1c7B2I/sOD6OzHfdP+3CB68cd7B6K/JIjOfv5XfdxOwcZOwVb7Qr6KoP01Hwfr/lq7a152KgKMdspu1rNmChE1UdeiACDVMDbFIOajSZBF0otRdA/9Ug+6xdvoFu+gXehBNy+kX7iDebkXm+QhDukgVskQVskQLuUjAUX6GaK2ZXJ+JZWYgc2sQ0BRXujkkbntsrcGoo2ii42ii62Cg828na2CowajnbKbnbJbAF75eIq0mbezmjZQiGnIhBUk/VLSARn5sJJSXPvC75Xa76eMie2SMP2pgmq7ZGe3aGczZ2I1piTnmSNlGcMn68a1eBPTo4to+z/GOPwJusGPToGokjCTDCkxaR/9VYFIK+9Fp7yPSfMQu3EAn32EqG+CTGSKfHyCQnyUQnyYXOQIQ95OEp5WEp6bQq5mEvYm4pYGwsZrhPRXCequENBexq+5iEd5EZf8Al75JbzyS/gUV/HJrxNQNRDWNBPWtxDWtRHSttYAFNS0EdK2v4Ah3wkIBU4UljQSEjcIEJLUE5M2EJfU1UrIGkjIGkjLGslK68mL62qVZDeoqG6xYbjLrm2APc8jDkNzPIku1dqPLB61zH5kmccRUa3d8ApbgRnWvOOsuocpOfuFXH1CjgeUHA8o2u/VKtjukrf2ULTfo+S4z5rrAevuXja8D9jw3mfDe591zz1WHT0UrB3kLe1kDS1k9E0kNdeJKi8SUXxBVHGZiPyKMOmSCwCMyJuJyFuIyFuIKm4SVt4kqm4lqrlJXNtCXNtCQNmEffkSxtlzWBe/wCm5hlteh1tRX8upbMSlasahvIlV0YZF3opF1o5Z2oZV0YZd1YFL24nX0I3PeAef8R4u/R3smm5suk6sumYshjp0+i9Qqz9Fpfoco74Bs6kbt2OEaGiFTEpLMWdhtehkeyPE0yd5nn+5yuGzVQ6eVGog2jso1UD07Mtdnj/b46sv918AUSxiIBzSEA6rvjOIioaeWtVJUVbXQ1J7j5Shn7R1nEJghVJcLfwjS8pIPm4kGzVSiFrYSLvZzfrYTLpYT7lqGDoLorWkjXLCWoPQWQBVEVSF0EbWVQNU9f1/cRC96Quo7/vH+6YgSjq+WW8C03ftVTB6GRZefh/lNIIiluNqCDG97mjcI3y6MXy6MbzaEbzaEdzqIVyqQWyyPiyS3qPu1bLJ+rDL+48RpJ8gbJ4mbJ4mYpmpvX7y22qdmXy96m7QmyD0bYvb3663/5x/HgC9qlcDUfj/e/bHr/45OAuhtFckdObP7wt/r3jlp/quoPlrAVEprKYUVp96++1QJD3V20LoVdB5FXyO01COaliNaVmNaf/kIFo/6puCaDNnYjNnYjtrYfslEKrhpAqhbwuio+9XhdWrPv9O3vFCu0Unu6ueGoKebEZ4uhXlyWakdmenkraRDauJeSQErXN4DFN4dUcQkvVjkfRhFj3ALHqAaek+xsWeWrr57hqEToLItHRfODonHsAiHsQsGsAmPZoWKR/h1k4SsiyQ8cpZT9lqINouutkt+164T7RVcLGesbOaslDJWFjPWtnI2djI2WooqmJoq+BgPWtlNWWiGNeTjShJBWTEvCJSRxgqJ3Ssp01sZi1sZ03sFa08XXPzdM3NfsnOTsHC41UHj1cd7OYtbKYNbCTU5PzLxCyP8Cp7sS+1Ypmuw/ToIqahTzAP/h7L0O9wjJ3DM3eVkKyZsLaHol9MJWEkFVYdgegeS7PdLE7dYmGy85VH5aoAEs11nUJQ9eWrj8gJqcQPjrp/BKEHaOV9xxBSPECneIBJ1YdNN4DbPEzYNUYqOEUuPEE2PELa/4Cs/y5Jbycx102i9kYitrrjLNeIma8RNVwharhCRH+ZkPYiftV5vIpzuKXnsIs+xrnyKc6VT7EvfYZr5XN8sktE1A3Ejc3Eja1EtDcIqW4QUDYRUDYTUt2sYSgob3oBQiGxAKGIWCguaSIhbSIlbSAjaSAjukZWXEdWXEdOWk9R2sCqrJ51WQOrkjrKonoqkhtsqbrYMfaxZxvlsWeag8AiT6MinsaWeRpbfimIajAKL7ETmGHDO340BeqjaO+toadaydZDwdJNznSrVt7cRcHSTdnaQ8Xew7rzDptuoQ1XDxVHNyVrGznjTTL6JtKaOlLq6yRVV4grLhKTf0FccZmY7ApxeR1xWRMxxU1iipvHkzFFKzFl24kpURtxrfC2T9KAde4ixtnzmBY/xyG5iEt2GZfsMk75VdzK6ziV9dgUTViVzdjVbbg0Xbh13bg0XUev38Jn6iJo6cFn6sSubcGouIbVUIdc/BvmZn/E3MI/sLDwIyTiD1Crz2PQ3sBm6SUeXqaYN1Au2CgXXOxsRHn+tMKXX25y+HTtFIj2D8scPKnUQPTl88c8f7bH9laJQiFEKuEkGbcRjxmJRXVEImrCYUWtaEhxCkTRwHHxkIJcXMdqxkI+oSfhXiBjfHAKQ9Vy+ttk9D3E1T3E9L2kHY8oBFbYyhhZS5koxo1kgjrSAT2lqJXttIfttOcIQSdR5DzV2SNyJ1/fyLpqIDo5HTr5cd87iN40oXkHou8XRG++oP/NQHQWQl7tCB7NMB7NMA7lAHZ5P1bpA2yyPqzSB7XX7Yq+o6NwQ/h0Y4RME0QsM2fuPi2c6fh9tZ+bff4diN6BqNbr/v56Xa+C0fcNohd/3Hcg+kuAqAafo8nPbtHObtHJXsnNXsnN47LnhQ4qAQ43QjzZjHC4EeJxxc9WwUUlbaOUMJENa4l5ZATM8zi1j7DJhzFJ+jEs30czdxvt3O0acKrH4fQLt9Ev3D7C0GkQac98H6u4D4u4H7NIgJFNOoxNPopdMVZDUSlmFO4RvQREJzFUTpopxo2Uk0bW0xbW06dxtJm3s561UkoYyIRUJP1y4j4ZSb+cbERJMa6lnNKzkTGzk7OyV7CzX3RyUHbwpOzk+ZrQftHIXkbHXlbDblpNybdI3PwIv+oBbnE3uvGrqIc+Q977GxS9v0L38DdYhn6Ha+xj/FMXCC9cJyFrJWu4TdY2QCkgYS1lIhNRHx2Z++YgEs11fYOJkJBa0nfUMYZ0ioenMGRU92PV9uMyDBCwjZD0jZMLT5ALjZD03ifm6CRibSZsqidouIpPdxGf/kKtgO4CAc3np/Krz+GRf4JT+ntsK7/DuvgbrIu/w7r4Oyzzwusu0WeE1VdJ6BtJ6BuJqBsIKurwSa8RkNUTlDedgpBfXI9fXE9AVC9gSCQUEzUSEzWSlt4gL22iJLvBqriBNXEda+I61sXX2JLWsSNv4LGiiceKJrZljWzJm9nVdbNvfcihe5LD4BJPoxKexqU8iUl4EhPxJH4MIuHY3NIRhIQjdFUMVVwDlJ19lBz3Kdh6yFu7yVm6juokZ+oga2wnY2gja2wnZxAqmDoomdqpWDtZt3ayab/Fpr2DdVs7FXMLJcMN8roGsmoBQyn1VZKqKySUl4krLpJUXCUhu0pCUU9C3khc2Uxc2UxMcUPAkaqlBqKIqo2our12pyiqbscrbsQ8cx7t5O8xzH+MVXQOu/hzbNLzOOWXcSiv4VDUYVM04dC04dF34TX04NHfxq27hVvXgdfYgdfUhkt3A4P8MirxRywv/JSJR/+dgaH/wtDYf2V84r8xN/cDROIPUcguoNW0EfLPUMzrqJSrIIrz9KDCkycbHD7d4ODJujAdelLm8OkaT59v8ezLbb78ao8vn+9ysL/OWiVFNhsgGXeQjNtIxM3EY3piUQ2RiJJIRPmtQXQSQidBlNV1k9R0kdDeJmXuJ++ZYSelYy1hpBw3kQ8aSft05AIG1mJ2tlLuMyA6jaHNjKs29alOg7aLXraL3tqRuXLCWluwcBJE1ff9xwFR9UjPmf7WQfQyHL0cRK8+Gvd6EI0TMj0iZBLuBXl1Q6fuBrlUgziUAziUA9hkfbXpj0s1iFs9hEczLCxDOJoiBY3jRK0zJwB35riZdVmo9m1nsHfmC/U3HnH7qwHRy4HzxiOZL/R20Pm2vfLI3Csg9I1B9AaY/K2DqFo5qjkDIulre9ujci8ceXslfIRWY2pWY2pK8WraU1Uh9GYQaakktW8+IvcnAtF3ue8j9GoQnZz4VI+GHU9+ghxuhF7ZwVqY3XKA9YyTYtxI0qck4hLhty7gMc3i0k1iV4xhlg5gkfShX7qLdq4LxWQbisk2dDO3MMx11zqG0KtBpJvvqU2JLOL+IxQ9xCoZEH4c2SB25Qhu7SQpn5z1tIXNvL12FG6n7K7dcdrI2SgnjeSiWnJRLeW4gfWkUPWYWymupRjXUohpyIbVpIPCVCgTUlFMGVnLC5OknYKNvYKdg+Jxj/MWHmeN7Ka1bMflrAUWKTonyVpHSBn6Cctv45pvwjJ+Ccujz5Hf/jny7p8g7fwRkls/wTX+Gd5pAUIxUSNZZQdFQw+r9geUPaOUgiLWUoYaiGQrvUcg6ngthM4ejatOgt4MICGtrF9I3odW3odB2X9UH0Z1P2btIEZ1HzbdQzymQaLOMTLBCXKhMVKeB4Rt7fgN9Xg0X+BWnsOl+ASX4iPcqo9P5VF89EIOyW+wiX6FafFDTHPvY579EPPsh5imP8A0/QGOxd8SkJ0nqrpKVHWdoOwqPvEl3MsX8a5cxSe6Vssvvo5ffJ2ASCgsqiMqqiO60kBC1EhG0kRe2kxF1syGtIk9yQ32xY08FTfwVFzHM2kdz2X1PJfV80TeyIGyhUNjD4f2fp74x3kSXeIwIeUwqeQgIecgKeUgLoDo4AhEwvY4oceROXYCU2x4x6i4BmpH4gq2HvK2W+QsnWTMHaRN7aRNrWQMLWRfUtHYRtHUwqqplXVzCxuWVjYsN1k3N7NqbKKorSOvvkZefY2M+qoAIvWlGogSyqvEZJeIywUUxVUNxJVNxBSNAopULcSOMCQsWLhFUne7VkTVgXulHv30x8jHP0A7+2tMSx9hEX+KTXoOu+IidvlVbMo67JomPAbhiJzL0IVT34HT0IbT0IJNW4dBcRHF8u9Zmvs5QwP/J3fv/md67v0v9A78bwyP/lcmp/5vFpd+gUT8KVpNCwHvBKmklHRSQynnZnczxeHjVfb3V9k/rLB/WGb3sMTjp5VTGPrqD/s8f7bD9lZJOC6XcpGM24QSFhJxI/GYllhMdVxESSyiJBoScBQ/6lUgOrlU4VT6LrL6W2S0woKFpPYeOdsjNsIyNqI6NuM2KlEbhYCZnE9PIWikHDaxlrQd3xnK2GvVlslkj1FUnQRtZF21O0UnQbSRdVFOWCnGzJQTVlZTtv94IHoTgP7WQPT2E6IX7wYFLZOvBZEwFXpE0DiG3zCKVzeEWz1QuxdkV/TVMORSDeJSDeLRDOPTjRE2TxKxTBG1zrxQzD77DkTvQPTvEkSvnhC9A9EbQXSEoW8GotMQqsLqdRiqToKq05OD9SD7a8fTn6db8aOipzrcCLFVcFGKGUl6FISsK3gMMzg1E1iVY5hkAlCskgHhfpDoAbr5bjSzt5BPtCKfaEU10YZmuhPdzC10M7fQzAq9DkTaudsYF+8Kk6WVPsyih7VMkn7M0gFs8mEcqlFCtiWKUd0LIDpY93O4EaCSsVCM68kFVeSCKkphNZWolkpUSymsJh9WkgspyEaUFGIaSgkdpYSwDGEjZ2G9YGe95BCWRpSdHBTtPM3beVqwcJg1sR1XsuYXUXTPkbWOEdf2EZJ14164gWO2DvvUNWzjwrE4Y9+v0N19D13Pz9De+RnqOz/HP3uRyGIdcUkTGUU7Bd1typb7rLv7qfjG/wpB1I9R3Y9FNyQclTMOEbQPE/eMkQ08IusbIGa7hd9Qj1t1Aaf8Y9zy3+OU/haH/Nc4Fb89lVv+W5yyX+OU/RqH9Fc4pL/CJvoQy/KHmOZ+iWnmFxinf4lx+pfoJ95DP/Ee5tn3cYs+Iii/QER+Cb/oC7xLF/Asnse7dBHf8mWCK1cILwtFlq4QXb5KfOkqqeVrpJeukVmuJ7/cwKq4iS1JE3uSRg7E9TwX1/G1qIE/Sur5o6Ser8R1fCWt57mskaeqmzyz9PDUM8Cz8CRP4/M8SUo5yCjYz6jYSyvZT8s5SIrZjx1Ph/ZCs7V2AhNseEdqGCo57lN03KFgFyZCKWMLKWMLSUMzSd0NkvpG0rpGMvomMvomsoZmsoZmiqYWysYWVg3NrBqaWTPdYM3QREVfT0lfR159hazqMlnVVdLKK6emQxGpUFjyBTHZJRKK68RVdcRVdUdLFhqJqZprIIqqO49AdIe04R5pwz2SujuEFC1YF79A/uifkY79AtXUP6Fb/DVm0UfYpOewyS9hVVzFpq7HY2jHberAaWrHYWjDYWzBZriBUXkFlegzlmY/ZGbyh/T1/h/09Pxneu7+r/QN/e9MTv83FhZ+iFT2K1TKC1ittwgHx4kE53A6JslnTWytB9nZSrC3l+HgMM/+YZG9gwJPv1zjq693+OrrPZ59uc3T51scHFSE6VDORzIp3B9KJiwkE6Y/CYhS+vvkNJcSrBsAACAASURBVF3ktd2n090ir7tFVtNKWtNOUnObnHGQimeZjZCGnYSDrYSL1ZCNnE9P1qch51dTihlZT9nYyFjZyFgFBB2BaCNjr90Fqk59ClETuYixhp6TR+lKcQuluKW2ersUt3x3EH1T8Lypb7qB7lX/Ha+bBr3uC86zoEm5lr5T3xRQb4Ort1vBLeCjhpsjCFWPwVU7CaDqVEg4GjdWW5vt1QmrsoVNcceLEhzKh7jVA3h1QwSNY7XlBxHLDHHHHEnnPEnnPHHHXC0BMW+/PvoYNkdfoL+AwrdHyvdR0rH8is782r3i99uLCP9mS0G+PxCdPXr3liA6U8YnPtN3A8ufaqnCq+4OvXFZQkR9qnxY+Yrk5EIyMkHpqb7p0bhXHZV7FYCqR+KqG77OAujtQaR9aesn0LOe0rGW0L62F4B0NI3YTJlOVYXQdsYmrJDOWU/18inQix2DqLod7mgZQtHJTsnLTslbQ9DhhoCf59sJvnqc5l+eFvjXZ0W+PihwuJlgtxJku+xlI+egnDSS9iuIOFYIWRbwGaZwqsewyAYxiPrQLN5DvySgpXo3SD/bhWa6E+XETVSTLbWXqskWNNPtQkcg0s51nUo33117Xb9wG+NiD+blXowrvZhFD2ovT2LIqR7DZ54hHZCxnjbxZN3L47KL/VU3+2seDja8lFN6ChG18GfHK6UYUFAJqVkNKikFBcAXIgKe1zMGTq4c3ynb2Vv3sLfpZ2fLz07FxX7axJZPSt4yQ0w9RFjxgLCsF59IWI6gGjiHZuBT9IOfYhm7gGPyC1yTl3BNfYF36iL+2Yv4py7gHv8E19jHhBeukpbepKBqp6TromS8zaq197UgWp67zdJ0Zw1DJ5covHBEbukOkqU7yFbunUouvn8qpbTvVBp5Pxp5fw1GOsUAOsUARtUgJs0AVv0wHssYQfsoYdcYcc8YKe8wCdddwuZmvNoLOOW/xyH9EJf0fdzSfxbQIz+T9FfYxf+MTfQh1pUPsC1/gGXxl1gWf4lh9j2M0z/DMPUe+smfoh77EarRf0Q7/jNs87/CvfIJftF5/Euf41+6QGDxAsGli4QXLxJbvERy4RLZhYvk5y9SmLtIafYilblLrM1eYnP2MrvzV3m8WMezpTr+sHSVPy5d5t+WLvFvS1/wP5e/4F/EVwQMqW7wTNvOoe0eT0LDHMSneJpZ5GlaxEFGxn5WwUFOyUFOANHjhLBGWwDQFLuBCXYDE2z5x9nwjlB29lOw3RfuCFnvUrB0C5vgjO2k9c0ktE0ktE3ENY2116tVcVQw3KRkuElZf4OK7garugZWNXWU1VcpqC+RV14mq7pMRnmFjOo6KXU9SWUdMdkVQuILBFbOERSdJyIV7hRFlReJKi4TVVwlKm+ogSiqbieq7iShvU1Cc4eU/j5pQy9pQy9xzS0cK1dRPfoNoqGfIhn7CcrJn2NY+GfMok8wSz/HLLuMVVWHQ38Dl1mAkEnXhEFTh155BbX0c+SiT1ma/ZDZyZ8xOfYPDPf/XwwO/HcmJ/8esfjnyKTvY7ZcJhq5SzY9RiYxRSI2Qyq+RDohIhEXk8rIyeV07DwO8+RZjsNnBZ5+ucofvt7iq6+2ODys8Phxka2tDMVikEzWQzJprx2XS8SNNRDFY1ricTWxmIp4VHUKRNXjcq9aqpDU3iOr7iSn6TpVQXuLgraDvKadnLqdnOY2We0DipYpKm4ZWyEjuzEXmzEXpYCRnF9N1qcgF1JQTmhYS+mOFvBYj0GUPl6rXd0aV4yZKURNNfCUE9baNKj6sSc/7t8tiF437Xndv9D/rYHoVc8heh2Izi5JOHtHyKcbq02DXKr+o2lQLw7lA1yqftzqgdpDV0OmR4TN48Ts0wJ6qlA5gaB3IHoHov8oIMqFFEfJ3oHoLwCi6nrs3aKV3aKdvZIwDRI2wgU4WA8KU6CdBM/3Uny9n+WPBzn+cJDl68McXx/meLabZrcSZj3vJhczEHVL8RpncWmEe0Fm0QN0i3dQzXYjn+pAMdmBaqoTzaxwHE4/2yVMf6Y7UU+11hB0siqI1DOdqGc6XwDRSQyZlu9iWr6LRXS/tpDBLHqARdJXw5BL8wi3dhyfeYaoa5lCRM1Gxnx0N+r4OUnpoJx0QEbaIyHrlVI+MSGqRPSU4wYqGRNbRRt7ZTv7FTuPVy3slgQYbeWNlJIqkmExSc88Ce0IgaXbWB81Yhi+imX0KqbhyxiHLqDt/xTdwGdYR87jnblCZLmRtLyFrLKNrLKNnLqdrLKNtLyFpLiBhKiejKyFkuYW68Zu1gxdVEw9rFl6WXcNsuYdFx7omtKRiSr/akBk1g5jN4zgs40Rdo4Tc40Sdw2TdPUTs3UTMjbgUX2GXfYhdukvcErewyn+J+ySDwQAnUiYBr2PaemXGBd/gWn+5xhm38Mw+x76mZ+hn/wxmvF/RP3ohyhHfoBi+Aeox36CefZD3Isf4V/6jMDi5zUIRZa/IL74BZnFC+TnL7A6+zmVmc9Zn/mcjenP2Z4+z+70OfamzrE/KfR08jO+mv6Ef5k9x78ufMEfly7y1cpFnkqu8UzdwpeWO/zBO8RXkQmepGfZzy1zmBNzkJVwkJWwl5HWepwSsxtbZDs0zYZ/gnXPKBvuUTbcw2y4h2sYypi6yZiEZQlZYycZQxtJ3U2SuhvENY2vLKmuJ6VtIKttJK9toqhpoqxpoKyqp6S8RlF5mbz8Eln5RdLyy6SV10gr60gqG0jIG4nJrhGWXCKwfJ7AyjlC4s8JS84Tkp0jJD1PWHaZiKzuFIgiqg7i6m7iamEpQBVGCe1tvNJm9NOfIhn9OaLhf0Qy9hNUU79At/BbTMufYhRdwCy/hk3bgMPYgkXfjFZxHbn4AuLlT5CvnEOruIBK8imSpd+yMv9rlmY/ZGHuQ0TLv0ar/hid5hwOeyOx6D2KhQmK+RmKuTky6Vni0XHi0XFS6WlS2RUKRT2bO172D2McPs3y/MsST56W2NnNsr4eP8KQi3TGSTJlPToq96cDUUJzh7Sqg6y681R5TSd5TTtFdTsFVTtF1W1y6l4ymiEKplkqLgVbYQu7CTfrUQuFkPCPOEmfiKRvmXxESimuZi1lYD1lYzPjYisr3As6uyyhunnuJI6q2+eq76tOjv7qt8x9FxBV8SN8wT1L1D5LdW1wbX3wfxgQTRC0jNfuBAWNY0dToJdvivPpxvBohoVnCFWfCaQbwm8YJWR6RNQ2RdQ2dWoSlHTOvxWIvs2SgL95EB2tqT7bnwtE33Yt/Zvu4L0KQq8G0dsB6W8VRCcnRNUpUS4kIxeWkAtLKISlZ/p2a7RfdTTuVcsSSq/orUGUUlNJqVlPac6ke22baQOb6eMjcmchtJUxs5Uxn1imIGx/+6YgOoaQgKD9VTf7q24OKj4OKj6ebgR4uhHgyVaI59sxvtyN89Vegj88TvPlTrJ2N2gr76GSdpAN64l7FTh001iVY+jFAxhEfegW76Cc6UQ23oJ4pAnxSBPysZsoxwX4aCdb0Uy01FKP30Q9fgP11M2jWlFPtZ6YEHWgme1AO9d5VFdtYlTFkHnlHhbRfazi3hNbO3uxSh9iVw7hVI/g0ozi1o3hMU4QsEwTdS2SDkiEh6UmdJQSBgoxHZmwgkxYQSGipRIzsJ2xsZt3sJt3sJN3sVVw1R4su112s12yspHVU4hKSXpniVlHCer6cMu6cC/dxDl5DfvgBYwPPsLU+5Hwsu9jLP0fYxs5h3fqMuGlBpKyVrLKDrad/aezP2Ddco9Vw+2jfzUWKus6Kes6WTXcZs3Sy6ZTANFqcJH1lKYGIoX4ISvzd1iZvfXaI3K1hQlnIKSQPEAhefBKAFXTqQbRqQYxKIWMqmGMqmFM6iGs+lGc5kcvgCjhfEjY3I5XcxmH7LeYRD/HtPyjo36GaennWJbfx7L8YS3T4vsYF/4Jw/wv0c3+HN30e2infop26qdoJn6C5tGPjyZD/4Bi+O+QDf09qtEfY5r+4AhEnxNYvEB48SLhpfPEF8+TXDxHdvEzSvOfUJn9hI2Zj9iY+Yit6Y/Ym/6Y/anfsz/1ex6P/5b9R//Ms8lf8y9zH/NvK5f4V9VN/qDp4rmuiyemezx3D/FVaJKvEws8Sy1xkBWxnxOxn5WwnxbzOLXCXnKZ3cQSu4kldqILbIVmqfjGKbtGKDsGhY6eJSRgqIeU4RZJfSdpfTtJbStJ3U0S2mYS2mbi6hvHvQAioZSqkay6ibyqgYKygaLiOkXZFQrSy2SlF8lIL5KSXSYpF5YmJBXC0oSkopm4rIGw+Aoh0UWCovMEVj7FL/4Uv/gcftEXBMSXCcnriCiaCCtbiao7hVRdRJTdRBQ9RBQCjkLKTmyLl5GPf4Bo+MeIhn+MdOw9FFO/Qjv3EfqlCxikV7GoG3GaWrGbW9Gq65GsnGNh9neI5z9BK7+ISXMNveoSJs0VbMZ6bMZ6rIar2C312C31+NxtJKN3KWQGKWSGKWSGSSUHiIbvEwrfIx5/SDw5RiKxRDanZn3DweP9EIcHCXZ3YqyvhSgV/eQyLrJpO9m0nVTy9SCKx9U1EFVRlAgrhWNzQRXxoIpsVE85baEQ05FyLRBX97wGRJ0U1Z2UVV0UVbfJq+6RUfeT0oyRM81Tdit4nHaylbRQCqvJBaQkvItEnHNEXfOkAxJh5X/MyHrK8Y1BVJ0MFWNmKmkHW3nP3waIXvfxr/6X7oUahoT7NDNEbDMvwOjfC4iqa6lfB6KAWViO4DeM1o7DnUTQSQydfAaQsBFuqnYnKGafrQHnJIbeCCL7t9+a9g5E70D0twyifET6DkRvAlHGdgyirP2lIKoeiTt5NG4za6ltihOOiHlrAHq2GeLZZogvtyOn+monyvOtKE/WguwWvJRjFjIBNQmPhJBtCZduErN8GP3yA7RLwsNSdYt3ju4D3UQ82sDK4HVEQ3XIR5pQjN2o4Uf5qAnlo+ajml4LIvWM0DGMul6KoWpm8XEWSS82xSAO1XANRS7NKC7dGD7zFGHHPEmvhExQTj6sJhcVFiVUMiZ2i3b2V701MB5UfOyv+nlc9tWeQ7RTdlJOqMgGlgmahnDKuzDPN2CevoJh9DOMg7/HPvwRnuFP8A19gnvgI+z9v8U58Du8Y58RmblCYrmBrLydvLqLivEuG/a+GoZ2XIPsuo5RVNZ3U9DeOvpCqZ2SpoOyvvsUiCqhpb8qEAnToTFclnF8tjFCjjGizhFiziHijvsEDC04VF9glnyIbvFH6Bf+Xmj+x+jn3sMw/8uj3scw/z76uV/UqiJIPf5joaMjcsoRYTokG/ofyIb+HuXIjzBNf4Bz4fc1ENWOyi0JIMosfUZ+8RNK85+wOifAqDL7CRtzn7I1+zHbMx+zNf0RuzMf82TxPP9Tfp3/z9TB/+se5l/90/wxOMdX4QWeRxd5mljhMLnCflrMQV7KflbCXkbMXnKZ7fgim5F5NiPzbEfm2QrNsuafougeoegYomjrP6qPgvUBectdUoZuErp2Epo2ktpWEpoWkrqbpyH0FiDKKBvJKuspyuspyq6RF18mJ7pERnyJlOQSSck14TlK8hskFS0kle2klK0kFc3EpHWExVcILJ/Hu/Qx3qWP8Sx9jGfpHN6lCwREVwlI6oQH1sqaCSvaCck7CMluEZLdIii9RUjWTUB+C7e4Ae3Mx0hGfolo6KeIht5DOvoBismP0MyfxyS5jk11E4ehA7/7DlZzOyrZFcTznyGe/wz5yhcYVdex6pvw2NqJB+8QD94h4GrD52zF62gh5OkgHrxNItRDNNBNPHibiL8Lv6edgLeDcPg2sUgvkfAo0fAM6ZSE1bKerQ0na6tOygUHubSVbMpCNmMlm7GSSppfC6JE7O1AtJo6BlFUdZuUsp20quNUObVwVO5FEPWR1AyS0I6QMs+wndCxkzGxGhNAFHcvEXbME7LPEXEukfLJyQU1VBJW1lOO2kNZq8fmTj6ktRA1kQ3rKURNtY85OSX6k9wh+sbgcZ3udSB63RG9Nx31OY2huRMQev1l9jeBKO083Z9tqYJjTlhGYJ89BZ3XdXwfaJygceylAAroxmoF9Y8IG6eImKaJmKaJW+ZIWOdJWOdJORZJORa/8c//xaNj3+1I16sBslxDysklDbVvewW0Xvf53qaUc+XlvSWYvzmIxKf6rgD6rhPbN4En65ec6bstUfhT9X2DqBAVqsKo+nopovxW67O/6VrtVx6Zi+lP9acG0WZS6E0gqkLo7INWd7JOdrLO47fPguglD1DdyTvYK7lrX+A/XQ/x5XaMr3bifLkdq73+1U6UZ5sBDlfd7BfdbGdslCM6Ek4pAeMCLs0EDsUIVnEf2oUeFNOdyCdakY23IBlrQjrahPxRI4rxo5djjchHG1COCKlGhbdPphhrRD1+A81Mq1B1MnQGRMcwenE6dBJFVQgJE6IH2OWDOBRDuJTDuJTC8TmHahS3frJ2fC4dkFGMalhPm9grOXm86uBgzcWzzQB/2A7xbN3Hbt7GesxAMaAi55aQdS0TMU0S1A1hW+lEPX4F9cg5Vu6+j+LB+1hHfodn4mNCk58RnzlPdvEK+ZVrZJavk1q8SmLxKunlevLym5Q0t4Sjb+a7bDoesucZPs49wK6rn11XP1u23tqkKK9pJ68R7hFVzPdZt/dT8TxiNbhIJaEiG1NjNUyjlPQjWriLaK7r1BG54+cL3UO6eA/Z0n0Uy73IVoQU4odCRyBSyx6eSqsYOJVePYxePXxiMjSCWTOKXTeK0zCOxzyO1zpKwDZC0DZAxN5P2HoHn64Zq+wc+uVfopn/Iaq5/0do5h9QzfwY7cx7QtO/QDv9C3TT79WmQqcnQgKENCP/iGr4h6hGfoDq6MiccuRH6Cd+gW3+N3iWzuFfuoB/8SKBxQuEFi4QnD9HaO4c4ZnPiM6eIzF/nszKZTLLV8ksXCa7eIWiuJ4NVQuPjV08s93nD94h/hiY5OvoCs/jcp4nVTxJqzjMqjnIKXlSUPM4L2cvI2Y3vcJuYomtmDANWg9M19rwTbHqfkTeNkjO9pC85QEF60MK1gcUrA/IGXtI67qIq1uJq1tJqm6SVN08seHtTMp6Ysp6oiqhuKpOODanriejqq+BqCC5Tl58lYz4CmnRZVLia6SkDSRlN0nL20gpOkkpOknKO0jK20jKbhIT1xNcuoh37lPc8x8LzX2KZ/7zo+UUV/Gt1OEXNeIX3SAgbsYnbjmqjYCkE7+sA6+0Gcv8BVTjv0I+8gHykQ9Qjv8O7eznmFbqsMlbcGk78VjuEPI8xO28g93UiVXXgmLxC7SSa9j0rXjtt4h57xH33Sfuu0syeJds9AHZ6APi/m5ivi4ing6Czjbclgacpjq81kb89mZC3jbiwTukY8NkExNkk7Pk0ivk0lIKGSWFjJZ8Skc+aSKXNpNLm8mmLMdToqRJKK4nEdeTimuFompSUTXJiIpk5BhHAog0ZKNGVlMWilEBRBFlN3FFGyll+ykY5VSd5FSdFFTCkbmCspOcqouM5h5pTS9xbR9RwwAF/yKlsJhCWDhqnvKLSfmkpP0KMgElmYCafEhLKWqmcmLic/JhrFX4FGNmsmE9uYix9v4qlv5kd4j+HCA6+y/iL/vC9sV7J2efo/LyidDfOoiqixHOPjOodheo9qDU/qOFCAOnNsP5NSOEDOPEzFPErTMkrPMkbQvELXMkbQu1zoIo61om63pxEvIORO9A9A5ExyCqVoypKESV70D0HUFUXZKwU7DVIHRQ8fFsM8TzrWgNP1/vJvh6N8FXO3Geb0WF43KrPnbzFlZjajI+KXGHiIBpDpdyFLPoIfpFYRmCYa4b1UQbivFmpKNNyEbqkAxeQzJ05YVkQ9eRDV1HPlyHcqQB2UgdspG6l4JIN9uGbqbjFIhU062opltrU6LqQoU3gaj6fDebrP8UiqrLFdz6SQKWWRIeEfmwks2Uif2ikycVF4erdvZLFg5KJg6Kwprs9aiSsk+MTz6IY6EHw6MWNIPXUDz8FNn9XyO99yHy+x+g6n0f2+jviS5cJCdvICuuoyxvYkPTyoamlVVVK2XlTYqqm5RV7awZulgz97Bpvc+m9T4b9j52XIM1EO17BtlzD9RgtGXrpWLqqV24LmhvUTLeYdXax5prlKJ3htW4nHxCi9M8j1o2gGTpXg1E1cnQSRDJlu7/SUFUxZBFO4ZDP4bbNIHHPI7HMoLHNIjP1I/f1IvffAe37sYRiN5HPf8jVLP/Q+gIROqpn6Keeg/11HuoJn92aiKkfPSjGoaqIFIN/xDl0A9QDv0dyqG/QzH8AxRDP0Q9+jPMM7/CtXQO79LFoy7jWbiEe/4injkh/8JVQiv1xCRNxOStpNQdFAw9rNv72faMsB+Y5CA8I0yBElIOEkoeJ9Tspw2150nt5FTs5ZXs5WTspJbZSiyyEZ5lPTTDemCaNf8UFd+kkGeCknOYrOUBadN9Msb75Ey95Mz3yJnvkdF3k1B3EFXcJKq4SUxxg6i8iYisjrD0+gtFZNeIyK4RkgtFFVdJKK6TVtaRVdaTV9STl9WRE10hs3KZtOgy6ZWrpMR1ZCRNpKWtpGUdpBRdpBRdRyDqIC1vIyFtJrx8Bd/c57jnPsU99ymu2c9wzX6Oc+4L3POXcS1cw7VwDe9SI96lRjwrTXjFN/CJ24Sk7fjlLbjFdZjmzqOf/hj99KcY57/AvlKPR9GGV9eF33SPkKOPaGBQyPeQiOs+AdsdQs57pIP9ZKLDlBJjR41QSg6Rjw+QjT4gEbhD3HubiLOTkL0Vr7kJt7EOj6kev7WJsLOFuL+bbOQhmdggmfgYmfg42fgM2dgC2biIbFxOLqknnzRRSJ0AUdxGIml5exCF1SRCWpJBbW36UowaSDnmayBKyoWqMMoohKogqgIpp7lNWnuHuO4eEX0vIdNDItZRks5Zsn6RsPAlpqcUE55VVI6bqCSstaqTnpN3hFZTttoq7pPH5ApR06kjdH+SO0Tf9K7Pm0B0dhp0dir09g+mXKxNgoRL4IvCJa/vuGUu7Vyq4SD1Evj8uUFUPc52chrkN5x8ZtAwbvVQ7S5Q9dlAPp1wfyhkGCdimiRhmyXlmD/1c0s5FknZl0nZl0k7Vk6VdYnInvy1dC+Tdi+/AIKz/z++61KA/5+9+37u+8Dv/L6XxLnxjZ3x2ec4Pp99lxnPZVJuMnEymcldLnEu9jattJJWokixiZ0ASAIkQRSSIMCC3usXX3Tg23vvvTd8UYnGJmm1u9o7313+hGd++Hy/H3y/KCIpadf2mT+8BgQgAQRIiZ8H3+1VQHRQS9vLPt6hsPm6+TWB6JuC52X/PR/2/4Q3IPrqrCa1ZVlLCW8rXZX9beR1QbSeMpfnJSASV2rn9Gzm9mJIL4KnmKc5C09zFp4slqe4XvuwmaHdY6meQsoPrz5bcfJk1cnTNRfP1j08f+zn040AP92OivNAv3ye5ZdPM3z5JM0vdlL8bCvKi9UAO3knGykjyxElGfcMUYsEn3YAt3oAu6wb0/RD9FJhPbZReg/tWAOqoVso+q4j772GovcKsu5K5D0VYhS9lSh6r6DouYa8+yqKnmsCjgoYUg/dFKMfrRMwdAiI9rbMGadahK1yBQyVzhCJh65V3bhU3bjVfbsYUvfh0gzg0Q3hN0sI2qTE3fNkgyo2Ukae5q28WLLwNKNmIz7HeniStYCUvHuElKGbmLIV8+A1dO0XUTWdQnXnQ5S3f4C6+bsY2t7D2nWUkOQCyflrrBhvs2G9x7atmW1bMzv2+2xbH7BlaeGxpZnHlmaxKvTE2c4TZzs7jja2HB1suzp54e/nua+Pz/y9YspR1FJAUVNh9XYH6+5+8u4R1hIKVjJG/K5ZDOo+FHNtyKbui8sTSldqq+fa0cx3oJnvQLvQtQuhQg4DULFFTmyV0w9gNQxi0wtxmIZxmIYLGBrDbxvBY+3Da+7Ca2zHb2zFb2rGZ6jHobyIce4jdFNvo578rpCJHxZA9C46yfuFvCtUhcbeQj/2FprhH6Ab/gHawe+jHfw+mkJVqIghTd9fohn4Aeq+H6DuewvL2DE8MxfwzlfgnavCv1BDQFFLUFmPX1VPUHWbqL6ZpOkhWXs7eU8fa4FRtmMThZmfeZ6n53malvE8q+J5RsPznEnMs6yOZzkVOxkZO5l5nqRnhCSn2YlPsRWVshEc43FgdDe+QVbdfSza2slaWsmaHhXygKzpQQFDjUSVtUQUN4nJrxOV1RCVXzskV4jKrxBWCIkpq4grqkgrr5JTVZNXVrMoEzC0OC9gSASRrO4AEN0TUZRR3SapuEFopgLf5EU8U+cFDI2fxz1xCc9kJZ6pq3inr+GbrSYwdx3f/HWC8jr883VClUh1j4S+hZjuNj5ZDa7Za7hmr+GR1RJU3Saiv0/Y/JCQ7SFhZyuJYA+paD+5+ABr6RG2F6U8WZrk6eoMO8uTbOUn2MxL2MyPsrE4wlqyn6VYF9lQKyn/Q5LuZuHGlaUOv/kGActNwrZbxFyNpALN5MKPhETbyUU6ycb6ycVGWIxNkovNs5jQkE8YWMqYWMxYXhlExaSTOtIJA5mYkWzUzEpCwMhKzFQGoiKEspo7ZFS394Oo0EKX190R7hIZ7xMztBDUPyBs6iTrk7ISU7CZNYub5YrHWIspbpkrnQ8q4uggEO19/7cyQ/S6IFr0y8vyqiAqbY17lTszpVuxhFmHOQFFf8tAJH6skvXVSdeEWBEKmYd3EVTaDmfsI2gaEN8fs42UrdsuzhilnROHY+glIMq9AdEbEL0B0d9hEBlfD0QFDJWCaPeeRBFGuyAS3mZnZ9lRAiFvAUK7CxKKyxF++TzLz7eTfLYe4dmyn62sk5W4gZxfTtQhJWAYwKnsxL7Qhmn6vrjyWsz4HWE99nAdir7rLPRcRd5Thay7Eln35RIQVQkYKuSrQKQZrn1lEBkmTj3HEAAAIABJREFUm8TqUBFE9oU2bPOtOGTtOOVFDPWKECoFkVczKG6cC5olAoqsk8Rcc+RDStaiKlaCcyx7JKTMHcS0LQTkt/HO3MI2ehXzQAXm7nNY2s9gbDmO7s676Ju/h7X1Lbx9RwiNniUrq2FZU8em7QFP3W08dbfxxNXKE1crO45HbDpa2bALL0uz42jjibOdbVcnW44OYX5oD4jKUORq5bFFWM+7bLzHqvUhq85ucs4B1uMKHufMRPwLIogUMw/LMPRtgahYGbIaBkUQ2Q1DuMwjuMy71SGfdRCPZQCvuQePoQ2X7gFefTNefQN2VSWm+ZNopz9ALf0R6okfopa+g1r6LloRQweDSCOCqDg79AOUfd9F3b9bHVL2vY2y7100gx/ina/APV+Fa/4q7oXrZBztpBydpBydpN195ANDrEUn2ErNsp2d58mioiQydnIL7OTkQrJKnuQ0PM1oeZpRs5NWsJ1eYCc5y3ZiSpwVKq0OFUG07htm1TvEmqefJUcPOWsbafMj0ob7pPT3xCQ1t4kq6wjLbxCSCRgKL1R/NYZkVYVUEJNXEpNXkpRXkZFfISu/QnaukuxcJbm5SrJzV0QQZeW1ZJQCiIoISiubyKjukVbeIa1sJCmvJTJ3TaisTV8qA5F7ogL35JUyFPkXbhBW1BNYqCcoayCqbiahf0BC30JYfZuQ8jYh5V3CmmaihkdETA8Jm1oImVvwm5sI2u8T9bWRi/SyFB/kp5syPns8z4vH8zxZmeZxViJWiNazgwUQ9ZAJtJH0PSLquEvY2kjAfAu/qZaQ+RYRaz1RRwMp713S/juk/XfI+JtJBe6TCT5iMdLJYmSQbERCJjJNNi4nl9KRS5sPBFH2FUCUjZvIxi0spxxsZpysxUxkXJMktPcLs1rlIMoVsg9E+kZhqYapiaSxmZjpIXFLFzmvhI2kRuwq2F50FQ60+tjO+cpAVFyksLdtbi1lL2uZKz3cWoTUd151q9urZi949meBRf/uA7T4IP2KCwqSTmFwP+GYFH9chMdemIiI8c2Jn/PbWpDwrVV+9kRcmFCoBu3POFGrUAHy63sJmYfx6/vFSlCx+iMgaGz/EoSS71Xp92j3a/vqlrCXVfde9oD+bcPjMBjtXxt9cEvZ636+rw2O4hKCPb/v91ZMXzevCqFv+79zMXsXKbwEVN/0gOrLYPO6edXDq3sPsB6WIkj256vXZH9bKS5VKGYjZWQjtX95QjGbadNXrsve2/q2L3ta4PaCZ2+K8CmmCKJ9FaIVt5in6z4+3Q7x6XaIzzaDfL4V4svnKf7q80X+48+W+KvPF/nl8yyfb8Z4kvexmXKwHjeT86uJO6bx6wexyR5hmRUqL9aZB5in7mGeuodpskmEkG6kHvXQLZT9N1D0XEPWXclCZwULXZeQd10uoKhKqBr1VaPov4q87wqK/qsoB67tzg4N1KIauoV6pA71SJ24ZrsUQ+I67gKIBAzd24ehYoogciu68Sj78aoG8KqEKpdbPYBXM4hXM4hPO4JfN0rQJCVokhKwTBB3z5PzC3NBacsQntkmrKOVWIbO4xqvxDVeiXP0Ep7Ry3iHL+EdOo9n4Bz2nhNYOj/C2XOUsOQM6dkqlpS1rOobxVY4ATlCtpxt+yBUzJajgy1Hh9g698TZznNvNy8Cvfvy3N/DM08nW/ZWVs3CEccV8wNWHF3k3UOsxeZ5nDOSCquwGoYF3My3opx9tK9Frggh7UIXOnl3CYR6ymJQ9xVS3iK3C6J+bKYBHCZhbshtGsJjGcJnHS60yw3hsw7is/ThMXTg0j3CqWnCo23Arb2JTX4J4+xJ9FNH0Eg/QD3+PurxD9CNHxEi/aBQLXoH7djbaCVvoRn9IeqRt1AP/RD10I/Koux/C2X/W6iG3sU4fhzn7AX8iquEdbeIme+Qcj5k0dfFWmyMrdQ0O4tzbGXm2EovsJ2V7SajKPx4nu3sLDvZSXayk2xnJtjOTLCVmmY7McN2fI7N2Axb0Uk2I+M8DkvYDEnYDI2yGRoVIbThH2XNPSjMDDl6WLR1krW0kzY/IqFvIaFrIq69TUzTSEzTSFzVQFxVR0Rxs4CiakKyaoILVwguXCEku0pIdpWwrIrQwmUi85cJz10kMn9ZTHShgoTsMsmFy6TmLpGauUhy+jzJ6YukZgQUZRaqSS9cJyW/IbQLyutIyuuIyeqJyxtIKW4Tl90iKrtBaL6G4Gw1/ulKPJMXcUnP45JexD1RgWfqqphSEEVVd4kobxPTtgggMj4kpn9EVNdKVNdKwtBOzNhO2PiAoP4eXm0dTnUtTu0tfKbbxN0PyUd6WUsOsp4aYj01xGpigJW4AKB8vIelRC8r8X7y0W4S3gcEbY0EzPX4jLfwGW/iM94kaLpB2FJL3NFAzF5L3FGemL2WsOUGIesNgrZ6Yv4OsrFxltJq8lmrAKKMS1jBnbWRyZjJpY0spoTkkgZySQPZlK4QgwCmpIVcwsZK2slW1s1azEDaOU5K94CsTpgbymruCMssCsmpGlhUN7KobiSvbRCibyRnEFCUNjSRMj0kaWonax9gLTDHi7zwZ8tW1sl6cveuUHExwnraUXaLaGvRw3beW3ZvqLhme2+2Fj2/fhB9HQiVPrSXwqEUP18FoiKK/qaDqLgtLmYb3zcTJM4FFSDk1/fi0/WJ67GLlaGIZYS4XSIiaO8WuK+qgL0KiF724P8GRG9A9AZEf5tA9NX3g35VINoFkJDnqx6er3p4sRrgxWpAbIn7fCfMz57H+cWnSb58nuBnT2P87GmML5+n+LefZvjyeYrPHoeEalDMQsarJmSewq0ZxakQbgYZpltQSxpQS+p2YVJYcqAdq0M9UisuSFD23xDmhQqVoYWuS8x1XiiAqFKoGvVeE1Ek77uCarAGzXCxKnSrDETFY6yvAiLTTLMAtsLNIbEqJO/AregUMXQYiHzaIfy6UQL6MYImKSHzBGHbFGm/nHxQTdY9Q0zbh2eqAevwJRwj5wlNXyW2UBw2byCnuMWivJaM7AbxmWtEJiuJTleQlV1jSXWDZU2dCKJt6+5s0I6j7VAQbdgfsWFrE7bFFTC042jjmaeT5/6eA0H03NvNjqONx9YHrJiaWTLdZ9nazrJ7iNXwLOtpPdmYGpdVil7Vi2ahrYCitm8FRGb9gNgmZzUMYjcP4jAVIGQeETFUCqKAbYigpR+vsROXrg2b+h5OzR28utt4tbU4FFWYZ8+gnzyBZvxj1JJj6MaPFnKkUC0SZom0Y28XcPRjtKPvoR39CZrRD9FKjqCXHsM4eRLL9Gkc8xfxa2uIW++Qcd5n2d/OariXtfgQG8kxtjIzbGXmeJyeZT01x+O0rCwbqULSs2ykp9lKS9lKS9hMjbGRHGEjPsrj6BjrEQmPw7uzQcWWuHX/IOv+QWGLnHeINfdgGYRSxlaShvtCG5n2nrCdTd1ARFlHRFlHVFlLVFkrVoiCC9cIzF/FN1eBb66CwHwVgfkqgvMVBOYuEJq9QGDmPKHps0JmLxCbu0xi/hLJWQFC8cmzxCbOEJs4Q3zyPInJSyRnKknMXSU+f5XI3DUic9cIz1YTnrlOeP4mcZmQ8MJ1QvM1hOZrCMxW4Zm8fCCIvNPXCMxdJyivJaJsEKCnuSeCKKZ/REzfRkzfQUzXRczQQ0TfildzF5fyFjZZNea5SizzVdiVNQTMjcRcLaT8rWQCbWQCbaT8raT8rSR9j0j4H5EKtpENtpPytxJx3MVvKWJIqA4JFaKbhC0CfEKWaiLmq4RMVwiarwgvjVUEjRUEzJfwmqsI2OtJRvpYSitZytnKQJTN2MilXw1EuZSVxaSd1YxLBFHKIRHuEOmbDgRREUU5VUMJiOrJGeoLKLpD2tAs/B4ydpK2DLEelLGdNrCTtbOZsbOasrAUt5ALG1iMGFlPO8SV23urRNt5r/i+tZSdxYiRXFiYe9rOe3m+Hv71gkh4gC2vUBxeqTi4Za34tq96/4Gtbt8iiA6q6OzF2TfBUNQiKVuKUFoB2l8FGidmGy9buZ10TpH1TpP17v8+v+z7+1UVoZctwTioRXLvg/rej/ett6rtgctLW8ReEyCv24L2qwbR67bAvQHRtwuiV8fK3wwQ7bbECXkZgPa2vu0FUSmASiFUXIZwEIieLLl4tuzeRdCaj0/X/cL6560IP92O8tPtcAE+CX75IskvnkX54kmYLzZDfPY4wIs1H8+W3aynzOT8SsLWSXz6ceyKQcyzXaglzeLRVNVoI4rhWyhGbopVG/VILeqRG6iHrqMarEE5cE1cnlDaKrfQWcFcxyUWOiuEOaIChEqXJ4irtUeE1dua4bp9R1iN0rsiiIqrt7VjDaglDeikdzBO3cM6tzs3JACoE4+qG4+qG6+6B6+qT4TQXhD5tENlIIpaJglbJwnbZkj7lOSDWnLueZL6YQLzzXina4jMXSOjrmPN2MSW/SFb9ofiHNCmuZk1/V2WNQ3k1fUsa+pY0dWzom1kVXeHLUuLACJbKzu2Vp7Y28pwJCLJ3ipm0/ZI2DRXUiV65ju4SlRsndt07FaJ8uaHLNr7WPJPshxTsZo14XNOYdYNFapDD1HMtKKeay/DkE7ejU7ejV6xCyC9qhe9qleEkEk7KETXXzYz5DCP4LSO4bKN4rGO4rOO4jGPlGNoH4i6cWk7sKke4FDdw62+g1d3F4/mFg7FVUyzF9BOfoJm/AQ6ycciiIoo0kreFypG4wJ+9OMnMUg/QS89i2n6Ig5ZFT71TSLGRpLOFnLedpZD3ayG+lmJDLAaHWYtIWE9OcHj5AzrqTlWEtOsxGdZjs2UZS02z1psVkh8msdxaSESVqOjrIVHWA0NsxoaZi04XA4g3wAr3n5WvL0se3pYdvex7OwV54VSpock9C3Edc3EtPcIq+8SUTYQVtwiKK8lKBcgFJbfIDhfQ2CuGt9sFd6ZSjzTl/BMX8I7exnv7GX8MxfxTZ/DP30O3+RZApOfEJj8hODUOULT54nOnCM2fU7EUER6ioj0EwFG0nNEJ88TmTpPcPICgYmLYnwTlwlMVxKe3YVSMaGZKnxTFYV2OWGGyDt9Dc/UVQFD8zcIyuuIqm6T0t8jbbhPXCckYRCqQgl9Dwl9H3FjLxFd+z4QGWcuYpmvwKGuxm+qI2RpIGRpIGxtJGxtJGS/I8R5l4jnHglvC3FPM0FbI35LPSFLHWFb/W4sQgUobLlB0HyNoLGKgKECv/6iEO0FfLpzePTncOsv4TTUEHC1konNk8+ZDwXRUsYkzBkVYZTRk8voWSzMHuVSdhaTTlYzHrayXlaiOtL2XRAt6ZvJae+SUTeQVtWXgKiOnKpOBFFOV0dWX0fO0EhOf4ecrpmM7iEZQydJXQ9pywjLvjm2UyaeLgqtcysJM9mQnmxITz5mYj3tOLD6s552sJKwspayl+GoOHO0nnZ8cxDtnS/YVxHa8/B7WIVnL3QOfWB/RbT8dYLodeaIiv9+3C4VIGQeI2gcEQHk1faK8en6CBiEuSChHa68bfBVgPkGRG9A9KsAkXibaM/nfQOiv1sg+qoK0ZNFG1u53SrR81UPnz0O8MVmSLgbtBXli504X+zE+dmTBL94FhcqQtthXqx5eLLsYCdrZTNtYSUqbIoLmSS41QOYZtrQTjxAL32Abvw+iqFGZAO1KAbrUA3dQjV8E8XQDRSDtcgHapAPXisgaDeK/qv7QCS2zXUWZodK5oSKs0J7QaQb2X9v6DAQaccb0U/cxTTTvLs4QdYuYsir7sGr7sGn6RVBVKwSeZT9ZSDy64aF6pBhnKhlkph1ioRzgZxfzVJIx6JPSd45Q9rYR0rXQs7YxKq5hU3bA5552nnh6+JTTwcv3O08d7WxY3vIY9M91vR3CxflG0UQrRub2LK0sGV5IILoIBTtBVFx0ULxbTvujgOrRMXNc9uudrFKlDc+IG3qYNE9xmJExnLaQMg9jc04glbWIW6V+7ZAZDMOFTAkwWMfw2sfKyxQGNuF0AEg8pl6cGk7sKsf4lC1FFDUhEd7G4+6Hoe8GuPMRTTS0+ikJ9FLj6OXCtWiYhVIJ/kY/cQpDJNn0E1eQD91GePUFazzNXi0DcQcD8n6elgOD7IUHWIpOkQ+PMxiaJBccIDF0CCLkVGWYhKW4xOsJCZZjk+wFJOSj4yLWYlMlmUtOiEkNs56ZJTV0DDLwX6WAn2s+PtY8fbuAsjTw5K7myV3N3lnF0vOLvL2jl0MGe4R094lqrlDWH2XoLKeoLyWgOwm/oUb+BcECAXna/DNXsU7cwXPdAXuqcu4Ji/gmrwgwsg3fQH35Bm8E2fwjp/GKz2JV3oSv/QMwYmzhCbPEJk8U8DQJwUQnRJhFJZ+QnDiEwLSM/jGTuEdPYlr9ASukVN4JJ8QmBCwFJ6uIDJbRWS2itBMFf7JchD5i1vm5q4TmLtOWFZHXHuXjPG+MB+le0BC/4BkEUSGThL6HpLGbmLGdqKFljm/rgGX6joOWRX2hcs4lVdw66pxa6/j1NTg1l7Ho7uB21CL21CL31JPwN5IzH2PmPue0C5nbSBibyTquE3UcZuIvZGI9RYh83WC5mt49ZX4tBV41Bdwqc7iUp3FrTyFW3kKl/oT7Jrz2PXVuG0tRHxSUgmtsHI7LcwQZdLWQ0G0mC4H0WLawVLKxUbWL4AopCFpHSFraiNvbGFJ30xe1ySCSGhbrCWjvEVOVceipl7AkU5AUV7fSF53Rzjkqr1PTttKxtBJVNVO0jzMelDGs0Xhz5L1jK1wSFtL0q8mE9SVoac4I7R3nmg1aWMpbmEtZWdnyffypQpfK3sQVPrgm3HPkXFOi6udM879syzfdl76ALr3/Qe0873OWu29GCmFT+kR1WJlp5gihgKGIfz6QXzaAXzaAfz6QYLG3SOppQdYk84psa3t60LjZQ/c+4D7korg64Lom+ZVQZT2C/m2QfTaQHnJ9/d18zKwfNtg2vsXHfuOtR7y8cX/PwRU5fmaIHoZbL5ufnUgejXAfNMUAVSMMCO0m62MuTx7ISS2wJVD6GneytO8dd/rpRWhUhSVQujZkoPny06eLQnzQls5u4ih4pa4//DTPP/fz5f5j58v88unGT57HOLZspcnSy62MlaWI2qSzimipjEiRgl+zRBuRTe2mTaM0hbUw7dRDDSgGmhAPViPaqh+t32tgBflQI3Q5layQrt0OULp1jgRRF1XkHUJb1f11xxwZ+hWyVHW+gOrQkbpXUyTTZgmm/a9rbhRbrdFrqvQGtcrRoCQkL0tcz71ID71IH7NEH7NECHdGBGjlKhlkoR9lrRHwWJAw1JAz1JAz7JfxZJ3hmX3EGueXjbcney4O3jmaee5t4PP/d1iPvN28dzVJlaLiigSj6Yam9g032fb+ogn9jaeOtpFGIlAKlSQdmytbFsfiVWi0mrRU1cHL3w95csVirNE3l62HB08tj5iyfSQrLmTrHOEpcg8KyktieACbssYekVX4QBr2x4Q9aCT9aKT9WJQ9qNX9mNQD2BQD2DUDGLU9GPU9JeByKTrL8PQV4EoYC3ENkTQPkzYNlhWJXJpWnGqHuJUtuDVtuDTN+PW1GOeq0Q7cRbNxEl00uPopMcLbXTHUY+dxDh1HttcFQ75dZzqOnz6JkLmFkK2h8ScbWT8PQX0DJdklFx4mFx4kFx4kEykn0ykn3S4j0Swh5ivi4S3i6S/m6S/m1Sgh1ywj4y/h5izg6hdWLywEh5jLTTGamhYQJC/h2VfpxBvB6ueDpbd7Sy721lytrHk7CDvaCPvaGPJ1ipsjzM0k9A1FQ6Y3iaibCAorxMx5JsXNrQF5qoLlaGDQeSeuoh7Stj45p48g0d6Gu/4afzjJwlIT4sJSz8hPH6SkOQ44dGPiYwdJzJ2jJDkmPC2iVOEpCcJSo7jGz2OZ+gYroEjOPo/xD14FN/ocYKSk4QmzxGZukhk6iKhqcsEJy/hmxQqSf7JKvzT1wjMVIsgCi3cIqFqImd4SEZ/n5yhlYyhlZSxlZRRuKeTMnSSMnWRMneQtHaSsLQRszwkbL6LX1OLR1mNS3UVj7Yat7oGp/IaTk2NACLtdSGGWgLWBqKuJqKuJgLWBnzmOkKWOiL2RmK2RiLWekLmmwSM1Xi0VThVl7HLzmJbOI1NdhLrwgmsc8ewLxzHoTiNXX0Rp+EGHvtDwr4x4dBqykYy5SgD0WIBQ8tpE0spI0t7QJTN2FhMu1hKedjJR9hKu8l6ZMT0AyxaOoR2V0MLy7pm8hrh5lNKXkt87jrJhZukFXVklPWFtl2hWrSkayzkDkvaZhFFaU0bCW0XedcEOykDTxedbKRtYttcKqAl4VWRCxvESlGxXa4Io42cW7xJtJKwspFz82TZz9PVwDcH0b6Hppc9sO7dYvYN5nheBVK/LhCVVoqKby8iqLQVLmqREDKNEjKNEjSOEDSOEDAMlb0eNI6I/0zMNi7Ax1Nsgyuv5pR/PXIxWY/sDYjegOjXBqK9W/LegOjvHojENrlFJ8/yLp4vO3mx4uKzVQ+fr3n56XrhcOp2mF88ifHl0zhfPk+J80D/7rMcXz5J89l6hO1FFxtJK0shDQnHNF5NP055F465dhwzbZil9zGM3UEz1ICmvw5l700UPTUoe6/vpnAfSNVfs68CtNBbxUJvlbAkoTTdVwUEFSpDRQwVD6+Wbo8TUodmuA79aAP60QaxKlSKINNkU9kSh+KPLdPNWOce4ZC141F1C1WhEggdFLei9ytRdBCIch41OY+WnEfNok9N3jvHonuMZfcAm75envi6hbkdfxcvfEJKUfTU2SqiqAiiIooeG4Uq0euAaMP6QMxhKCqC6IW/n2feXrZdnazbO8jbe8g5h8gHZ1lLachFFXht4xjVPYXNci8HkQChQUza4XIMFUBkNQzitI7hsY+/FojCjhGizmEijt3WOZ++C6+2E4+6Fa/mET7dfbzae1jna9BOnEclOYlKchxVAUJ66VlMU5W45LV4NbcJmVuI2B8Rd7UT93SR9PWSDvaSCwvYSQR7iPt7C+km5usS4u8g5m8j6ntE0N2Mx9qI3XgDu/66GKv2Kib5ZfRzl9DMXEQ9dQm/8S4Zbzd5fy+Lvi5y7g5y7jZy7kfk3Y/IOx+Qdz5g0X6fRft9crYWcrYHZK33hZhbSOnvEtfeJqoutsfVEZDdKqsMvQxERQi5Ji/gmjpXhiGP5BQ+yQl8khP4x08KkJEcJzByjMDQUfyDHxEYPkJg+Aj+kSMERj8iJD1OSHqc4PgxvCNHcQ8dwdX/E5y97+Me+AD/8FGCYx8TlpwmLD1LWHqe0OQFQsUWO+ll/JMVBKauCCCaqcY3W01orpaYrJGk+h4Z/X2WzB0smTvImtpIm9oEFBnbSZk7SFs6Sdu6SNs6SDraiNseEDE24lNfx62uwaO5jkdzHb++loC5XmydC5jr8ZnrCNoaiTjuivND3sIyBb+plqCxlqDpBn7DVTzaKhzKi1gWzmGaOYlx+gTGmY8xzhzFPHME68LH2JSncWgu4Tbdwu9sIxoYJxVVkkqaSCRtJFM20inLV4MobSSbtZSDKBdmPWIjaZ0mou1lydrJqvkBa8b7rBmFo8t5jXDzKTF/g9hsDYn5G6TktQUY3WJRU8+SrrFQkS4ebm1mSbOLopx5QKwSraesrCTMrCZtLEaMJLwqEl4V2ZBerACVQmg1aWMj5xa3zO0s+cSq0dcCUenDVulD11e1RL0MIL82EL1GXglEhe1tpXeCSm8FlVZ/9kKoFD4R8xhRi0Ss/uytOh0OO/meKAspwujgZQCvCpRXffD+ui1zXxcihz3QH/bzzQSEvAzwr/v5XzdfF0S/8ta3l6XQGrd3S+Rrg+hbapl7A6KDIXQogA5ZjrC/Ra5Y4bGWZWfJzM6SWbwntLNkZWfJyrMlh4ieFysuXqx4eLHs49P1IJ+u+/nssYCgLzZD/Hwnyr97nhaXIXyxE+ezzTDP1gI8WfGytegSDvoFNURtswSM43g1w+KtIPNkC6bxexhH76AdqEfZex1FTw2q7kJ6rpVlb/WniJ5iK9zLstBZgbz3mjgnVNoapx+tQz9aJ7a/leLHNNmEZbq5LNaZFmyzD7DNPhB/7Jh7KGLIr+3Dry1WgV4NRKUQCmiHy0AUs04Rt00Tt80St86TsipIWRWk7XIyznmWvFOs+yRs+IfZ8vfzJNDDk0APTwNdPPd38Vmgk8/9Qn7q7eC5o5UtU7OIoWKKrXNPHI946mzlqaO9LHtxtBdEe1H03NsttMsVW+cKB1yf+brZdveIt4gWA5OspTSspLRC25x+EK2sQ1yxXdoup1f0oFf0YFAKLXKlCDLrhjDrhrAahgsvdzHksY/jdUiFOCX4HBIC9mJGCdhHy1rmIs5R4l4pca+UiGuYkHWAgHmAgLEHn74Dr64Vr/4hPt19bPJb6KYvIx87ycLIMRZGjiEbPo5t4TpezW3CxgfEbJ2k3T1kA71kQn2kw32kQr3EA51EfW0E3PfxOJpwWe/gtNzGYa7Hbq7FarqBxViNxViNUVeJSn6O6fEPGe1/m6Gu7wrp/gv6O/+c7kf/is6H/5LeR/8Xfa1/gUl2gYjtDjlvKzlvK2lHC2nHPdKOe2Ts98jamsjamkhb7pK23CVlvkPK3ETSdIek6Q4pw21imnoiqlqC8hv4F2pE/Pjmqw/JVbxzVXhmK8tA5Jw4j136Cbbx0zjGT+KUnMQzfgLP+AkRRL7RY/hGjxEYOYZ36CN8Ax/g7X9fyMC7eIbexzv8E3xjH+KXHCEw+iGewQ9w9b+Ho/fHOLrfwdX7Lr6BDwgMHSU8coLQ2GmCktOExs8QmbhAaOISwckKQlOVhKavEpq+KqIoOHuT8Pwt4sq75AwPWTJ3sGzpZNHSRc7SRdbcSdrUQdrSLsTWQdrWQcrZTtrVRtLxAL+uDrf6Bh7NdbzaG4TMt4g5m0i6mws0wKd5AAAgAElEQVR3hpoI2u4QsN4WW+Xcxhs4ddW4ddV49Nfw6oS4NZUihvQzp9BNHEMjPYp64gi6yQ/RT32Aef4YVsUp7OrLuE31ZSBKJ0ykkpZ9IFrOmlnOmsXWuaWMgcWMiVzOSi5nJ59xs5z2sp0NkPcZiBmkRNQ9LJk7WDU/YN1UTAtrxt1KUXzuOpGZ6hIUCW10eXVhXlHTyKrmDiuaJrFSlNU8Iq3rZNktZTWiZDGiYiluYiPnZDllI+ZTEXbLSRTa53Jhg1gNKh5iLQVRacXopSDa98BZeFvxYbf0ofeg9q29ICo+UO19sPqbBKKXfc6yFLa3JV0TBx9ILcFPKYCiFknZMoTDtuIdmr9hIDoMQG9A9AZEb0D0tx9E23mTiKHtRZt4MFXAkI/P1/yFBPnpWoQvNmN8sRnhZ1tRfr4T5RdPYvzyWWFBwtMkn22GebrqK/R/G0gF1CQ8cty6MWyKPnTTbWik99FPPsQ0/RDL1H2sk/ewjN/FMNKAZqAWVc811L3VqHquoey6iqqrqizKbiGlFaDSmaCDUgoieU8VyoGasopQKYYMY+XVoGLlp1j9OQhEjrmHOOZacc634VoQZoW86p7XBlGxMhTSjxDSj+wDUdQyScQ8Qcg4SdAwQcg4Tcw0S8omI+dWsOqTsR6aZT04zrp/kI1AP9vBPhFFL4KdIoq+8HXyU28Xz+yPWDc2lc0TFUG0Y3sooOhrgKh0ruiJs52nrg6eFapWRRC9CPTy1N/HdmCEdd+osFghKmc9ayDmn8dhGkav6BI3ypViyKDsxaDsxajqE0F0EIpsxhEc5hERQ3tBVI6i/SAKuyWk/JOk/JPEPGNEXEK1KGQdIGjtJWjuxG9sxau/j11Vj3HuGgsjJ5nq+5Dp/iPIRj7Bp28ibG4lbu8h7R4gFxwiExogGx0kE+kl7GvD42jCYW7ErL/BQP/7DPS/y/Dg+4wMv8fY2PtIJD9hUipkdPhterr+DS13/jduXf/vqK74Y6or/ojqij+kuvIPuHHtD6m7/k9oqvtTWhr/J9TTR3FqK0m6bpPz3Sdhu1vIbVK226QsjSRN9SRN9SSMdSRNjSSMDcQN9cT0dcQ09YSVN0UMeeeu4pm9gmf2Ct65q3jnrpZhSITQbCWumYqyljnnxHls46exSk5hHzuBY+wE7rHjuEY/xj0ipAgi79BHuAc+wNP3Hq7ed3H1viOk/8e4CzByD72Pe+BdnH3vYOv5EZbOH2DreEtEkbf/A3wDR/EPHsM/dAL/2CnC0vNCtWjiEqGpSsLTVwlNVxOaFkDkn6ohOHuTiFyoEi0a21i2dLNk7SZn6SFn6SFr7iRn6SqpEHUJt6Gc7WTdHYTNd/FqBRR5tTcIGG4RczSTdN8n7mohYmvCb27EbajDbajFpa/Bpr6CVXEJm7ICu6oSZyEO5UWssvOY5s6gLWwzVI19iGL8PVTS91FPvo9+9ijmhVPYlBU49XX47e3EfBJSYRnphIFU0kI6ZRFBVDpDJBxwNbGYNZDNloNoJeVmPekk45IT048Q13SSN7WyUqgOrZse8Nh8n3VTS1mlKDZbU4KiG6QVtSyq6sir61nVNLKivs2y5jZ5zV1ymntktS2kdI9Im3tJOSSkPDMsRdU8zlpZz9hIhXREvUqiXqVYLcoEdeL9obWUnZWEVURS8TjrRs796odZ9z5w5gMK8oHdmaHiy3wh+1prSh4ID1u68E1apPZlHyxmCnk9CO0FUWklqLjWuoihqHW0/DhqIbvHUcfEFrpii13xc+wisfxe0/4c8tDsU5Yl5xeS8ckLebUH9H2/Xi8B0N68boveXzcAvu3P/01b4P66AfTy33/l2TdDVFweUQTUvgOt3+yA6tddhvCqed212i/751/143zT1rj9IDpkWUKhJe6wFEG0XUwRQaUYKqzJ/nTdz0/XA/x0PcQXj8N88TjMzzZi/HI7w7//dJl//2meL5+n+MXTpLgt7vOtENtLwsHUqHOWoHUSr3EMu3oQq7wX83w3uulHqMebUI7cRjFcLyxFGLolwGTgBtr+QgZqUHdfEfDTWYmi4xLKdiGKDiHyrsuFVCLrrGCh/VJ59kKoMDO00HMVRV/17pHVkVrUI7X71mgbpfcwTDaLB1WLscw8wDLzQHzdOvcI69yjwpHVTpzyLnGdtkvVjVvTI0Tdh0vVe2Ccym6cil5cKuEIa0A/QsgkIWSSENCPENCPEDSMEzFPELVMEjJK8etG8WslBA0TREwzJB1ycl4lKyENKyEFy4FplgOjPA4MF1DUw9NQN5+Guvg82CGC6AtfN5+62tk2t7BhaCr8zW0jG4YmtkzNbJtb2LE84Inj0W61aE92bLtb7IrZNDeL2bIICx6euFrF7XPPAv0lGWQnOMxGYJwl3zg5/xSbWSOLMaXYNqeTd6JXdIkpQsio6sOs7t+PocJ67eLM0D4IFeJzjQtxSAoZxefYBVHINUrMJxVBlPCNE/OMEXWPEnENEnYOELb3ErC04zE+wKm7i1l+E9n4OaS9R5jo/wjV5GXcunv4ja1ErD3EHH3Enf0kvYOkwwNkIv2EfW34nM2oFiro7Xyb+rr/nZrqf0FN9f9IQ8P/wp27/ysNjf+Cm7X/Pdeq/5SqK/+Mqsp/SmXFn3D5wh9y7uTvcObEb3L2xG9w9sR/zuVzv0HF+f+Cuprfp/3+/8CC5C0cqrPE7LUkXbeJWxtJWgqx1okY2kVRgwAhfR1hTa1YGQoqavDLrhXQI1SAivHMVpZBqBREzunLhVzEPnm2rELkGDuBa/RjEUTeseMChkaO4hk8grP3fRzd72DvfBtH9ztinD0/xtn3Ds6+d3D0/hhb9ztYu97G2vU29k4hzp4f4+x+D0/vh3j7jogoCo6eIjh2lqD0PEHpRYLjlQSkVwhKq/FPCCAKTF8nOFdHVH6XtPYReWM3S5Zeliz9hfSSt/WRtfWStQ8IcQ2QdfWR9fWRdLUTtjTjMzSK8RtvE7E1E7Q24TffwatvwKm5gUNdjUN9FYv8Iub5s1gWzhVyAcvCBaxz57HOncc0cxbD5GnU0o9RSAQQycbfQTHxLqqpD9HOncYoq8CmqcNnbSXqHSMZWiAd1ZFOmEQQZVMmsUpUmlzOTHbRTHbRSi7rZCnrYTXjYS1mImWfJKprJaO/T974gGVDCyv6FtYN93lsfMBj4wPWDfdZ1TWzqGwgOXeD2HQ18ZkaErPXSS/cJKeoJ69qFCOCSHuXrPYeaV0LCf0jYoYe4rYRFoPzwiHytJl8zEAmYiAZ1BLxqAg6ZMQ9ShYjRhFBxXtEe+8S7QPRQQ+9pX/jexCISl9/FRB9k/w6QHTY0gQBMxLxRlCxGhQyD4sJGocIGofE14t3gYp42vvzOhw8f7tAVFolfNXDrm9A9AZEb0D0NxNEO3n7bpasPFkuVIUKGPrscYgvNiP8fDNagFCEL7eS/NudNH/1dJH/8GKZv3qR4xdPEny2GeT5Yz/P1j1s5W1kgwoC1nGcun5sqm7MC+1op+6jkQqrshUjt5EN1LLQV8NCn7AIQdFXjaJQCZJ3XkHeVYm8qxJFRwXy9kvI2y8gazuPvPUs8tazyNrOC6+3X2Ch48J+CB0CouIMkbz3mrhN7qtApJ94TRDNtZeAqAunsrMsh2GoFERu9QB+3TBB45gIIvHHRikho5SIeYKgYVxcwx0yTxGxzpBwyEl7VMKihaCafHCeJe8Eq34BRZuhPp6GunkR3g+iYpVoy9TMY/1dVjWNPNbfZcPQxKbxngAj64OvDSLx2OshIHoaHORpYJjNwBgr3jEy3nHW01pWUlqi7hmsuoECgrrFFCFkVvdjLVSCSmM1DO7D0KuCyGsfIWAfJeSSkAhMkgjsYkgA0QhR9xARVz8RVz9hZx9BaydeUysufQsWVR3amUrmRk4zM3QS9VQFLu09fIZHhCzdRG39RBx9RJw9RNzdxHw9hN2P0Cqv0d3+NtVV/zOfnPgTjh35fY4d+T1On/5DLlz8I85f+APOnvt9Tp/5PU6e+h1OHP+vOP7xb/PxR7/J0Q/+Hh/95Dsc+8l3OPbBdzj98Xc4c/I7XL/yW7Tf++doZ97Fo79AxHadqOUGMVMtMVNd4WUtccOtshQhFFLfIKi6LlaHgooaAvLqQsuc0BZXbI3bWxUqh9B+EDkkp3FKdkHkHDmGa/iYgKKRo3iGP8LV/xNs3e9i63gLa/sPxdg63hKA1CukFEPWrrfL0dT9Hq6eD/D0fohv4Ci+gaN4B48L1aLRT/CNncU3ehHfyGX841X4JVfxSa/hm6wmMH2T0HwjUfk9UupW8sZeFs19LFsHWLUPs+ocYdkxzLJrjLx7jLx3lCXfGHn/CPnAkAAjZycxezsRSysB4338hha8hibc+rt4tA3CIVdNDQ71Vayyi5jmzmCcPS1k5qyQqU8wTn2CYfI0+olTqKUfoxo/glwqgGhe+g6yiQ9Qzp5GO1+BVV2P19JG2DNKMjhDOqImEzOSTe6CSECRUbhHlDGRzZpEDGVz9hIQuViJ6khYBomq7pLT32FJ38yyrplVXTNrBRSVZllzm4yslsTsdWLT1SKMMrJaFpUNuykccM1q7gjR3iOhvU9E+4iYqZeMS8pSRMZqQs96xsJa2spizETQMY/HPEvIMU8qoCUb0ov3ioort0srRt/Zi6G9bU/7Wl/2AmhPlnxylnwHDF+/5gP5rw5Ee3M4iIrtbMXNbgfPAwn4iVpHidnGiNslJBzS3XmiQhVoL74Oe8Dc/V7KyAdkLwfRHggdBqLDlgoc9uux99d9b8uZCCF/+cKCrwugl4Gg+Pn3JhtUlOWlSz++JogOa7kr/bn8KkF02Nf/0q/vdVtiDwXR3IHZd4doT/aDaG9eDz6/Kgj9bQfRy1vkjAev0T4URIV7QStOnq+6eLbu4dm6jxdrPj57HBBa4bbj/Hwnys+2hPx8M86XW0m+3IjzxeMoL5YDbGatLMc0pP0LxNxTBKxjOHX9WGQdWORtGOYeoJ28h2K0AflQHQsD15nrr2Gm5xpzPVfEFdji7E9plafjggghIWdFEIlpv1DIJeQHgEjWWYGss0IElrz7KvLuq7vrtYdvohq+iWb0FqqxW6glu8dU9RN3yzBURFDxuKp17lHZ68Imuc5vBCKXql8EURFDIZOEiHmcqEWAUDGlOIrap4k75kk6Fkg5ZeS8hT8r/HLy3hlWfVLWfbtVohfhLj4NdYhzRJ/7u/nc18sLdydP7G1smu8Lm+c0jaxq61nV1rOuEw62Pne1HQqig1BUBqMDQPQiOMCz0JCQ4Ag7wVHWfaPkvBKWIvNsZAxkQgo85jGM6p6yWLT9WHUDWHUD2A1D2E3DOMxCa5zdNIzdNHwghnzOibL43VIhzvFCxvA7xwi6JMQC0yRCU8T9E8R8EuL+ceL+MaK+IaKeAaKePqKePiLuXiLOHnzmNjzGB9i1dzAprqOZvcLC+AVk0suop6+hn6/HoriHXXMfj6GNoLWTiLOLiKsDh+EuY/1HuVH1Z3z8wR/y4Y//IT/63t/nR9/7DT54/7c4fvx3OXX6d/nk7D/ik7O/yyenf4eTJ3+bU8d/i1PH/wGnj/+XnDn5G5w9+fc4e/I7XDr7n3H10j/g4Z3/FunAv8YiP0bQfIWI7TohYw1h/fXyaG+UpQihgLKGgLJGwFApiGTXRAz5Fqrwzlfgna/AM3sZz+xlnLMVOGcrcMxcxjFzAIgmTonzQ46xjwsg+ghXIe6hIzgG3sPW/Q7mjh9iav0+xkffw9T6fTHmth9g6XyrDEIiiLrexdH1Ls7u98pA5O07grfvCL7+j/EMfIxn6CSewdO4hs7gGjyHa/g87pFLeCSV+CeqCUzWEJy5RXjuDnFZSwFF3azYB1h1DLLqGmLVOcKKW8KyR8KSb5zVwCSr4WlWw9MshSfIh6TkQ5Pk/OMk3UNEbb34ja24tHexyW9hlV3HtFCFYe4C2slTqKUn0EycRDt5Cu3kKTQTJ9FMnEQtPYFaekJY1jF+DIXkQ+TS95iXvsPc+NssSH+CYvoU2vkKLOpGvOYOwp5REv5pUmEVmbhehJCYrKnQImcWkreQy9vILTtZzLtZznlZz7pZDCqI6nsILNSTVNeT1zV9JYjW9PfEKlF06iohaRWRySsiijLKRnKq2yyq7+xiqACilKaZmOo+UW07Kfsged8UKzEVGxkT6xkL+ZiBmE9F0DFPzK0QbxStpexiiksWVpM2HmeduyAqPhAddvH+P3UQ7V2VnXBM7sPPQUsRiosQUq7pfbM/XzUT9PVAdHhlqDgz9Log2nur5w2I3oDoDYj+UwWRcd8tob1b53ayVp7kditBxaOpn20G+WwzWLIlLsGXT5MCiAo3hH62EeOzZR9PMk424haWI1oitgm8+kEssg60082oJ5rQTN1FO3kXzcQdlCN1LAxUM9dzhZnuKjFzXVXMdRWqN4UstF9ivu0ic60XmGs9x3zrua/GUOtZFG3lINqLolcFkWrsFqrR+l8xiLpfCqLi3aFihaiYqEVayGQZiortc3HHrBDbLAn7PBn3QmETqYycW1iysOwZZdU3wFagV2ybE+aIBAx97uvlM29PGYrWtXdYVt0Ss6a/y47t4TcC0Y7jEU89nSUg2sXQLoiGyXtHyQenWU+oWYwoiDikWNS9mFWHg8hpHdsXYYvc64JonKBLQsQ3SSwwTcQnJewdPwBEfWWJOHtK2ubuYVU1YlbeQjlVxfTwWcb7TjM1eIHZkUrk0mp0sw3Y1Pfwmh4StLUim6zgfuNfcubjP+XDd36fD9/5PX703d/kR9/7+3z449/mk5P/DefO/WMuXf5jrlb9CZUV/4SKi/+Yyxf+gKqL/7UwN3Tl97lx5feovfIPaaj+A1rq/ynj/f8nVuVRHKpTBAwVBI1X8euuENRew6++KiagvLYnNWUJym8QkF0XMSSCaA+GXDOXcM1cKgNREUOOqQs4ps7hnBBA5JSewj1+AqfkOG7JMRFEzgKGrD0Choxt30d//y/KYnjwXQFI7T/A3PHDfTCyd/64LI6u93F2/wRXzwcFHH2Eq+cIrt5jOPqO4eo/iaP/NM6BszgGz+IeuYR/8iqh6euEZ24Snq4nNHubuOweKc1DFg0dLFq6WHX0s+oaYsU9yqpnnFWflLXgFBuxBTbjch4n5Gyl1Gyl1GwkVazHFSyFZki4hgiY2nAo7oiLOLRT51CMHUc2cgzF2LEyACnGju2LfPxDFgogmh37EfPj7yOfOolmtnIfiJJBJemwlkxcTzpheCUQ5Ze8rC0FeJx1kvMuENJ2EFioJ6WsY0nbxOpLQFSsEsWmqwlIKghIKohMXhHa5+QN5FS3yzGkuUNG00RKfZekuoWE9iEpUw9Z5whrkQXW4hrWUgZWkkbyMQPpsHCw9elqgM83YzxdDbCRc7MYMbIUt7CedogLFr5T+uBU+qB70INVrgCh0ge3vSBa9gvZ21L36g+kX92i87LFB4cvJRAAlPVOk/FM7W6H27M2O+GYJmqRim0IxYN3PuMQIcsYYauUkGWckGWcsFVKwjFNxj0nfi+Wgkoxxe9Bzruwr5Vo75B6EUAiLEv+/a8C0KsuAdgLosOWHrz22uo9QHpdEB0G670P7oeB57XXwn/LIHrVj3dYXvXr/7p52c/31UH0anlVCC2FFYW83uHUwyD0dWHy1w2il7XAvaw1biNtYSNtYTNrZTNrZStXyKKZrcXSipBJrBKVRawO2dnJ2nm66OT5kpdP14N8vhEWK0E/e5IQDqYWq0HbcX75LMUvnsT4dN3P9qKLpZCOpGOOiFGKVzWAY6Ebw/QDNNImlGONyEZuIRusQTZYg3ygBll/NfPdlcx2XmK2/SIzbReYbb/IXIcAlYUOod2tiJ75AoLmHp4VI3t0pizK1rMoW8+iajsnpPUCirYL4kyRoqPiwMi7KlF2Vwnb6XquoeirRj10U5hdGqnbxZDkDjppk9gqtxdERQh9FYhEDMm7cCiEOJXdYgWoWAVyqwfE14tv82mHxPkhoSI0LlaIhOwiqDTCxrnpsu1zCbtQMUo75sg6psi7xlnxDLPhEZYrvAj18HmwkECfsBLb28Onnm4RRRuGpjIQragb2DTe46ntIc8drWV5Zn/EU9tDdiyHg2jL8kDYOOfpFJYqBAcEEAVHeBYe5VlYynZQwmO/hBXvGHnfBKuRBdZiMtK+abz6QazKLsyqHizqXizafmz6QWz6QRymYdyWsbLsrtUub5UTIeSaPDABj5Cwd6KQccK+MWI+SSGjxPzDxLzFClEPUU8PYUcnAWurCCK7pgmb+i66uRvMjp5nuOMowx1HGes5yUT/OeZHr6Cbq0M3V8v82CV6Wn/CrWv/kjMf/ymnPvoTTh75Yz7+4I848uN/xE/e/h3On/lnNNz6M1of/mt6Ov4fJMNvIRn8IWMD30PS9xeMdf/fjHT9H/S3/RkDrX+GpPtfIZP8AP3cB1gVJ/BozuFTX8SnvoxPXUlAeeUrco2gokZMQF4tYKgERKVtcge1ypW2zDmmLon3h1wFELkmTosgco+fEEHkGPwAW//7BQx9H0PrX6J9+G/QNP85muY/R9fy/4rR3/8LTK3fL2uj283bZbF3vieiSMiHOLs/xNV9FGfPUVz9J3EPfCJWitxD5wlIrxCeqiYyfbOAoltEZhqILdwhqWwmrX1A3tTOsq2nUCUaFUH0ODrPZlzOdlLNTlrD07SenZSOnZSOrYSGjZiCnFdCzNaLR3MP3dQVFJJzyEdOsTD0MXLJcZTSU2Ugko8eRT76sRDJMeSSj1iQvsfc+NvMjv2IOcl7yCZPoJ65jEl1G5e5k5BrlKh/hkRwgWRQSSqiJRnTkSpWi0QMWckv2lhcspNfdrK44mZ5xcf6cpDHWSdu9QABVRtheSOp/5+9+2yP677v/L/PZDeb9Wa93jiJ7URJ3B3HjizJapRMib0XsIIASXSi9z4AZjCYGUzvg+m9YFAGvROFYJfkEjvP4f2/ceYczKCQkqU4Sv668bkgVOHiBV48L3y/v8/PdJs5cylLlnKWLaWsWMu4b6/My6rjXvYsUSmZ4SLSg9dIDBRIf6YTw7eYMt5lxlyaFxFFM9YKpqzVTNnryLhayfi6WEpohEvPp12sTntZmfJIEyHxzqEHizEeriSkMgXxAtc9IHrRb5b/o0D0WZrgDm6cU0mFCGIlthBhHU68Iyjp6idu7yVq7SZm6yFm6yE1MsBEUMlkSM1kcJhMSEsmrGEqIpyR2cGQJS9/ShDtBsiLQCRiZyoyLOUrEH0Foq9A9F8bRELy7xES7w56vBTm8VKY56tJPllP85vtSX73aIrfP57m94+n+e3jKT7ZnuSTzTGer4/ydC3Jk9UYG7NuZpNGRn1DxJz9hI3tBIYb8QzVMjJYhWXgLoaeIglBuo4r6NovoW27iK7lgpCmc2gbz+ad+8ldhdsPQuLbdLUn0dWelEBkeAmITI2XMDXmY8jUfBlz2xUs7VeFxroshqy9RZh7irHmTIb+GBCJdw0JaZYuXw0bW3MgJEyBRAiJiVq7pX+LEg4ZcXuvhKEJn5IJn5Jx7yDj3sG8CdFuEI17h/Lf5lYx7lEz5tYw4VGT8Qwy61OwEOhhJSTcT/QoKVRfP4u37wGRiKIt9z1WbHdyUHSHZctd1p0VPPTV8tRfz1P/ZwPRlrdOqOCOdfAk2ZMDogG2RxVsJRWsxwZYifSzGJOznFJzf0zPYkrHqHeAkLULrykfRH5nz78LiFIRBamIYheIshjKAVE63MpYpI10sIWkr5HoSC0hew1B2z18lkpGDHcwDV1loP0ofa2H6W87grLrNLqBAixDt7CobqCXX6Gt/l3qK39Bdek/ca/kJ5Td+iHF1/6RwoLvcO3CX1F8/dv0tL2J3XgOj/UyYfdNwq4bhJxXCFgv4NGfwKE5jEX5DubBX2JXv4dHf4yQ9QxR63lilvNEzReImy4QN10iYX4RivYHUVx3I29V7kUYyj03JIIoOHhWmA4pThJU7KzMBQeOEOo/TKD3/TwMuRp+hq32J1ju/QhL5Q+xVP4Qa9VPsFb9RAJR7hqdu+FVCUTextfz4mt8C1/jW/ib3xZw1HyIQPMhQq2HhbQfyaLoOMHukwS7TxLuPU1cfonkYAGjQ9dzpkXFjGrvMK4vYcJUyZS9hjlPGwuBnjwUrYxqWBnVcH9Mz8aEhc1JK1sZWxZFZlbTw8yE+0i7W/EbSnGormGVX8DcfwqT4iTmwRNYFSfyQKSXfYBe9gG6vl8xLDuEpv+XqPteEyJ7E638CCbVBRz62/gdDUT9PaTCSsZiw0wmDEykLEykrQeCaGEpyNJyhIXlGMvLSVYXEyyMjxDUtxHT1zCqv8uE/hYzutvMGUtYMNxhyVzCmq0iD0TClOgeS5ZyZg13yQwXMa66SVwuoCgxdI0x7V4U7UyKBBhN22qYsteRtjYwHejh/piezVkXq5kRVqY8rGR8UpnC2nSArYWoBCMRS5vzkYNb5vY74Dyf3PuA/kWD6LNWYr8IRLtb4SaDA0wE+hj3yRjzCud+RAil3f2M++RCU0/2gKr4j85USJMzWdEjrqLNxQWcLMTNLMTNLCZsO9mFIvEBcU92gSh3wiSi6LOA6KCa7amYVkDNLgh9USD6tCA4CABfgejzgeizwuegvOwM2w7c98/un+9PC6Ivqgb7yw6ig1bkDqrNPijiitteEPn3BdHDBTcPF9w8WvLweNnLs1U/z9fCPF2L8ux+jI83UtLq26+3Jvjtwwy/ezLNH57M8PvH03z8YIJHqwk2Z4OsTLqZH7UyGdGR8sgJ2zrx6FtwDzcwohIg5BqowD5Qgrn3FrqOK2g7LmUhdB5dyzk0TafRNgrRN5zes/JmbDyTLUc4jbb+FNrGs9KaXC6IhutOMlx3UviY+lPS1zE2nsHYeEZqnDM1X8TUfOYMLYEAACAASURBVHHPZEiYCgkYsrRfxdRxHVv3LaliWyxRENfkckG0u1BhPxCJGAoamrLZwVDE1E7U2knM1kXU2plNtwQhcSIkIkj8d0ncSpgKacgE1WSCaiYDqiyOhvZgSARR3rmikSHG3CrSI2rGRzRk3EPMeBTM+/pYCnazHuliK9YpTGkS7TxNdvE80cWzeCdPoh08iXbwPNbO40A99x2leSDKQ5GnJg9EIoq2vDV5q3O5INr01OSB6Gmql8ejfTxOy3k0qmA7KWcj0Z+dEslZjA4KqzJjRqajGmJOGV5TB25TBz5HLwFX374YCnv2tsqJEEpEVC9MMjpEMjq0z4SoTwLRWCx/OpQOtzIaaCblbyLhaSTsqCVoq8VvrcJrrsA+XIROfoHBzuMMdh5H03ce4+A19HIxV9AMXECvvIRZcw2jqgC94iKavrMou08i7zyCvPMD3ObrpMP3GA/dIxOrYzJaQyZczVignKSriJj1KkHjeQKGM4TM54nZLpFwFBCzXdqZDJkvSyCKmy5J2Q2ihOG6lLj+2p4ShZeBKDB0QYp/ULx76DQ++Ql88hP4+4/j7TuGr/dDfLLD+HoO4el6h5HWN3E1/yI7GfoR5qrvY6r8HuaKH2RR9OM9KBLX59wNr+JueDU7MXqdkbpf4G54DXfDa3gbfpkHolDzIUJZFAVbfkWgVYiv7Vf4Wj/A1/4hvvYPCfeeJN5/noTiMslBYYUupbpJUnOLlOY2Ke0d0sZyJmy1TI+07DTOBXuYD/ezEJezEN/B/eakmc1JMxsTJgH7cSWZQDcpVxMRayXe4SIcysuYFWcwD57KgugYhoEP0PcfRt19iGHZ+6i7D6Hq/iWD3a8x2P0qQ7LXUMveRis/glF5EdvwbdyWOkKeDmKBAVJhFWMxHeNJE+OjFglEc3NuFhY8AoakCVGYtftp1tfGWZmNkvZrCQw3EtFUkdTcEi5d1dxkRnuLGe0tFgx39kyJxDU6cUo0a7jLtLaYdBZFUXkBKdX1PSiatZYway1hxnKXKUup0Dxnq2HMdI9xRxNLkQE2J62sZkZYmvKxNOVjYdLDbMrB3KiT5Uk392f9bM1FWMsIIHqwGPvPAaJPe0fRfkiaCiuZDCgkBKXc3SRHukiOZOuwsxeiiiAa9w6SCar3TDd2AGDKy74Y2hdEB6DoTwiiqdjeydBXIPoKRF+B6D8viEQIrU97WJvaeX1j1s3G7E6RwsMFdxZCIZ6vhfl4PcrzjSifbCWle4J++zDDbx8K9wQJVdlT/PZhho830mwvRljNeJiJmkj7hog6evGb2vFoG/Ho6hnR1OAauodLUY59oERYN+u+gbGzAF37hRwInWS44QSa+uMM1+3E0HAyL8bGUxgaTu4LotyzQyKIRFRJuGo8g6HxzM5k6AAQiRiydlzD1nUDa1ch9p6dC1ht/XeFy1cVZQeCyKms2gMiv65Bym4QiSiKmjuI2bqIO7qJO7qzMOrOmwzlYijtljPhU0qTdhFF4ksBRao9EBIjNs8lHP0knYMkHUOknJosilRkPIPMePtY9PewFupmM9rJdqyTx7EOnia7eJrcC6In4UY23RU5U6I7UlasJWw4BBQdBCIRQvdHKoW47nHfXc1WqJEn8U6ejnbzbFTGk3Q/j8f6hSlRFkTrMeGA+nxYzkpcw/20kcWkgbRvkIC1Jw9EIbfsCwfRaGQoD0Nj0f6c6VB3djq0g6F0uJV0sIWUv4mkt5mYu4GQvU5CkdtYglV9A23/BbT9FzAqr2AZuoW274q0OucxlZL0NTIaaCTsrJK+XnSklpCjkshIJZloE3OpNqZizWSiLUxHWpgKNzEVrCfjq2bCU0HKeZuEvZCE44aUpO0aMfMVYmYBPC8H0RUShqv/biDyDggYcvcewdP9AZ7uX+Htfg9359u4Wl/D0fQq5tofYq76PoaK76Iv/weMZd/NomgHRPuhSJgUvcZI3S92QFT/Bt6GX0oo8jW+RbDxXYKN7xJoPoS/6V38Te/hbRbiaXkXT8u7jLS+i6/jfUI9xwj3nSEuv0Rs8AoJ5Q0hqlsk1cWktCWkjZWMWaoZdzSQcTWT8bSS8XWQCXQyHephNtLPXFTBUkLFcnKYlZSW1bSO5ZSauaiC6ZCMCX8HcUcdPsMdbMoL2IbOYVWcwjxwDH3/hwzL3kfV9Q6qrncY6nwTeccbyDteo7/zVeTdb6DsPYSm/zjawYsYVMU4jdX4nO2EPTKiPjnxkIpU3MD4qIXpSadwF9EuEIkTos31DGuLY8yOeYnaB/Craggp7wjnqgYvMa68SkZ1g4zqBrO6IpbMJTkYygfRkqVcQlFGV8zo0HVig1eIDV4hpbrOuK6IaVPJHhDNWO5Kk6JJcxUTlhpm3a0sxZQsTzhZmvKxPO1nedrPZNTMRMTEVMLC/JiD9ekAD+ajbC1EWZ3y74DooNrblz2IfdoH3Jc9aH1WCO2eCO2pys6eEcqEBhn39UsQyr0bSGiEUzIZUGbPDyklCIl/JjsPm7sglLSxkNwB0HLSnpfFlJWFpIWFpIX5hPngP8MDHpD3xVB8L4B2r7+96FJU8WMyYc2e9x1YevGpH6D3We/7FNB46c/Xp/y53P39fFGg+uJ//v+47Pw/BWjsXrl80d+j/DKPPw6oByLoP6g2+2VQ+bRgednX2/M5E9Y/KmuTtmz2X5U7EDwHAGhzzs/WfIAHC0E25/ysTblZm3KzPu3LTomESdGDBT+PloM8WQvx8WaCT7aS/GY7LQDo8ST/+nSK3z2Z3jkjtD3F860JNpcirM8FWZvKToOCwySdckKmbny6FlxDNdgGyjD03EbfXYixpxBjzw2MnVfRtRdg6LiMtu0i+tbz6NvOoms9w3DDCYbrjqOuOYqm9hjammPo6o6iqzuKvv4Y+vpjGOtOYKw7IcFIBI44TZJg1Hh234jrdrshJMbQchFT6yXMbZexdBQIa3Kd1zB3XsPadUPAUM/OBaz2AeHyVRFEdkWFlIMmRD5tfR6GciOCKGJqJ56Dobijm6i1c9+VObFAYcyjYCY8zEIiu4a9L4iU0tmiMY9CWqcTz8SKNdxx2wBxm4KUU0PKpWLMNcTkiIIZ7wAL3h5WAt2sh7rZCnfwMN4lgeh5okMqWHgea+dppIntgHBh65L17g6GTELu28p44KrisU/A0CNfA1veOra8wgWt993VeZc1LjkqsiBq5nGsg2cpEUQyHo/28Wh0gAfJPh4kBrgf7WMpJGPG18t8eJD7aSOrY2YyYQ1RVz9eSy9Bh4ywq5+wq5+YR0HEKyTqG8xLPDAkJRlUkQhr8hNTk4wKGY2oBQxFhhiLDDIWkUtnhyaifUzEhFW58VgHE5E2xkKtjIUEDI0GmvOmRBFnA2FHfXZadC+LokIsqhtY1YXYNMXYNXdxDJfgGC5h1N/OmK+dtLeNlK+NsVA7E+EOJsJdTEaEi1yXUn0sp2UsJruZi3ezEOtmPtrBXKiN2WATGV8tGXcVkyNljDnvkHbcZtRxi5TlBknz9ZzChCvEjQVCRBAZC/JjuColr0RBgtBV6R6iiOZyzsWrFwgpL2QLFM7hV57FN3g6i6FTePtP4pYdx91zjJHuI4x0fshI52E8nYdwt/8SV+urWBp+gqHqe+gqXkFX9ndoS1/BUPr3mMq/n12b+9EOiqr/CWv1P2Gr+Tm2mp/jrHsVZ92ruOpfx1X/OiMNbzDS8Abu+jfxNryFr/EdfI3vZBGUm/fwNQo48jS9haPhdaw1r+JoeoNgz4dE5WeJ9J8VVr7k17INdIUkVMUkNHeID5eS0JeTNFWSttUw5qwjPdLIhKeFSW87GV8HU/5uMv5epgJ9zIYHWYgNsZTQsJTQMJ9QMxOVM+7vIuGsJ2ovx2e8iVNzCYvyNPr+D1F3H2Ko820GWl+jLxtZ22v0drxOX+ebyHveR9l/CtXAZXTKImy6e3jsrfhdXQS9/cSCQ4wm9WQmrExPjTA7K0BIuITVy+KCn+XlECvLcbbXZ1ieijMRspKw9RFRVxNX3iYuv0Rq4AJpxSUmVVfJqK8xOXydWUMRS9a7rNjLWLFXSFlyVLBoL2PBWsqc+a5wYauukJTqKrHBy8RVV0hpbzBhLGLKepdp8x2mzXd2QGQuJWMuI2MuY9JcwaStmllfJ3NxgzQNWp8LMpe2MxE1MBHWMxO3sDgxwvpckK35EGtT3v8cIMrFzu635ZYiTAaUO9XYHpkU8bLUuKOTpKuHcV8/U2GlVL4gvpwKqXYeFvf85l2A0HzC/J8eRPt93Fcg+gpEX4HoPyeIRBRtzvl5sBBmezHC9mKER0tRnqxm1+EeCgD6w5MZ/u3pHL9/Nsfvny3w+2fC5akfP5jg6XqKB4sx1qYDzKXtTMb0jPqGiNh78OmaGFHVYpdXYZWVYO4pxtRZiLb1GsMtBRg6rmDs3IGQOBHSNZ9C33IGXfMphuuOo605hqb6KNoaAUTa2iNoa49kQXTiU4FI23h2p3Ch+UJedsoTXgwiEUXG9iuYOq5KILJ138LeU4Rz4A7OgTvSfUNOZUW2Wa5yD4ZcQ/f2YGg3hHJBJGIo5ejJmQx1ErZ07AGRuDaXC6KZ8DCZoFo6QzQZUDEZUEnniHYKFuTSpa07K3gy6bLWuE1B0jFE0jFE2qlkwjXItFvOrKePRb+M1WAP66FOtqPdPE307AuiZ9EWHoca2PTcY8VetgdEazlTokfeWh5663ngq2fDV5eXdW+NhKL77mo2/I08jLQKU6lUN09TvULT3GifBKLNWB8rQRkzni5m/X2sJoa5nzYzFzcw6hsi6OiXQBRxy78QEAkYOghEAoYmYt2MxzryQJQOtkggSvoaSfoaSXjribkbiLoaiY7UE3HVEbRX4jGVYh8uwqoqwjFcwoi+nBFdJSO6SqYifcxE+5mLy5lPKphLDQhJKlhIKVhKKlhM9DEb7WI63MFsqIO5cCdzwQ5mgy3MBBqZ9tcx7atmynOPMWcJKdttRq23SVmEGm2hMU5A0WcD0ZV/BxCdkEDkbv8VI61v42z5BdbGf8JY+z2Gy/8Odel3GC75Dpq730ZX8grGsn/41CBy1r22B0QiinbDyNd4CH9DNk3v4m34JZaqn6K++z00ZT/AWv8avo7DBHtPEOk/T7T/MjHFNeKDN4kriwQUqUuIaUqIaUuJ6suImytJOmpIj9Qz7m4WMtJK2t1O2t3JmKeLqcAAc1ElSwkNC0kts1Elk8E+xnztjLrriTkqCFvv4DVcRd93FFXXIZQdb9HX9AtkLa/R1/oGsrY36Gl7k56OQ/R1HUHedxZl/y4QOXsIeRUkwhom0mZmp5zMzOycG8oF0cpKmPvLCR6tZZhLeEnYB0kYuxjV15JW3yWlKCA1cI5xxQUyQwKIJrIomtEXsmC7y5JDQNGyrYxF+04WrKXMWO6SMRSRHr5BXFlAbKiAhPoqY/pCMpY7e0A0ZRSSMZdl2+cqmbDVM+7pYy5lYWPWy/ZiiLUZH/NjDibCeibCeqYSFhbGnaxmPGzOBvlvL3ug+VODaL8pUG4ywaF9muGUUjHCTi12TzYyUiN9jPvkUj32XGw456Eu/2H+oAfq+YSZ+YRZQo4Iot0QygVRLooO+nPdDYmXAWM3iF7WGveyvPReos8Iopd+/1+B6E8KooNr3ffPfiubuX9vF5OGvPxXB9He2P6o3M/YuZ+xvxBAufAR29/2vJ6Fz9Z8QALRo6Vw9n6gFM/vj/Hxxjgfb4zzyeYEv96a5rfbs/zu4Qy/ezjDb7dnpfx6a5pna+M8Xk6wNR9ifdrHZMTEqG+YoK0Pr6Edh7oWq6JCaFmT3cbQVYih/Qa6NuECU03jRTSNQkGCoe2CMBHKRtcqQMjQJGS47ji62uM7GKo5hq5WeJu+/oQAotpTGGtP5VywKkTXdAZd0xmpbEFCTg5uTK2XMLRcRN98AUPLxbyYWy5hbrkkfbwY8Y4jY/sVzJ3XsHXfwtFbjEteIkRRLoFISNWei1g96pq8qdCLQJSLIRFEOxjqyFuX2w0icWUud+KTdst3lSrsgEhsS80FkTghEiIXVuecg7tANMCCt49lXw/3g11sR3t5kuzhWaqbj5LdPE9kYZTF0dNIqzQlWraUsmQukUC0ar7Lur2cB64qHnlreeRr4IGvnk2/kO1gIw8CDWz66yUYbfjqWPc1sBVq5kG4hYeRVh7Gu9hOdPEw0cvDhICi7aSczdgAC74upr1dwlmiUQNLaQuTER0Rt5ygQ0bELSfilpPwKSUMxfzKvCSDqvxEhvMT1zAa05COZhNTkY6pGI8qGY8p9gXRWLSFsXAz6VATY6Gd80O5IEp4Gom5GwQYiSiy3cOhvYNx8AYG+U1MyltSovZ6ku5mJkNdzERlzMb78hOVMRvqYirQylSglelgG9PBFmaDTRKGMr5apn3VTPuqybirSFnvZkFURMpSRNJ8U5oUxY0FxAyXiRkvEjNe3AMiAUFCYrqCPa1yLwORX3lWwpBXfkrCkKfvxK4J0WFG2g9ha/wFxpofobv3j6jLv83Q3b9GUfyXDN3+Jsqiv0J79+8wlv0D5oofvBBE9tp/wV77LzjrXpNQ5Kp/HVfdLxmpfxt3wzu4G97B13gIX+MhvM3v4W96D3/jr/A3vUeg+RC+xrewVv8zqjvfRVn0XYZLf4Sp+jWcTYfwdh4j2HOGyMAVYoobxJQCimKqYqLqYiLDdwhr7xDS3yVqLCVuKSdlryFpryNpbyDuaCDhaGZ0pI1xrzAxmgkpmIkMkgnJmQj0kvZ2kHI1kXDVEnfeI2y9g1FxmqHuwwy0vUVv0+vIWt6gr/VNZK1v09P2Lj3th+nrPIFcdhFl/xV0g7clEAVGeokFhxhL6JmatLGQLVHYD0Rry1E2V5JsL40yGTAR0rYT0zUxaaplSlfKhPoGacUF0gPnmVRekkAkomjKIKBo2Va2B0SL9jLmbAKKJvS3SAxdIaLMnxJlLMI9R9OmEqZNJRKIRBRlLJVMWGpIWVuYCihYG7eyPS9sT6xPe1hMCygaDWqZjBlZGnOyMeP/04Ao/zfSLwfR7omQOAnKBIf2vSxVnArtzrhPzmRAmYOggx/8llPm/HM7nwNEiwlbzsd9NhAdBKCD7mP6jwbRZz0zc+DX2QdCX4HoKxB9HhAddE7o8wDr84HoxROhTwOiXAiJl6c+XYvz6wdjwhmgbRFAc9ks8LuHC/zmwQyfbGR4fj/D05UJHi+leDAfZ3XSx0LSwUzURCakJ2ztw6vvxKaowygrxdBzG0NPEYauGxg6rmBoK0DXfInhJuFOIE3dWYbrz6FrOoO++Rz65nMMN5+RMKRvPIm2/gT6xpOfC0SGxh0QGRrPYW65hKXtMuZsLB0FeSgSI63HZSNBKPt+fetl9K2X/2gQvWwytPscUczaScLeTcLeTTxvMrQXRLnFCmKhggicuL1XWqUT3y7eSSTWcItQEgGVcMhyMNSfPUskJ+mUk3YpSLsGmBxRkBkZYMYtY8Hbx0qgm41wF48S3cJ5nlQ+iD6Kd/As2iZNie7bK4WK3RwQ3beVseGoYHvkHg88dRKItoONPAw18SjSzMNQkwSj++5qVj213PfWseFvFGAUaWcz2s5WrJvteA8PE73SeaKVUA8zng5mgzIW42pW0iZmk0YSfoU0HYp7B0n4lNJE6HODKIuiTwsicTr0IhCJKArZaxjRl2BQXEfZeR55+xkpmu6LmBU38BjKiDpqSXmaSftaGPO3Mu5rJeNrI+Nrk0A0FWgmE2gQpkLZiCCa8dcw5bnHqK0kH0SmW9nLVneBSH+euP4yMd0lKbtBlHtWSMiVbISzQ7tBJDTKnc2bDHn7TuDtO4Gn97h0fmik6308Xe+gq/oR6rJXGLz71yju/j/kxf+XgVtfR3Hr6ygKv4Hm9rcwlP49lsofYq/+sVS9bav5Kbaan0oQstf+C/aaX0hx1r2Gs/YNXHVv4ap7i5H6t7MwOoS74RDepl9l8wGB5sNSwcJIw5voyn6C6vb30ZX9FEPVzzFUvYqx9k0czYfxdZ0iMnCZyOA1YsrrRFWFRNSFhDW3hGiLCeqKCelvEzWWEjWWEzZWEjZWEjFVk7Q3ZFHUyYSvhwlfD2O+btKeLhKuFuL2JqLWOmL2aiLWcly662j7j6PoOISs+U36Wt7ewVDrr+huPUJv2yn6uy+i7L+GbqgEm6EOj62doLefRFjDeNLAdMbOwpx758xQDoiWFsOsr8bZXkmwlvGTsssJDTcxZmhixlLLtKmMGX0RU5rrpAbOMSo/z9hQAeOqqxKKJoavM20sYsFcsi+IFrIomjLdJj18g9iQMCWKq64wqrvJpOk2GcudPAjtRtGkuYoxSy2TjjYWIko2J63SLxXXprzMxC2MhXSMBrXMxC0sj48cXKqw+0HzoAfgzzIdEHLwA9zuVripsFLCUG41tliEsBs/ApZUZILC58yE1cxFddKD3nLKynLKKpQdiGUIYvlB9nUxIoDEzCaFSKtyKTuLqf0x9KcA0csuvP2i8qcC0W4YHYSfzw6I/xog2g2TPWUGfySI9vvFQG5e+v7/4Nrsz1qa8MWD6KCP2//i1fWMm/WMm80Zb17Ee4AezPrzXt+e97E97+Phgp+HC362F0PSROjJaozHa0k+fjDBvz6d4V+fzvCbh9N8vCXkk+0ZfrM1xycb0zxdHePxUort2RirYz5mojZGPRoitn5Cpm78+nbcw03oekoxdJdi6L6LsbsIU5dwLsjQJtwLNFx/Bk3daTR1Qv21puYUmtoTAlqaTqFrPoW28aT0Ult/Iq88QQTQbgiJEe8R2n3B6k5hwlmMTRf2gEjM7gmQpaMAa+cVrJ1Xsmi6IjXLmduuYGy/ImFIPEMkgmhEUYpLUc6IsgLXUKUEInFN7qBzQ/sloG8kYm4Vzg3ZuohZO4VSBWun0DZn7hCSU7MtJrdYIbd6e/d/ixEbUse9g3smSiKCxLY5EVNpt5yxETmTIwqm3YPMehQs+uSsBmXCWaJYp3BJaryTZ/FOqYo79yzRw2A9Dzx1rDuqWDXfZdV8lw1rGRvWMu7bythyVvLAU8fDgAChx9FWHkWaeRxt5XG0le1gIxveBtZGalh2VbPoqGLVU8tmoImHkVYeRNrZjnbzMNbDo7jQPPck3c9WQsZiqDPb2tXPYlzN0piBxTETycAgca8wHRIj4ijhU0prcqmQJi+jMW1eUgkd6biOsZiYYcbiaiZiaiZiQ0zEByUQieeHxiJtOytzoSbSoab9UeStJ+auI+auk6ZEXnMZVnUhg51n6Gs5LkXeciIvQ51n0fcX4BouJmAsI269R9JRw7innglvQ/ZlHZPeGia9NcL5oZwJ0eRIRR6IkqZbJE23GDXdzK7BZQGkP09Mf56E9hKx4Qv7Jqq5SExTQFR9WUpEVZCNiKHLhAYvZTF0Xoj8LEH5afz9J4XITuDrPZrNh3i738PW/Brqyh/Qe/Mvkd36v/QW/gU9N/+cvptfo+/m15Dd+Br9N77O4K1voi19Bcu9H2Gv+yn2up9iq/1JDoh+tgtEr2OveR1n7RvZvImr7i0JQp7Gw7ibDuNpOoK3+Sje5qMEWo4RbD1KoOUI7oZDmCteRXX7xyiLvo+i+Pso7/wQdcmP0ZT+FE/HhwRkpwkOnCc4cJHQYAHBoSuENDeEaG8S0t4krBNwFNYWExouJjB8h6C2hIi+gqjlHilHI2mXMDFKOJpJOJqJ25sI2xoIWesJ2+oI2+8RsJRiGbqEuucYA62H6G15G1nLewKGmj+ku+UYvW1n6O++grKvEIu2Gqe1hYBbRjSsYjSpZ3LMlm2W8+aBSDhLFBAwtD7K5nyIqZCWuLmDuL6RaXszM/ZaZqwVzFpLmDPfJqm4SLz/PKnBSxKKxlVXGdeIKLrNgrVUQtDuzFrLyBhuk9YUEldeFcoqhq6R1hQyoS8+EES5KJq01TLv7eR+UiPc8ZQtIVqcGGEqYWMsZGAyYmAmbvn8IHoRjPZ9qH/BPULC+tvOHUHjPqH5Le3ul1bh0u5+CUTidGjCr5BW6WbC4t1Aup3vKwc+BwIoll+h/TIQ7T5DJEEobmUhbt07UfqUIDpoEnTQvT7/0SB6GdheBqIXXQT8eQDyFYi+ApH4tQ/6HnK/jy8DiLbnAjycD/JwPsijhRCPFkI8XgryeCnIk+UQT5YjPF2L8+x+go83Uny8keKjrTE+fjDBbx9P8ZuHGT7amuDp/XEeraZ4vJxgeyHB5myUtYyf5fQIU2ETSecgAX0XI+ombIM1mGUVGLrvoussRtdeiL7jFsaOmxg7rmNou4S++YIwAWo4LbW6idHUnkBTewJt/YmdSVDDCbTZl8N1x9HUHtsDot0Q+lOBSLhr6ArWjmtCum4IEOotxNZzU8BQ/x1GFKW4B8sOBJGIodxmud0o8mnr8WnrczDUkQeifZODIHEC9KLkQij3c3JBNOZR5HxsDohGBvL/PfUOMuVRMecbZimo535Uy3pMwXqki9VQG1vhNqHoIAdFH8XFKVELT8KNPAk2seWuYc0qrM2tW0qE2MvZHKniYaCRp5FW4U6jeLuEIXFCtO6pY9VVzZLzHgv2Cpac96QpkTgpehgXJlZPkj1C2cJYP2vxbuaCHcz4OpkO9rOY1rI0YWQmqSPhV+wLopj/c4IoNrwLREKpwni0R2qY2wuixheCSJwSBe3C3UQa2UXkHSfoazlKX8tRBnLS13SEvqYjKNqOo+k5i77/EnblNXy6YqLWchL2KlKuKkZH7jHhqc6LUKpQwZizbC+IzDcZNV3fA6Ko9lwWPueJqM/lJaw6S3jovASfXAAJuZhNPohCil0g2gdD9pbXUVf+gL7ib9F78xsShnoK/4yeG/8D2c0/o/vanyG78TVhSnT325gqvydAqPYnWKt/nLMy91Nhba761Wxew1b9Wg6M3sRV9w7uhkO4Gt7H3fgh7sajiLwSLAAAIABJREFUeJqO4W0+jq/lBP7WkwTaT+FvO46n4UNs995Gd/dnKG/9kIGbrzBw8xXkRa+gvPN9DFU/x978Dq72I7h7TuDtP41ffp6A8hIB1WWC6gJCmmuEh69LSAqqbuJX38SnvoV/uIigtoSQsYyIuYqI9R4RS2029YQsjYSs9QKK7DUErRW4tDfR9Z9B0f4hvc3v0dPyAT0tR+huOSFgqLOAQdlNtIOluGytBNwy4hEN46MmpiYc2Va5fAyJE6KlxTDbm2m215OszXgYdcqI6xuZtDYy62pizlnLtL2cWbuw8jauuUa8/7yEorTyMmNDBaTVV0mrrzIxfJNp423mbKX7gmjBXsGstYwp411G1TeJDV4hKi8grrzKqPqmhKLda3Nipk1lTFkqmXM0shruYz2tZ33SztqUm5UpD/NjDqYSFiYjBqaixs8AogNWdF54SeNL2uKmQiomAwopIoLGvH1ShPNAsjwEiWtz4hmiqZBKKkYQEbTzEJdF0AFwedmESATNXErI7rKE3M/dD1RfFIgOWnH7vDXLXzYQiet/4tu+AtGnA9FB2VltE7Nrpe1TguhlK3BfVhBJMBo375uDPndvPbY9L+tTjn2zX5X2+pSLtWkh4r1BUglCdhIkIujxUliCT26eryezGeXZxigfbY1JGPpoa4xnG6M8XkuyvRTn/myQ5fERZpNWpsI6JgIaUu5BoSpb35ptiKvA0l+Osfs22rabqJoLUDVcYrjpErpmYS1OgNC5nerr+hN7Jjy7V99yYSROh3JBpK8/sadiO79u+8y+MUg5h6n5Ipa2y1jbC6RVuYNAJL29owBTR4GwFtdzE3tvIfbeQhyyWzhkt3D1F+PqL8Y5cAeXvAT3YBnuwTJGlBUSiITslCjsxpCInz3nhsytxG1txKztxKztWRh1kLDvrM9JyZny5E1vcs4G7V6Py50c5YJILF0QzxIlXf3CHUTuwezX6ifl6SfllTHqHWDCp2Q2pGM1ZmM9NcLDCRePJrRspwfYjPWyGe3kcayLJ/FuCUTP4u08T7bxPN7K83irMCny1bJmK2PJeJsl421WzXfZclbyyF/Hs2iL8LHJNp7F8zH0INCQNyGatZYxZyvnvrduB0ThFh7HOniUECZWj0e7eToxwIPRHhZD7cz4W5kOdDEXH2R10sjSuJlR/yBx7yBJ/xAxv4KYX0E8MEg8MEgsOEQsOCSVJ3zxIBLW5sTVOQFEDSR99bsiQCnmriPhrSfiqsFnLcU0dBVl90n6Wj+kr/VDBlry09f8AQMtH6JoO4qi7SjqzpMY+s5hH7qCR1dIyHiHiKWElKOctLOCtKuMtKuMMaeQUfsdUrbbJC1FxM23sueHXgAi7Tki6jNE1GcIq04TVp0lNHRGeKk8J8FnB0QX92RnXe48IYWAoaD8NN6+E/hl2TuHej/E2/s+9pZfoq74EbJbf0PHta/TW/j1PBDJbv53ZDf/jJ7r/5Oe6/+L/ht/wdDtb6IvfwVz1fez9xP9QIq56seYK/8JS9XPsFT9TAKROCFy1L+Fo+4dXA3v42x8H1fTh7iajuJuOYmn9RS+ttP4288Q6DhHqP0c3ubjuGrfx1zxGsNFP2bw+ivIr3+H/hvfYuDmt1EUf5eh0h+jv/c65sZ3cLYfZqT7CP6+0/jlZwkMXSA4dJmQuoCQ6ipB9VUCQ9fwqa7hVd/ApxFg5B0uIqArwacvwW8ox6+vJGCoJmCqIWiuJWiuJWStxWcpZ8RQjE5+gYH2o8hyMNTVdpr+7isM9RehU1bgMAsYEksU5qZdLMx6WZzzsbjgZ3HBz9xCgLmFAAvzQlaWo2xuJllfCzOV1BHVN5DQVjHnaGTeVceMo0oC0ZytlClDIXH5BWJ9Z0kqLpJUXiKpvERq6DKjqgLS6usSihas+6GoQkJRxnD7U6No2nibaeNtZkwlzBjLmLFWMe9pYSnUz3JSx2pmhNVpL4sTI8yl7cyl7cyO2r44EO1uh3vZJarSGlwOfsRWuJS7l7RHxpi3TzoHlHueSGzaEb+e+JvwXAjtPNRZ/11AJLXN5UyX5qIGCUVfgeizg0jEkNiCtx+K/quB6LO3vn0Foi8viFx7QCSeEVqbFm7NFqqxPVJT3PZcgO25AI+XwjxbifF8Nc5HazsToE+2RqWIE6FcDH38YILnm2kersR4sBBmY8bP0piTibCWpHuAkLULv6EZ93AdjqEqqRzBIruNuacYQ/s1hpsuoao7j7LmNJq6s9JdP+JlpyKGtPUnpJpsMfudBfqjQZRzoap0sWrTOUxN5zA2C8kFkSXn7NB+54fyzhJ1FGDquCpMgXIAJMY9cAf3QIm0KieAqOJAEO2G0H4gChqaCBubiVnbiVpasmmTUJRyCOUKo04Zo06ZULKQXYHLhdB+pQm7QRS390rTpdwJkfh5O7ga3AOiUe9ANgrWxpxsTvp5PB3j+VyEj+adPJ3W8WhMzYPEANvR3iyKOnfOEiXb+CjRJoHoga+WdWcFS+Y7LBqKWTLeZsNVyeNAPc+iLRKKnsRaeBRpls4Obfrr2fA2cN9dy4q7hgV7BXO2cpac91j3NbAZaGIr1JwtWWjjUbJdANG4jMdjMtZibSwE2wQUhXpYTKnZmLEzHR8mFVQS98rzQBQLDhIJDREJfXoQ7aBIBNEOisZjiv0nRFkMpfwNpAJ1pAJ1JH212QggSvnz1+kSXuFeIdvwdTR9Z5F3HqG/7QMGWg4z0HKYvuZf5aFI1nSY3ob36Wt4H0XLEVQdx9HLzmJTXGZEdZ2gsYiErZSE7a6UlPUuKdvtPBAJDXM3SBqvZc8G7Q+isOo0oaFTEoik5KDooIggCinOElKcJTBwisDAKTwyYSrk6X5PuIRV9j7qih/RV/Qdum78Pzqu/QU9N/5iF4iE9Nz4H/Rc/5/03fhzBov+L8Ml30JX9nfZ/D368n9AX/5dDOU/xFTxE8yV/4yl6mdY770qTYictW/iqHsHR90hnI3v42w8jKvpKK6mo4y0nMTddgpP21m87efwdV4g0HEBT+spXA0f4qh6G+Odn6K5/vcMXf82gzf+hoHCv6Hv+reR3fg7Bgq/h6rsp+irf4Gp4U2c7Ydx9xzD238ar/wM/sGLBIcu4x8qwD9UgHfoKm7VVbzqG3jVN/BobgnRFkkoChgrCJjvETDfI2ipJmipwmMqZcRQjF5xEXnXqSyGjtHVdprOljOoBorRKcsw6xsIeuQkwhomRwUMLc57WJr3szTvz4IoKIBoPsTifJilxTCrixHur0SYm7ITc/cQ1VUzZqhkzlkrYUgE0ay9lGlzMWn1VRLyC8T7zxMdOE9cfoFEFkcp5ZU8FM1aS/YF0ZytnBlzKRP6YlKq6y9F0bRBQNGsIYsicznTthqmXW3MBwdYSZuEX1ROuVnOuKRp0R4Q7X7w+jQAOqgQIbcaO3clbjIgQEiET8rdmwejcV+/dD+QOP0Rvy/hQdq0p8paesjLAkRseXtZ9sPKiw6F7zkbtAtSO2eT8g+lHwTNl9Vpv/Qi1M/5QP95wfTSM0OfEkq7P343EHY/mH9ZshsUL4r49+qzTFn3IufFK2+fFTC7AbQyamFldAcunxY4f+zFqp83B4Lo01ZiH7git7sdbgc9L0x2JU6Ez+acP+/i1LUpLxszO/XYIoQ+Wkvw681Rfvdgkt89mOQ325P8emtCuh/o+WaaZxujPF1P8XgtKZ0heroW58FCkNXMCHNxE6NeJSFrFyPaBmyD9zD1l2DsLcbYU4i+8zq6tqtomi+haTyPqv4sQ3VnGKo5zVDNadTVJ1FXn0RbcyKbHehIK2+7QPSyM0F7Jke7Lk7dHVPjBUyNB9dmi2/bb2VOANFl9M2XpLIEfetlDG0FO2eEsvcLjShK8yKWKIwoynEPVuAeqsSjqsKbnQR51DV7WuXEy1bF8gSftp6QrpGwvomwoYGIsZGIsZGoqVlKxNxK1NL2qUCUO+URzwLtV6stgkg4eySsxaXdg9KFrGMepQShUa+SUa+SiYCGiYCKyZCayZCaTFhDJqRley7Eo4UYH62O85v7k/z2fopPlkI8nbbzcHSYzVgf2/EenqZ6+Wi0RypXeBZv50msjcehJra8dWy4KlmxlrBous2i6TYrtjtseSqly1m3A0JEDOWhyLdzR9Gys5JFexnLI1Ws++vYDDWzFWlhO9YuTIjSnTwdl/F0XMaDZDerkVZm/c1MepoYH2llKjzA8riRqZiGmF+RdwFrJDRINKwkGlZKdwyJJQoifiQEJfR7Mh7XMx7XMp7QMJ5QSVOisVgPY7Eu6SxROtxKMthM3F+/AyF/NQmvkJS/QWiiCzczEWlhNNBIOtREwluNU1+IXnERtewMyu6TyDuOMdB+dJ+JkbBC19/woZDGwyhajtDf+B6arhO4hq8RNhcRsRYTtRURsd4iZrlF3FpEzHKLmKmQqPEmUeN1YoYrxAxXCOsuENVeIDJ8lqjmLBHNqZzJ0GkJRWKCg6ezOXtgRASFFGcJDZ4mojhNsF9Yk/P2fICr813sbW9gqP85g+Xfpa/oO8hu/Q09hX9JT+E36C38OrJb/4fewq/RW/g1CURi+m/+OfLC/42y+Ouo7nwT1Z2/RnP322hLX0FX+o/oK36IseqfMFf/HGvNq5irX8Va8xr2ujel6ZCz/r3sZOhDXC3HcLUcw912ClfbKUbazzLSfh5PxwUhbWfxNJ3AU/0+jpJ/QXvlbxm+/i00t76Fpvg7aEq/i6ZEOFOkuvsj1CU/Rlv5L1gb3sLZfhhn9zFGek/gHjiNV34Ot/wCbvkFXIoLOBWXsinAobyCa+gaTvV1XJpCPNoivLpi3Po7+Izl+E0V+Iyl2DQ30QycQyU7R3/3KXrajiPrOE1f1yXUiiKspnpG7J1E/IOMRvVMpK3MTbtZnPPlQGgHQ7NzQeYXoqwsJ9lYS/H0wQTLM26irh7CpnqShiomTJXMO6uZc1TkpEyIrZQpQxGjqqvE5ZeI9J8XKskHLhIduEhCcZlR1VXS6utMaguZNtxl3lLGoq2CRVsFC9byvMyZysno7jA6dJOE/Jp0pmhMe4uM4TZTxlKmTWUCiAx3mTOWMGMqYdpURsZUwZS1lmlXG0uhfrbGTTyYcbEx65U2Kr4wEL1oGiTeD5R295Ny90qV2LkQEi5JVQhlClkEie1wuQ1xuycvnxtEn7El6yAQ7Z40fQWiPw5EuQj6/wOIXn7m5ysQ/WcCkXQuKAuh3Jps8Z6gR0tRnq4leXY/xScbKX67NcbvH07yb0+m+LfHM/z+4RS/3Zrg4400n2xO8HxjnEerCR6uxKRJ0Pq0h5VJl3BpakhN1NFLyNyJe7hJgpChpwh950207cJlqfrWyww3XUBTdxpV7SkJQKp7x1FXn0Rz7ySa6uNoqo+jqz4m5DOCSLxH6POCSASQWJct1WbvfvseFBVgai2QyhLEO4bE9TgRPtJK3C4YiSDyqu/h09TknQnKnQoFDU3StCdibpVgFNY3ETE2SxjanbCxWTpPtB+IYraePwpEMVtPtqGuVwLRmEe5J2nfEGN+FVNhHXNxE0tpG6vjTlbHnaxNuNiY8bO9EOPp6hi/3prmDw/n+detST5ZCvE4Y2UroWQrIeNRqoeno908TXZIq3NPYm08CTfzwFfPlvseG65KYXXOfIcF4y1WbHe47yhnw1XJhruKTc89qWZbxFAuih4EGtjw1bHkqGDOVsqK+x73A41sRVp4EG3lYbyDR6MdPBnrEqZEo91sJbpYDDaRGalnzNlAJtDN6rie+bSe8aiKWHCQcFBBJPT5QSSgSCuhaCw+JIAoKstDUTrcSiLQRMxbT8KbAyJflQCiQJ2EoUysnXSoiYlIE6lAHR7zbayaa+gVF9H0nUUtO8NQzykGO08x0H4ceesR5K1HpHNF8uajDGRhJKt7j76GQwy1H8GsOIdHd42Q+SZhSyER6y0i1ltEzYVCjDeJGK4R1hcQ0l0ipD1PUHOOoPo0AdUpgsoT+AeP4h88jk9+7CU5IcU7cDwnR/H37yQgP0ZEcYLgwDFpMmRvewN93T8zWP5dZMXfobfwr5Hd+htkRX+FrEgoVBBA9BcCiG78+U5u/hnywv+FvPB/MVj0f1AWf4Oh299EdftbaO78LcN3/x59xQ8xV/+zBCJrzWvYal8XQJSdDjkafoWr6UMczTsgcrWdwtV2hpH280I6LjPScVlAUespfHWH8VS8gfHaKxhufgvT7e9gLPl7DOU/xFD5E3SVP0Vb8c9oSn+Cuvxn2UnR25ha3sfW8SGOnmM4e09h7z2DTXYGS5+Yc1j6zmHuu4C57wLGfiGmgYuYBi5jUhRgkl/FrLiGXn4Zlewc8q7jyDqOI+s4SW/bKeTdF1ErijBpK/E6Owl5FaRjBqbStjwM5YJofjHI3HyI2bkwi/NR7q+Osr0xzuZShNmkkbC1jbCxhpSpkkljOQv2KmGSswtEYlvctPE2o6qrRAcuEpadIyw7R6T/PHH5JZKDBTkoKpJQtBtDQirzUBQbvJI3JcoY7jJlLBUQZLgrrcyJIMpYapi2NjDramEtqmArY2N90im54jOAaDgvczG1lJnIELNRFTORobyWuMmAgnFfv7T+JpwJ6skDkHinkLj6Nhcblh6Y93vw2wOiPXXYB4DoU674vBREn/GB+LOCaHdZggSTxP75soPoZXnZithBD/pflnzZQLS77ECCzVg2L/n5PwhE82kh0tfJ5ssOopeVIOxehdu9IidCaGPaycb0frXZwttz67G35315tdiPlsI8XInwaE24K+jjjTS/2Z7kd4+m+N2jSX7/OMMfnk7xh8cZ/nV7gt9tjvHRWopnKwkeL8fYXoywORsUxvsTTmaTZiaDw4x6FXj0LbjUtVjkFdgGKjD3lWHsvZO9L+gaurar6JovoWu8gLbxLJq606hrjqO6dxR1TjTVx9HeE3P0QBAdVIYg1WbvvlhVfF/jSfSNJyX4iCtwYkwt5zG1nN8DIEtOZbal7fLe93cU5BcntF/F0n5VKksQzws5B4pxye9I8PEqy7NnhMpwDZYyoizDPVSOR1WFT1NDUFtHSJ8/BRJX4kQMJeydpBxdxG0dRC1tAnaMzURNrXlTIWk6ZGwkaGwgYm6WQDTq6hEiTogc3SRdMglDkwFVHohyV+dy1+dyJ0RJp3xfEI17h8iEtMzEDMwnzAKCptysT/tYn/axNuVlfdrH5myYB4sJnt+fEKrbt6Z4vhzj0bSD7fQwD1Jy4T6geAeP4208iu2UJAgV3E1sB+rY8tZwf6SSFXsZC5Zi5s1FrFhLuO8oZ81Vwf2RSta999jw1fAgUMeDQB3bwcY92fDVseisYNFZwYq3mvVQA1uRJrZjrTxMCueIno8JU6JHqS7Wo23MexoYs9eSdjWznBJa52aSOtJRTRZDQ4TDQ0QiKqJhFYnoMIno8BcAIoUAoiyKxqM9pMPtJPwt+4PIV0UqUMdEpIlMvJVMvJWJiACi0WA9YVcFI4ZbWFRX0MkvoOk7j6bvPGrZOYa6zzDYeQp5xwn6244hbz2GvOUEA83HGWg5iqzpMANNv2Ko/QjGgTM4NQX49FcJGK4TMt8UYrxG0HCVoOEqAX0BAe1F/MMXCKjP4h06jVdxgpGBY7j7PmRE9gEjsvdx9r6Xk1+9MMLnfCB9rrt3J56+w3h732ek6xD2trcwN/0Cbe1PGSz/Pn23/5aeom8ju/U39BV/i77iv6av+JvIir+BrPgb9GZh1HfzL3LyNfpv/W/6b/1v5MX/B8Xtb6C8802G7nwL1d2/RXX3FYbLvpcHIgFDb+BseBtXo7AqZ286jKPpKPbmozhajuHIgsjZfgZXx3lGOi/g7izA3VmAp+MC/vYz+BuP4K9+C8vN72It+jvsd1/BVv6Pwl1I1cJEynjvX9Dd+znD915FX/MGurq30TW8g775EKa2DzF3HsXceRxj13EMUk5i6DqJrus0uq7TDHefzYumR4i6+wzKrtPIu07R13lCAlF/90XUikJM2nKc1iaiwQES0WEm0lamJ0dYmPWzshBmZTG4Z0K0MBdiblYA0cZaiocbaebSVtI+OX5dHcHhKtLGfBDtJP8s0JytlIyhiJTyCpH+8weiaEJdSGb4RSiqlFA0OXybxJAwJUqprjOmvcWE7o6EomlTWU4qyJiqmDTVMmFpYMrWxIynh+WImrWkkfUxK5sTTv7b7gfgF4FoIamVIqJoKqyUJjtiKULuOSAx475+qT1uKqxkLqbe57zDwQ+SYkHCnxpEu/PHniH5CkRfHhDtu2r5FYi+9CDK/Z5e1hL3pwKRCKFcDD2cFy5LfbwSkdbanm0keb6Z4tdbE/z2YYY/PJnh357O8fvH0/zhyYyQxxn+dWucX99P8mwpxqOFCNtzITZnvKxNuFgeszLmVxJzyvAbmrEN3hPw03MbY3eRFHNXEca2a+hbL0tV2cN1wiqcpvq4hKDhqp2IEBLzZQHRbhi9EETZ5jhbDoQcsls4+4pwDhRLZ4NEDLkHy3AoSnAoSnANluJRCZOhwHAtQW2dsPZmbiVsbJamRGFjs7TyJmIm5eiSJkUChl4MorCpUfoaIqpSjh7hbqJPAaLc5IJIaKfr2wOilEvBmEfJhE+YDC0kLSyP2Vkdd7I8PsLSmFPK8vgIaxk/m/MxHi6neLo2yeOlFBtTAe5PONgaN7GZGmI93stGpE2Y1GSrs5/E2ngWbeNppJXHoQahhttXy4a7ilVnKcv2O6zZylh3ChjacFex7r3Hpr/2hSB6EGhg3b+DolVfjQQicXXu6Wg3z9I9PEv3sJ3oYC3YzIyznklnI7NBGUsJDUtjBmZHTaTjOqJhlXB+KKIiEvkCQJRFkbg2J95LNB6RkQ51vhBESX81Y+FGJqMtTEZb8kAUdVfhs97FqS/ENFSAQVGAXn4Zbf+FfWGkaD0pVHK3HmOg5SiKliOoO49jkp/Fob6Me/gyHm0BXt0VAobrBPQF+HWX8esu4xu+hE9zHs/QWdyKUzj7j2LvOYyl632sHe9iaX8HS/tbmNp+iaX9rex/v4Wl/R2sHe9i7XgbW9c7ebF3v5vz+ls4u97G0fkWjs63sLa/gbnpFxjqf4666scMVfwARen3GLj7j/uAKAdFRX8ppPD/8f+xd5ftcR523vf7cq577+s+FtqmnE3DaZtuu03axInjmBllMTMzayQNMzPziBltgZ2kaZsuvYbv/eCc89SMwHLabmE3D37HSJY8lhUf8Xz8p4GCv2Pw/v/D0APx8f8w9OD/MFL4d4wU/h2yon84AqLcljmxXc7a9HOsLe9gbhFAZG7NBdE5rJ0ng8jVdRFf+0d4mt7BUPB9zAUv4Cj5Ds6K7+KqfQlH7atY697EVP8j9A0/Rdf0c/Qt76Jp+SWatl+hbH4XRcu7qNp/harjjBRF5xmUXR8J6T6PqucS6v4raAauohu+gXbwJsqBa8h7rzDZcxlZzyVGui8y2H1ewFDPZcaH76BVlGMxNOJ19hAKjhILKyUQLS9480AkbpRbXvKxvORjZTHA2lKInY04m/MeMt4JouZuvPIawooqYuoypnRlLJgq8uZ9FkxlRzJnKGFaVUBs7DbBweMrRSnZXTKTD5hSPmROV3oMigQQLeormdOWk5Q/yKsSpRSFx6JoOgdEaV0jGUMTaUMLU5YeFr0ydlIGdtNGvnb4hXfuCzEBPWKEatByRMFSaJL5wDjT7oMbQOL6zrh9UHo77R6RtsDlboMTnz/vBVwWPOKtIGkZQm6i+Suvj4t4H+i/C0SHh+FPG44/6YX/aa1lJ4HoSMtc9OiK8C+TvxSInrf166Q1zych5zQInQbV/04QCSg6fl32n2qG6MuC6DBg1pNG1pPHIEQEUNqYlz+0gnMSdg6DLDe5/90PvnadsBzhWPyYjlmKkL8B7tSWuDk7W3N2tucdUh4tuKTjqOKNoNwNcZ+uhfl8O8lvH2f43a4wD/S7vWk+38lIIPr9/gxf7E1nZ4Wm+d3OjDA7tBHj6YKP7bSNtZiRhZCGjFtG1NqHR9OKc7IOy1gVRnE5Ql+BcCuo8+Boqio7g6NuuiAsOag7i6ruA1R1H6CsPSOhR31MNLVn0YgYqj1me1w2R8BzeG324YUJLeeFZDEkAkiCUPtVIYda4Q5vi5MqQOLa7K476LsPYux5gLHnAea+hxj7H0ozQ2KbnEtWJbTEyaqwj1ZgHi7FPFyKXVYpVYdEEPnVjQS0rfg0LXkYEhEjYihq7j4Cooi+7UhyYRTRdwiRNs71PhNEYjXo8La5w1vmctvtcitISccI075J5sIaVlNmtqYdrKbM0t+X0t+fSQtrGRebcwG2l2I8XkmxtRhnbcrPatrOekrPVlLJRniQNV87m15h89t+sFUC0aehDp6EWtgPNvM00Myut4FHrio2bOWsZ6tDYrYdtey4G9n1NrDna8wiqJU9fxu7vlYJRDveJtZt1SyYylh31vLY38xesJW9YCv74XaeRjv5NN7Np8k+nsZ62A13supuYtbexIy9jUXfICtRJcsJPXNxPcmgmohfTiggJBIUIi5XOFiokD3IGsnfMifMD+XmYJYoHZORjo2SiYyQCg0Q83cRcbcScjYQdtYJs0NZDIVdVVKVKOFrJO1rIu1rYirQQtrXRNxdT9hWhddYhF31AIv8LsaJW+hGr6MduYZq+DrKoasSjMa7LyDrOs9ox0eMtJ9F1v4h8p5z6IavYJm8gU1xA7vqJnaVUC3yKG/hVtwUMKS4jmviKraxi9iGz2HofR9N1zto2n+Ouu2nKFvfRt3yNqrmn+TkR2jafoK2/W10HT9F1/GTI9G2/1hIx1vo299C2/IGqqZXkdf/kPHK7zNc+m2Gir/FYNE38zJQ+A0GH36DocJvCin6OqNF32S0+J8YKfxHRgr/keGH/8BQwd9LGS74/xgu+H8Zefh/GXn4fxmFzbAWAAAgAElEQVQt/HtkRf/EePE3GC9+gcmy76Gs+iGa6tfQVL+Gvv7HGBv+BUvTL7C1/hJL63tYWs9IlSFr+8dY2y9kMXQJa/dVrN1XcfbeyuYG7t4reLvP423/FYaiFzE9+Caeom8RLP8O4ep/JlDzQ9x1r2Fv+AmOlnewd5zB2X0O1+AVzD0fo+k8g7L1lyhbf4m6/Qyajg9RdwrRdJ1D1X0Odd9FtANXMQzewjx6F7uiEKeiBKemnIC5Dr+5DoemHLOiCP3kQ1Sye8hH7qIcf4hRV4vb3kHAP0g8Okk6oWM6bWZh1sHKckDK8pKPhQUPCwseVpYDbKwKEPpsJ8X+Rpj1tFk4Hq1pwjtRQXC8hKi8kLS6mDl9GfPG8iMRcCRk3ljOrK6UxGQBoZHbBIauSSAS54mSY3dIT9xnSl7AnKqIBU05S/pKVgxVrBgECIkRW+fisnvERu+SGL9PYrLgWBQdgKhWQJG+npimlpi6nilLF1sRBXspHV8TZ1XE5AJoLniAGbEFbsY7SsY1RNLeT8LWR9TaR9w+SMTSS9TaR9IxJG2FO9j+ppZmY/LuA+W9sDM8G0TSwdP/HhA9b0XoD52R+QpEfz0gyvtavgLR3xSIDn/tIoaeD0RHV2KfBCKpJS4HQY8WXOwsedhd8R5UgFb90lIEcR7o33Yz/MfTOf7rs0X+67NF/vOThezR1GkJSL95lOLz7SSfbsb5ZD3Bk9Uo+0tB9mYdbMYNLPoUTDvHiJr68ahasIxUCpvheh6i732Avvse+u47aDpuomm7hrr1KprmyygbLwp3gXIQpKl9X4q65j3UNWdOjAgidf1HqHPXa/+FQHS4Jc7Ucw9z730ppj4hUotcbwGm3gLMA4UShqzDxbhkFdkIIHKMVUogso1WZBcoCNUhr6Iev7oRv7pRWpggtskdzP705LXLBfXtzwRR1NAuPQrpJGY8un77MIgOH1bN3Sx33D0i8eO5cIpaBkg6Rpjxy1mKGdicsrM962QlaWIhYmAxamQ5bmYlYWElZc0D0eZygo3FJBtzETZm/Xy6FuTxrJHl8BALzjaWnQ3C4dTsodVPgkKehFp4GhY2yglHW+uzKKrMQ9GmrYbHLmHBwp63OYsgAUQCinKqRK46VmxVrNiq2HTV8djfzE6ghZ1Ai4QisVL0SaKXR6FOll3NTFsbmXV0M+8dYTmsYSVhYSFmIRnUSig6HkTyE0GUC6PcrXPJ8ATJsIxkeJREeIhEcJCYv4eIu52Qs+kARFkUhV1VAopctcTc9SQ9DaS8BzBK+5pIehqIOCrxmYpxagvzYKSV3UI9ckOCkaL/MpNZGI11nmW88+wBiCZuYVPcwq66iVMtVIieBSJj3xnUnf+KquPnEoo0rT/NQ5Gy6S1UzT+SYKRp+xGatjfRtL2JuvUN1K1voGp5HWXzq0Iaf8hk3YuM1/6AkYpvM1z6AoPFX2eg8J+y+QaDRd9kqPhbDBV/i+FsRku+zWjJtxkrfoGx4hcEGOVkpPDrjBR+ndHCf2S08B+RFf1DNgKGxAqRCCJV1auoql5HV5sDopYshlpyKkPtF44FkaP7Js7eW7j6buLqv4qn/yLeng8wlb+M5cELeB98g1jRt0mVfZ94+YsEql7GV/sjfM3v4u08i7//Er7ha7iGr2Luv4ih5yyazjPous5KbXPano/Qdn+Mvu8CxsFrGIdvYh69i1NeiE9XRdhcT8rTznxkkNnIIElvD3F3FxFXJz5bC05TPTZjAx5HJ8HAEPHoJFNpHfMzVpbmXcLc0CEQLS16WV7ysb4eZnsjyud7UzxdD7OSNJB2DguzlbIynMMF+IYfEJbdJyYvIKMuZFZXypy+LC+HgTSnryCtLCIqu0dw+BaBgat5KIqP3paqRNOKh8ypSvJQlAuiRX0ls5oy0pMPiY3eJS67R3zieBQJIKoUDrXqapnS1ZJQVxNTVZHSN7Lk7mE7MsbXZkNyxMwED7bCHdcCF8v+i1jc0kPS3k/KcXAoVbwTNO0bzy5BOP6FnPSC+MhWtiyIYuZn5k8NotMAdAQgJ0Dmy7aCnVZJEn9t8esQ10b/pUB00sef9/f7vC1x/9sqRM+7NvsgX+77dAQ0px0oPQQiCSzp4/PnBNGxLXLPwJAIogP8WNmcsrM5ZRe2wc3YjrTEHWmFy4HQzpKH3WU/T9aCfLoZ5bOtmLQa+/f7M1IbnJj/eDrHvz+Z5ff7M9K2uN88TvDpZpT9lQA7Sz4ezbnYnHKyHDezENIw45KRMvURUrXhGW8QIJRdj61pv50F0A1pnbSy+YJ0J0hVL7TFTdacQVHzHsrqX0oI0ta+j1YC0UE01WfQVJ9BW3NWSN1HaOs+kkB0uOVN23z+mdE3XUTfdBFdS360rWIOtchlIWTouJbNwTptEUKmnjtY++5h7buHrb8AW38B9oGH2PoLpDtC0l2h/kKsWQSJN4Xc45V4Jqtwj1fiHq/GJauSKkRiZUisCkmVIU0TAU2ThKH8RQg9WcR0Z1dqnwyiqKGdmKlDStzcScLSRcLSQ9IqtNwl7f0kbYMkrMLNvbh9UDqqKmLooCWuP+8Y62EI5S5cyF26IIJIXKSwkjQxG1Iz7VczF9KxmrSykXGwkXFIINpajLK5nGB7Oc3jtTR760k+20qwt+RiLSFnwdfDiquZbU/zERA9DbcJIMqu1/4k1CSgyFkjzQ9t2CrZsFaz7ahlz9ssJAuh/UC7FBFGO94m1p21LOVunfM1SdWiJ5EOnka6+TQuoOhJop+NQCdTlgbSlhZmnQPMeyZZDhlYSdiYiZpIBDRE/AcgigQniAQniEXkxCIngygZUkpJBBXEAxPZyIgHR4kHh4n4B46CyNFA1FUvoUgEUdhZQ9hZQ8xVKyXuriflbSTjbybpqSPiqCRgqcBrKMGtEypGZuU9DBO30MpuoB69hnroOqrBqyj6LzLe83EWROfzQaS8jVN1B6/mfh6IXPJruCau4pBdwjZ8DvPgWfQ976HvEdrm9F3vYux6F0PHO+ja/xVdx8/QtP0EdeuPkTe+IeCo5U1ULa+jankdedMrTDa+zET9D6VM1r2IrOY7jFZ9i8GybzBQ9A/0Ff49A0X/wEDhPzFY/HUGi7/OcOkLDJe+cACh0u8wVvodZGXfRVb2Xen9idLvMlH6XWQl38nmW1Imyl7Ie1+WBZGi4qUjILK2vIO97X1sbR9IGDK1n8PScQFLhwAiS7cAInvvdRy9t3D238Y1cAvnwFWcgxfx9n2Io+4tHIXfw3/36yQfvMBUwQukCr5FuPB7BEt/SKD2Xwi2nSHUd4nA0DVcg1ewDVzCOngBQ4+AoVwQ6fsuYB68gnn4OqaRW9hkD/CqSokY64jbmlhOjLE1o2ZzVs1KWsFyWsFiSs5MQkYqNCT8GYyMkk4qmJnSsThvZXnRydqyT2iTWw6wtBJgZTXM0nKI1ZUw62tRdrZSPHmU4vPdBBtTJtLOQeEfiCaq8IwW4xi8g2vgFr6hW0Rl96SlBodRdKRqZKhkVlcuVYnE1jlxrig2ciuvSjStKMpDUS6GchcsiFWi6AkomtLloEhbRUZXRUpTITzqqpgx17Hm6+RrcxGFhKEp/zgZzyhp94h0Fyhm6yNq7ZGSsPWRsg8x45Ex55uQ7gOJOf5ftf/6QfS8MzZfgegrEH0Foj8/iA4/3+FtcF8WRFKy1aPD1SFxHuhxNrsrXvZXfTxZC0qHUsX7QF/sTfPF3jT//mSW//pskf94OidVgT7djPN0LcqTtaBQVVoR2uw2pizCn+Oolhm/nIR1iKCuG/dkE7bhSnTdD1G2CwjSdtxB33ELTdu1g1a4pgt5FRpVvTADpKg+g7zqV8gr30FR9S7qWiESiLLvnwaiw9vi/hIgMnbfwtx7F2vfPeyDD7APPJTiGCzEOvjw4KDq4EOsg0XYhoR7QuKMkEtWcSKIXLIqaZtcLoL86sa8rXC5bXK5IBKrQ2KeBaK4uVNKwtJD2tZPxj5AypGNfUgCkXCI/KA9LmoZIGzqyy5NyEeReHso93bRcS11SceIMHPkHs+u3JaTcMlIueXMhXSsJCysp+2sp+2sTTnYmPWytRhmazHO9lKCp1uzfLI9w95alEdzDjYzBjai46z7ethwtwkHU4OdQrLzRCKIPs092uprzMPQpq3moErkaTqCoQMUtUgHXNdt1axYKo9UivbD7TwJd/E0kp0pSgywF+1nwdFMxtTIlKWLafswC16lcIMwbiYT1OWAaIJISEYoLCMSnSASnZBQlAuiXAwlQ0rhdlFgQjj26hsh7B0k7B0k5Okj6u0n6u0l4uok5BAOr4addRKADoMoYq/OS9xdL1SK/A3E3QKUIvZqApYKfMZSnPoirOoDGOnHbqEbvYl6WECRvOc8it4L6IavYB6/gVV+E5vilgQip/ImLvkNAUM5ILKPXMA69BGm/g8wD57FOvABlv73sfa9j6X3Pcw9v8Lc86vsbNHP0La/nVMh+hHqVgFHkw2vMl73MmM1LzFW8yKymu8xVvVdRiu/w0DpNxko/Cf6Hv6jVCESQTRS9i1Gyr51BEJCvi9lsuwHJ+R7TJZ9j4mybx+k9LtMlv0ARcVLKCtfQVn5CrratyQQ2drex9IugMjUng8ic1cWRL3XsfXfEEAwdBvX0G0cQ9ewD17E2f8R7uaf4S57mfCD75C6/wKZO18nc+frxO5/i+DD7+Ov/BH+pl/h7zqPd+AKjv5LWHrPY+o7j6HnnACiro/R9ZwXKkP9FzEOXsM0egPz6G2c8kK82koilgZSzg6WE+M8mtWxNatjNa1mdUrL6pSehZSa6cQk6cQ4c1Ma5mf1LM6bWV60s7LkymLIx9JKgKXlECurYVZWBQxtbSTZezTNr3en2V92sxCSEdQ24paVEVFWExwvwTdyD8/ADTx9VwkOCzM8SfkDpjVFp4JIqhKN3yE0dIPAwGX8/Zfw918iMnQjr0o0NVmYh6LDFaIFXQWzmjIy8kIS4/eJjN0lMnY3i7QDFGWyKJrSVuRHV0Ymm1lzFV+bD00wE5CR8QxLlSAxSeeANBck3gfKeEaZ8k5I7W9LUTWLMTVLcU32UffMF5aHX5AfLEI4DJrDeb412sfeGTom0q9/Sivb4ZwKhBNgdRq8/tDFB18WYsf/Pk8f7j+5leuPW4rwpbf+iYdGT2g9Ox0Yuvyv8UsC6E+d0/7bnwixE75fpy01OG3ZwWlw+WOPpW6kjXlZT+mfL4fWZZ8OIbEVLr8FbmvacVAhkqpE+Wuz9xZ9PFnz83Q9KN37ebIZ4clmhE+2onyyFZVuAn26neCz7fRBthJ8tpXgyWqYJ6thPl0L82QlwKM5B1tTZrbSelaiSmY9w8RN3QS1rbgnm7CMVGIcKEXfU4S26z7qtlvIm68gb7iAov4CqvqPpQqQeAxVWXsmbzZIXXMGZbVQGRKjrn0XTd2v0NYK0dRlU/s+mtoPch6FaOs+RF3/oYSh41re8pYinHBINfeYqgCgS2jaL6Fpu5IXXcdVdB1X0XdeE9JxA33HLWk5grn3Pta+B1nwCOgR4SPGMVyKe6wC91iFBB3vZB3eyTo8EzV4JgT0uCZrcE3W5M0KeRWNUhUoN7nrsaPm7rwFCrnVIbFCdDjix8QZodyfl7AKAMq4Rsi4RqS/Y2O2g2pPbmuciJ+IuT8vApK6CZt6sogakmaHRAyJzyFiKRdNKaeMKY+cuYBKOii+FDMJOJpyszXjZ2M2yPpMgOW0l6WUk5WUnY2Mg+20hUcJNdvBYTY93Tz2dbIX7GQ/1J2HIhFEQoQff+RpZNNRy4a9RsqWs4FH7uajIAq25mUve+dowyqgaMNew7ZbWMaw529hP9TJk3CXsGgh3s+TxCAbgW7mHe2kzW2kzF1MOYZZCqlYS5iYjxlJBtVEAwKIwpExQtExwjEZ4ZiMeHSSZERxgKFDyxYSYTmx0CQRv4ywb4ywd5igaxC/o4eAq4+Ao4uAowO/o5WArYmgrYGgrYagvYqgvSoPP2FbFWFbFSFrJSFrOSFrORFHJXF3LWl/A0lPXRZF1USdVVLFyGcsxa0rwqa8j2nyDsaJW+jHbmTnjK6gG72KXnYNk+wqlolbOBV3canu4FbfxaW6hVN58wBGE9dxjF3BNnYR6+gF7CMfYxs+J2TwI2yDH2EdOJvNB1j6f4W5/x3M/e9g7P0F5p53MXW/g6n7HYxdv0DT+lOUTT9mvO5VxqpfRlb9ErLqFxmt/B4jFd9lsPTbDJR8i/7ib9JfLLTKDZd+m5Gy7+RltPy7Qsq+z2jZi4xXvMRETiYrX2ay8mUUFQeRl78ooChbRZoo/S7j5T9gouJF4XOrXkFT9xaGxn/BfAKITB0XsrmEpecqtv4buIZu4x27j0/2AO/YfTyjd3COXsM7dBFv1/t4an5MqPCfid/7DunbXyd165+I3vkGgYLv4a14Q2ib6z6Hs/8C1v6LGHs/zuYChp7zGLovYuy7jKn/Kpah61hGbmAbv4dT+RCPpoKAqYGkq4OMt5etWR1bswa2Zg1szJrYmjezNWdlY97K2oKZ1UUzKwsmVhetrC5aWVt05IFocTXA4kqIpdUoK+txNrfS7D+e4emjGXYWQ6wm1CSsbYRU1USU1aR0dcSV5YTGH+IdvIm79wqe/suEhm4QG7tJRlEg3P/Rl7GgL2NOXyEgyFjJvKGSeWM5i4Zy5nSlTCkfEpcJKPL1Xcbbe4lA3yWiw9eJj+YsWJAXZNvniljQl7FoKJeef0EvrNieUReRURQQld0jNHKb8OgdImN3SUwWkFYWSa1zhzOrK2daX8qUroQpXQlfS7n6iTt6idkPqkBJ5wAZz7CwPju7DGEuOJ49tKrIYkiT/Rd2dV5OfQH4Vwqi5519+Z8HoufbdvYViL4C0d86iIQ2OOFO0M68h515D7uL7oPFCMtenq4G+Xwzxm93EvxuN8lvd1L8difF57spfv04wWeP4ny6HZNAtL8eZ3clwt5alE83kvzmUYrfPErxyUYsCyEXG2kzS1E184Fxppz9xAzteOU1uEbLsfQXY+x5iK7zPtqOOyjb76BouS5hSFl3Lm/7m1gFUtS8h6LmPVR176OqE1rhlNW/PNISdyyI8hD0ft776noBRM+aAXoeEB3ZItchJh9Ahq7rGLquY+y+kbcpTpwRsvY9yAORZbBImguyDgsgco2WE5DXElTU4Vc25MWnqMc7WZcHotyqkFfdLK3SFiF0HIhyK0MidnIjwudgSUK3lPy5oz6StkEyrhFmPDIynlGSjiGpMiTiJRczx80KiUAKm3qk2d2Uc1hay50LodznFCtPKedoti1vgimPnCmPnGmvgtmglsWokdWknY20i9W0m8Wkg4WEnYWEneWkjZWEjfW4ie2YjscRJVu+QQFF/h72g70Cio6AqFPKk1A7O94WNh31Eog2HfVsu5qk+aGTQPQ00MoTfws77kY2bTWsWqtYt1VLKNoJtLEf6hRuFEV7eZIY5El8mO1QP/OOdpLGFpKmTmbcwyyHVcIcVdxAMqSUQBSOjwqJyYjGBBBJrXKHNs8lIwoSYTnR4IQEooBzAK+9G6+9G4+5A4+5DY+lBY+pEZ+pBo+xEp+5Ap+5DH82AUsFAUtFFkMHIArbKiQUiSCKOqsO4qiREOU1lODUFuLQFGBT3sequHMQpdAu51Lew626j1cj5i5u9W0hipsSiByyS1hHL+AYPY995GMJRvahAxjZBj/CNnQmL47BD3EMfCTF0nsGY9e7aNt+jrLpx8jrXkNW/RJjVS8yXvPPEo6Gy7/DYOm3JQxJAMpmrOJ7jFX8gNGyFyUQ5aJIUfWKkIpXpcjLX8qrFk2WfU8CkYgode2bOSDKb5fLBZGx6zLW3us4Bm/hGbmHf/IhAXkhoclC/OMFeMfv4B+7ib/vPL7GdwiWvEb0wYvEb71A/PY3CN19Ad/D7+GpfANPyy9w957FOXhRuDvUJ+Yy5v6rmLIxD17DNnITx/h93JpiAoZKQuZGYo4OpoIDLMRkrE9pJQxtzJpyMCREgJA5D0RriwKIllYEDM2vhlhaj7GyHufp/gKf7S2wtxpnKWYgbu0irK0loasjY6hjxljPlL6alKqEsOw+nr6ruHou4u8XZoBiY7dJyx9IKJrTVwjJgmjRUC5lTlfKtKqQ2Nht/P1X8PZewtt9ntDA5WNRNKsslNZx52JIvDk0oy4ipSgkPHqH4PAtwqN3iE8c3Tx3GERiZrRlfC1q7SFm65NuBWU8o9IcUO7R1YMXyodedMc1h3LKi8ATgHJ0XfafB0TPuyThpGUHhyH0ZV8AP8/n/jlA9PxD/c+3Kv3ElrG/AhA96+v5a8tp358/du31HwucPzeIDoNHzLNAJLTAZQG04GV/yS9tg/tsPcKvN6J8vhmTliL8fifNF3spfreb5Iu9DF/sZfjNXjqLohSfPUpKIHq6FpXuBO0uB7Orsr1CJSpjIeOWkbQNEjV04lc24BirxDpYJGxD67qDru026pabqJqvomq+irz5GpONwvFUef257Da4k5cgHJkJylmgcHI+OAIgbcNZtA1n0TV+jK7xoDVOantru5RN/jIEQ+vxOfx5uo7L6DuvSPgx9dzC1HMLc+9tzL23sfaLc0ICgMRZITFShShnNsg2UipVhwLyWsLqBsKaZilBVSNBVaOAokMR2+JyISQiKKhvP1Lpya0G5SJIhI50T+hQctvs4pYeCUOz3nHmfBMSiA62s47krdTOxdHxixWEypDQuSGTNtLl/pzDc0W5KMq9UZR2jTPlUTLn17AUMbMct7Ict7IQs0hZjNtZjltZi9vYTJjZjunYDE6y6h5gy9fPbqg/B0RthypE7XkoOlwp2nLV8cjTKFR6DkHoSahdeM5APoo27IdRJGy92w13sxfpYT/Sz5P4MPuJYTbD/aQM9cR1TaRM7cy4B1kIK1hJGoR13NFJouExIlHZiSDKW7kd02SrRwqpShTxjWRB1Ivb2o3T2IrT2IzT2IjLUIdbX4NLX47bWIbbWIbXUILXUJIHI+HxICKKYq5qqTp0XELWcvzmErzGIty6hzi1BTm5j1t7H5/2gZQDEAkb51zyG7gnhbY557hQJXKMXsQ+cgH7yAVsw+exD53HNvhxNh9hG/wwLwKEPsYx8DH2/nPY+89h6T0jwUjf9jaqxreYrH2Z8ZofMl7zQ2TVLzFe80PGql7Mwic3P2Cs4geMV74oRIRQ1ctMVL3MZPUrTFa/grzmVZTVr6Koeg1F5RvCY9UrTFa+lAVQfo6vEH2AteMjLB0fY5EqQxcwdF7A0nMVa/8NHMO38YzdJyAvJqwsI6quIKIuJawsIawoIDhyDX/7GQJVbxN6+AqBu98ncPe7eO5/F2fRP2Ovfgtn27u4es/hGL6EdeQK1uFrWIdvYB2+gW3kNtbRgzjG7+NVlRI0VhG1NxF3tpPwdDMdHGYufhREG/NZEM3bWZu3SxB6FogWVyIsr8XY3Erz+SfLPNlKs5KyknSM4FfXE9c3MGNuYMHayKKtiTlzPdO6SuLyIoLDt3B2X8TXd5ng4DUiIzfzUCSCaMZQdQREIooyigKpSuTpOncIRbfzUDSjLjpSHcoFUVpZRFL+MA9FSfnDgyqRpoIZTQWzukpmdZXMGKqYM1ZL+VrKOUzGMyqtxBZzuFJwYkXgy77I+xOD6LTnO3l2RsdCRPfcEHpeEH3Z/G8H0ZcG5Clb2r4C0f9OEB2OOBMktMo52V3wsrfo4+lqMA9BXzxOHcnvd9JSdeh3u+kTQfTpZpyn62F2l/1szwu3ghZjwkxQ2j1Cyj6ET9mEa6wG22CpsBmu4w66dmExgrblOprmq6ibLqFsvIii/gLyhktM1F9kouEc8vqzp4JIao17bhB98FwgOjwD9MeCSMDQVQlD1v47WPvvYBu4i23gLvbB/Dkhx2Ch9PazQGQfLcMzXklAXktI3URE2yolrGkmpG7Cr2yQICTdF8rOCB2HoVwQHZ4RCurb8zAkwidp75c2r54EInH+dto9KoEo7R4hbh+UQJRxy5j2TTLtmxQwfWge6DByUs5haavrjH+CKe/Ec4FIel7baF7SzklmfGoWggaWImYWs5mPirGyELOxHLOzFhcqRZtRLat+GWu+IbYDfewEO7O3iVp4GslGWrIggOhpuIP9YCvb7jo2HFXZKlEtW666g/a3Z4BIRNEjTz6KtpwHKNoPdfMknEVRYpD92BAz5gbS+noSugZSplamXQPCOZGkmrmEklRsgnhsnEhUmCOKRxXPBFEqqpRAFA1O5IHIZe7CoW/BrmvGpmvApqnFoanEoSnHqSvDqSvBrS3Boy/GayjBZyyV4jeXSAlYyvKqReJjxFGZB6KwrUJCkc9UiMdQcCRefQF+nRCv5i4u1Y1sbuWBSJwlejaIDqPoAEO5ILL2nsXSewZzz6+wdL2Dof2n6Fp/hLLxNeR1rzBZ+yqTta8iq3qZ8coX8wGUzUSVgKBjQVT1GvKa15HXvC5gSALRa9lWupekiNWhiYqXmKx4Na9CZGn/AEsWRLkYMnZdxtx3XQKRa/QB/skiwsoyYppqYppqwhoBRqGJe/h7LxJs/BW+0h/jKXgFV8HL2ApfxlzyGpbqf8HW9gH2vovYh69hl93BLrsnZOwB9rEH2GRC7OOFuJWlBI01xBytxN1dJNy9pHz9zERkzCfkrM3oDjA0a2Fj3srmgo2NRQcbi448DK3MW1iZt7G64MweYfWxshpmdTXG+lqcvUcZPtnJsDbjJOOWETN1EFQL1aFZUwOLtiaWHS0sWZuYN9Uwpa0gMnYXV89l4RbTYRRNPmQ6i6IZQ9URFC0ZK1g0lDOrKSExfpfg4DV8PRcOoehmPoqy94mOB1EJGVVxHopCI7eJT9w/QJG6LA9E86Ya5o11LJjrWTDX87Vp3yTzQeWJL5hPG3x/HuQ8H4D+uMrPafA5KV92XaOcUgMAACAASURBVPSfCkJ/MKD+wOUFJ+f5YHF0uP/ZQ/7/W0D0vPet/tD8rYHny4LocLZSZrZSZjbSQsQlDyKGxLXZhw+lPpoXIv74wbFUjzATtBzis3WhCvSb7bjQFvcowb/tZvi33QxfPE5JP/75ZkzaIPfZoySfPUry68cChj7djEvzQXuLPrZmbCzFdWR8MiKWXny6VlyKBiwj5ZgHitF330PXdhtN81WUDZdR1F+QopKSnQ+qPc9k7cdM1n6MvP4c8lrhQKqy5kNpVuh5K0Ta+jPHp+5DtHUfoqs/i67+rLQ8QYSQvuk8+qbzGFov5UXffjmbq/nLELIAMrZdzT5ex9By7RgQXcurDh1A6AH2wQc4hwuzKRYyUiItS8g9rmodLsY2XC5siButwDFWiWeiBn8WOgeHUYUE1C34Vc14FY14FY34lE0Eta0Eta0E1PnzQsfNAOXOCOV+znHVIXENt/ixXCCJYEo7h8m4Rph2j5J2DkvtcnH7ICnnMDN+OXMBhQSi3PXZ+ZUdoeVN/Pt7IaRiLqCQNtPlbn/N3wSbf8coaRsmYR0SYhkh5ZhgyqNkPqBlMWxgIWxiLmRgLmJiNmxgNmRiIWZjJelmfcrP1pSPR1MuNuMGNqIK1gP9bAe72Am0sBdqPgKiw9n1N7LprBZQ5KjikbOGx6469nyNPPE38TTQml3j3Z63xU7Mnq9R2ly3bqli21GbXc7Qwn6gXZhnCvfwNNLLJ/F+Hge6WDDXk9HWkNTUkLa0MOPuZzE6yWJSzXxSxXRcRSqqJBFTZtviDu4O5WIoF0TJkJxEUKgSBT0j+FwDeGw9OM3tWPXNWDX1WNU12FVVODTlOLSlOHVluLUHKPLoi/HqhPgMRfgMRQSMxQSMxYTMZYTMZYQt5YQt5URsFUKOzCAJKApYSvCbi7Iwui/Fqxfi0d3DpbmZA6LsYdZJYY7INXEd5/g1YePc2EVsY1kYDV/CNnQR6+AFrIMfYx36COvQR9nFC2fzsGTtP4el7yzGng8wdL+HqfuXmLrfyS5h+DHK5jeQ172GvO41JmteZ7zmFWRVLzNW+dKRyKpeRlb1MhOVrzJR+SqTVa8xWfUa49WvMV79BpM1byKvfvMARDkoktrpql4RIJV9jonKV5FXv4m28acYWn4hgcjaeR5z10Uh3VeERQoDt3EM38U59gCXrAD/RAlhZQVxrYDrmK6eiLaaiLqUwOht/F0X8dS9i7P8bRxlP8Fe+XPcTWdwtH2Eo+cq7uF7eCaK8WsqCWhrCGhrCOnrCekbcauqcauqCRmbiFs7SDp7mAoMMRUeYyo0zmx0koWEiqUpLaszBtZmzazPiRhyCFlyCdWgJZsAogU7K/M2FmctLM/ZWVn0sL4cZG01wtZagt3tNLtbCVanbcLfZaYOwtp6wpoqUroaZk11LFmbWLY1C4/mehaMNaQUxQSH7uDuvoy7+zL+vmuEhm4RHblDYvw+aWWJVIkRQZQbEUcz6iLisjuEB6/g67mAt/s8vp4LhPqv5qEoLX/AtKpQOtq6oKtgTlvOrKaMWU0Z0+oyMqpS0soS4uPCJrvQyG1pniilKiGjqWBaVy1BaM7cyIKlmQVLM19bCGmkLW+HN789zyawPwZDfwoQnQafubDmmflTg+i0rW1fgejZ4Dnt+/mnrmh9BaK/bhBtZixCcg6r5gNIWJawu+jMy96Sh70lD09WAgKEtpJ88TjD73emhJa4xyl++yghVYV+vRHl07WwlKfrYT7bikkY+uyRcDNoZykgVIKiemZDatLuEUKmTgFBYxUYB4vR9xeg7bqLvuMW2pbrqBsuoqoX5oFE/BwXZd055DUfM1nzIfLaD/+sIJIg1HwRQ/NFjG2X82LouHIqiIxtVzG138DUfiNna1w2ORgy995+LhA5hotxDBcLm+RGslWh4fI8ENlllbgma6TKz2EQifjxq5qlhHTt0tvi/FBu5UfM4Ta5XDDlHmcVI84XRUxdQjXIMUDaOSg9ChmWUJSyCxgSb/ml3SNMeQ+qPMdBSFzHPeWdEA6tBhQshFTMB5USooQ5IuFo+pcBUdw8RNwmk6pE8wGtgKGQQcBQ2JDFkJPNuRA7S0n216Z4spJkd87H3rSVFf8AG4FOHgWa2Qk28CTUlE2LdJsoN/vBZrbddRKKNu1VbDuq2fU2PBeIhNa5erYd1Xl3jfa8zTzJQdHTkLB97km4i8e+dpZMtaQ0FUdQtJLUsZg2MJPQMxXVkYpqnwtEqbCAomhwIouiIXyuAdzWbhzGVuw6EUVV2NUV2NWl2DXFODWlODXCfSGnthC3phCPtgivvhCvvlCCUdBUQtBUIsFIBJG4iOEwiEK2UkK2UgLWIrzGB3iMd/EY7+I13MWjv4NTfUOI8vpzg8g6egyIsigyD57FPHgWS99BzL0fYug+g67jPbQd72DoeAdD57+ibX8bdetbTDa8mg+i6tdOBZGsKguZmtezP+cNCUSTNW8yWfVGHoqU1a9LkdccQGqy6rUsrN5AXfc2usZfYG47kwciY9dFAUODN3EM38UlK8AzUYhfXkpAUU5UXUNK30zK1Erc1ELM2EhYV01QUYx38Cb2lnOYa36JueaXOFvO4e25hn/4HqGJUiLaWpLmVqa9vcz6hqRk3H1ELZ1ELJ2k3QPMh2QsxpSsZLRC0npW0npWZ0yszZqlrM9ZsigSWuXyMJQDouU5K6sLTjZWA2ytR9haj7G3lWZ/I8XajJOEa5igvhm/qoqQupKouoKUropZUx2LlkYpy+Z6ls31zOmrSCmKCQ3dwt19GW/PFYKDN4gM3yYuu0dKUcy0Wlh5PWOokpYsHAaRiKLU+O08FPl7L+ehKDF+CEXZTXMiimY0FRKKUopi6d5RcPgWkbH7xOUHIFowHUBo0drCorWNr4kHTw/n4EDqs9cdf9n5nT8UQCeuy/4jQXRaC9r/FBCd/HzPt/b56KyYkOfH0PHPc3gpx+m//68qRH9LIDpYjy1kM2N6ZnIhtDFlkQC0PWtla84qHUrdnrexPW9jZ96VXZHtZG/Jxf6ylycrB1viPt+O88XeNL/fm+P3e3N8sTfNbx9n+GxLaHn7bCvGp5vCWuydJR97i0J2lnzsLvule0Hr03YWE0am/UpijmEChh682jbsE7WYhkrQ9NxD23VXuBfUcRN163U0zZfR1p9HVXsOVe1ZKer6nLXW9Tk3f+o+RlV7DmXNR8Ln1h1qaWv8QILNSS1x4sd1DR+ga/jgyPsihPSNH6Fv/EiqDEkQarmEseUSpo4reTF2XcXQcQVj53UMHdckEInvm7tuYO66gaX7DuauW1h68iPOConJBZFjqADXSBGukSIJQs6REpwjJbjGSnGNleIYE1dpV+ZnvEpakBDUNudhKKLvkBLUt0vzQl51My5FA151cx6EchchiMsQxEcRSLnVoePa48S3085Bpt3DRyJulssFkTgHlHaPHDnCmosgEULi44xfLrVyz/jlTHknpPmjtHtEaNvMwuggzwZR1DRMwjImoWg2qGUupGM2rGM2bGA+amYxaWN11sf2UozdlRl2lzNszwbYSFlZC8tYD3azFWxmJ1jHk3Auipp4EmnhSaSFp7FWIZEWdv31bDor2XBUsGErZ9NewY6rmifeRj4JtvNpqCO7xrvjYLV3zorvXV+zVCXasFXmgKqFPW+z0F4XOkDV01AXj/2tLJhrhQFxXR1pcxuznmGWompWU0aWkxbmYmamYybSEe1BshBKxjWkEzrSCQ2ZhIZ0TKgqpWPC5rmIX0bEL8Pv6MNt7cZlaseub8SqrcWqrsKiKsOqKsGqKsKqfohV/QC76gEOTQEOTQFu3UPc+gd49IV4jUV57XPiXFFuxFa6fBAVE7IVE7A+xGu6h8d4G4/+Fk7NNeyqq9hVV3GpBBQ5lcIdogMQXZUwZB29IMUyfB7L8HnMQx/nxTR4DmPfhxh6P0DfcwZD9xn0Xe+j6/wl2o530Lb9Al37v2Jo/xm61p+gbn4TRf0BiOR1bzBZ8zqymtfyMlb9KmPVr+b92Hh1FlC1rzNR95YUee1bUqVIjKLmLSG1byCvy89kzetZSP0IdeO/Ymh9T2iZ676ApfsSlt7LWPuFuR6XrACvohifspyQtoqItpa4romEoZmkqZ24uZ2opZWwqZGgvhqv7CGWrisYms5iaTuPs/cGvuEHpPX1TNvamfcMshAaZS0hZy2pkrIUkwvLzPxjLMVVbE4bha6HeRtbc1YBQDPWE7M8Y2Jx1sTynJnFeTNLCxaWFiwsL9qF+0OLLjZXAuxsJNnbSudhaMo/iVfdiGeyDL+imIi6lISmnIyugnlTDYuWeinL5nqWzNUsGGuyKCokMHQDd+81fAM3D5YajBeQVpY8F4gWDeXMqR/mocjXcwl/72UCA1elVrxcFM3qDlZ5z+rKBRDpKsloykipSkhMFhAZu4t/+A7BsXvEJosFEBnqmDM3smRrZ8HezqKjg0VHlwCipYjxzwai5wHSsZ97UmXhfxiITvt5X4HozweiE7+GvyEQ/aXB9GVBtJmxsDVlzVuFvT1rzwLIwdacXcr2vIOdeZdUDdpf9vLrzTC/3gzz2XZEuhH070/mpXyxO8vn20nhNtBqWFqrvbPk49GCR1q+sDPvETbEZeeCUh4ZIUs/HnU7zskGzKOV6PuK0XbdR9t1F23nLdTt11C3XkXZLMwEqeo/FgBUc0aa2RGQcwKI6j/KQdOHedE2fvBXBSIRReLb5q4bWHpuYe25i7XnLra+O3kRZ4bESDNDeSAqkUAkQsgtKxMyIdwUcskqjoAot0IkVoQOgyhk6JAw5FUf3BfKrQodd2voJBCdNDckHiyfdg8z4x2VICS+/SwQpZzD0hHWiLmfmG0oryJ0HIjmAgoJQ2J16A8BUdwyQNTUT8Q4QNQ0TNI+TsYtJ+NVMu1XMxXUMBXUkPFrmQrqmImaWEy7WZmKspyJMBe1Cyu7w5OshQbYCLbzONjCXqiR/VA9T0JN7IePB9F+sJFtdzWbdgFE27YKHjkq2XPX8om/mU9DHQKKQl1ZCHVnI6BoL1slykXRI2cNu97sbSNvs3THKHcmadvTzIq1gWldLSltA2lzB7OeUZaiWlYSFpaTNhYSVuZiZtIRLamwhlRUzVRCn8WQAKJ0FkTpmIpMQqgaieu4Q54hAk6hfc5lasema8CqrcWsqcKsLMWkKMIkL8Akv49Z8QCL6j521QOc2oJjQZSLIqE1rkzaSCfOGR0GUchWSMD6EI/xLi7NTeyq6weRX5Vim7yCffyatGVOxNBJCBIhpO//EH3/h2h7zqDreh9N53tCVahdwJCm7Rdo236Otu3n6Fp+irblx6ibf4Si/vU/CESymtcYr32d8do3pYgokipF2chrBSgdxtABioTPU9a/jbbpXQztH2LuuYC55xKmvstYh2/hGBcw5FWV41NX4NdUE9LUETO0krJ0kLZ3k3R0E7N3EbG2EjTU41OWYx26g6n3KvaBm3jGCvBMFDPr6GTRN8hadELAUELOclzBclzBWlLFakLJYkTBYkTBalrPzoKD3UUnW3PCPwiuz5lYnzOxOqNjbUbH+qye9Vk9a7NGVmcMLM3omZ/WMjujZWZaw/KiNef2kIeNZT+P1iI82Urz2eNpnmykWJ92MuVTELf04BgrxT3+kKCimJC8gLiymIyugjljNQvmWglES6Zalky1LBhrWDDWMKurJKUoxtN3PQ9FkbH7JOVFpNWlTGkrpI1u4rKFwyBa1JXkocjfexlfzyV8fUdRlJQ/IKMqllA0YziYVZoxVDGlrSCjKiYxUUhw7B6BkbtEJwrJaCqYMdYfAlGXAKLVmFkA0KEDqOI169MOm/4xm94Og+g4AJ1aNTn18OgpM0R/ZIXmDz3Ietzn5y54+LKtfKfB7SSQndQKdzJY8nMagE7LaYA5mmd/f0+D2eEDpqeBSDxOe/j792Xh8ofmjwXPnxxEh9Zfn5STtr5JMMrOAh3O1pSVR9MHlZ/tWbvQIrfg4tGCi+15IWIF5+lqkF9vRPn3/TT/+XRKaoUT12X/ZneK3+3N8pvdOX6zO8evH2f4ZDPJznKYnRWhKvR40SssRZhxsJI0MBtSknCNEjD04FG341A0YRmtQTdQhrqrEGXbPVStt1G0XEfVLALoPIqGj5HXfoS8VjiSKt4GOtLKltOylhuxnS3v41nI6Bs/RN94Bl3D++ga3kdb/x7a+veOYOi4582NCCFD0zkMTce0ymVBdFzLnLHrKuauGxg7r0sxdFzD2Hk9D0S23nvZjXEHEStC1sEHOEYKcYwU4hwtktrixIqQc6QM50hZ3mFV8biqe7xSel+Mc6ISt6IGn0qoEkmVIkMbYWN7XoL6Vmmtdm5FKPdtscojQuc4GEXN3VIbnPh5Io6EOaFBMq4hKfnvj0htc2nncN5CBWHb3EF16HB7nNhOlxtxAYMIojwU5SYLJHEt97NBNEjEPEjYNEDMLiPhnCDtV5EJqJnyqch41KR9GlIePUGrhrBNy0zQzHrazmZSz2ZMyUZolO1QPzuhVvZCjeyFGtmNNLEXbWE/1sq+CKKosI1uL9DAY3c127YKtqzl7Ngr2XfV8sTbyKeB9hwQdbMf7GUv0C3cPcqu5t7zNUqtc+uWCqlS9MhTzyNPPTveBna8Dez6G9kLNGXb9VrZcjaxYKwjo64hqWkkZexkxjXKUlDDakz4Pa2krMzFjAKKoloySSOZpJ5MUp9XIcokNEzHhWQSGmnZQtg3RtAzhN/Rg9vaicPUjCULI5O6ArOyFIO8EIOiAJPygVAt0t7Hrr2LU/8Ql6EQt7EIt7EIj7kYj7kYn6UEnyUfR3nJtsyJMBJb51ya21jl17FMXsM8cQnb5BUpZtlFrLKLWEYvYBm9gHnkPMbhj7P5CMPQWUyDZ9H3n0HffwZd3/vo+j6Qoul+XwKRuuMdVO2/QNP2C9St/4qm9WdoWn+GuuVfUDX/BGXTj5msf5PJ+jeZqHtDynjtm8hq3jgxY1WvM1b1uvT+eM2P8jJR9+NsskCq/9GpET7vJygbf46m+T30Hecw9lzC1H8V28ht3JOFeFXleDQVeNQ1+LR1hE2tRMxtJCxdJCxdRCydhGztQszN+HQ1OCaKsI89FH6+ohSfuoKFQL8Q/yAL/kFm/QNSu9xcYJil8BjLEVkWSBrpNcDatInVKT2r0wpWpmUsZgZZzvSzPjPCxuw4qzPjLE1PMJeZYCatIJNSkkkpWV62sbLiYnXVy/ZGmKeP0/x6Z5bPtqfYX46xOeVkxq8kYurCK68hKC/HMXgLa89l/GO3icmFuZtpXSVzhlpp+UBu5o11LBhrmNFUEB55gLf/Fu7ea3j7b+AfvkNk/AHxLIrE1dcijMS7QtKiBX0pi7oSplUFxGW3hEULfZeFO0UDV6TKU1R2L/u1FTGtLxfWepuqhCUJphoWzLUsmGuZM1aT0ZQRHy8kNHyf8FgBCUUpU5oa5o0NUqvcvK2NOWvrnx9EpwFGyvNWXP7GQXR4i918UCkNyebmKxD9ZUAk/hk88n37GwHR8z7vXxpEWzM24WPZdjnxbpD4uLPkYX8lwJPVMJ9sxPh8O8lvHwsLEf7jyTT/9ck0//l05mA5wnacz7ez2+C2UlL21+PsLIfZnPexNetma9bJ2pSNxYQxB0Jd2CbrMY9WohsoQd3zkMm220w230DRfBNV88F2OHXTBdQN51E3CtUeYSvch0dmfE6q4BwG0WG4CBD6EEPTB+gbz0goygVR3nN+SRCJEPoyIDrcMmftvS21xokgsvXfz4tjKJsshFxjxbjGinHLyqRq0POAyDNZJcUrr8nBUD1+db20QS5sbCdi6jiSsLEz777Q4da4XBgdF7ES9CwQ5c8MHT9DJOZgtie/gpNxy5jxyyXwiG+fBCJxfiivbe4ZIBJ/nZR9hKRNgJGAokEixgHCpgEi5kHijnGSrklSXiVpv0oAkVdJxqMm6VQRdahIew0sJxxsz3h5PONkK2VkO65hMzLKVqiD7VATj8LN7EZa8kD0SbyNp9HsOu5wC3u+eh47q9i2lPPYVsGuo4o9Zx37noZs69whEAW62Q8IKHrib2HP18hjVx0btkrWzOUCitx1Uh556tn1N7IfbOZpQGil2/W1su5oZt7YQFJVS1TVQNLQwbRzhKWQivWkmY2MjeWkiZmEnkxcqAyJIMocA6KZhJappFZqo4uFJokERgn5hgl5BvA7evDYunCaW7Hr67HparBqKrCoSzCrCjCr72PV3MOquZeF0X2c+ocSjlyGQglGx1WNjoKolIClBK/xAW7tXWyKG1kQCQgSYxw9fwhBH2MYOpfNWXQDAoS0ve9J0XS/L0Xd9V4WQ788FkQChn6KsvFtlI1v/0lAJKt+C1n1W38wiOQNP87mbSbrfspkwy9Qt5xB13keY99l7LJ7uJXFeDQVeLXVeHV1+A3NhC1thC1t2f+ntBMytRO0dBCytROxtuM3NuJSVuCcLMWtLMWtFkA15WpnytXJtLuLaXcXGY+QaW83095uZnw9zAX6WYqMsBSbYDWhZDmpZDkpZyE1wlyym9l4MzPxOubjtSylG1idamV5qpOFdB9TiQHSiREyKSXT0zoWlq2srnvY2gryZDfF757O88X+Ak/Xkjya9WUx1CMcsR4vxdZ3C2vnRRy9lwmO3SE6cZ+YvEDAjK6aeWODMHsjRoSRsYY5XQ0ZVTmRsQI8vTdx917DM3AjW5kpIKEsltZfizASN8blgmhJX8qCvoSM4j7R0Vv4+4Xjr57+y/gGrguHV2V380A0Y6pk1lwlQWjJ2sCyvZFleyPzphqm1RVEZQ8JjNwnMHKf2EQpGXUV88YGZk1CZgyNfG0tIbTHrSVMeVlNmVlN5cAoZWA5ZWAxqc/LYfyIn5+LqeNAdFJL22GoSC/moyohp7WgfUkQzce0eflzgeg4BIlHb/87KkRzUSFH278Ot8AdD6L5uJDTDvGeCKK46tgsxZT5OXWZw6GWtz8SRCdB/6SWuMM/9t8Fob8VEB2Gz0nrsYU12JY8AB1ui8t9e3fRzc6Sh90VL/urPj7ZCPHp9gGEhFa4Wf79yTS/35/id7tpfvM4wa834ny2HuOTDSFP16I8XYuyvx5lby3Mo3kf69NOlpMWFuIG5sIaUh4ZYesAPn03drnQDqftL0bb+xB1930UbTcZb7iIrOZj5HXn8zbDqXLa3aR11tVnsjlYdiAdUK0/g7bxA3RNH6Jr+lBoWzsWLGdz8gGmlg8xNL8vwSi3UiS+fVxL3BEAZWNqPo+p+fwBgA7nGBCZu68J80BdB0sTxCUJ0hrtLIBy2+Gcw4V4xoS4ZSV4xkvxTpbhnSzDM16OZ7wc70QFnvHybEvcUQh55TV45TX4FLX4FLX4lXVC1PUENA05aSKkayVi6iBq6ZQSkdJN2NxF2NxFyJTfLndSxUjcGCdiR6wC5UJI/PGUYyAPQIffPwwiCSo5YMm4ZXnLEuYCCmnz3LNAJH48d+ZIimdUev7cZJyHM07GKd4kkjMTUDEbUpMJKEn7FWS8Qhtdxqsk5VYy5dWxFLWxNe1he8bLVsbOdtrCVlrPRnSczXCvgKJwO48j7exFBQR9Em/jk3gbn8WyibTySaiJfU8dj20VPLaUs2urZNdRxY6zjl1PE0/97dlWuQMQiVWiPX8Lu/5GdrwNbLvrWLdVsm6rZNNZnYeiHW8D+8FmqXVuz9/GI28ba45WZoz1JNS1RFV1JA1tzDoHWPSPsxbXsjFlYXXawnzakIeiqSySxMwktEJSOqaSAoyEFroJokHZURjZO3CZ/n/23rO9rcNK156f9Z45M8kkdhzHseMqS1azGtVFsYi99957QSV6B4jeAQIEOylSFElJtmXLKef8ifv9sLE3ARZJzjiZmXP5w31xk6AgffAl+taz1rMEMbLq6jBpyiUpysWiKcGqLcWuL8dprGDeXIXbVCUlRT5rNT7rCUKU/VwQoke4dUU45+5jVdzBLLuJZfYmpukbmKZvYJi4liNBlzCMX0I/dgH92AV0o+fRjpxFPXgW1cCXx1APnmWu/0vm+s+h7vtSoOcM6h5BiOa6PkPV+Snq9k9QtX2MovUjFK1/RNb6AbLWD5ht+QOzLX9guvn9PKYaf5/HZMN7TDa8l/O1PzDV+Aemmz5guukDZpv/KJB9P/H9ReRtf8wjV4gULR8jb/0UecsZVF3n0fRfZV5eikddJQiRvpGgqYuApRefqROfoQO/sZugqQe/WSBk6SZq7ydo7sCjacKprMaprJaEyK+tJ2hoJGJqIWppJmZtIW5rJW5rJWFvI+XsZNHdTcbXy3JggJXIAKvRfpbjvSzF20hHakiGS1kIFbIQuk8qdJeF0H0SwUfEg7XEgh0kouMspudYWbWyue1k56mP/f0I3z1L8rdvVvj2cYythJ3VoI6wcZh5RSvzs3UEFDWY+wowdF7G1nsV//hdQT6mConKhVGz01KiVXMLy4Ym0ppGkqpaQtOluIbv4Ri8hW+ikNBMMVF5GUllWZ4QZbSVLOmqWJakqEpiSV9BQlaMf/SWJETu0dv4Ju9LshafKydtyBeiNUsLa7ZW1rNCtGZpYdmYPSabTbC8ow+IzDxiQV1DSlNLWltPWtP48wnR624AnbbXsxScO4YoRf9TheitZCXnB93Rj+LzL0L0XytER4VHlIt/VjL0/5oQiQ1xuenQbsaWU5pg52BFKEV4+TjAq70IP+5HJf7yIslfXqT4y7M0f3mWFooSXmSkkgSxDvvFeoBvNoISL9YDPNvw8WzDx/6ahyeLVjbiepZDatI+ORHrMG5NF6ZpYSROO1SOfrgMw3Ap+qESdP0PUHfdQdZyFVnjReSNF4XWt6ZLaCQuCKNujRfQNl6QZOgkIRKl6O2F6EJWiM6fKET6tvPS9+jbTkqY/nNCJFVv5wiRKEXGwhrY4wAAIABJREFUvjt5B1ZzhcgxXirtBrmnKvDOVuDNEaGjQuSerRHSoqwQiSJ0VIh8qmYC6haJfBlqzRYrnCxEEVs/EesgYcsAQVMffmNvnhCJz+KeUO5ekSg/ucnP0VToJDE6KkTi/tCCc4KkXUiGcoUotyxB/FlxdE9ITIJOEiIxKXobIUrNz7A4P0PGLSPjlrHiU7IZ1rMdE/4fYDthln62Z7JSlPYqSXuVkhRl/Bo24xa2F+xsxLITJjEj23EdOzEV25EpHgeHeRIa4Gmoj+fhXr6N9ByKUJYfIt28CnXx0tvKgb2OfUsNB9ZaKSk6cDYLBQk+YYfohb+P54E+ngd6eB7o4rm/PU+Idl2NbNvq2HHUs+tqlHg638xzf7u0U3Tg72bf38uup5cNRycZYwvRuVqi6nqS+jYWrX2s+SfZXdCymz18KUpRKqZ7rRCJiGmReMQ1HpIRD8wS9k4SzI7Seaw9OI1tkhSZVCWYVCXoFYXoFYUYlMUYlMVYNI+w6SpwGatxW6rxmqslGcoTIlGKThCiee1D7Op7Qko0U4Bx6jrGqetvEKJzaIYF+VH2fyGRK0SqgXNZIRJQ9p5B2XsGVfcXAp2fo+z4DEXbp8hbP0be9hGy1g/zJOa/hRC1fo6s7SzK7ku4lY/wzlXj1tTiNTQJI3HWPrzGLtyGNnyGrhOFKGLrxmdswyavxDJTjk1ejl1RwbyqAp+2hqChnrCpnoi5gYi5gailkZi1iYS9hQVnCwvuNhZ9LSyGG8hE60iFK0mESoiH7hHxXyfkvkzQfY6A8wv8jjO4LZewm24T9jUTj4yxtGhkc8PLkyde9g9CfPM8yqsXC7zY9LOZMLHgmiVkGMrKUAN+RQNhdR2u0fuYuq+ibzuPuesy7uFbwpjaTDExRblUV517u+dwdK6VjL5ZkiLfRBGu4XtSShSeLSEuy5cigfJjUrRirGLFWMOiuozw5D08ozeZH7qBc/gmnrE7pwhR46lCtGJqJKWpJjxdimfkPs7+W3hG7hOcKCY2W0ZSUUVSUfUThOgIa3Eja/HX3wM6KQU66WuiCL2u7OCoEJ266P6W94lERFEQeeOI3s/MaQdgf2ry9KYShaPCdygxWRGKa9mIa9mKCYifn1amcMj/DCH6qSUIJwmE+Hza6z/LTk/27s7PVXrwjypVOFaWkJWdnbRFev3JopXtzBEW7exkHOytugWy94KEimwvP+xEhDrs5ykp/fnbizR//Ubgby8y/Hk/xY97SV49TfDqaYLvnyT59rFQif1s1cfzFR8vVr28WPWyn3FKf67HCR0bYSUp1zghYx+euQ7mFc04ZQ1YJmuwjFViGipFP1CIrucO6s4CVG1XUbR8japZqL9WNZxD1XBOKErISYK0TV+hbfoKfaOA+Hnujo84OqdtOS8Jj77t4uH4nLQrJHIoO4aOryQhEhOjoxjaD8fujgqQJELt1zG1X8fceQNzjgCZugvyEGVI13n9RCGyDN7HOvQgX4ZyarTFZEgUIlGAfPJ6PLLaY0hSlN0TOjoa51E15Y3GHY7IiSLURkDbJsiQvvuYEEkcSYJOSodyW+dyR+VE0Um5xqWihKPikytIRz8Xft2UdINITIhS7qlDsodZc/+RLHdHSJQZSYY8Som0W0HarSA1f1yc0p6sFJ0iREseOat+lXBoNW5mOyEg/j+AWDOf8atZ9AlitOhTkfGrD3+WBnWshg1sRExsJ6w8XbDwJKbhcWSGrdAoT0JDHASEw6w/RHr5IdLND9FO4WOkm1ehHn7wt/PC1cSBtZp9SxUH1moO7DXsO2tzpKhHKlQQd4heBDp47m8/JkRb1lqhzjtb673rapRSoueBLg6CPTwN9LLr62PH08O6vY2MoZaFuQric5UktLUkTM0szvezEZOzt2LhyaqDjYyN5aSZTFyfRZtPUsfSgp6lBaNEOp5NlHJ2jeIhBVHfDEH3OB5HHy5rJw5jI1ZdDca5MvSqYjSKQjTyIuZkD9ErSjCry7DpqnAaapg3VgpJkbkan7UWv0Xg6E6RzyoI0by+BKe2GJv6ATbl/TwhMk5dP1WI9GMX0Ayfk4ToMB06h2rgHOrBr4Tn/vMo+wQUvWdR9pxF0f2lhLLzDIqOL5C1f46s/VNmWv/EdMtHTDV/yFTzB5LYiIjCM9X4ByYb3mey4X0m6t+TnkVOEyNZ64fIWj9E3vYR8raPULR/nIeqLZdPUbR9jqLtDLOtZ1B0XWReXopPW4N7rh6fsY2QrZ+QbVAQIn0HXmMXPlM3PlN3nhDFnH2ELJ3Y5TWYp8swz5RimS3BIX+EU1GKZ64Cn7YCv76SoLFaImyqJWarI+5sIOmpJhUuJhW5RyxUQMh3hYDnIn7POYLuL/G5PmPe8gFW3fuY5j7FqrtGwN3EQnya9RUXT3divDhI8M1+mP3HXrbSRjI+GUnHKFFjv3CcWt1GQN1CUN1ARFVDVFmJa+QOhvZLaJq+wtpzDffwHQLjhURmSkgqqsho6lnWNbJuapFG55bNAkvGdhb1raS0jYRkFXjHC3EN38M3UURgqkSovs42z6XUVZIUiUUL4ujcilFgWV9LUllGaKoQ9+htHENCSuSfekB4toi4qoK0Vih9EJrw2li3tufcTGqVEqJFXR2RmRI8I3dx9t7A0XMdz+BtwhMPScjKSCkq/j4hEmUoV4hOSmROSoKOis9pX/+fKkSnCc7rdoHEpOl1qdMvQvRfK0S5/CJErxei3Lrs3FY4oRlOKET45nFAuPWzHeT77SCvdsP8+DTCqyfC8dQ/HyT5y7MFiR+fC/zlWZo/76eE/aAnMb7bjvPt4xgvNsO8WA/x7VqAF6teni27OVhysBbWkHJPEbYMCS1hui68yhYc03XYJquwjJVjGi4WJKj/AbqeO2i7CtB0XGeuLStCTeezBQnnpORHRBSfo0Kkbz6Pvjn/BlDuHpGh/RKmjsuvEaLzrxWik8gdmctNgXKfRRGydBVg6Sp4oxAZuoTGOcvgXSyDd/P3hXIqtN8kRO7ZKmFU7gQZOipER0fkcpOg1wlRUN9BWN9NxNBzqhDl3hk6OhYn3hI6aWfouNgIQpRyjR+TopMkKbdUQZSixXlBgtKemRwOR95EEZL2fXIa4sTXc4VIECHZqUJ0tFQh6Zwi5ZxmMStGy14Fm2E9j6NGqWU29+fockgjCdGiT0UmoGQpqMqWzuhYixhZj1rYStjZS7vZX5xnN21lO65hMzTD4+Ao+/5+vvX18CrUw4+RTn6MiELUy4/hXl4FOvne18Z3841ZKargwFbJgaOKfWetcLQ1p0pbHH17kZMS7blb2HU1suOoZ8tay6alJi8tEneJnge62Av18DTUx26wl11/D088HTx2NLJsqGRBXUJUVUJUU34oRWE5TxbNbC/aWV+wspowspzUs5QQ0qGlhE54PiJEyymT9JxJGvKeF6IakiElUd+UMErn7MVr68RhrMesrcCgLkGneIRGXop2thjtbDE6WSkmZTl2TRlOfbkkRj5zdVaKqvPwWspxGUuPCZE4MvdThCh/VO6rHC6gHriEeuASqsFLKAcuZgXp3CE9Z5F1fsFsx+dMtX7CZMvHjDf9kbHGDxhteJ+x+veYeAv+0UIkazuLsucCtun7eNRVeLQNBE1dRByDhGyD+EzdeI1dx4QobO2RhChi68avb8Emr8Q0VYx+4gGmyfuYp+9hmy3EoSjEqXyIS1WES12IS13I/NxD/IYSAuZHRJzFJEO3SIQuEfGfx+f+HLfrUzyOT/A4PmHe9hF2wx+w6z/GY71CyP2Ixfgw6xk9TzaDPN9N82w3yv5jL9sZM4u+aaKmXkLaNrxKIRUKqBoJqpsIqwQhSszVEJ4twTVwS/o55ewvwDNyl+DkQylNEaVI3CkShWjZ3CFIkaGZxFydNDrnHrmPf7KY0FQR4enibFJUkTM6V51XsrBqqhUwCsdck+py/FMPcI3cwjVyC9/kfWGPSF52WPpgbGDV3JJ3L2nF1CjJUFpbS1JZQWiqCO/QHZy9N3D23sA3fJf4TKkgRFsxIxtRQ07NtkDuLtDmCTK0GjOwGnv9eNzrhOjo9xwfZzsqPm9Xy/zWpQ3/TRKiv7dG++cWotNG5v6zQiTJzVHxOY23EKK/p0zhNCH6rx5p++8uRLmSc9LXj46/iYgHU5+uONhbdbGf3Ql6senn5ZMIP+7H+cuzBf52kOCv+3FBhnbDQiHCkyjf7YT5djvEdzthiZdPIlIq9N1OlG+2QtJo3PM1IR3aS7t4EjezHlSz5JklZBzAM9eBdUZMgcqxjJRhGirFOFiEtu8+mm6hLlsUIU37lWxJwsXsMdRsMULjGTSNZ9A2nT2Gvvkc+uZzGJrOY2g6f6IQiVKUK0SG9kt/lxCJr+UXLRw22Anyc+0E8oVIFCBLz00sPTfzhMjYXYCp9ybWgbvYRx5gH3mAdegQsU7bPlaUlaEiaVROPLT6NkLkk9dLiKmQOBoXnGslpG0jbOgkoG2TpChXhMSPEWMXMXMfMfMJydARIRJlKFd4csfgctMdsURBrNM+vCk0fqw84ejXUq5xEvYR6dck7UJKlHJNsuSZZTWkRDwZsBoSRuNEaTnaCCe2z50kRKl5GQuuWYncdjqBWUmIxPeL2SdI2oViBVGMlr0qVnxqVoMaVoP5P7tzk6FFv4KloILViBrx/MZWwsp20snuopuD5SDPV8M8W/Wxm7KzHdewE5xi3zfIN95uXnpb+THUIUhRWBCiV6Eefgx28SrQyQ/eFr6bb+SZvYp9axn79nL2slJ04GrgubeNb/1inXa3sEPk7ZDG5vY8TTxx1rFtr2HTWiVJkbhTtOdt5yAoClGWQDd7/jaeelrYcdSypC8loSwkonxIVFNO3NhEytbHin/2MD1bMLK2oGNtQcdq8lCIlhaMLKYOyaRNEuLXlhaMLCXNLCXNLCeNpCMaEiEZUd8EYfcgPkcXLksjNn0tJk0lBlUlemUFGlkZc7OCHBnlJVjUpczrynHrK/Jquv05LXSnCZFdfgfL7M23FiL14NkjCDKkGTqPZugi2uGv0Q5/jWb0CnPDXzM3/DXqocuohy6jGryEqv8i8p5zTHecYbLtMyZaP2a86SNG6n/PUN17DNW9x0jte4zUvstI7buM1QiM172Thzg69/ZClB2Ra/8oD7HgQeDjHCE6g7LnAobRW7iU5fj1TYLouEaJ2Ifxm3tOFKKQpZuIrZeYY4CEc5Cks595dR36iYfMjdxGPXgDzcgN9GMF6Mevox+/inbsa7Tjl9BPXMKuKMBvLCRkKyY2f5+472ti/i/xuz/Fbf8Yp/VDHOY/4jL/EZvuQ6y6z/BYr5DwlZOJd7GzpuXpppu9x2H2HkfZWXWztmAg7ZsmZOrCp2rEr6zDI6/EL68ioKgjpKwnpKolOldLXF1NXFVBcPIh5s4raFvOSymRf+w+ockSIjOPSCqqWJyrJaNvZsXYmidEy+YOlkytLBqaiSur8Iw+EO4wjRcSnHxIaKqIyEwJCUU5SXU5aV01aV11NiWqZsUoCNGKWRCiVWM9GUMtcVUZgWkhKXKP3sY7fldqsEtrhcrtZZ1Q7pDRCyzq6ljU1bGkq2NZL9xBWlCVE5ksxDd8m/mBAuYHCgiP3WdhtvTNQiQVJpwgQ28jRGLM/osQ/SJEvwjR/ztCdJoYiXK0tyzcCDpYdwsitCUcS/1uR7wPlBJG4fbj/PAkxMvHAWF36EmUH3YOD6XurbrZX/NwsO7lxaafH3Zi/LAT49tNYV/o+Zo/JxFyseqfY9E5TVjfj1fVjkvejH2mDstYubQTpO+9i67nDpru22g6Cphrv4aqLdsU1/a1cAS19ZIkMLky9LZCZGi5gKHlQp7siHeBdK0X3kqIxB0hfdt59O3nBMTPT2ucO0WILF3XJQmydBVg7b6JtfvmaxMiU+9NLP23cQzdxzFWiGO0SJCgU4VISIbEj7kp0fxMpXRTKLdIIVeGfPJGSYjEZCis6yCi7yRi7CJs6CSo75AkKHdULmzoJGLokTgxITphTC5XiHKrssXkJ2EfkZKipGOUjGeKjGdKEqCjRQq5siQmSSnXuHSHaME5weL8FBn3DMteGeLtNFGKVgIqFr1ySVxy5eU0IToqQ6IQSd+TFSLxzlHUJtR7JxyTxK3jJGwTkhBl5hUCPhUZ3+HOkLA3pDgclQsoWQoqWIvO5fw9aGZnwcXTRZ8kRM9Xw+wtudlNW3kaU7MXGOO5r5dvve384G/lh2A7r0Jd/BDp5ftwD69CghD9OdCelaJ6DhwV7FoesWsr46m9UkiK5gUpOhSibkGIvB1Cxba3mafzDew4atm0VrFhPpSiXVcjTz1t7Pk72Av15NDFQaCdPV8ze54GdhzVLGqLiCseEFE+JKKuIDJXS8LYycr8BBthJVvxOTYSc2yl9ayn9KwtGLIJkeG1QiQ+HwqRmaWEgUxcy0JEwUJwhqh3mNB8H157O05Tk7BfNFeNQVWJTlGOdqYUg6wIg6wQk6wIq7II+1wRTm0pbkMpHuMjPMZyvKYK5k2PcGZlKFeIbMq72GS3D1OitxKir46hGTqPdvgS+tGrAuPX0Y5dRTt2Fc3oFelZPXQFed9FZH1fMd1xhpGmDxmo/T39Ve/QV/kb+qveob/qHYaqf8tQ9W8ZrhIYqfkNIzW/Yaz2t4zV/paJ+nfzhOh1YvTThEhIiWTtn6Po/QrtaAFOVTl+UyvJ+aGsEI3iN/e9Voii9n5ijgFWApOETB0YJkuQ999kuvMisz0XkfefRzlwHtXQV8gHvkA+8Bmq4c+xK6/iN94l4SlhIfCAROAyAdcnkgzZjH/EZvgIm+FjbPoz2HVXCDsrWIr28Hhplm923XzzNMTznRj7j4Okg0pijhGCxk58qkZhbFlWiU9ejl9RgU9eTkBRc0yIxNGyucZzGNovYe+7kZWiQkKTJcRlFSQVQn31skG46bNq6ZCEaNncxpKplbS2ntB0Ke6R+wKjdw+lSFZKTPmIhbkK0rpqoT5bFCJLHauWOtbNDaybG1gxHUqRb/I+rpFbQsHCRKHwPlkpSqlrBMSiBG1tnhCJR1zTynJiM0X4R+/gGbyJf/g20YlC/uWnHEzdiB0fkXutbJwiRCeJz089YPrP4k2C9FNLFv7R4vNTOV08Tq7h/s/XZv80Tvu9Thuh+6llCf8osTlVQJL6n8TOgpGdhberuv45OSxKyBee3B2hk+qzny45eb4myIuY8Lx8EuHl02i2JU4Yh/vr8xR/Pkjy8okgP882fHzzOMD322G+3w7zYt3HwYqbp0tO9pZdPFub58W6j5ebAb5dF/7VeSdp5XHcxHpQzeL8DBHTCAFNH15FB67pRqzjVRiGy9D1P2Su5y5zXbfQ9Qj3c/Q9t9C0XUPdchl1y2VUzZeyR1MvHiY6TWfRNJ5hruELSYb0jWfRN57F0HTuZFq+ysPYdh5jjryIiEmP+PppGFrPom/5EkPrWeG57Xy2hvvSMcnStpxnruXiyYdWRdnpupWHsfMmhq6bGLtvSZh6bmMR7wplxccxWiSIz5EGuaPy4xjLcuS+kFirbZ8SKrWl3aCjyJsFlC0EtB35kqPvJqjrEmbfcxD3hoK6w4OsUWM/MdMAccsgMdNAzp7QEDHLMDHLMHHraF46lHKNs+SdluQl6RiVbhGdVqogvo+Y/Cx5Zsm4Z6SRuIx7hhW/XPq6+NqSZ5Zlr0xqGBXbRUUhSs3P5MnQqUKU/d6TqraP3ilKOCYJm0eIWEaFcbkcaRL/DLlV37l3jZLuGVIemSRFmYCSRb+C1bBG+oeVjZiRzbiN7eQ8j1Nudha9PF3yc7AcFMbn4np2QzPseQeyu0Ct/BDslIRITIleBTp5FWznVbCd7/1NPHNW88RcwmNzMTuWEp46q9hz1XMw35KVoC6eewQOPO2SEO15mth1NbJlrWXDLEjRlrWWJ84Gdt2t7Hnb2fN1sefr4iDYxYG/k31fGwfeZg68jex5Gti0VrGoLSKhLCSqKCaiKCOsqiSuryfj6GTFO8xqcIrthTm2U3q2MiZWFgxSQpRKGVlcNJHJmFlcNB2StpBJWSQhWkqaWU5ZWE4as+N3cyxEZMSDk4R9wwRcvbgt7bgMzdg0DZhVNRhl5Rhms1I08xDjbCFG2X0sigfY1A+wzxVi1z7EoStmXne4P+TQPsCuvifIkFjBnd0lMkxeQT/xtVS3rR+7lOUC2pGc0bgsqizq4YtC0jEmyJBh4gaGiRvoJm6iHS9AN3ET3cRNNONXUQ5fRj54kZnus4w0fUhP5Tt0lv0HbaW/orP03+ks/Xd6Hv0bPY/+jd6yf6ev/FcMVvx7ll8zVPkbRqrfYazmXSlJGq37HaN1v2Oi7n2BnNG66abDQoVjJQtHbxK1fois5U/MtP4JWfcZ9GMFuNQVBM1tJD1jxOfHCDlG8Vv78Zi78/CZuglYegnZ+ok4Bok5hlgNT7PgHsSprEbefxNl3w3kfZeZ7TnHbO8XyPo/RTn0GcqhT1AOfYJx5isc6ss4tZdx6S/gNHyC0/ghVv0HWHQfYNV9glX3BVbtlziMN0gHu9lckPNs3cyrfR8/vojwYifA1rKDpbCSjHuIhLGdoLoBj7wS68h9bMP3sY3cFQ7GThbhmy0jKK8goqoRhEhZRVQuHDOdH7qNqeMyxq5r2Ppv4h66h3+skMBUCVF5BQvqOtK6JpZMraxaOrJSdDhClzG2kJirIzBVgmf0gTQ+5x0vJDBdRERWTFJdTkpTyaK+hhVTPWvWpmOs25pZszaR0dQSmSnBO5qt9c7uNwXGC/GO3iM8XSylTyl1FUtZGVrMSYhWdbUsa2tYVFeQmC4iOHIH39AtgiN3Thein3w36DU3gE5OgH4Rol+E6Bch+p8kRLm12OJ9ICkJWhGk5ZtNPz/s5IzEvUgL5QjfLgrFCFkRevU0xssnEV5s+nm24cs7tPrtVoBnqx6eLbulcoTnq/M8W3Gxn7bxJGZg3a9iaX6GlH2ciGEAj7ID52wTtok6LCNVmIbK0A8Uoel5kD2eeg1Nx3Xhdk53AdqOq2hbv0bdfEFC03RBkiF987n/lBCJQmNqv4ApZ8xNTHrEEbg3CZGx7VwOh2UMYiFDPpfRtV058dCqOBJn6b6Npfs21t47WHvvYOq5jannNubeO5h772Dpv4t14D624cI87GNFeSNxrslyCedEmTAWN1WBa7JSIHtbKDcVmp+plhrkcquzTxIir6pV2gfKFaKTpEgQoa7scw8RQx9xyyAJ6/BbCVHuKNySdzqb5By/MXTSblDcOkrCJrTHLXtlEqL4ZNwzrAYUkhAte2Uszk8dfp9PQcanOFaikJqfke4F5d4NSjiEsbfc20QnCdHRg65J55QkVQuuaVYCKjaiOh7HDYepdEzPWliT92eQxvbmRSk6FKKloIrVsEb6O3Q9amAtbGY9YmM1amMtZmcr6WFvJcjBsp/dhJUnIQU7vhGeebv4xtfOS38n34d7+D7ae7hHlJWiH0Md/OBv5cV8HbuWch7ri9k0FLNjr2DPVc++qzkrQJ1HhKhdOsT6dL6ZJ84GSYo2LTVCyYKrWUiJPJ3seTrZ93UIMpSVKZE9TxPb9hoyukcklEXEZA+JyB8SVZUQ11YIY3TOXtZD02wvzAkHNBctrC1ZWFo0C4nQCUKUWbSylLYeE6KVBRMrCyZJjBZjahYiMhZCE0R9gwQd3bhNbTi1jdjV9ViUVZgUZZhkjzDMPEQ/fRf9zG0Ms7cwym5jVNzFrL4vJUdObTF2zX1Jhn6SEA1fyJMh9REZ0o9fzY6B5QuRbuIm+qlb6KduoZ26gTorRbKB84y1fkpv9e9oK/0VzQ//lZbCf6Xl4f9HW9H/ov3h/6Kj6F/pLPlXukv/Nz0lAr2lv2Kg7D8YqHznGENV7zJc9S4j1b+TGKt5VxKjkxBvGElFDs0fMNHyAdOdn6IeuoJTVU7I0knaP0n0NULkMQspUdDaJ0nRcnCSjH+CsLULy0w52rF7zA0VoBy4iHzgS2T9nyMf+Az54CfIB/+EcugT1OOfopv5Ar3sU/Tyj9DL/4hB9REWzRmcxiu4Tbfw2YuI+5rYTis5WLXx7Y6bl7s+9tftrCbniHrGhbtIc3V4J0qwDt3LFuMIWPpvYh24hW3kLvMThfhmy4jIq4grBWKKcsKzJQTGC5kfuo2h86ogRb0FuIfu4R0vJDRdSkxVQ1JTz6KhWUqJTpKilKaWwFQJrtH7OIbv4hy5h3tcONoaV5WR0lSSMdSyam5g3dZ8jA17C2vWJpZ0dcRlZfjHhOOvzv4C3MN3cA/fwTNyVxjrmyoiLiuThGhZX38oRNqafNSVeVL0L28rNKeNtr1Jit4oWG/6H/Y3HM18k7j8s4Xon83PJURvEpK/V4jEUZDT+ClClPt7is+iAD2OG/L4rxp5+0cL0dGa69Nqr38uITq6E7S37BDSmg0P32x6efk4wPfbQX54EuLVblhoiNsXEiBxLO5vL9KSEP24H+flkwjfbof45nFAEiKRFxsenq/Os5+xs7do4/mSg/20je2YgY2QWpAg6xhhbR8+ZTuu6UZsE3WYRyswD5dj7C9B31uIrucemu67UlOcsvUKcx1X0HVeR98h7AfNtVwU6rJzCg+E3Z9zJwqROBp3UgJ0VIBEzB0XMXfkNMGJu0BZjn7/0fcxd5zH3HEeS2f2fbJjdqaOy5g6LmPuvIKp4zKWbmFETpSg3PE3S89NrL23sggiZOu7i61PkB/rwH3sgw+wDz7AMVSIc/ghjtEiIRUaeSgwVoRzolRojJuuPIZ3tkpgpgbPdPWx/SC/okHaEfIqmwjOtRKca8WnapbkyKtskoRITIeipt5jQiRK0dHPg7ouSYZS9lFS9tFDKZIYzhOiBecYGc+UlAyJ43BHk6Pc3aA8MbKPH+4DBRSsB5Ws+OV5KVFuOpQrRm9pXIiDAAAgAElEQVQSolyxya3cFhOd1aCajE+R971H06FcGUo6p1j0ylmPaHmSsnCw5OBgycF+xs7OgpmNqE6q+X6TEC36VCwF5/J+posJ0UbMylrcylrMzmbCyXbaw27ay3bCypOYji3/GLteYcTtW38XL4PdJwtRsItXwXa+8zTx1FrFpq6EdW0xW8ZH7Fpr2HMKBQkHnnaeuQUOhaidPXcLe+4WSYo2LTVsmKuEG0XOJnbdrYIUudvyJOooe+4Wtm11ZDQlJOQPickeEJM9IKIsJqyqJKprJGXvYSUwyVpUxUZSx0bGwmrGLElRJmNmacnK0qLwtaW0IETLKUseKwsiQtK0nNSzlNSQiclJhSeJ+UYIuwYI2Hpwmzpw6pskMTLKHqGbfYB25jaamQIJ7exNjLK72NQPsc8VYsumQ1bFHayKOz9JiDRDF/PIl6FDITJOFmCcLJBEyDB9G/3ULXRTt9BO3kQzdh3F4NdMdZ6hv+4D2kt/Q0vRv2f537QW/xvtxf9GR8mv6Cj5NyE5Kv63LL+iu+TXdD36D7rLfpNHb/lv6Sv/Lf0V70gMVL7DSO17jNb9/hhj9e9LqdJYvcBow/sMN77HWNtHTHafwzxThN/UzmJgirh7krBzjKB9EK+lB4+5G6+lR3r2m3vyUqKUb4zlyDRL4SnC1i7c2gasslK043dQj1xFMXQB+eA5Zgc+Z3bgU4Hhz1COf4566nO0s59hUJzFrruC23iPsKOGxHw7K+Ex9pY0vNi08mzdyu6Sgc2kmrR/nJCzn3ljG/OaRtzTZVgH7qLrvI665TKG7msSxp7rWPpv4hi+y/xEEYGZMqLyCpKqapLqSqLyMsLTxQQnH+Icuoux6xqmjqvY+25KzXHB2XLi6tpTpUh6NjSxoK7BP12Cc+Se8HuOPSAwW0xMXUZSW8misZZlSwNr9maJXCFatzWzrK8noSgnMF6Is78AW+91nP0Fh2nR6H0ik8eFKGOozxeinKQoM1dJbKaIwNhd/uV1N3rephThbUXo1HG7f7AQvXEn6Bcheiuku0M/MeH5RYj+ZwjR1oI+D/HrYjJ0sOJib9nBiw0P3275JAn68WmEP+9F+et+nL8dLPC3gwX+up/kzwdJftyP8+N+nFdPY/ywHxfG5rIydJIQPV8TkqCDJQdPUhZ2k8I9k42AkpRdqAoNabrwy9twTtZiHi7HNFCCaaAEY38hhp77GLvuoW2/habtBnOtwl6QuuUy6taLzLVdEu7/tF44sexAEKJzP4sQiSJk6byMpfMy5i4BU+f5w5tCbxAi4dcL2LovYem8LImQKEOW7qtYuq9i7bmGtfvGsZIEUYbs/Xex99+XcAw8EBgqlCTIOfwQ10gR82PFzI+X4horPpSisSJck4/wzlbhk1UfCtARfLO1+GZr8SsOW4zEJqOAqlFKhUQhCs61SjeFRCHynZAOHRWik16PmnpJWIdJO8ZYck+RmZ84UYjEVCdpH5f2fkQZyh2VE/eKcl/L3S0ShGlCGotbDypZDSiOCVEuuWK05JmVkh6RozIkylLuKJt4p0gUolxZym2oE98rNxlaDarZWTDzbMXFizWhiTFXho6OzJ0kRKIULYc00j+crkX0bCXNbCWsbMSsbCRsbCbtbC3MsxazsxazsxGzCn83h2bY8Q+w5xMOo74IdPFtqJeX4R5Jin4Mdkm89DbzzFHLjrGMDX0JG/oSNvVl7Fpr2Hc188zTeooQCbIjHmXdcdSzaalh01LDlr2BbWcTT+dbeTrfKsnTaUL0dL6ZLWsty7oyEvKsEM0WEpQVEZSXEdXWkbL3sOgeIROcFW72LRhYS5lZXbSyumRjJSMI0UrazEramsfJQiRI0UpKx/KCiuW4gnRkhmRgkrh/gqh7hICtD7epA7uuEbOqCr2iBIPsPprpW8xN3UQ9eR31ZAFzUzcxzN7BJL+LRXlPaJiT384TImGP6CqGySvHhEg3el4qThDKEy6hHb7E3MglNKOXpXE5cWTudUKkm7qFbuIm6pGrzHR/xWDjh3Q++i2txb+h5eGvaSn6d1qLf01r8a/pKP4POor/g87SXwtyVPwftBf9mvYi4bXOkt/k0VX6rsCj39L16Ld0l71Db/m79Ff9jv6q3zFQ/R5DVe8xXP37YwzW/J6h2vcZrHuf/vr3GG76kMGmTzBMFeI3tbMUmiHumiDqGCNkGyRg6ZUESHzOJWTrJ+EZZjkyzUZCwXJkmqR3RBAjXR0WeSm6qTuox68iH77A7NB55MMXUI1fRDt9Gb3sMhbVdZz6e4TslSQ9bSz6h9mKz/Fizc1fdiN8u2FnNzPHSmiC5PwAIUs7PmML85p6XMpKHOPFmHpvMtf2NfLG88y1XULTfhlN+2W0HV9j6L6Gua8Ax9B9XKOFhGceSUIUU5QTl5URni7FN1GEY/CO1FZq67+Je+Q+vslSQrKKU5MiCXMLGX0jMVUVvqlinCP3cI3eJzBbTHyukpSuloypjlVrkyBCjhZJiMSxuRVTPYtz1cRlZYKkZYXI1nsde98NXAO38I/ck4RoQVVJRlMrjc0t6eryhGhZXyt9npmrJD5bfLoQHa3BPi0l+u+eEP1nedOf703L/G9c9v8nC9Hx9/j5RtpOk5ef4/23Ytq89xXrwf9eIfqp5QJvXUed5fTXjUcw57GbNLKbPPo9x0VIOnaaMp3IcVnKr8l+myKFJ4vWvGOpf96L8upJVKrG/vFpjD/vxQ9Tof0kf36a5MfdBN/vxoVa7N0Y3+xE+WYnyovtCM8fh3i2FTwkezB1J+PgSdrOk5SFx1E9y14ZKfsoEUNftia7BvPwI8yDpdiHy7APl2IbKsHUcxdte4EgP81X0DR+LZA9mCrdAWo+i6b5bJ7wvAmxMCG3SMHY8hWm1vNY2y9ibb94TGhOEyJb19fZ54tS6iOQTX5O+fXie9i6vpYSojwZ6rqOrbdAwtp7K28kTkyCJAEaeIhj4CGuoWJcQ8U4hwXmR0uZHy3FPVYmMFGOa6wUx2gJ9pFiaSzOJ6vGL68loKgjoKiTBEgSIXk9AUUDQXUTQXUToblmAW0LQU0zIW2b1BwX0rYR0nQQnGsnoG7Dp2rFp2olpDmeDoWMPQQNhzIUNfUSM/cRt/SzYBsi7RwhMz/GimeaFc80q94ZMvMTLNhGpPG5hHWYhGWUBdsYaccEi85JaUxu2TfDsm9GGpcTyX19yTstJTziYdWUa1ISoqMiJB5hPVq1nStGuQdVc5OgtEeWd6BbTI9y5Sn385NESpQlcQcp7ZGxEdWxs2BmP2OXkiFxTC732KtY/y2O64nJU9Ity0uJRCnaTJjYXrCyGbcIB1qzjXObMQdLQROZsI2ttJvHaYfwDzyRKXb8A9mkqIvnvk6+CfbwfbhHEKLwYevcD34hJdq3VbOpK2Jd84A1TRFbxkc8tdUKu0Tudp65OzmY7+BgvoO9LKLwiLeJtqy1rJsqD+8TOZrYdTVL0pQrRsJzW45YtbJlrWdJW86CooiY7AHhmQcEpgsJzBbjV1QQ0jYRs/aSck+wHFYKB+3TVjYzTjYWHWwsOlhP2yXWUtY8DiVJEKfllIHltI6l1BxLSTWZhIp0VC6M0QVnhNEo5zAeaw92fQumuWpMqkfo5IVoZu+inCpAMXkdxUQBqvEC1JMF6KZuYZTdxSi7jWnmFqaZWzlCJBxozRUi3ehFdKMX0QydRz14IV+Iso1yogxpR68LDWpZCTrG1F30k3fQTdxGOXSNme6vGG76hI7y39FS/A4txe/QWvpb2h69Q3tpPm0lv6WtRBCn1uLf0Fby2yPf87sjvEPno3fpfPQuXWW/o7viXbor3qW3/F36Kn6XR3/l7+mtOqSn+vf01rxPd82H6CceELF1k/ZOkHCME7OPEbUPZg+w9uYRNPXg1XfgmGvCJKsh5hpmMTDFSlzBSlzBclTJUmiGpGeMoK0Lp7YW3cxDNFP3MCkfYteU4jJUHN6VstURne9gMTjEelzO83UXL9YDfLceZTflZCuhYMk/SMzWTsDYiEdbh0tZiW3mEdbxQhwTD7GN3MXQfQ1VywXkjedQtVyQxEjf8bWQ/HRfx9pbgH+ymJiikqRK2CVKyCuJyyoIz5TjHSvC1F2Avv0qpu4CrAN3cY0W4psslXaQUtpGlkytLFs7WLF1smYVWLd2smbuIKWrJzj7CPd4Ia7R+/imiokoKkhqalk01LNkbmTZ0sSypYklcyOLhnrS+jqBbG12XFZGZEa4aSTWZzt6ruPqK8A7dIfwxENi0yUsyMtZVFWxlCNFy9oaVnW1eYhStKiu4F9eJz6nHVT9KUL0Rv7BQrQcUr+WX4To70t43laM/lFC9Dih43FC94sQ/Z1CdFJttrgfJO4FPVub59stH692w/x1P56tx45JUnQSP+zEePk4IlRib4V4/vg4z7aC7K35eLrsZnvRzuaCWWitDAt3vJY8sySsw4S1XbhljZiHH6Hpvoum4xba9lsYOm6hbytA334dXds19K1X0LV8jbb5MtrGS+jqz6NrOIeuIbvz03RGwtD8ZR76li/fSo4MLUJ6dJoQHRWbn1OI8pKmE1Ihe99NbL0F2HtvC2NwOSIkJkLOwcIsRbiGinEPl+AZyZcg73i5hHuinPnxMhyjJbjGSqWxOFGGQsp6Qsp6/PJ8AooGQsrGE4UopBVa43IJaTokKRIJa7uOpT9HhShm7iNhHSTtHGHJPcGaf5qN4CzrfhkrnmkWneN5I3O5QpSyj7PonGRpXpCg1YCM9aCc1YBMSoFyP4pCtBqQsRFSsxFSs+KXS2NvS55ZUq5JkvbxbOo0Qco1KX18nRjlN8EJ6c9KQMVWTM92wsjjuIH1iFYaZcsVoKMyJQrMUSES947E930cNwh/RyWMrEe0Uqtd7ohergy9TogyfrUkRUJaZGAtYmQzbpHSokzAyHLEzuNlH4+XPTxdcfA0qWY3NMETby9P3R3C2Ju3g+8CnXlSJKZEr4LtvPQ2HwqR9gEb+hK2jOXsWut47mo7FCJX16lCtG2ryytY2LY1sGNvFIoWXI3HxOjw1ws8cTSxaaljUV1KXPaA8Mw9wjMPCM08xD9dhHe2DJ+6nqC+g4h1UNizihl4nLaxtWjjccbJRsrORuonCFHKwFJKSyapIROfYzGmJh1VshBWkQgqiPlnCHkm8DkGcZo7sOnrMWkq0auKUcvuopy+jXLyFvLxG8hHryMfvY5q9AbaSWG/Rzd5Q5CgiWtSDXSuCGmHxf0hsVEuX4hEKdKMXkEzcu0nC9FI86d0VX5AW+nvaC97j47y3+fRVSbQXvYe7WXv0Vb6e9pKf0/7o/eP0VH2h+Oc8n5dZb+nu/z9PHoqPqCr8v1Dqj9CPXQH51wDEVs/MccIMceIJEQxxwBRe7/0HDT14FS3YJytRjtVTsDSS8I7RiY8w0pMxUpsjpWoluWomkxYRtQ9xLyxBbuuHre5hYC9g/B8D3FvPwuBURYC42ym5vhmy8Wf94QG1oOMl62olSWPnNT8IBFTk3A8VlGOfboEy0QhppF7GAdvYhu5i2v8AY5hQYrkjeeQNZxF0XwedetFaTfI2HUNS88NXMP3iMjKiCurhKRIIUhRVFZFYOoRruEHWHtvSffprAN3mR97iHf6ESFFlZQSLVna8oRow9bFurWTjLFJSolco/dxjd7HO1lESFZGYq6GlK5WIqmtJj5XSVRZTkxVQVJdSVJZkUd0qjjvptD8wC0Co/eJThUTnymVpCijqSWjqc0TojV93TEpeqMQ/VeXH/wiRD/PaNzPPfL2U5OiNwnTaa+LSdBmQpeHNNqVMJ7IW4+wva3svO3uzRtKEI4L0euRJGfRnCdCuxmLQNqcx5OUgScpw6lC9DhtYTtjZTtjZWfJlleO8HzdLY3DiYi7Qa92w/zwJMT322FePg5J5Qfi+Js0BrcV4sVmkGcbAQ7W/Rys+9lf87G37hFYdbOTcbAWN5IJzpF0y4g5JwlaRgiYhwkaB/BqOnHMNGIZq8TYX4S++x5z7TfQtN3A0FaAoe06+lZBhPStVzC2XsbQcgl900UMTRcxNnyFvv4M+obPMTaewdj4OcbGz9E3fY6h+QsMzV9gbDmDseVM9vMjgpTT6iYWGpjav8LU/hXW9vN5iCNtIieJkK3ra+zdV7JSdFGSIuE5KzrZXye2z4k7R+KonbXnCtaeK9h6r2PtuYa974bAwK1D+oUkSNwFysU1UoRrpAjncDGukZI8AfJNVhCYrsI/VYlnsgL3RDmeyQqpMMEzXYlfXotPUYtfWYdfWUdAVU9AVS+NxuWOyIkilCtEYV0bYV2bUKGt7yRq6MrSIxHRdxPRdxMzCunP0YQoZOyRRuXiln4S1kEpHVpyT7DimSQzPyGJUC4p+ygLthFpt2jROU7mSDq07JuRRuNyx+hOEyIxLRLlR9hJmjgmQLnPuU1zKdektO8jCsxqUM1WTC+MjKatkhCJDXC5MiSmSZKsZMUlNz0S2+oWvXKpQGErppckS7x7JB1qzRmTO02Ikm6ZVMUt3iY6HKVTsxTQshYxshEzsx41kQnqyUStbC75ebzqZ3vJxc6CnqfxWZ4Gh3ji6eCpR9jjee5t47tgu5AOhXv5S7hbEKJwBz8E29m1VLKhLWZNU8SapohN7SO29ZXsWus4cLZKUrQ338VTd74Q5e4SrZsqhdE5a21WjITDrUfFKFeGdl3N7Ngb2bLWs2asYEFRSHTmDuGZe0RmCwnNPCQwU4p3toJ5WQ1eVaswdumeYimoYi2hZytlZXvRzlbKykbayvqCmbWUQO4onbhrJNRzG1hM6ckkhYOvqbiGhaiaZGROOOoaUZEIKwn7p/C5R5i3deEwt2DW16Cbe4RGUYhq5h7KyTsoxm4iG76BYvgaypHrqMauMTd6hbmxywIjF1APn8/Kz1k0w+fQjnyVbZgTbg8JFdsXpJE5YWzuioR+/DqG6duYZu7kcA/D1N3D0bmsEMl6LzDe9gV9NR/RWfE+XZUf0FP1R3qqPjpGZ+WHdFZ+SEeFQGfln96SD/PoegOdlR/SWfUBnVUf0F3zJ8Y6v0Y9WoRb0yYJUcwxRMI5SMwxkEfQ1INN3oB2qhzFWAkWVSNh9zALwRmW43Msx7Qsx/RZtKTDCiLuMSLuMeL+CdKRGZbjCtYWNGxlTDxZcfFsI8B3O8I/Nm4lzawEVCRsY8Ssvfi19biUj3BOF2EZu4d5+A7GwZsYBgow9F3D2H8dx/Bt5sfv4Ri+jab9siRFqpYL6DsuYey6ImHtu05gukhKicSkKKaoJiKvIjBTxvzYQ8x9t4R93J4C7CMP8EwXE5A9IqaqIq1vIGNuZtnaxrq9iw1HN+v2LtbtXaxa20hoawnIHjE/UYht5C7WoTvYR+/hmS4mJC89RkxVQUxVQUpTLYmNSEpRRnTqId6hWzj7rjHfew3/8G3CEw+ITj0kISslrSyXjr+KQrSmrxMw1AiHYPXVLOuqfhGiX4ToFyH6nyhEkhi9Rojy946ENEgUop0lG7vLhyUJz9bmpbG4wzQoIomQeCvo260A32z6ebHuk+q1RYRdoIDE/pqPvRUvT1dcPF1xsbtsZytpZCmoIuqYwGccxD3Xg0PZjlXWjGm6EfNUHYbRclQ9hajab6PpuIWh87ZQD912FVPbVYwtVwSyImRsvoCx+QKGpvOYGs9jbDiLvuFzdPWfoG/4FH3DxxibPsXY9CmGls9OEKJDcoUoV4TEROeoEOWnPafvEOVKT+5ruZ+LbXRHhcjS/TW23qvY+27g7C/A2V+Aa+AWroE7OAYFRCHKLUfI3Q2aHyvOSlFJnhD5pyoJTFcRnKkmMF2FdzorRdnWODEZ8il+XiGKGbuJGbtJmPokYsZeooYe4aOp97VCJB5gFb9PkKMRFmwjkgTFLYNSOiSK0FExOnp7KPd+kChDYuHC0ZG53F0kUXDy0p+3ECIxvcktVlgLC+2Zj+MGjhYdHJUhsX1OvC0kNtDl1manPTLEIoWj+0Kntdm9SYjElCjtVZJ0y4jap4jYJok7ZaS9albDBtajJkmIluI2tpa8PF72sZV2sJU0spuY42l4ml3fEE/dXdlyg1a+8bXyQ7A7K0XdvAp18X24i5ehdg5cdWwaSlmZK2R9roj1uRJJip7a6tl3tb5RiHJruKWdolPEaNfVLLFjb2Tb1sCmpY51UyVL2keklA+FnaKZ+9nxuSL80yV4ZyvwKWoJqFuE/z7tQ6Q9U6yF1TxJCX8Xby+YebxoYiNtZC2tZyVtZCWdFaFMlpzbRemkgUzSQCqmy4rQHImYhnh0jlhETSQkJ+yfIuAZxecewmXvwGZqxKipxKAqZ05WjGrqPqrxuyiGb6AYvsHs4BXkQ1+jGLqEYugCysFzyAe+RNn/RZbPUA+dQT14FtXAl6gGvkQ9ePYwNRo+j3r4oiBG2aRIP34d/VQBhumbOYgp0U30U0KCNDd6BdXgJaY6zzBQ/xE91X+gt/rDLH+ir+Zjemo/leiu/oSumk/oqP5YoqvmE7pqPnsDn0h0V78dPbUfC9R9xlDLeaZ7bmFXNhK1DZNwjpJwDpNwDuYRcwzg0bZjnK5BMVKEbLiYuZkqPJY+or4J0lGlcGsqZpRYjOqIB+Sko2pWUjo2l83srNl4uunmxU6I73ZjPNsI8DjtYDWsExJf5ygxay8RUxuO2VKsE/cxDd3C2H8dc1+BQP91zP3XMfVew5wjRea+AkmKFM3n0bVfxNh1BVP3VUmIPGP3CM88IqaoJKaoFIRIVUNMVUNUUY1/+hGOoftoO66i6byKdege8xOFBGSPiCorSWpqSZuajgnRqr2LZWsbKWMj0blqPNPFOMbuYxm8hXlASLPmx+/hnriPd7IQ/3SRJEQJTdWRA6sCS5rqfCnquYqnvwD/6J08KVpQlbOoqWRZW3MoQzlCJErRa0oV/jnC848uPXhbEfqpQnb8EOnPK0R/t0D+TLtB/ywhOk2ANuL5HBMhUTJOEaK3FaSfKkA/VWh+am22ND532mhbWhiTkyRo0ZiHKESHo3PZyuxlO3urLunQqXjs9JtNL99vB/nbQYK/7sf5P8+T/N8XC/yf50lpZ+iHnQgvH4f4JqcA4WDdKx1LFfeA9lbdPFv1CdfpF4WdoO0FK1sxPStBBQvOCSLmIfzaHuFg6nQDlsk6TGPV6IcrUPU9RN5xF1nrTZRtBajarqNtuY6uRZAgQ8slDNkUSDqA2nQeU9M5TE3nMDd/hbn5K0xNX6Kr/wRd/Z/Q1f8JfeNH6Bs/wtj0MYaWTzC2fn5IVowOOYux5Sym1nMSlrbjydDpQvRVHkdlSRAeoSVOKFm4mIdYqX10NE6UIcfgHVzD9yScQ/eFw6kSJ5ckuMdLs2UJwn6Qd7oS30wVgdlqgrJagrJaArPV+GayUpTTHueTVUsyJIrQUSGSyhNULQI5pQkh7aEIRYxdRIxdxMw9JGxCyiMSt/RLgpNL7j6ReFhVPKgqliWIn8eto1Kddu5rC84RUvOjpB1jeXJ0tEpbTHhybwUteWYlgUl7Zki5p0g4xkk4xkk6J0h7Zkh7Zsj4ZNKz+H1HkcoU5qdYcE7kCZHYHCfeI1oNqqX9odzyBDHRyb1PFLGMSklQ7gidOCq3nTBKMpR7byg3Yco9BCs+izKUK1dHSTqniNrGCZvHiDmmSXuV0l7RZtzCaszEVtrFkxUvT1a8bKVdPE7b2M84OUhY2A+q2XEPsONul4Topb9TaJsLCXtFL0OdvAx18tzbwq61hg3dI0GG1CU81j7isa6CHVMNT2yN7LvahXE5dwe77lahTe4UITouRvVsWeulUbpctqz1bFrq2DDXsGGuYd1YzYrmEYuqIpKzD4jNFBKaEu6r+KaKcU+W4J4uY36mEp+qkbCug7iln0XXKJsRBU+Sc2wntWwtaFlPawUpWtSztGgkkxHITYoWF8ykkyZSCSMLcQMLcQOJqI5EVEc8oiUWURMPqYgEZIT9UwS9Y8zbe7EZW7HpGjGqq9DJytBMFqMau49s+CbTA1eZ7r/AdP9XzPR9yWzvF8z0fI6i73PkvZ+g6PsUWc/HyHs/kT4q+j6X5Eg5+CXKwXOohr6SKrjnRi5lSxYO2+e0EwK6yWsCU1fQTnyNevg8U52fM9z0IQMNf6S/7kP6aj46FJLaT+mp+Zzu2tdxhp66L1/DF2+kt/5MHn0NZyUGmy4w3XMLw1QVXl0XUdswSdeIhCBHw0Rs/f8/e+/Z1ViCZmvOv5pZfe/MXT1dlZWVPjK8947whiCIwIMQHoS8cBLy3nsQQhISHgKIgLCZWZlVWd39I575cHQOEkRkZndlVfedlR/2ko4kjiJNCD1n73e/+I0tWNWPGFfcY0L1EPPIU/w2Oemolvz0BKWsXdCMk2LGQWFGgNylopfNtTCvt5K8257iTztZ3m6l2Ch5WZwxU4jpyQSUTHn6iTvkBCab8OhrcfQJy7Vt3eel+Jun9xLe/ot4+y/iG7iCb0Co2fYrrhNUXMPZfQ5z+wmMLUeYbDteBUW+votEhq8T1wq7hlKjD8ulCfVMT9aTmXhCavQREc1t3P2XsXWfxzNwhbD6FqlRAYiyk0+Yszez4G5nKSBnOdjFoq+LBa+ceU87RUcLBVsTOUsDyZEHBJU38A5exTt4Fb/iKkHldSLamyQMd4Vih7I7NGdtYN4mFCIsOhpZdAiRNxGKpnW3CfedI9x3jtjQJdKqa0zpbpAx3GJ27B5zpofMW55UOUTieUT9BkS/AdF/SyASAeg3IHo/EInaC0XbJRfbRU9ZQiTu5WKIV2tR3m0k+e65sBz1+xcz/FB2gv71dY5/f1vg397kJRgSHaI/bU7z3caU5AqJMCS6Pq+WorxcjAiFCHN+YZFqMcBmzstqxsZCbIIZzzDxSTmRsbZyTfZTvKrHeJRCVbZ94D6W3lsYu64z0XEJY/sljO0XpEYWuHEAACAASURBVJIEa8tp7M0nsbccr54NajmKs1mQq/UI7rajuNuO4mo9hK3pC6yNn2Nt/BRb82d7gOhAWe+Dov1AJELR+8BoLwBV7w06tue53aWqu8Bzdo8ECBLbc0SJrlBQUUNEeZOo6hZR1S2CSkEh1W1CqttVQFQJQzHtQ0HvAaH0eKMERDHD4/cC0ftgKGlq2j8rZO74IBBlHAIMZVw9ZD195P2D5H0KSbPeoSrXRyxOqDquWJL6vt1A4hxPZROc8LoyFJUdItFJqly8mvUNV9Voi6rcKVSKj1GMjUqAU4yNspAYr7oV9T4oqgSiQmh3waoYl6ssT1hIGPfVYIugshdcRGdIXOwqApHoDonRu0qnaW/k7j8DRHsjdmL7nFiysDUX5HkxxMvlFC9X02wvJ3lWCLFZjPB6Mcm3CyleZz1sxtVsRHp4EZXxOtHBu4Scb1M9u0p38U2qk3cJGa9j7bzwNbBmfcjy5F1WLQ9Ysz5i3fGYZ+5GtnwtgisUlf1iINoFo0bWPI0SGFVKfK4SiJbtj5ifvEd+7A6zIzeZ0t0gpbtFQn+LmO42Ec1twlqhsj5qeEzS1MKMrZO8t49SWMlSSs961sTGnJXVopWVkp35kpVSyV4FRGJFd2nWw1zWTSHjIj/jqgaiKQvZtIlM0ihBUSykIuTrx+fswGttxWlqxDFRj220jknNHUYVlzEMnkHXexxt7xG03QfRdx9gpFcAoZGez9B3/RF91x/RyT9GJ/8YQ/enjPV+KcDSgKDxwUOMDx4qA9IRAZAUxzEpjmJSHMWoPIZReYxJ1XEmVccxa05g1pzAOHQEbdeXKNs/Rdn+KcOtXwhuUcPn9Dz94oNAtAsyR+lrOkp/8/Gf0dGf1EDrMQZaTjDUepKh1pMo2k9J94daT6LqvMD44C1cIw1ErV3MBBQSEGX8Q6TdfcTscnzjzdg0dUyqa7Hp63FNtBCwd5EOqckmR5lNTTCbMpGfMlPK2llfCLC9HufN8ynebU/xdivF9kqYZ3MelmetzKfHmI2oSHt6iDtlRMwt+CfqsWvvYRm4xnjLCYyNx5loOoqx5RjWtlM4Os/i6jmPt/8i/sGrQoJAISgwdBVv/0VsnacwtR6ToEiMznl7Lwi7fVQ1RDRCYUJy7BHTpqdkzA1Mm54yPV5PeqxOgiJHzwW8g1eJ6e4yPVEnQVHR0cKCV8aCV07RK6PgaqfgaGPO3ixp1vy0CopEIIrpbpMau0/WVEfWVEfeXE/B8mQfEIlzQCIURQcvEuw9S7jvHHHFZZJqAYpmRm6Tn7gvxOfMjyUo2gdEv7zswPyrSNxnIx7/vYHobz3/fxcgWvyAfjEQZUzv169UevBzgPNzEksSxLppEXykmFzezlolCIkqA4wEOH83ILKzUbCzmf/PSfz5D51Xeu49TW9i6YF4vxqUqmeKXsx7q0oR3qzEebeR5rsXU3z/KsuPrwv829virt4V+OvbvCQRhv68nZGASIQhMSa3vRDieTEguEAFjzScLX6hm4+OUwgayPvUhMc7CeibpT1B7qFanAN3cfTfwdF/C0fvTaxd1zHJLjLRdh5Tq9AWZ24/g7nlFOamY0w2HsbaeARr0yFsjYcqZoMO42o9IsnddhRPxxHc7YexN3+56xA1f4mz9UtcbYI75JIdkuTpPIyn87Bw3HFEkqfz6HvllR+rkrurWnuBaL9DJLhD3t4LZdg5X47DXcDffwHfwCV8A5fwD17GP3iZwNBVAkNXCSquEVJeJ6IUBlEjmttl3SWiuUtMe5+w+o5Ukx1Q3SWkvkdE95Covpb4SF1ZAgylxxsFlcsRkhONUp22CEKRclQuYWwkNdlM0txMfLKJpFm4n7K0lJvjxMIE2W57XLlNLmXuYMomJ+PoFmJy7l5m3L0CDPkHKfiHq4Ao6xmQ4nCVEmeGRAgSW+D2x93EeJpWKkYQdgcNM+tXSO8n3u53krSSM1TZGCc2yS2ljSymJiQwKsXHWEiMSyrFx6TH9jpGc9Hd/UPiOUXoWUyaqmCosmBBhJjK4oO9O4nEpd97q7jF58Vz7N1pVDl/9CEgqny/vTBU2UxXik9QSkwynzIjFi6tzbp4XgyxUy5R2SyFWM8HeV6M8M3KFN+vzfDtfJgX0xNsxIbYinazHevkdaKTN0k579I9vEsLUPRNsot3CTlv4528jcrY8jSwYn3AivUBa/Y61h2PWXM+Zt1Vz5a/qWIOqK0KiDZ8jZIjtB+KBNgR4WevxOclILI9Zn7yAYXxu8yO3GRaX0PacJO04SYJ/S3iuptEtDclMIrqa4mPPSZtbGLG3iGAUUTBSlqoZl6ZM7FcNLE0b2W+tBujW5zzSpXc81kXpRknc1knhRnBZchNW5lNW8imzAIQJSaYio+QigpQFPb2EnDJ8dg6cE024TQ1Yh97jEl3l3HlVQyD59H3nULbcwxt92HU8i/Qdn2OputjNF0fSVLLf49a/ns0XR+h7/kj+p5P0fd8iq7vM3R9nzHS9yWj/V/t7tQpa2zoa0YUXzM6fIhx5WEmVEcwqo4wPvi18D7yz9DIP0Mt/4rhjq8Zav2agaYD9Dd+Te/Tg/tcHxGEfjkQ/bQGWk6Ugeg0Q62nUbSdQdF2huGO0wx3nEbZcQ59zzVMw/fLUNTJtG+Aad8AcUc3UWsnYXMHvvFmXCMNOAyNuMdb8Fs6iTh7SfiHmY5oycbHmJsysZx38Kzk5U8vM3y3M803z9O8WguzUXKzND1JNqxmpuwIJWwyoqZWguNP8WofYB+qwdh9EUPLSTSPv0ZX9zWG+sOMNx7D2HQUc8sJrG2ncMnP4+m9hK/sDokOkegSmVqPMdJ0gLGWg5jaj2LrPIGj6xSunvP4By8Ly1N194mPPWZq8ikZayNZWxuzlhaylkYy5gYCips4ui9h67mAZ+gqUYOwm2vK9Jis5Sk5Wws5RytZWxtZWxs5Ryt5eysFRxsFRxt5eytZSyPx0VqCyhv4FVcJKQWHSljaKpQpfBCIKuJu85bHTGlqCPaeJth7mujgeWLDF0lprzGtryE7ekeAItNDSuZHLNmf7DpNziaWnE3/9UD0c2DzGxD9BkT//wGiX+ASfQCI9oKQFIWraId7uRji9UpEgKD1JN8+S/Pd84ywD+h1nr+8KfCXV/nqhalv5vjr2zw/vs7xl1ezEgyJs0PfPktXwdDLxUgVDD3L2FlLTbIUG6MU0pMw9xA1ygmOtuLTNuJS1OIafCjsCuq7hatH2BXk6q3B1VuDQ34Zm+wCk62nMbWcwtxyCmvLaawtJzE3CRA02fA1lsYDWBsOYGv8+sNA1H5Ykr35yyq52r7C1fYV7vb3A9FeKPopIKo8rgIi+YkPAlHlYlV317mqYgTR/QmXf1kFFTXlOFwNQUUNgaHr0mMh1U3C6ltENLeJ6QQQqpS4O+h9QJQcfSw5QlMTTUxN7MJQYrxBiMaJUDT+hOh4hTNkrgailKWFtLVVAqFdyavcoZS5g2l7F7OuXnKePgmIRIeoMjL3c0BU8A9LoCPCjjjvIxUhSDM6u88Le4WGyPp2SxhE7QWryqicWJggOkaLiXGWpyZZShurIEh0hiqjcyIQVT4+Fx2pcojmo6MsJk2IpQl7a7X3AlEl/IhambZKzXHrM3aWUpNV7s9e8NmrvbNDYgRvLxBV7kvaO6NUjI1Lf/ZcZIzZ8KikYtwk7CGc9bAw5WA+bWNhysFmPsSblTTfrc3wp9UkrwsutmfGeZFSsh3vZTvWyU5cxttU1z4geh2T8TomYyfQwjNnPcuW+6xYa1m1PWLV9og152OeuZ+y5W9iJ/QfAaKnP6sV55MqLVnr9gGRqJTuBkltDTFNDTHNTWKam9LfW/HKe9rUwIy9jby3m1JkkMUpNYvZEVbmTKzMmVmes7M85xTKF3IulnMuFrMOFmaqY1fVQDTJdGKC6cQE6ZiBZERD1D9IyNOHz9GF1yHDa2nHaWrENv4Ei+EhRu0txoavoBs4i673JKqugyi7vkDZ/QnK7o8Z7voDqq7fM9z5O5Qd/4Kq83eS1PLfo+n5A5qeP6Dt/mMVIOn7P2dk4AsMQ19iGPqSEcVXjCi+YnT4a8aHv2Zs8Ev03Z+X9SXa7oNouw+jkh1kuP0IQy1HGGg8TF/T0b8LEO2CkOgG7QGi9rOo5RdRd15G23WFkb5bTCof4jQ8JWKREbPLiVo7iVo7CU624xltFDTRStDSSdjRTdTVR9ynIBlQUcpYWJ1z83ItyvfbaX7YmeLbjTjPSx5WZ83Mp8coRNWC42TtIDbZQmS8gZChDp/2Hs7BGszyc4y1nkD35DBD9z9DXfuVAERPjzLRcARj01FMzYJbZJefxdUjzBZ5Bq5IF9i8/ReZbDvOSNMBDA1fSVBk7jyOo+ecELFT3iJiqCUxXk/a0iT8f+rsoOCSkXd2kHO0EtHdx6u4gb33Mva+i3gV14ka7jE9WS/U0JueMG1uYsraTMbWQs7RLkCRs428sxqKYoaHhFQ3CSquEdPcJD1yj5mJR1VAVLLuQtGCvYEl+5Mq5cfuEB08T7D3NOH+MwT7zxBXXmJKd52ZkZvMjt2rgqIFe4MEQ/9QIBJBaK/+q4Dol4LPL4+o/Zw+BBX/oMhcGYDWpqv1a4HQz4HOXongs/dY0s8sDJWe3ws4vzBC97PlC3vedz0vZL03cntU5fC8Z5Hq3sjcLypx8LJZ8AkzOMWyys1wYjRte6EcV1uJ8Wo1zpu1BO820ny7Nc0P2zn+vFPgL6/m+OubEn95XeSHV3N8/7LAn3d29ZdXc/zlVZ4fdrJ891xYmirOC0mlCStxXi1F2S76eD7nlZqvlqcsFEI6su5hMvZ+UuZOouNt+HVNOIZrMffcxNx1A2vXdRxdNbi6r+Pqvoq35xqerqu4uy7h6rwoFSNYW49jaT5WjsQdK7tBX5dngYR5IGfzl7haDuBqPoi79RDu1kN42w7vk7v1kPC6lgO4Wr7E1fIl3rYDeNsO4On4Gm/nQQJdRwh0HcEr35UARu8HIXfXMVydR3FVQJCn+8Mtcx9qmxNngsRlcsGBy4SHaoipbpFQ3y5H4e4QVd0horxNaPgWQcVNQsO3BKluE1bfkZwh0R0SFdY8kOaExLa4mOGxBDvi/iDRGUobW0gbW0iMN0l7hNLGFmkmSFqqWgaianeopcodEh2iyj1DUzY5M84eCr5BCr5BqTxh1tVPzj1A3jMkKecekJT1DFTBUd6noBhSsZwwsJwwsBjVMR/RUoyoKUW1ZQnFB+IuIdFNEmJzCskhmgsqKYZUgvY0ylUuTq10iESQ2QtCoiM0Fx2RYnOii1QJS6IqgUiI4E3sc4YqK7j37h0SIUi8oCauHVifsUvzQZWw8qH67Pepci6p0hkSdyKJ802VblPlIljheJTZgIGZgIFsaIRcZIxi3EQxbtpd6Jqy8awgxOi+XZ/h27U0b+YjvC54eJ01sp1WsxnrZisqq4CiPt6menkd7+JVTKjpfhmWseVvYsVRx7LlIcuWh6zaytE5Zz3PvY28CDSzHWyRarf3A1E16Ky6GgWJECQeuxpZcTaw4myoHsTeA0QZ/TVJU7rrTOmuk9TWkNTWkNAIiqmuE1PdIKa6QUJ9m4TuHumxOjLWRnLuduZCvSyl1axmR9mYs7JVdLI572Fz3sda3slqzsHyrJ3FrIPFrINS1k4xY2Nu2kJ+ykxWcojGykCkE6Jz3kFC7gECzm68djluqwznZBsOYxOWsXpMhgdMaG5KYKTpO46m/zDqvq9R9nzOcPdnDMs/ZVj2CUPtHzHY9juG2j9iqON3DHd+xHDnR6hkH6HuFOBJ1SWAkq7vE0YGP3u/+gWHSQQifd9B9L1HUXcfRSU/gaL9GP3NAvR0Nx2ht/lolfpajr9X/a0n6G89wUDbyX0abD/FYPsphmSnUbSf2nWBZGdQdpyrkqrzArruq+i6r6LvucZI3y0mBu9iVtVi1z7Goa/Hoa/HpqnDqn6EVf0Ym6Yem/4pXmMb7ol20gEVy7Nmni94+X47zbfPk3yzleDVsp/1vJXF1Bj5sIaMf4hp3wBTrj6SVhkxYzMhQy3u4RvYei4x0X6S0aYjjDYdYaTxMKMNZdUfRPvwC1T3PmG8/hCmhiNMNBzB1HwMm+xMFRCJqQP/4GV8A5eYlB1D33QAfdMBxtoOMdFxFGvPGTxDVwlp7kjlIGlzCzP2DnIuOTmXnFlnJ1lbG6mxekLqezgGrmLuuYi9/wpe5U28ypsEDfcJjz4iOv6Y1GQzGVs7WUc7s64OZl0CWBVcMubcnRRcMrKWRpIjD4ioaoiqb5DQ3ZFcory5nry5nqLlMUXL493WOFs9C7Z6CYjmJx+QG71FXHGRQM8pfF0nCPaeJjF8iYxOcIlEKCpO1rJgfcqKs4lVVzMr/xUO0X79BkS/AdFvQPQ+GHpeDPB8Pihowc/zBWFG59VSlLdrCb7bmJJmgv78MicB0L+9neff3y1UwdCfdnJ8+yLL9y+EpanfbGbKmuLtsyQvV2LsLEerZoI2Cz6eFwNsFwNszDqlL1z5oJa0c5CYqZOQoYWAVliaah+8i7nnJsau6xhllzF3XsIuu4yr8zLurkt45ILcnedxyc7iaj+Fq/1UuQjhGM7mo9gaK0FIgCBn85e4W7/C3foV3raDuFu/xtt28AMSwehg+bXCz/k6vpZg6H1A5Os6Vr5/7GeBSIQiEYh8PaclifXa/p5zVfcDfecJ9J2XQEiUCEMp7T1S2ntEVXd24ed9+gAQxXUPiOtqierqiOqEaFyV9gDRLhi1MGVqlaAobWwhY25nyiJInBH6pUAk7hcSZ4aEJrnefUBUCUXvkzhPJO4bKoZU0r6h5YSBpZiepZieUlTLfEzHfEwnQZHoClXOGOWDSvJlV6gYUlEKqymF1VXuUrXD9KFFqqNSVG4uOkI+LBQtLCTGWZ+x8nxO2DW2lDZKsCQ6RcXY6L5zV8bNKmdyKmFEfF5soauEE9EpEmN3e92hnwKg97lFIgxVVoFXFj5UFjxUxux2Z43GmIvsNtAVohPMhkclOColJlnJOHg+H+bVSpq369PsLCXZKUZ5XYrwruThVXaMzUQ/65E2NiMdvEx28jbVy9tUL2+S3RIQCctS29gM7ELRqqVWKFhw1rPlaZCgSGiMa5FmiNa9DWUoqp4J+jkgEuM5kn4CiKZ1V5nSXSWlvSZIU0NSfY3E8BUSw1eIK64SG7xCTHGdqLKGhO4O6fEHZC1PyXs6mA/3sZzQsJ4xspGzSmkDcc/cWt7Oas7G0qydxayNUtZKMWOToEgEolRUL7hEwWEivqEyFPXitXfjsXXhtshxWTpwTDZjG3+MxXBfcIxUlxlVXUA/fAbNwAmUfUdQ9x1B2X2QIfmXKGRfMND+CQPtn9Df/hEDHR8z1P6xBElDHb9DIfuXXTDq/7hafZ+g7/mjEMuTf4K263N0PYfQ9x5F13scdddJhjuOM9B6jN7maiASgedD4FMJPUOy0wx3nqmSUn4Opfwcavl51PLzaLsuoO26hK77coUECBrtv8lo/03GB+5gHLqHWVWHXfsEu/YxVvUjzKpaSQ7dUwLGDhLufjIBJUtZC8+KLl6tBXm1FmRnxc9GycnqrJmFqVGKcR2zfgVpVzdRSzshYwuB0Sd4tQ9wK25h77uIqf04I0+/xvDkAKMNB5loPFSlsccH0T/4AvXdT9De/5zx+kOSU1TpEHkHrxIYFqLXIeV1gsrruIcuYJIfL0PRQcbajmDpPo1z4Cp+9V1Chjqi409ImpqYsrYyY+9gxt5BxtbOlLW1vIuuHq/mLtaBK5j7LmHpv4xzuAaf9h4hQ60QvZ5sYsrezqyzk5xbxqyrg5xbRtEjp+iRM+fuZM4pI2dpID1yT5hhUtVURefypsf7gGje8ph5y+NdMLLWsWh5RG70FtHB81K0PTJwlpSmhoxBKD+ZHbtHwfhAmidacTYJQLSScfBe7QOCXweAlqYnWZgysjQ9ydL05N8MRH+rfi4S97cC0W684UPlBH9fIJKgZWaS1ZlJ1jPV+rUjbx8Cn5/Th0oI/ncDor2LUSuPfwkQiTD0Yj4oaLG6Ge7NWoJvNqf4/sUsf94p8OPrIj++LfHj2xJ/fTfPv327wr9+s8SPbxb44VWJ718W+NNOjm+ez/DN8xm+254VqjzXU+ysJni5EpN2A20U/VI0b++ukmJ4hKxXJTXE+fRNuLX1uBS1OPrvYO4WIEgoRbjAZPs5rO3ny1XZZ3F3nsfdeR5PhwBCzraTwpLT1mO4W47gaj6Mq/kwzqaDOJsOlEHoc8nh2Y28HcDdLjg91TqEp+MQ7vaDuNsPSseivJ0H8XQerAIgX9cx/D3HJQmPndg3JyTOCr0PiHw9p/H3nsHfe4ZA31mC/ReqFOg7X/1YuTZbVFR5k5T2HtMjD5kyPCCivE1gUGiPq3SGIsrbRJQCDH0IiBL6R/sKE0QlxhukparVambK1CppxiIjZ5eTdcjJWGVMWdqFCu0yAH0IiKbtnUzbO6X9QmJELu8dkDTr6q2q2a6UCEKiWyTG5yphSNw1JMLQcsLAQlzPQlwAo0JYJc0M7Y3SFSNqihG1dB5RlQ6RELPTSXuFKncKiUAkRt/EKFw+rKMYG2Vl2iwVnqzPWKucocr4XKXzJO4hEsFn70zOh1yiD2mvM1SpXwJIItTMRcek2aa9RQ+VMCTG68SInfDzoxTCQi23GJ8T3aJi3MTSlI31nJud5Thv19O8XE2zWYyxMRdnpxjnzXyEt0U7W9MKnsVlbJZLEaSZokQ3r6NyXkUEh0hcorrlb2LNXseKWWic27A/Zsv1lC1PA5u+RraCzZI2fI1s+BrLULQ7G/Q+IBJdoUpnqBKIFi2PJCDKjd5idqSGGcN1CYgqlVZfIaW6TGr4EsmhiySHLpMYvERi8ArRgcvEh6+R0NSQLNcNT5sbyDraKfj6mY+qWUnqWc8Y2cqZ2Z4TGkU3CvZdMMpZWZixUspYyE+ZmEmMMRU1kI7oSUe1pCIa4gEVEe8wIfcQAWc/XkcfHnsvblsXbqsMl6UNh7EB2/hjzKMPMBnuMKG7hUF5DZ3ikqCh82j6z6DuOcWw/AgDHQfoa/uC/tYvGGj/goH2zwRQ6viYgY6PGOr8PUOdv2e46/coez6SpO7+CJX8D6jkf2C482NUnQIQGQaOo+8/gbbnFCr5KYbajtPfeoy+lqP0tRylv/UYA+3HGew4sR96ZOcYlp1D2XkBZecFVF0XUXVdRN19qUqanstoei6j77mCvucKI/3XGR2oYXzwFhNDtxkfvsP48B0mhu9j1jzCrHmERVuHVfcE50gLnvF2wQEabxFmhUwdBC2dxBy9FGJ6topOXq8E2F728XzRzfqcneWciVLKQDasZDowxHRggClvNwl7O6GJJ7i097EM1zDZfxWT/BxjrccEEKr/HH3dZxjqP2f0yReMP/kKU8PXkiYeH8Dw4DPUdz9Gffdj9A8/Y+zJ14w3HRLKEnrPCzXcQ5eIGu4Q1wuKGu4QUNfgHLqEUX4SXdNh9C1HMMpPY+u7jFtxC5/2AX79YyLjDcRNwsxoytJG0twqNIyWI9XxiXo82rtYh64z2X8V+/BNfPoHhEYfEx6rL7csyphxdTLrlpPzdJH3dDHn7d6Vu5OSs11onxu9J1Rwl6FoeuQuOWMtJfNjSuZHEgi9D4iWrHXMWx+RHbuFv1dYhh7oO0tEeZmk9iZThjtMj9wlOy7UcZesT6To3D8UiEQYmk9NsDBlFMDob5zx+Q2I/mNAVAlF/5HWt9+A6FcAoj3zTpWSZoNEV6YciRPjcG+fCUtQxZkg0Q36128W9qgShooSAL1+lubNxjTfvsjydjPD9nJcgqDNgo+1WRerWbugjIXF1ATz0VFS9gGi5m7CEx34RxqFhjhtHV5tHR7VA+x9N7F112DuvMRk+zlJ1o6z2GVnBCdIdhqX7DRO2Qmc7cdxtB4TGuJaDksg5Go+KEThGg/gbhJgqBKI9oKQ6PTsBSIJgGSH8coO4+kQZ4UO4uk8/DNAdOIXAZE4G+TpOlUBQucI9l8gNHCR0MBFwoOXpfuS+nf3B4UGrxMeqiGhvk1ad78KiIQFqzfeC0YiEFXG5OK6ByQMD0kadueEpiaapPa41FjDBx2i5EQzaWML05NtZMzt5Oxy8o4uZp1dVVD0U0A0ZZORccjL2nWF8t4ByRnKefqYdfVKztDPAZFYtDAXVFIKCyAjujqLUZ3kFC3E9ZJDVAjvNssVy0tXFxOj5YWrQqzuQ0C0O3MkwJDYVieC0a6jswtEohZTE1Lz5kJifN9rKl2ivctcKyNnohNTWZAgRtQqgaQyVrd3N9GHAOhDEbq9UTrxz7KU2v3dtLf2uxKGpj0qpj0qCYxmfHpBAQMZv56MXy9VcS9N2VibdbFZ8ElAtL2cZH0uwsZcnOelJK8X47xbDrAzN86z9AAb0Q62wi08j7TxMtrB66hcAiIBitrZCbWxE2pjy9PAmvURa9ZHbFgFl2jT9ZQNz+5+oc1A0z8YiC6XdZW0+hJp5UWSivMkBy+QHLxAov88if6LRPvPEx+4WG7GEuaO4vo7xEcfkDY9EeYvPF0shBWsJDRsZMbZypnYLFjZyJvZmBN+Fy3PWlmcMVPKTFJIj5ONjzAd0TIdEYAoGdJKUBT2KAg6FQSc/fgcfWXHqBO3tR2XpQXHZCM2UwNW41MmR+sY1z/EqLvPmOY2BmUNBsV1NP0XUHWfRtl1ioH2owzLjqLoOIRC9hUK2RcMdXxaBqMyHMn+UK32j8qu0ico2j9HKf8aff+JcsGDAETDHScZaBegqL/12D4HaB8AyS+j7rqCuusKmp6raHquou29JknXdx1D/w10fdcZ7b/JSN8NjIo7GBV3mFQ+xKyqxaKtkwDIPtokyTHWisfYgd/SRcTZT9o3xGxEQzExwtK0kR+2k3y7n8uuMgAAIABJREFUEeHlko+topPlWTMLmXHySR0zoSHSnh4Szi4Srk6SjnZi5ib8o7U4lLcw9V9irPMM+pYjaJ4cQPXoM7S1n6B/+AkjdaI+Y/Tx54w/+Qrj0wNlIPoCw4NPUN/7CPXdj1Hd+xh17WcYGg5hlZ/F3ncRx+BlnENXiI8/rFLEcA+/5ibOoWsYO88y0naC0fZTmLsvYx+6iVN5H6+2loChnsh4AzFjMzFjM9GJJsJjTwmP1RM1NhCfbCI8Vi+UPgzfxqm6i09fKwFRbLKFlF3GjKuLWXc3OU8PuQogKvp6KXq6Kbk6mXO1C8tbRx4Q0dwmqr5BXHubmbF7FCbr3gNEwsJVEYpEzVsek1Rfwz9wDv/AOUJDl4kqr5HS3ZKAaHbiIYXJOmFHkb2B/+PvDQyV+q8En1/6z/dLX78XQCoHXX8KgH4pEP1SQPqPRtqqlqLOWH6+NEL8krxHa7OOsmw/qX1A8wEA+qW11f/Z2uu/tQ77Z+uy51xVEtvf9hYhbOS9ktZzuxG57YUQLxcjvFyM8Ho5xttnSWEeaCfLn1/m+P5lQdIPr+b4y+sif3ld5K9vSpJ+fF3kzzsFftgW4nHfvsjy7tm0tCdoZzm6uyR1PsiLecERWp+xs5AwkgtqmfYOk3b2E7N0ETXKCIw24dXUlyNxt7H31WDpuYK1+zIW2QWs8otYZBeE+2UIssvO4Og8jbPjFM6OU7g6TggwJDuGo00oQBBKEXZngdyth3A1H8TTLACRBELlyNs+IKoAnr0A5OnYU5YgP4y76wjuriNCzK1C/u6TVQrITxGQn8LXJah6PuiEVJ/tlp+SYnAiCIUHReARChLCimtCVfZAxeNDNRLkRJQ3iWvvktTfJ6m/T1x7V3CIFDcJKm9Jt5XV2hGNEI1L6B+RNNQJrpCultToY9Jj9UyPPyUz0cCUsYH0xFMS4/XExx6X9aTsEjVLs0PijNCUpZ2sQ07W3i3IIWfG1rkbjTC3kDa3MGVpJ2OVMWPrlF6TdciZdXaRc3Uz6+ghaxduc65e5jwDkvLuvrJLJLhHlap0kkSQmvMPMRdUUAwNU4woyxKcHtEV2o3KaauBqPyapdQIiwmD9JqqeaEK7S1qEPW+0oXKCN1CbIKF2AQrqUkW40bmo+OUImO7M0flPUbzMQML8ZEynOnL59aSC2opRPSU4mMspY0SWK1mLFWzSJWzSlW7jj5QnLC3UruyGW7vAlaxtruyIKEykreQMEqwVRmTq5w5et+xeFsIjzCfMgnfAWYcLGedrOXdLGfdLGU8rOX8PCtGeTGf4OVySth3thji5ZyZtYSc9WgTzwJCa9zLsIw34U7ehDt5HZLxMtjBTqhDgKJAC5vOeik2t2EXZomeuZ9KS1c3fM1s+Jo/XKddMStUrScsO+pZsj9mwSZcgZ63PmLBLOwhmjPeIT92i/zIDXKGGrK6a2Q0V5jSXmJKe4m0+hIp1UVSwxdIDJ0jPniWaP9pEgNnifedJdp/lkjfGSIDZ4kqLhFTXyWmqSGivUlYd5OQ/i7R8UckyyUMJX8PC+FBlhJKVtMa1jIjbMwaeV6087xoZ3POwXreWv5CPkk+MUo2PkImamA6omc6oicd1BL3KYm4hgjYBSDyOXrwObrwOOS47R247Z04bTLs5jZsxhasE41YJp4wYajFpK/FYniIWf+AMcVNRoeuo+u/iLbvHOquk6i7j6PqOoZSLgDSUMeX9Ld/QV/bZ4JaPqW/9TNJA21foeo6hqH/LLqBs8J5es6glAsRNynyVuECqbsv7QefnhoM/bcw9N9iZOA2IwO3GR28w+jgHcaG7jIxfJ9JtQA94q1NX49zpAnnSBOusWbB8bF2E3H2E/UMErD34Ld1E3EPkIkaWJixspa382LBzcslH6+W/bxYcLOZt7OeLcfhknpyUTWZ4CAJj5yYo5WotZno5FNCo4/w6e/iUd/COnCFCdkp9C1H6Lv3ET23/oXeG/+Lodv/gvre7zA8/BjDg0/Q3/8junsfo7//R8YefcZY/ReMPv6ckbrPMNR+iu7Rp2jrPkfz+Ct0jYcYbzuFT3ULj/oWTtVtbIoazEM3cGruETY2kLa2krG1kzQ1ER1/QlD/CLfyLq7hO7iG7+AYvidd6BJBZtY3IDWE5v39FMMDLCWUrKTULMZUzAUHKQQGKAQGmAsOUgwPUQwPMR8dZj46zGJMxWJMw3JCx0pCw3pCzXpCzbOkhtWYkvlAP3PebrK2NhITdcQMD4np7hLRCPu9ZsbukTPWkjc9ojBZJ8CM+Qkli7CjaK9yxlriupsEFJfxD16UChuShrtCFK/sEhUm65i3Pf3HA9GH4Og3IPrHANH+YovfgOgfBURbxd1ShMq9PeJM0LfP0ny3McX3Wxn+/DInVWT/+zeCE/TXd/P85XVRisF9ty3MA4n6ZjPDu2fTvF1PSxJ3Bm2WAlIr3each7VZB6sZCwuJcWZ9amKWHkLGDvxjrQRGm/CPNOLXP8GjrMU+eBtb73Ws3Zexdl/EKj+LTXamStaO09jaT+NoP4mj/bgkZ/vxMhAdw9l+FEfbIVytu/qlQLTXGfJ1HsHXeWQfEEkqO0Eu+a8NRCdxy0/h7zknxeBEGHofEIlQFFZcIzxUUzUPFFXdIa69S0J3j4TuHjGNEIkTdwqJ80KVMbmE/pEEPtPjT0mNPiahf7QPiKZNjUwZG0iWoSg58VRyhCqBSNwhJELNjK2LjHXXGRJhaMraypS1VYKhWWeXBEE5Vzd5d0/5fq8EQzlXL3l3H3l3nwRFolP0c0A05x+iGFAwFxS0F4h2ixS0+4AoF1AJ8biYTnKQStFybG5vicIeIBKh6H2PV84YiU5PKTJGKTLGUsIkwdFCbILFxPgvACJ11QzSUtooQVBltXflotd8WEcuqJUWw4oAUlmGUAlElcd79w/tnVcSdyGJrlRlRE48V+XM0F5n6X2RPPF951Mm5lMm8nEjudgEudgE+biRUsrKUsbDaiHIRinC9qIARa8Wkzyfc7OW7mct2sJqqIWtUBs7oQ4Jht4EBSAS1MbLYBvPvY08s9UJTpG9TqrhFpauNvwdgOj+TwJRWnOBlOo8CeUFEsoLJBXnJRiK9J2SbiN9pwj1CJ9HgZ5TguM8eJ7Q0GVCyquEtNcJaW8Q0d0lPlpL2vSEGVsTs6425rwyisFelmLDrE3p2coaeVGwsD1nZ7vkYLvkYnPOwWpWaKZdmLZImksZyUYMpP0aEn6VAEjeYULuAcLlEgafqxePo1tykFyWDmzGFhzGJkHjjThGnmLVP8Kie4BJfZvxweuM9F9mpP8yhv7z6HpPo+05hbLrBMquUwx3nmBYfoyhTtFVOoKy8wT63nNMKK4wNnyNkcEr6Povo+29hK7vaoUEh6cSeMaG7jI2dJdxxT3GFQ8wKR9hUj5mUlXPpKoes/oJZvUTLJqnOAzNuMfa8Bo7ytG3DkKWbiL2XmL2QRIuBSmfirRfQ8qnYiqkIxsfoZSZZHXOKczyLgaEoosyeK7OCnPaS+lxSgk9haiamcCgtD8oPNlIcLyOwOgDAvq7eJU1OAYvY+k6y2jLUdR1n9N/5/d0Xv0fyC//E91X/yeDN/4Z1e3fobsnAtGnaO59gvbBp4zWfcnYE2GuSJwtGm06wmjLcQwtJxntOIux+zKmvmvYFXfx6OvxjTUQMbeRtMvJ+oQo8kpcx2ZqhO0ZI9szRrbSYzxLGtiYGmFzepQX2XG2Zyd4VTDzqmDlVdHG65Kdl/N2dko2Xi7aeLfm5k/rXt6tuHizYOP1vJXX81beLNh4u2jn7aKdd0tO3sw7eF2yS+d4XbLzbt7GNyUL3y1YeV20sJMzsjU7zub0KIuRIfKeLmasLWTNzcxahWWulSrYmqq0u+OokaKtkTlrA3nTI5Lam4QVV8ouUQ1JzW2mDHckwCpM1lGyPtkPRPu+8P+KQPSPAJr/LOD83Os/9Lr/aiD6uajb3gibuOh0d+Gp4yf1wUjZB6NlPx1x+1vB5dcGor0gs1cfAp4PPb93L1DlHiGhHjsouUGvlqK8W0/yp81pftzJ8a+vCvz1ZZ6/vszvq8f+8W1JgqFvX2T55vkMb8vFCO+eTfPu2TRv1lK8WorzcjEmuU3PiwE28m4JgJanJinFx5gNaJhyDRCzdBGe6MCja8StrceprsWpfIhr+B6uobvY+2oEEJJfxCo/L1jw8tPYOk9hl+3K1nESR/tJ7G3HsLcextF2BEfbkX2LTsUFqO492m2I+7qqNMHXfghf+/4onAhEHzoWgUgEIVe3oA8BUaDnlPBFpOs0wa7T+LtPvxeIPF1nqmBI1K8NRCIAVUXiRmqrYEi8nzTUkR6rJz1WT2aigRljI9OmssxNkqZMzVKBgqQqGOokY5ULy1WlhastUsPQjL1Dem3e3VOlOU9fWQL4FL2DFL2DVQ6RCETvU6UzJLpDvwSIKo/3AlExopbKFHZft98deh8YVQKMGL2bjxmql7RWANFi3LgPiMSdQyIQieesbMLbC0R73SARgipBaMavlrR3hqcScvYuba2cN9o7l7SYNEmtdctTlioQEs9Zeb7K2afK0of3nXcxaaKYmCAXGSEbGmGmsoUuaqKUsrI442El7+dZMcxmMcKLhZhwISmrZyXexWpYxnqgg+2wnJdhOa9DMkHBNl6XYehlsI1tfzPPnPWsWGuFmSKHAEXC0tWn7wWiKija0ya3ZH9SjsrVs2Crk2CoZHlIyfKQ+cl7EhAVxm+THxNic9O6q6RUF4kPnyemOEdMcY7o4Fmig2eJDJwmMnCacP8p6Tbcfwp/z3Gp1EWI5x7HLT+Bt+8MAcVFAsorBJXXpT1k8dEHpMZrmTLXM2NrKMORnIXgACsJDc+mR9jKGnmet7I9V17/kLNXrZwQ49LL03ZKKTOFhIlsfIKpkIF0UEsyoCHqVwrxOlc/IWc/QUcvfls3PmunILMMj6kNt7EZt7EZ19hTbIY6zJqHmLX3mdTcY0IlOEiGgasY+q8LYFOGHW3vJTQ9F9H2XmFksIYJ5W0mlLcZU9xkZLAGQ/8NRgdvMTp4izHFbcYV9zCpHmJSPmJSVcekqg6Lth6Lth6r7glWXQMOQzMOfSvOkTacI224RttxjbbjHuvAb+wiZOklYusn7hgm6VaR8evJhkYoRE0U48IerZUZG6s5BxslL9vLAV6thdleDrBVdLOet0s12XMxLfmwilxISdY3xJS7h4S9nYi5haDxCb6RhzjUt7EprmHvv4Kt5wKmztNMtJ1gtOEg6trPGLz5O7qu/N/Izv1fdF/4J/qv/C+Grv8zwzd+h/L2R6jvf4LmwedoHx1A//ggo40nGG85hUl2HkvPFdyKW7iVd7EP3cQycBPr8H3c2npmPEMUQjqWkhOsz1jZKgiL218u+HhZ8vK64OJt0c13iwG+WwzwzbybdyUX70oOCWCq5eTlvJOdooOtOQubxUleLFp5teRkp2TjRcEiabtoZadkE8Bp3s520cqLgo3neeF2p2Apg5aZ10ULL/OTbOXMwnNFBy8KNl7kJtmeNbE1M8bm9CjrCTUr0WGWI0MshgdZDA+yEBxgMdDLvL+HOXcneWcHeXsrc/ZmoaLbVs+c6SFJ9TXBfVVcJamuYVp/U1rYWpyspWR+9GEgEr/0/3eAnv+OQCTp7wxEUovQB5y034Dovw8Q7b6uen/Q85KP7YUAL+aDUpX127UE79aTfL+V4cedHP/2eo5/ez3HX1/m+XEnJ+wOKsflxMicOA/0djMj6c1aipcrCV6uJNhejLE9H9ktZJj3sznnEf67ZyysThnJ+oZI2rsJjjXj1tbj1dbh1z/Bp6nDo6zFOXQXx8AN7L1XsfVcwdZ1EUvnOWzlKJyt4yS2juPYOo5XOUGO9pPCbFDrYWzNB7G3HsbeevgXA5Gv/Qi+9iP7QEjUXvD5WZVnhPYCUVVldrcwM/QfASKxNe79QHR1HxBFhq8TVlwjqqwhqrwpVWpHVXeIqe8S1+4qqrrzQSBKjT4iNfpIAp9KIBIfqwSizGSTIEuzJBGKRBiaMgmOjzgvNGPrZMoiI2VqrwKiKWsrWYeMWWenBD9Fbz9Fb78EQuLjJd8Q834F834FJd/QPigSI3N7XaL3xuX8QxQCZYWF2NxeV6gSiAQAEuJtoiuUDyrJBYYphFVSC92HnKFK90iEl8XEKIuJUZaSYwLMSM5QNRAtxCZYjBsrwGhMcpJEIKp8T2lhbFDLXHREcoWKsVEKEf0H3KBdEJoNaMiVZ5BEt0aEHrFcYe8eocooXGVZwvKUhWdZB5t5t1SpX4pPfHBxq3jO9zXgvW+/3mLSVIYhPbPhUXKRMal9bjYyQSFhZj7tYCHjZnnWJ4BRIcRG3suznJHl5DDLkT6WAnI2I128CHWyE9p1hiqBaCfQwnNvI2v2OlZtj1i2l+WsY9Vdz7q36cNA5G5m1dVYNSe0O5Ow6wqJMFScfEDRdJfC+G0JhnKjN5gxXGdKc4WU6qIEQpXgE+4/RbDvZJUCvScER7vjCI62QzjaDmFvFT5HHR1HcciP4+4+hbf3nFDXr7hGRHWNmO4mydE7pCbuMT1ZR8b8hFlrk1Bn7O2m4OunGBxkMaZhJTnCemaSjayNjayNrVk720UfL+cD7JT8wlqFYoCNvJfFjJ2FaRv5eNlBCmrLDpKChGeIqGugrD4izl5C9i6CNjlBmwy/tQP/ZBueiWa8xhY8E804Rxuw6h5LBQWT6lom1bVMqB4yoXrIuPI+40ohymbVPZZea1I9lIoNROCx6Z/iGmvGNdYslBqU3R6vsQO/qRO/qZOguYeguYeQpZeQpZewtY+wtY+IbZCEU0naq2EmYJBq4RfSFlYyDjbyfl6UwrxejvF6JVL+ve1loyA2wwkOUDGuoxBVUwiryAWHmA0MMu3pleqyw2P1+PS1UlTN2HuRcflZJtpPM9Z6AsPTIxgaDjHy9BD6uq9Q3P6Yvqv/TNe5/0H3+f9J/5V/ZrDm9wzc+D19N3/PwN1PGHr4FerHR9A1nmSk5Rxjskt4tbVExhuYcnSR9w9Kn4WLidFy66WXnVKQ5wU/W3kfWwUPm3m3MEM942AzY2UjbWYtPsFydIyV2CgriTFWkiMsxbUsxjTMR9XMR9XSBalCWGjtnAkoSPv7yAQHyYYVzAQGyfgHyPoEzQYGyQWHyAWFz2/hM1wtuffzMR1LcS3LMS0rcZ3wXjEDS+lx1rNm1rNmYU47axGaFmcnBZjKWXmRm+T5rImtrJGtzARbM2NsTI2wltQyHxhkzt1FwdFG0dYozRfNmR4SHbpCdOgK8eFrpDQ3mdLeYmbkLvnxh8wZK4DofVGp/wxQ/KP1c3++X6t+W1TlzofKD/6/BxBVVqruPf/uctf3lx98qNxgL/A8y1brPwpEPxcl+1Bk7j8bnfu1tK/8QIq4/TQg7V2S+myPNud9bJZ267LFmaB360l+eDHD91vZKv3wfJY/v8jx406Bv76c488vcvzwfJZvt2Z492yab57P8O0LIRL37ZZQjvBqPcXrZ2lePxNica9Wk2wvxng+HxbqsnPe8pVewQ3KBVRM2XuImloJjT7Bp6vDNXwP28AtbL3XsfRcw9Z9DWvX1bIbdB67GIvrOFl2fwTwsbcfkSS6QI7WY1JZgrgkdS8IuTqP45EdF5aedhzBKzuKV3ZUAiF/x1H8HUcJdBwm0HEY/x6JoBPoOlalvSAkPV6Wp1uQu+eYBERCO9xJ/L2ndiMq5e3Woe4zhLrPEOgR5Os5LcBQtyBf33l8fefx91/AX9EaJwGQ4gYRxQ0BfiqUUN8mob5NXHOfhO4BSf1D4pr7xDX3ianvElOLQHSPsPoeEc0DYtqH0ryQGImrjMVVSnSNZoyNVUA0bRagaMoqSHR8RNARI3CiMlY5UxYZGasgwRWSkXPLpOHXkr+Pkr9PGIQtQ9FeIFoIDktQJGrOMyDF6OY8A1XgJEp0looBxXuBaD6mYT6moRAeJh9SlCFJXZZWisktlgsXpPa5sKrKIZLgp6y9UTrRHVpMjLOSMrKUnGApKTg/lVpJGVlJGVlNT7I2ZWY1bSnPEo3uqe4W43i6qvY6saVuF4jG3wshlRKjaiKIiDE4sYyh0uGpdIYq67rF9siFhJHVjE36orSasUnPVc4hVc4dVbpElUC4EJtgY8bBxoyDrVknzzK7bpP4s2L99mx4tLyXaJJi3EwpYaGUsjKXtFFK2QU4ypad7Skj81E1C6E+1sI9bEa6eB7pEGaKgm28DDVLQCS6RJuup6zZ61iy1rJkrWXBVluGoqcSFG34mln3tEgSgKiZZXujNJQtqQxCxckHzJnuM2e6T8F4j6LxPoXxuxTG75Ifu0Nu9BYz+hsSEIkOUSUQVUJQqOcEwe7jBLqO4ZUJF4ecLQexNx/A2vgl1oYDTDZ8haXpS6zlC0w++Zny7KI4LH6RqOYqcV0NSYNQUzw9Uce06SnT5iYhcuSQkXN1U/ANMh9UsRTRsRzTs5Y2spkx8yJn5/mslec5JztzAiRt5t1sFTxsFYSLfatZK0vTk5SS48zFRynERshFtcxGNMyEVEz7h0n5h0j6Bkl6Bki4+4k7+4g5eonYuwnbugjbughaOglMyvCbOsrOUiuuiRZcE0Jjm2eiFY+prUo+swy/pYugtZuQrWeP+gjb+4k4Bok6h4i5FaT9GqYCWqZDOjJhPYXkBHMpIwvTFpayNtbyTp7NeaSl5uLFQxEWxGKhUmKEUmKEfFjFbHCYrG9AAB+7nKRVRsouI2lrJ2oqFw2MPMarvo9t8DoTXRdQPj2M4skhhuoPonpyGH3jcQxPj6F+dBDlwy/RPjqAru5r4bb2AM0n/09az/wTHRf/Hzqv/b/03fqEwftfoG48gaHjIpN9twiONZL3KSiEVRIkbJdcPC86ebngY2fey2bezfK0naUpm3CbslCKm3b3hIkLmH1a8l4teZ+arHuYGZeCKZewCynt7CXt7CXl6CHl6JGW0EYsMiIWGSGrjKClg6Clg5BVJilikUnLamN2OTG7nIRNTszaSczaSdQsk+7HrJ0kLJ2kbN0k7d3E7b3E7f0k3UOkfcNkArsXjeaieqmkZiU1zuqUkfXMJM9mzDyfFbQxbWQrO8lWZoIXUwZeT2t5lVLyItLLqrud2YlHRJU10lxvUnObtP4u2bFacsa6D88QVcLGrwES/7sD0a4js/8K2D/CIarcTF65mE8Eol+65+c3IPp1gEiMwG3OCxJzxTvL1ctSv32W5ocXM1IU7sedAn9+kZP0w/NZSeLxnzZnymUISV4/S0uRuG82M3y7JThEbzaEWSHRIXo+H2Z91stSysJ8dJx8UEvWN0zC2k1gtAm3SnB/nIM3sffVCADUfRlH9xUc3Vdwdl3BIb+Io+s8dvlpoRRBdkIAoTL4uFoP4Ww5KMneerAqGudoO4K77SjutqN4ZMer5JafwCM7jld2tAqIJBCSHSMgO0ZIdoSQ7AiBTkG/JhC5e47tglDvKQJ9p3c3WpeBKNxzVgKiYO9ZAn2CfP1n8fWdJzh4kdDQZcKKK5IDFBnes2hRfZuk5i5Jzd39x2UYShtqq6BIkq5WgiCxOCE1+lgCHlGVMDRjbKy6vxeIxE3hgsqzQLZ2MrZ2CYSyDnnZJRLmiMTjWWcnOZecvKeToq9bgqH5QH/5/oDkFhW9/T/pEIkgtBAcZi2m41nSwFpMx2pUy0pEw3JYzWJIyUJwWACqsoqhYUphpRSbK4SHpauQ+ZCiAojUEgxVApHoHomlCpWlCSIQiSBUGW2rBCIResTb9WkLz2aEL5DbBTc7RQ87RQ/Pc25W0xZKkRGprU5oqlOXJbTWCYUMQjRuITFeUZ6wP6pWOaMjOjPivE/l74hnWQcbs06eZR1VLXWVvz8q54NEWFrN2KSfERvlKmeNfgqIiuERiuERySFbSphYSU2yNmUV/j2U/3mkc0TGmIsZpWWtxbhZAqJi3Ew+ZiEfs1BI2phL2VnPB1nPuVlNTwpXkyN9rEU62Qi3sRVuYSfcvA+IKl2iRctDFi0Pmbc+FKDIUS9BkQBGrfuAaMnWwLxFqPeVVAFDBeO9XZVBSISh2ZGbZHQ1UolCQnmB+PB5IgOn9zlCgV4BhoLdx6V5SG+b0LjpbDqAo/ErzE8+r5K18UucLYfxtAvtl74u4eJOsP8MocFyIYPqOkmDMISeMNwnNV5HxtwggJGtg5xdLrRJunuYDwyyHFazEtEIfydT42xOTbI1Y+FFzi6o4GCn6GK7JMStdua9ZbmFxypUTIx8UHPxUebio+QiI+QiI8yGdWTCWqZDGqZDGqaCajIBQVPB/UoHVJKmQxoyYS2z0RFysTEKyQlKaRNLWRvLs3ZWcw5Wcw7W8k7WC+7yYnO3pM15MdLulKJvC0mDpEJUTS44JH3OpF1yUnYZKUub1KgWGn1MyFBHQFeLR3UPp+Imtr6rmGTn0TceR1F7gN47n9J751MG7n2O8uEBtPWH0T05iqbukCRt/WF0DcfQ1B9m6OFXDN7/iuG6w6gajjPeeRHr4C2C409Ju7oFpyRvZrvkYqvg4HlRqF9fnd1tcZ6Lj5IJaEl5lCTdKlIeNSmngrh9kIi5l6Cpm4Cxk4Dx/2PvPb/bOrA82/dvTPekrq6uHOxyRceyZbtku2wr5xwoiaKYc845gjkCDCCYEEiARI7MOSlRVs6BorJdNT3r7ffh4l6ClGSXp6e7at7Uh70AXECktJaNe/c95/xOJj3yTPSKLPSKLHrkwuvuhlS6G1LRNiShbUhCU5eIul6gqy5BePRW/9SKZLRNqeia09A1p0kVQRGtInkZn58nIh7TNiShrU9BK09FKxcqfbqmLHpactArc+lrK6CvrQBjeyHmzmLsahkOTdlypVwvzH2Om+uZdTZztr+Vhf4WvuhXcNHTwHlnLWes5Uzr8xlqS8Uhj8UL4YKmAAAgAElEQVRaH4W5NgxbbTiOhigcDS8Qom+bAPd/U4VowqGUTioi334R6+rwg9a/iNUJcasrQqJgrG5VWy0k31p4vmmR6N+YEImis5qvm/kR532W5346nxOk5dkgjdQCd2ZUx5nxHs6M93BuupfzM31cmrdx+aSda6edXD/rkmaDltvhVgrRtdNuietnPFw73c/lebcQiDBtZmHSxLkpM+cnzVyctkqVozNjfcwNdUv93yOWZgb7FJiVJRgb89A3ZKKpTqRNFoEyP5DmnGO0ZAnJcM3p+1Gm7ac1Yx+tGfuEXUGZB+nI2k9H1h46MnfSlbHT2+K21ScAYQMdyesl2pM3Si1vXd7Kj4R3oakYW92VI8RZazK3CZWhzG0r0GXtoDtzmZ7s5QsFTeYWNFmbUGdvQpOzZQXdOVvpztkqyZEuawe6rB1ShLY0L5S3E3W+V4K8Fw8rKNyPPn8f+vx9dOftFR4L9glx2T4C1Fvq7xWfAEzlAVK7m5gUZ60JkzBXh2KpDJFkaLUQWWsisNVGrsC3CmRviMMmT8TemISjKRl7YxL2xiRs8kRsCiFJTpoVWsVqGRIFSLggyqC/LZP+tmUR+iYhGlRnSUI0oitgtLuQ0e5CxnXFjOuKGe0WEGVopFvGqL6UMUM5470VTPSVM9FXLonQKVsDJ631nLTWM2+pZd5Sy4ypmmlDJVP6CqZ6KyUm+iqFVCJzNWPmqhUVogG9jOHecsb6KrwtF1VeoalmyFCORyfsJho2VTNqrmHY5L3TaKwRWjbEnUbGOsb7aqXH8b5aoXXEp/ojStBJt4rT/R2CCA1qODuo4cyAmtP9XZx0tzNjb2XcLJd2DYkVIjHWe9ggiNaUdXn1wYStyStFK+dwVkdr++4iElvU5vs7pXY38Wad2A7nO8ezOj5b3DckntN89xg9J2TeNj6PNxlPnGsShUisFPm2Ew7pq1eEOgwb5QybmhixNEsMm5okhozN9Bub8PQ24uprxmNsZba/jzPDFk72a5i2NzJmKGbSkM10bypzhkRO65M4q0+SoreFxLl0TutSmOmIY1wZsUKIRlujVkqRT4VopiuZqY4EYeN9SzRDTRHSbMFQU5gkQf3yYAkxbluUIWf18RVCJEpRb9HebyVEbQmfoYr/lNa4P9IS+wnNMR9Lj61xn6FM+BxV0ud0pG6gI2OTd5WAt/03fy/6ooP0lh6lt1RI1TJWhwjzRopYbIpYrPIY7I1xeFqTGWhLF1rsOjMZVucx0V3CtLGCaWMFk8Yqpq21wh34fiVnBts5M9jO2aEOzg51sDAizJR8MdrBwlgH58Y7BcY0nB3p5NRIByeH2n3Opb5JqytXUIjXJGJwk+91l9i1JM0++QYVrWpPFxE6OZbP+dOeFqbcjUy6FEy6Ghh31DJsqsSjL8Khy8fZnYdLm4NdnYWlPR1jSxK9TQn0NiXQUxdNd3UkuooQNGVBtBf5oyo4SnPOYRqzDlCXuofqhK2UR62nIPAjso68R+r+N0nb9yY5fu9RFLCWsuDPqIrYSFXkFqpitlMdv5PalD00ZB6kpdCfttIguirC6aqOorshDn1TEkO9JQybKpnrb+TsqIqzI+3M9Tcz5VQw6ZAzaq6hX1+GU1eCQyPD1J6PoSULnSIdnSIdrTwVnSIdTUMK6vpkuuqS6KhNpL06gbaqONqrEyTaquJoq4rzLp2NpbUihtaKGJTl0cvPfVoWOxuS6VSkSBU8dVM6HfJkKaJcTO2TWPV7Vv/+9uoEOmoT6ahNpKsuaQWahhQ0DYIwdTdloG/OxNCShb41G4MqB4MqB1N7Pg6NjAFDJaPmOsYstUxa65i113PSIWfOVsustZoZUyVj+iKGNHlC10NXDgMdWXhUGSuFaNTaxIilkWGzQkqFGbU2fa0U/d8iRNLP8vZer7779u8lRGKL3qx7pRT9XYj+GkK0cibo3IReEqGLc2ZJhG4seKQwhLtfDHLn3AB3zg1w6+zKqtC1026pFe7SvGOFEH0xa5XmgsSQhC8m+vhioo/TI91MOtoY7FPg7K7C1lmKqa0YfVMuutpU1OUJtJVE0VIQjDzrKIqMwzRmHKQxdS9NKbtp8aJK2UVb2m7a04V9QV3pu70itIOutG1CtSdtsyRDq4WoI3n9txYiddbLhchXinpyBTSZQjiCOvvrhGi7RE/OLnpydj0nRNq8XWgKBBnSF++nT3aQ3pIDyzLkDUUwFBykO28/unzv8RI/DLIj3hkgf0zlAZgrArFUBWGpCpJEyFYbjq02HHt9hIS1JgxrVSjmCgFLpSBDovzY66Kw10fglEfjUsTgaYzH1ZiIqzERd1MK7qYUXM1puJrTcLekeaUoQZIh8eLGpojF3hgnSJBPmILYKudoTcbRmoyrNZX+9nQG2zMYbM9goCOD/vZ03B3puNrScLWlSS1yrrYMKUjB3ZEuVIi6shhW5zCizWW6p5DpnmJm9DKmewqZMRQyachnoiePkW6Boe48zg3KOTcoZ2GggXOeOr5w13HOVc2Cq4KzznIWXBUsOKs4Za3ktLmceaPAGUs1p6witZyy1zFvr+OUR84pdyOz9nomzdWMG8sZ6ZUxbCgRIl57ZAz1lDHUU4ZHJ8OlkTHQU8GUrYFZZyOzzmambc1M2xuZsjUwZaljyiL0zU8Y61YI0ZTFKy0+QuQrQ2cGOjnl6WTWoWLK2sKkpYlxU6OAWS6FKgjtdXVS0IJYdZp1Kpnvb2fOo5KkyPdmm3iueRHiuWfW1caZIQ2nBtVM2pUrZojEqs6LEubEGG6Rb9xP5DPX1K+vkl4LsidI0eodTm5N+Yro7WGjnFFrCxN2FdPuDsZtrYxYmhm1tkgVo35jEy59A25DI259MzMeI+dGnSyMmpjzqBg3ljPWl8tkb7pXipI51SNwpjt1BXNdiUy0RjPaHMpwi8CIMpLR1ijGVdFMtscy3Zn0jUI01BTBYGMo/fJg3A1BEv3yYNy1ARKiDNkqjn6tEOnydki7z8R2uZcJkShBzTEf0xS9lqbotV4p+qMkTK2Jny3LUcomujK3eluB93i/xw5ikB2hryIAU1UQpiphMaepJhh7fRhOeSQORSQORTQOeSzu5gThO6IzE3d7JoPqHCb6ypm1VjNrrWXGXMe0tYFpay2z9npm7bXMO+uZd8qZdQmIg/OnhoSku4XRLs6OdHJ2RM2ZIQ1nh7U+lSa1MOTvbfc6O6zl7LCWM0Ma6b9tgc7nz+v97cs3BHyukcQbDOINEDH0wKMvwdldgLO7AIcuB5c2B6cmE6cmE7smDXtHCpb2eIzN0RjkkejrwtHXhaOrDEJTdgJ1yXG6Co/SlnOIlsx9NKbupi5xG5UxQgtcwYm1ZB36PUk7f0PcltdI2v5rsg68jSzgIyqC11ERupHKiK1Uxe2iNnkfqpJgOqsiMDQnY+3IYtxSzYS9gVl3E/MDSqY9TYw7Ghi21DBoqsJtKMOuK8bWVYClIw9jW47UxqZrTKWrLoGO2niJ9po4OmrjaauOWYGqMprWiihJflYLkLI8muayKJrLomiSRQrPK6JpqYxZIUTqpnSplVHdlImqLpmWqniB6lhvyMVKxN/TWhGz4verKmOXZUn6e3qPe1+L0qSuT0Zdnywtxu2Sp6BWpNKjzJIEydiej7mrELtWkKR+7xzppLWGaXs9U5YaiUljFRN9lV8vRKIM/S0L0b9VmFZ/XhSQb5oTepEMfb3c+O7++ebY6+fDD5aPTTpbXvj+tLv1m0MQvkmAVi0uFb9sXs7XC8q3Xcj6v02EvqYFbnUS3KnhLk6PqDk9svIOk29/sUC3tDD1wrSJK3NCNUhcliouTL3lsx/ozrkhoSq04OHKqZWpcJd8UuIWps2cnTJxYd4hpMiJgQljBk72a5hztwttMKZGBrprsLYXYVLmYVLm0ducg7Y+hc7qBNpl0agKQ2nJO7GiKtSasQ9l6h5aknZIqJK30566k460XXSk7aIrbQddaTvoTN0uyVCnjwx1pqyjI9V3J9AmOtM20pEhLj/dTEe6MBi8WohehihCuqwdkhx1Z+9EnydcPGhztwtx2bkCmrytaPK2os3fhi5vm3SnVZwDMuTvwZC/h96i/cJOj6L99BbtR1+8F33xXnpK9qKX7aO37ACG0v3oi/fTW3IIo8wfoywAoyxACEco3E9P4X76ZIfpKzvmvdPqj7kygN5SYaDZXBOMrSYEW00ITnkknsZYXIoY7HVRmKvD6S0Lokd2AkNpMJaKCJy1MTgb4nHKY31kKJKBlliG2xIZa09luC2DIVUmA6ps+ltz8Cgz8SgzcSrTcLWm4mlLwaVKxt4Si1kRhUkegbUxGocyDmdrooRLlYyzLRlXewqu9iQGu1IZ6ExhpCOdKV02Z8wlnHeUcc5VzFlXEWddRZyyFzBtzGNEm8mgOgt3RzpOVSqu9hSG1BmMabKZUGczq8vjtL6Is70lfGEs5ZqrimvuEhasGZy2prPgyuOLwTIujVVxY6aBm7Nybs40cnumkRvjVdwYK+HqUBZXBtO43J/O1cE87oxXcX9Kzv1xBfdGFFz3VHLZVcZlVwUXnNWcc9Rw1l7LaUctpx31UurQtLmcCWMpo4YCRvT5DHUXMNJTzEi3jMHuUoZ6ypiy1Agi5ZELsxIuFbO2Rqaty0I0bapn2lTPZF8Dk30NTJkVzFqbmbO3MGtt9s4HLbfKzblamXUqmbI2SRHbvruHxkwNjJvlq+aLmpiytjBlbWHapmTWofLOaHQx41StOMe8rPNAPO/MOFXSjMepQTVz7vbn0uHEKG6xEvQiGXrZslZRfFYL0It3Ni2LUL+mXJhHUJdJuDXlUgCE2KJ3alDN5WkjJwe1jFpbcOvrMLWXYmyTYdfU4Oqux6NvZNrZI+DSMOfuZNxWx0hvMaO9OUzos5gxpHOyJ5WTuhRO6tI4o0vnjC6d09o0TmpSmeqMY0QZyVBzyAqEilEUk+2xK8IVJCHymRkSq0PuhiBc9Sdw1Z/AWRsgUH1cEiF75TGvDPlhKTssPZpkh+gt2ou+YJc0MySKkG/rrzpDSNlsT/qc9qTPBeGJ/Qhl9Fpaoj6kKfIDGiPepzHifZTRa1HFfYwy+mOpeiSiiF6LInotzbGf0pGySVojoMvdQ2+xH6ayY5jKjmGUHcVcGYC1OlDCXBMsfK/VhmOXR+FqScCtTPR+96R5K0nZDKvzGFbnMaLJZ0STL1WMxUrxmEEm0FchtDqaqqQq76S5Vvr/TqCBaauCaatCuAlhVjBlVjBpkjNpkjNhbPAi3KwY661hrLeGEUM1I4ZqhnsEBnXl9GtKcatluNXFuNXFuLoKcXXl41Ln4lLn4unKxdGe4V0ynYBFmYixORaDPJKe+lC6a4LRVQegLjtKZ+kRNKX+dBUfoSP/EI1pO6mN20RV1DrKwj+lLPxTyiM+W0HBibWk7n2D5J2/IXX362TueZuUbb8lc987lAWvozZmF61Zx9GVR2FtTmdAV8yEvZazoyrOjXeyMCZEpE84Ghnoq8alL8ehK5Vms/ra8lArUmmrSRDEpDZeamcTBWiF+FRFrqC1ImoFyvJImssiaCoNp1EWSpMskiZZpDe2XEAuExL95GWRKMpjaK6MQ1mdQEdDKtqWbHpa89G25NIpz0BZnURjRTyKsjjkZdEoymO8RKEoj6KxIprmv4jIl7K8NFcI31DWxKCsiUFVH09bfZI0j9YhT0bdlEm3MofejkJMagGzpgC7Xoant5xhUzVjllrGbXWM2+pWCpEoP6tF6O9C9PJ5nv8oIfLl70L07yNEZ8YEATozqmNhrIeFsR7OTej5YtIgpcKJe4LEEASxEnT7/CC3vhjg5rlBbpwdWOa0h2snXVydt3NxTpj5OTdl5tyUmQszVkmIzk2ZWZg2e+eCTJwZNwgXC6YmnNpK+lrzMDRl06vIQl+XgroiDnVFDF1VcbSXR6EsCUdZGCSIUPZxWrKO0Jx5iNaMA7Sm7aU1TagIqZJ2okrejip5O20pO+hI3kFnyk6vBAkIwQibVlSGXixEG2hP/3cQopzt0gCyrmAnmtztdOVtR5O7HW3+jhX4ylB33m66s3cKFxz5OzEU7qavZB9G2X6Msr0YZXvpK92LvmQ3faW7MZbto0+2H2PJYaylgdjKQrGVhWKRncAk86Ov+AB9xQcwlh7CVOGHtUaI6bRU+GOu9MdZH4S7PoQBeQTDyljG2hIYa0tgpDWOgaYo7PVhmGuCsdaG4KqPYKAphqHWBAZaYnE1RuGQh+FpimRIFcdYRzITXWmMdqYx0p7JcEc2A22ZuJqTcDQl4lYm0t+WRH9bAh5VLPbmMCzyEKyKMBzN0fS3JTDYkcJwZyrDnakMdqV6JSiJ/o5EBjsTGO6I46wxi4vWXG70F3FnuJCbw3ncGMrm2nAuVwZyOO/IYcGSw3xfFlPd6YyokxhRJzDVk8y8IZ1zxgwumjK4asnmpi2XO84CHo3IeDSaz62BNK71J3NtOJObE4Xcmi7l9kwZt6bKuTNZyeJUFYuTJdwdy+LmYBTX3cFcdwdzayCGe0MZPBwt5tFYOQ9Hyrg3UMCt/jxuuHK5bMvjvKWAs6ZCTpuKOWWWMW8uY95azrxZxrylmDlzAbOmfGZN+cyZC5gxlzBrKWPeUcXCQANn+2uYd9Rw0tHISbuSWYtCECAvvkI0bZQzZ29h3qFk3qFk1tr8QvFZnTj3TVIkiJFSYtahkr5npxytK9qxX3auGTM3SkJ0cqBLSgcT2+XEQATflLlho5wxc+NLheiFeAVodWVotQyJs1EeXRkeXZkkRO5ViMl4g731jFuapFS7KWc7Q8ZGnLoaad7Boa3Go5czZGxm2qkTcAnx0FPOJsbMVQwbihjT5zHdk8VsdwazulTmtamc1qatYEadyGR7LCPKcAabgumXBzLYFMxQcwjDLaHPSdGLhEisDvmKkKPmuECV/wtl6JuEaPUMpLhUerUQiTIkCpEifA3ysPckKVJGL0tRU/RaGiP/gCLiQ4mmqI9pif2U1rjPaE1cR2fqVjSZO+jO3o0udw+Ggv30FR+ir/gQxpLDGGVHBWGq8MdSFYS1NgRrbQiWunCs9RE4FNE4G2NwN8fhbk7A05KIpyWRflUK/ao0CbECPdiZLYWx+AayjOgKGNEVSS220tygtlRiWCNjWCNjSF0iIc4i9nfmC7vO2gtwt+XjbsvH2ZqLrSUDa3O6tDrA3JiMSZ6ESZGASSHsZOutjaS7MgxdZRA91aH0VAejrQigU3aM9sKDqPL305K1g+bM7TSkbKE65nNKw/5IcdBaigI+lJAFf7RKitZRFv45OYffJ2X3myTveoNcvz9QeOxTqiK30ZTqh12ewYhaxpxVzpxdwemBVub7Vcz0K5n2tDBqa8ClL8fUWYBBlUN3S6YQPiFPobMhmfbaRJRVsVLcuLI8UqK5LEKSGxHx2MsQRUhRHOIlDEVxGA0lK6mXCTTIIpGXRSMvi6axIlaSoY6GdEmG5KWx1JdEUV8SRYMsUqA0/IXIyyJXIIlYWfjXIqYUNlZG0lgZSUt1NC3V0Shr4mitTUBVl0hrbQItdQmoGlLobBIi4rWtWXS359DbVeCVoyLsWhkufSme3nL+n9Xi8NcWmP8ThMh3dmh1a9vLEVrbnhec1YtOX7Lw1NPyYlYtQJ3ub/9aVgvQ6vf+WkL0sla3b8upwU6BVe1v8yNdzI90vXCw8vSImnMT3Xwx2cP5qV7OTei5MN3HxRkjl2fNXJmzcOOMMA8khiPcXhjk9sKgtC9IFCGh7W15YerVeSdXZx1cnrVyYdrE+UkjX0z0LQcveF+LqXQnB7VMuVQMGhtwaCrobcqjqzqZFlkkLcXhKAvDUOYH05wbSEveCUGAcgNoyjnmrQgdoSXjEM3pyzNCqow9tKXtRpXqrQolbaU9aSsdKdvoSNnmI0NCIEJHypbnYrE70zZK+EqQuO9HDDEQX/seX31s9fur/6w2dyuGop30Fu8WqjpFu+kpEtrduvP2SoEHywjBCGJPvj5vO5bSPbiqDzEkP8qw4hjDimMMyY/irjmIsXQnvSXb6SvZhVG2F6vsCI6yYJxlETjLInCUBeMo98dWdghXlR8Dcn/GW0OY6YxipjOKMWUoY8pQZrtiOK1LYEGfxkVTFpet2VywZHLOmMJpQwLT2mhGVGGMqMIYV0cxpYtjpieeCV0sw51ReFpDcbdEMNgWx0hnIuPqFEbVCYx0xjPSGc9QeywDrbEMtcczqUtjrjeTOUMyU7o4xtVRDLVFMKAMZ0gVw3hnClPaDOZ6spnX5zJnEJjRZzJjEOYtTuljueVJ425/CkuDSSwNxXF/MJrFgWgW++NZ7E/ktiOJG5ZELptiWdBHcbI7nFOGSM6ZY7hki+a6I4KbtiBumk9wy3SCB/Yw/jQcz5fD8Sy5I7jtDuPOYDSLYyksTmRxZyyLOyPZ3BnOZ2msmMfjeTwaSua27TjX+nZxvW8Hd8wHuWcL4oErhkf9KTz0JHPXGcNtewTXreFcNodz0RTLBVMyX1iyOGct4JxNxjmbjLN2GQvOIi64C7jYn8+lwRwuDeZwcTCHi4N5XBqWcXWsmi8GKzhpL2XeUsusRcFkXx0TvfVMGBukO9GTJjlTZoUkQ0I8cQszjiambArGTHXSXJDvbJBvCIPYJreyXa5BSqmbtDRJFaIZe6t0nlm9DNV3Z5A4ByS2w4lzPzNOlRSiIMqSb4jBgL5WqshM2pVSK504i+QrRKIgLc8qLS+FFYSogn79SgkSREjmQxn9mlL6NaWSIEntc97ocN8Y8KG+Btz6GpzdVdg1FVjVZTh0lXgM9YyZm5m0tTPr7GLW2cWMo5NZV4cQDGSXM6wvZUxfxFRPHrPdWcxq05nXpHNSl+YlhXltsjdiO57JjmiGW0IZUAStkqLlSpG4nHVc9XyqnLshaLkq5CNFogitliFRiMRjYtLc6gqR7zLplUL0KaqETwQhin6fluj3aYpcgyJ8DQ0h71Ib9Db1we/QFPmBV4zEKtIfaAz/kMbwD1GEfYA89H3qg9+l6vhbVAe+S13IBygi1gqiFP8ZqqT10s2vrrRtaDJ3SN+vPYUHpZhioW34qNQybK0OxlodjK0mDFtNGM66CIHaKAF5rEBjHK6meFwtCUK1qSUZd0syntZUAWU6HmU6/a0Z9LdmSBVxjzITd0sG7pYMqW3Y1ZyGozEVuyIFuyIFmzwZmzwZa0MS1oYkzHXx9FXH0lsVQ29VFIbKSPQVYfSUh9BTEYSuPBB1yXHaC4+gzDlIS/ZeWnP205qzh6b0HTSkbKE2bgNV0Z9RGvYxhYEfkHPsHTIOv0nagTfIOPw2OX6/J/fIuxT4r6EkcC1l4Z9THrGO8oh1VEaupzx8E0XBn1MUvJ6S0E2Uhm1FlROEqyWfid5aTjqFuPM5l3CTfNyqYMhUj6e7Eru6mL7WHHSKdGl2pqM2EVVl7Avb2FbTWBJOY0m4JDUvQvzM6s/Ki0JXUF+8kroSgfqSCOpLImiQRdJcGYeqNnWFCDXIYqkviaGuOJK64kjp86JQfRMvE6eXiZSiIgJFRQTNVVE0V0X5iFGM9LylOhZlTZxQQWpIoFORhFaZTndrBt2tGejbsujrysOkzl8WouXKxPIF+urhtv8T+bcKkW8V6O9C9P8PIZod6pCE6MyYhoVxHRemDZIAXZwxcmXOwtWTVq6ftnPjjMNHhPq5cUaIzL4y55CS38Q5IN+WuCtzDq7M2LkyY+XyrFmQrMleaRbo3ISek0Nqpt1tTDiUQptqnxxnl4weeSbtZTGoK+JoK4miKT8Iec4x5Ol+KNL8UKQdQpF2SJgNyjhIc+YBAW9ggjJ9L6qMPagydtGevkuIzE7eKsnQSiHauoKvE6Ku9OVqUFfm5hVio83d/pzgfK0QrZoLEl9rczdjKBKFZbdQ2SnZI9xlzd+HPnf/KvZiyN+FPm87vYXbsVXsYVhxhLn2QBa6w7jQEyExqTyCu3oXFtlmTMWbMBVtx1F2CHd5MO7yUPorwnCVBeEqP4az/ADTqkBOa8K4bIznpj2Vm/ZULvfGcbk3jlu2dO57cnk4WMCzMRlfTsp4PFbA0lAmdwZSuOFK4GRPIGd7wzhnjuK8LYYvbDGcMUdysjecaV04I20hgjB1RjOtiWVaG820NpLxrmDGu0KZ0URzpjeFK45cbg0UctOTxRVHChctCZzRRzPdEc50eyRzXYmc0aVzyVTAZUshFy2FXLYVcMWRz3VnDjecGdxyJnHPFc2iPZhF23Hu2Q5z13yQu6bDLJoCuG8OYdEYyi19AFe7/bjc7celXn+umQK5aQvirjOAu9YD3DRs5rpuHTe167in38YTx2G+dB7nvuUYty3+3HUEc68/gnuD8dwbTOTeQCp3PRksujP414l8nnkSuNd3iCud67iu/oQ7us+517OLpb4jPLKG8tARyaI1hFvm49w0+XPNeJxrfUFcNUfwYDiH+8NC9eiaO5eLjgwuudK53p/G7eEM7oymc288k7sTmdwYTufqUBY3Rwu5NlzCOVchZ6ylnDJVMN1bzqShiqneaiF+2FTLtKmeGXMDs7ZG5h3NzLlamHM3MW2XM2kV9hGtkB5RgnxZJURixWg5pntZiKZtyzfafGd/XrTjZ3UynDhfJB7zXcgq/vkxcyOzrjapgiR+bnVgw4vkazn1TlgQ6+kpx6krxa0tlZbfijufxF1Pbm3pXyREYlqdvasMc6cMc6cMS1cpzu4qPIZahkxyJqytTDnamHG2M+Ns9z5XCUl6rlYmjHWMGcqZ0BUypclhRpPBjGZZhk52JzGvS2ROk8CMOp4ZdTwT7VEMt4TSLw9clqKmMEmKJtpiJBkSW+XEVLnVQmSv9sde7S+JkG81aDXGkoPPCZFvm5y0Yy3tBUIU8+FzQlQf/A7VJ96kJvAtFOFrUEavlVrrmiL/gCLsA2iFmHIAACAASURBVImGkDVUHX+LUr/fIjv8G0oO/ZoSv98hO/I6FQHvUBP0Hg0hH9AQ8gHy8D/QHP1HVPGfS6IkzneK6wn0+ftWVZWOYCw5gqX0mIDsuEBFoEBVkCBP3krTc7OWdVHY66Jw1MfgqI/BXreMrTYaW2001pooCXNVJKbKCEyVERgrwjFWhNNXHkZfeRiG0mC6iwPRFZ1AV3QcXdFxtEVHvBxGU3iItuw9NKftQJG8hbr4jVRHfUZF2CfIgv9Agf+7ZB96k/S9vyFpxy9I2PYKcVt/TsLOX5C873ekHXiD9ENvkuP3ewr811Ac9DFl4Z9TFrFBojxiKxXRO2nKOoauMg6nMp8Zk4IvRoS5qUm7MJoyaGzA1VONVSOjr60AfVM26vrU50IG2qriUJZHv1CAXiREvvKzWnK+DS8UouJwifqSCKFSVBrrFaFob1Uohrqi6P9lIaqXhQni9ReKkyBG4VKlSKS5Kuq5177SJMqRKEjqplS0yvRlIRIvzFcL0b9VOP7afFOYwnP/fp82t5dHaj/fJvfNQuSVrJcK0LcTopl+pZdVoQXfFIKwin9ry9z/akvc6rCDl8Zcf4MArU6b8Z3/mRtWS++dGtVyalS7IiZ7YdIgBSJcnDNzad6yIiHu+lkXN844JG6d9ayQocuzQvT1hRk7F2bsnJ+2reDKrIs7Zwe5fcbDxdlezo3pWBjScmZA7Y25bWaorw67WkZfax7a+jQ6S+NQFYbTkhdEc24grbknaM09QUuuPy1Zh2lOP0hz6gGaUvbSnLoPZfpeYT4ofbewNyht97IIZeyQ9v+0pW6S9lt0JG2mI2kznclb6Ezegjp1M+pUYTmqOmWrgHTMZ0Fq+gbUmRvRZG1Cly0EGojyo83dvmJYeLUcaXKEyk9P7jbhz2VtQp25Hk3OJnR5W9DmbkadvYGujHVYy3YzoTzORVMi813BjDT54ajci6V0D70Fu+nN2Utf7gH6cg/Rm7MfY/5+bCUHcJTtY0RxhJNdgVy1RrM0mMI9Txz3XLHcdcRx0xrNRX0QZ7qOMqHYjbt8E67SrfSX72ek+jhjNaGM1YQy0xjOKVUoF3Th3HXECdUKWxTXzWHcMoezaIvmkSuRp/3pPBvI4svBbP40nMWfR7L482gKX47E8mgogvvuYG7aj3PDFsB1L1dsx7lsCeCS+QQXjIGc7w3hfG8EF/oi+UIfJrzuC+SKJYzrjhjuuVNYdAsysehJ464jjqt9IVztCxGe90ZxTh3Cxe4YFh053LNnCzhzuO/OZ6k/j0cDuTwbyubpQDIP7SE8NB/hvmEvd7q3c1e7jXu63TzoOcLj3kAe6U9wu3MPVzs2cFO3mft9B7hv9uOhZT8Pzbu43vEBt7vWcLvjLW61vc3dzg942reVP9n9eGoJ4LEthAf2MJackTzwxPJwIIkHnlTu29NZtKTyzJnOn10JPO7151bbOq4r3+FO27ssdm7gvnY3D/sCeGKL5KEtgkVTILcNx7mh9eOG1o9FYzCP3NEsuaNY9ERx0xHGNUcQ150h3O4P595QNEsj8TwaT+HReAp3B+K51R/H4nA694azueZJ56ItndO9aczpMjhpKOJUnyBIp0wVnDSvDHCQBsXt9Uxaaxi3CJHe4+Z6AUutFPEtUPfcnqLnWujE0AUvYkiCKET9PXX099QxaJAzbGxk1NTEqKmJMXOz9DjlaGPC2spQr+K5+R/f9DjfwIUZp0racSRWmETJmrQrpRkmKdDBqmDcqmDU1MCAoRqnthxbVwnOLhkerTA3NNJbJ+xw6q5gQCtWh8oZ0FZIiDHjHomV0d2+8rd6gazv+goxgGjW1cYpTyenXO3MmBRM6cqZUhcw3ZXNtDqdOU0K87pETnYnMK+LZU4bw4wmlhl1PNNdcYy2RkhVogFFkLRTSBSjsZZIRpvDVwiR2C4ntsw5ao5jqzqGucIPW4U/1rKjWMuOYik9gknm50UQIWPJQfqKDywvZ83buUKGnltAnbyBrqT1dCZ+Slu8rxC9R1PkGuRhv6ch9B1qg96kJvANGkLe9WmfW0tz+Ic0hX4gVYcaQtZIFaKyo79bliIfyv1+S43/W9SdeIuGoHeQh7yLPOw9FOFraIz6gKboD2mJ/YiW+I9RJnwqBTgIN8i2SCE53dk7hZtTefvQ5+5dsbqgu2Af3UX7pcROg+wIBtnyAmuRnqJjEt2FR+guPIK2wA9N/mHUuYfozD5AR9Z+OrMP0JYp3vRbiTJ1F4rEzcgTNlEft46amE8pD/sAWcgaSgPfpzjgPQqOvU32odfJ2PdrUna/RtLOV0jZ8QoJW35O3KafELvhx0Sv/xHR639EzKafEbfjV8Tt/g3J+94g/eDb5B57n4LATyiP3Eh59BZkEZuQpx5EWxaOS5XDvF3BwkA7Z4a6mPG0M+ZQ4umrx6arxNheTHdzLtqGTLpqU2ivTqK1Io7m0phvXfFZzYvkpqEwhLoigdWi8xxF4RK+AlRXHE5NSTg1JZErKYqgpihCEqC6ougXC9FLqJUtU1MSTnVx2AsRfnf4igqVbyve6tY7cWZJUR4ltOJVRNNYES3NMYlVI7HFTpw9eqkQ/aXVob+28PxHCdHLhlz/LkR/m0I0PyIIkRTR6ZUgUYQuzpm5ctrGtTN2rp91cOW0TXjtTYm7seDh2mkn107ZuHrSKjBvl0To4rSVi9PWFSJ0btLKwoSNs+NWzo4LMdk351zcmLPzxXg3JwfamLU2M2FsYEhfjVtTjrm1gO6GVNoqYoU5oPxgWnICac4+jjJbaIFTZh6mNeMAyvS9KFP3COEIKbtRpu7yCtAuVBm76MjYTXu6IELtGdvoSN8iJLxlbqYjdQPtKd5kuJRNdKYIiUbC40bUqRu9J+UtEr5CpM3YiDZjWYZEIRJFSJe3Y0WcrMjy+9vozt9Ob+FO9Hnb6c7djCZrA5qcTWjzNqLL34ShaCuGwk0MNhzgTHcY12yxXLVGcq77BHNtx5hoOsJovT+D1f7Yi/28UnQAS/FBnOUHcFfvY0p1hHP6QG67olgaiuOuK4w79hDuWkK4aQzkRt8Jrun9udx9lC80Rziv9eeLriDOtoUw3xzEyZZgLqmjuGGIYNEWyQNXBEuuUG5bArhhPMKtviPcN5/goT2Mp65ovnQn8cyVyBNHDE8dETxxBPDI7sd9yx5uGbdyw7CVa/otXOvZxrWebVzp2cpV/Q6u9+7iRt8+bpsOccd8hHvW49y1HOW2yY8bvYe4YTzMXesJHriieOSKF3DGsGgN4VrPYa71HOaO6Th3TCe4YQjgrimch/ZYHjkSeGiP54EziUeuFB67U3niSePL/mSeuWN5YgvicZ8f93v2cE+zjfuabTzS7eOZPoA/9YbxtOcEtzt2cr39I+5qP+WhYStPerfxSL+eR7pPeNT1Pg/b32JJ9TsW297gbvt7PO3byv90+POVPYxnjlieOoW/70NPMo8G03nYn8F9eyaL5nS+dGXx/3rS+VdrGI+0O7ijfIfF9t+z1LmOJc1eHvYG88QWy0N7PIvGUG7rDnO9bQfX23ZwX3+Yx7YgHjmCWbIHctd2jNv2Y9x1BrDkCWHJE8YDTyRPhxN4OpzAokcQpyejiTweTWWxP5Gr1kgWDGGc7Y7lgjGTy7YirtjKuGQv46K9ggvOSs45qjjrqOS0s5ozrhpOOmuZs1czZRWGwscttRIrhUiQIt8Frs9XixokRvvkK2KxR00KhnoFxszNjFtaGDU1MWxslORo0qbyLl5uZ9jY+MLEuFGTQpoxEmVo1KSQqkeibIhVoilHqxTaIiXZSYti6+jXV0lC5NaUM6Svlv49A9oyBrRlDOsrGTFUM9Rd9UIhkgIavAK3er/S8y17cmFHk7mOMUu9JEZTjjbmPWpOe3Sctncw1ydnSiNjsiuXqc40prsSmNHEMqeLkpjRREtSNNEexVBzCAOKIC9CjLYkRgoBsTK0enZIFCJL5VHMFX5YSo9ImGR+whxOyWFJhAQZ2v+cEIktct9GiBojfy8JUUPoO9SHvEV98Ds0hLxLU+QHtER9SHP4hzSGvI88dBlRiCqOvU65368pO/wrQYYO/Iri/a9SvP9VSg/9koqjv6Lm2G+p9f8dtQGvS1SfeJ3aoDepDXqT+pC3aPAVpoj3aYr8A02Rf0AZ/TFtcZ/SmbBeOr+8MHU0cweabCHoQZ25A3XmLomujJ0SHek76EjfQXvadonaiE+oDP6QssD3KQt8n4qgD56jNGANRUffJt/vdfIO/47cQ78m+8BrZB94jcx9vyR9zy9I2fEz4rf8iLgN3yd+44+I3/gjkjb/lKTNPyd+408kKYrd8GOiN/+MmB2/IW7vG6QceIcMvzVkH/uQnIBPkEVsoiXXH1NDIkPqImbNNczbFZzyJuqO2hQ49JUYOorRtubRpUino06QoI7KBFTlcTTJomksiZTkRaSuIJi6gmBq84IkxGN/KeLPqi0IprYgWBKjlwrS18rQy4VIEqNvKUTLP3dZhqqKQr9RiCQxWiVEf4kgNVZE01wVQ3NVzHI7XV0ibfVJz7fM/e9uSftb5+uEaHXLnC+rRWf1gtOX8RfHXq8SnWUBWslzUdd/o0L0stY234jrFyG1wL2El+0hECtBYjz2+Zk+LswauTRv4cppG9fPOl7ItdNOicsn7Vyat3FxziohVoRWV4POTZlZmLBwZszE6dE+Tg/3sjBiYGGom1OeTiYtDQwZynF1FWNvzcfYlIVenk5XVQJtZZE0FQbTlC/MAzXnHEOZfYzmzENC+5skQTtRJi+jSt1BW9pOrwDtoCNTPIls8wYbbJZ2+HSmrac95XM6UtcJ8azeO3zCXb4NdKVvkE7S6ozNyzGwYjuHz+JTsQLkK0Ld+TuFIIQ8ISFODEUQEWeCzLLdGIt2YijYhj5/K4airZjKduBpOMio0p/p9hOc0gRywRjMxT5/Luj9uGg4wk1bENdMoVzsCeOUKpSx2kD6K/zxlB1nuOY44wp/ppoPcarrMJdNJ7jpDOKuO4g79hPcNftz13iMm90HuWXw46b+EDcMR7lp8ueeLYR71jBuGSO41hPGle4Q7vSFcdccyKLtOA+cJ1hy+HPbdICbhj3cNOzhbu9BlszHeGIP5akjjMeWYO7rj3BHt5fbui3c1H7GVfWHXGl/l4utb3NZ+TaXlb/nsvI9rrSu4ZJqDZdU73JJ9S6PzOt5ZN7IQ+MGHvRtZFG/gXs9G7lj2MYjux/PXKE8c0byzBnJE3soS8bDXNds47pmG3f0u7hn3Mcj+1GeuQN44gjgofU4S+bjLFlP8MAWzAN7BI/s0TxxRPHEHs5TczCPewO43+3Hfc1+QYYMR/mTKYo/m+J5qg/ldvturrd/xD3Nhzzs/oRHuo94ol7Lk873edb2e54q3+ZJyxs8VL7DnfYPeWTcyZ8doTy1x/HUnsEjZxYPXBnc92SyNJTN/YEc7jiyuWPOYNGUwlNbEl+ZI3jUvYf7nWtZ6lrLA90OHnQfY6kvliVzKnct6dw2RXO9bRtX5Gu5pPiYm21beGI8wmNrIE/s4TyyR/LAHsEDVwxP+hN47IlnyRnNY088jz2x3LOFsGgP5elgLE8GE1l0RHHVdIzzPYe5qA/ipi2JJU8BSwMylgZk3B8s595gBbf6K7jkKOaiQ8ZFVxUX3DUsOGs4aatmxiImZVVLe5HGzFXSQscxU5133ujrhUhaZOqVE+nmm7WVSZuKWVcHs64OJm3ClvlxSwsT1lZmXR2cGdIx71F7t8+vbKkbMzdKCXSrQxb6e2oYNsql46KUjFuamHK0rmjBWzk/JAiRU1vOQE8Vo33CfqYxUwODuvIXCtGgrpJBXaU0byUFM3yNEK1MvBMqSuPWBglRiGYcnZxyd3PapeW0TcWcoY4pbSGT6kxmupKZ7YphtiucOU04s13hzHZFSkI01RkjVYmESlGwFKE9oAhhUC4gytCLZofs1f5YKo9iKjvsUxHy+0Yh6i3aK6Rn5mwXEuXSNq64GaVO3eiVoc8lIWqN/cNLhag26E2pda4h5F0U4WtoCv0AefAaGkKWqQ9+l+oTb1Jx7LeSEJUe+iUlB19Dtv9VZPt/Tsm+n1F64FXKD71Gpd8vqfT7BZV+v6D88KuU+S1TevgVSg/9QqLs8GuUHf7Vip9Z7vdb6k68Q0PIGkHIwgTqwt+nLnQNdSEfSFSHrKE65AOJqqD3JSoD11AZuIaKE+9JZO15jfRdr5Ky7aekbv8Z6btefY7U7T8jcfOPiNv4L8Ru+C5xG/+ZxM3fI2nLD0na8kPiN32PmHX/TMSn/42oP/43Yj//FxI2fJ/kzT8lbevPSdn6KknbXiVuy6vEbPoZkZtfIWrnb4jZ+xZRO39HyqH3yA/9nPK4nfTVxuHpyOOktZ7TziZmLUIa3pBeuAmgb81G25hOW0MC7XXxQrx1WTQqWRQqWRTKkkiaisKQF4QgLwhZIUA1uSeoyT1BdU6AhHjsm/AVqNq8oJcK0XMUhlFXGEZN0UokOSmKWMFqIaopjBKQKkfPy9WLRStckqEXIf5+35Y931Y8UYReNou0WpDEqtFqMfq7EH2DEIlS9LL9QH8Xor+GEKklVguRFJE9puPshJ7Ls2ZhDmjBxY0FF9fO2Jel54x9BVdOOSQJ8hWhC7NmLsyaOT9t8WJbhZAcd3bCyKkRPScHu5kf0HCyX8OwoZ5+TSlmZRZ6eSr6uiR6quNQl0fSURKGqiiYVjEdLs+fllx/lNlHvO1x+2lO20NzshiVvQ1lynYJVeo22tK2L1eEMrd7ZchHiLI2SULkmxAnpsSJj13edjh15kZJfFb0t/sIkbgMtSd3Gz2529DnCUEGhoIdK54bCnbQWyiIUF/JHoyy3VjLhNY3QYq24K4/wFjrcRZ647juSOWaNZHrlkhuWAO5ZjrMqbbPOK/dzC3LYZZcody3x3DTGMNVfSznuqI43RbBmfZwzmvDOK87waXeo1w1HeGm/Rh3HMe4Zz3CXdNh7hkOclu7h9vaPdzS7hOkqNeP2xZ/Fu1CK9bTgUTuGEO4aw7kVt8R7lr8WLQf4771MHdMe7hl2MGNHkFEloyHeWQ5zlNLAA/0B7ndvpFbyj9yo3UN11re5HLTr7jY8HPO1/2MS3Wvcrn+l1yqe41Lda9xuf6XXG/8NTeUv+am6jVut/+ae+2/4X7nGyx1vsei+mMe6DfzZ8cR/ocjkK/sIXxlD+GZPZBFw06utH/O1c51LBp2smTay588x/ifg0F85QoQ2uHMftw3HWXR7M+SNYiH9jAeOcJ5Yg/nsTmch73BLOoCWNQe5WH3EZ71nuCZOYavrAk87gvjRudurnf+kbu6j3ig/Zgn3X/kifYTnnZ+wjPVWr5sXctXLX/gcesn3Gr/jCXjQa+wJfDYkcEDZw73XVnc92SzNJjLUn8e9+yZ3LWmcr7dn1u6AEEgu7ax2PVHHmrX80S/jweGE9ztjeKeOYWb1jRuGMK40vRHLle9zoXKt7giX8sT/QGeGI/xlT2Mr1yxPHPF88SdyJf9yTxxJ3LfHsN9exSL9lBu9wVwq+8Y9ywnuGsK5obBn8v6fVzU7eOa3p8lRyxPB7P4cjifp8OFfDUq49loGQ8GS7huy+WKLYdrrnyu95dw0VHMOZuMk9ZSZs0VTJsrvXuQKhk1VTJqrGbUWM2YqU7YceSN2hbb5cS0uUlL04o5ohW75lxtzLk7mfeoOTWg5cyQjpP9GuY9auY9ak72C98pZ4e7OdmvYdKmeq5LQfgZ7VKIwuo2ukm7kllXG2PmRqltTdxrtCJowSswvotYB3trGTfLmbY1ewMnWpkyKxjrrWFQV467qwx3l5A095cKka8Y9ffU4NZV4dBU4NAIM0eCCCm8LAvRnEvLaU8PC24NC/ZW5vsqmdLlrhCiWXXoC4VoXBUpJc6JUdovEiLxvb8NIXr/hUJUFfAGVQFvUBMoVIvkwWteKkSV/q9TceQ3lPv92keIfu7lp8j2/5TSA69SdlAQofLDr1J6cPm9kn0/oXjvjync8yOJ/N0/lsjd9SNi1v4nkj//7+Tu+olUeSo++BrFB1+j6MCrFO7/BUX7fkHh3lfJ3/cqeXteIW/PLyRyd78qkbPrFXJ2vUL2jp+TvePnZGz7Cambf0ji+n8hYd13JRLX/8sKYtf9M5Gf/FdC//CPhK79T0R8/I/ErP8n4jd9l8TNPyB2w3eJ+uyfiPj4vxD18X8l7rPvkLj++6Rs+Qnp214hfeevSNn1G+K3/4rIzb8gfMsviNz1O6L3vkOq/0dUJO5GVxPHgKaIs54mSYTGemvo15Ri6yikV5mLVp5KW20crdUxKKsjUVaEoyyNoKU4lJaCYFoKgmkqDKaxIIiG/EAa8gNXVINeJER/KavlqCZfQBSjlwrSf6AQrW6Re5kMvUiIJDH6NwiRKEW+VaNvFKJvlIoXzNe8aNbmZfzNiNBf2C4onnxEwfkmIVotGM8Lx0vCCFYvOB0U+KZFqN/Etw1F+EvDEmbdrSt4mRCtjr5+0ezP1yHuAzo90r3i+JlRHWdGdZyd6OXclJELs2Yuzlm5csrBjQUPN8/1c/2syys9Ti/2FQgi5PBWgYSI7IVpM+dmLHwxa+WCNzThwoxVkp+5oW7mhrScHuthdlDDsKkJp6Yao6oITV0q7WUxtMkiaC0MkuRHlR+AKvc4rTn+QjJcrr/39VFJhlp8WuQEIdpGS/JmWpI3o0rdJshQ+tZlEcrcTmfWDul5R+ZWIfQgexNdmRvpyNhAe/p62tM/pyNz3XN0ZW6UQg3EoANx5sdUvAdj0W5JhHrzBPryt2Ev3ctg7REG6w7jKN+DTbZrBebiHXhqDzHfFc6FviSu2TI435vInCaScdUJvjAmcMOdzsPRYh6PFfFkNIuHgwksOgK4ZdrJtZ61XNd/xJ2+rSya/YSLe2cMD1wxLDpiuGuPZtERw6IjiruOUG7bj3HLdojb9sPccxxhyXaEJeNB7mp2ca9jB7dUW7jRvp3r6j3c6DnIk/5wHvdH8sgTyQNXFEu2cO5ZgliyhLBoCmDRfJT75kPcM+7hjmEbt7q3cK9nB0u9h3hiPsaj3oPc7djAjcZ3uFz1KlfKf8i18u9xuez7XCj7HpcqfsiVyp9wteqnXK36KVcqf8K16p9xo+4Vbsp/zo2mn3Cn5ScstfyYx8pXeNT2Oo861/LEsIt/tR/nX+3H+cp6nKeWQJ6Yj3GnZyuX2//I1a6NPDAf4JkjgD97wvhzfyRfuSMF6bGFcd8cxD1LEA+d4Tx2R/LYFc1TVzRPbNE8MkezZAjhfs8J7vcc54HhBPf7QlkyR3DbcJzLnTu52rmOu7oNPOjdyjPTbr407uexbg9PunbzVec+/tyxjz+pD/PYeJwHjhAeOiJ55IjjgTOBB84klpxJ3HMmc8eays2+BK51R3BFe4zzrdu51LqRq8pPudbyB261fsy9jnU86N7Dff1hbvYc5ZYphOvmMC5rD3C94UMuy15jofgXXKx8i8t1H3K9ZT33ew7w2BrIM1c4z9yxfDkQzxN3PEu2cEFoe49ztfsQ13QCV7WHuaI+xGX1fi527OG6/ihLtnCeuON55kniT4Pp/I/RXP48nMcjTxZ3zClcN8Vw0x7BLXcUl2yxnLekcNaczWlLCSctlcyYqpcXu1oFZm2NzNlbOO1u55RLxZihgUlTIzP2VmYdKiFZzvt81qFaJUPtUpubuLxSXE4pzgKJgiSGDcy6OiRREpl1dTBuaWHQIGfQIJfmjkTZmnV1+LTiyVfMMPlGb4vzPsJy11ombE3M93dKf7eFIS0n3SomLQqpBdjdVcGARkjgE+LI672LW6ulfUW+SEtdu2vo11Xj0dbg1lR7q1n10roKYd1EK5OONqZdXcz397Aw3MfCkJ6zrk7mzQ1MdRcw1ZXCbGccs12RzHaESUI0rY5huiuOmY4YJtuiGGkKwVMnxGa7awPorw9ioCFYkKGGYAYagumvD8JTd0JYuurTLmerOoap7LAQx78qPEHEJDskyZChcO8y+Xvozt6JJnMbXelbpEp9R6qw9FqM3G5L/COqhE9oif2I5pi1NMd+iCLyPRTh764QotqA16k5/juq/H9Llf/r1Ae+LcwAeWkIeof6wLepO/EWNcffoOLY65T6/fblQrT/p1QcfEWqEFUcfIXyAz/3EaKfUrjnJ+Tv/BH5O39E3o4fkLfjB+Ru/z45275H2vrvEPfRP5C2/jvkbvshBbt+Sv5ugZwdPyJ7+w/J2foDcrb+gKxtPyBz6/fJ3PpDMjb/gLRN3yd14/dI2fBdUjZ8l+T1/0zSuu+QvP6fSdv0fekzvu+Ln0la9x3iP/3vxH7yX4j65D8T9cl/JvKjfyTso38g7KN/IPrTfyJhw78Qv+l7Auu/S/Sn/0TcZ98hYd13Sd78Y9K3vULGnt+Qse91Mg+8Tdrh90g4+Hsidr9J7IF3KYreTnd9EoPdpSwMqDg/0sG8s5HxvlrhpqdKWI3RI8/k/2PvvbriPNC1zR8xs2atb2bv7na3c26721F223K2MjlnEFEICeWcyEHknAqKCqSqIhQ5S0KAECLnnDOSLPf+5uCag7fqVYFky+7uveebPT64Fqyqd4GkE7h0P8/9FKRdRJlyHmniSaEiOuYImZGC9KSH+GxFL0NhPltE6JfJ0KGnkhAikBjqS2KoL8lhfk8lJfzIU0mKEHiWECVG+G9h+/si20bgtouOofzEh/s9U4z0qVJKzNGfJTXWfwtpccefICP+BJkJJ8mIP/GbED1LiLa/tl2AfhOi/xoh0ic//bc1DLaWMNRWKiDeCSoTWtx0EqQvRdCjT3/0DXAiBuNwY11VjIlFCVUM3imnu6WU3rZyRrpqxCpt4b0yUYLaa6XcLM+gsSSFKmU06nShIS470o+scB8k4V6CBIV5kxvqQW6wO7mBB8kN1q+IDQAAIABJREFUFORHGnQQedDj16SBzrqiBHukl23IuWSJ9JK5DlNkV8yQXTF7phApA4UWOL0QKa8ZCfITeEBkqxAJOz2FwULTmzrEGE2oCZUxNlTH21EZZU1llDW1MbbUxlhTG2PNYOFxJkrPMVF6hoGCo/TKD9Ej86FLR6/Sl0HVMaYqLrLcFML91kg2WiNYag5isSmQ1VuhbLZF8rDtOg9vh7N547Kwt1N9kLmSA8xpPme++AtWSk1Z0zqzUSns72zUHWG94Sj3m47rhMaf9QY/Vus9WKlzY7nWhbVadzZr3Fkvc2Yl35JVuTmLUmOWFJYsqhxZ0XqwUXdEFKLN+mNs1PmzVunHWuVR1sp9WS33ZE3rymqZAysl1iyqLVnW2LBe5irs4hRYMZv1NbMpf2E27mXmr/+R2cjnmIz8I+ORzzMe9QKTMS8xE/+qyHTsK0zHvsJc8mssSd5gXfom93Ne5372m9yXfcSDgu/5sdSOHyvceVTuwn2tC+ulB1krdWFBZcZE3h5mCi3YqPLi740n+HvDGf7ecI5Hjed41HCBBw3nedBwns2G0zy8cZa/3zyv46KwS1R/nvtVJ1gvPcKqxocVtSfLKjcWVM7MFNgwLjdhSmnEssaKjQpXfqw/xI91R7iv9eF+sQ8/ag7zP1WH+Y+SozyqOcHD+pPC+FqVP2sVx1iuOMpyxTGWy0+yWHqKWc1xpgq8mFLaM5S+m9H0rxlL38lYyieMJX/OZMa3zMiMmSuwYabIkQWtJ7Pl3owpLJlN/pLJ0HcYCnmT8cgPmIj7nInUb5nI3MeM3Ip1rSebtf78eOMcPzSdYa36CIvlPswUuzFV5MxUvj1T+fZM5NkzrrBjTG7LqMyG2SIXVisE8V2v8hf2wXT/fhs1Z1nSHme+3I/5Kk9mq92ZKPdiuMyP/rIzDFcGMlwbJRyLrctmoEHGQJOcgSY5g41KemqkDDQoxBtGXdW5dNXJ6aqTb5GizponJw70PzPEBN7gZ4Vwa0jOnWoZ7VW5W5rY7tUrxTa2O9Uy7lTL6KxTiInSYIuGwRaNOGp3u1wijOfpihT0QmS4i2RY2HBLm0ZnnVQQoRYV/TcL6WnOF1KiKgm3y9K4VZJCa0k67WWZ4h7V7bIMbpWkPSFDj6vLBSESxUmTRkvp1lrxrgZdI2qDkju1SjobCuhu0tDVqOZeXT4dVTm0lSTTphbG5jqU53QV+ccEMcoXZMhQiFpz/GlK8xGFqDHV56k0pHiLQlST5El1ogeVCe5oY1z+pUIku7APmU6Gfo0Qpfp8TIr3RyR4vCfsAHl9/JNClOK9gwTPHcS6f/hUIYpyeJ1o+9eJc3qLBLd3SDz4Lgkufybe+W0xKYpyeJPr9m8QbvMa4TavbRGjEMuXuGbyAuf3/I4Le39PoNlLhFq9SrjNG4IYWb9OqNWrhFg8liJBiF7imtmLXDF9gcvGz3PJ6I9cMvojFw88x4X9f+Digee4YvqC+Izh+/pnLuz/A2f3/o7Tu/6dU9//myhFR7/7Pzny7f/g+K7fcXr/nzhjLEjReWNBis4ZvSDIkOWbBNm/R7j7TsK8viHE+zsCvHYRfMSY+MsuFCScoD4/gs5aCZ21Errqc7hbk0VDkSBC6vTLFKRcIC9RtxuUcJrc+FNkxx4T7vtEHiYj3Je0UB+BYC/Sgr1IDfEiLdSHlDAfkkO9nhh9+2eFyFCKnsZ/tRAlRAnERx4hfpsE6UXolwiRnn9WiPSvZcSfEITon5aL/8WF6FnC93NC9DS2C9CzhOe/uxD9lCBtF6HtI3KPj6L+vAjpkx/9sdShtlJG7mgZ66xg4l6VeCdoqqeK6d7qx+1wumIEQxnSJ0C/Roj6bpfQd7uE/tYy+ttK6L2poqupgDu1cloqs2goTqZKeZ1iSRCqzACKki+RF3MKaYQfOeGHkIR7kB3qTk6Iu5AABbuSE+iMdBvyYDfkga5IA53JCXB43Bx3xRbpFSukVyyQXrEQRUgvQ3ohygu0Ij/IhrxAK4EgC/IMK6+DTFBeM9oiQwL7yA88IMqQKthIFKHicGNq42xok3jQpThER64XvUpf+hS+9Cl86FP4sFB1jo2ma2w0XWOx6gzz5SeZLz/JYtUZFmvOslx3nuWGS6w2XWX9RgAPW0P54U44D9vDuN8WKtAazoOWMB7cCmKz4TTr1YdY1toxr97DXNGXLKq/Y7XYnPUyVzb06U2VL+u1vmzW+3G/8TAP6n3ZrPNmo9aD9Vo3lqtdWas+yP0qTzZLXVnLs2Y115Q1mTkbBbaslbizUenLg7pjPGg8yf0GQYg2a/1ZrzrCRoUgROtab9bKDrJW6sRKsR3LKmtW1HZslh7k71oPFrKNmE/7koX4d5iNeIG5kOeYC/sjU2EvMBH+ApMRzzMe+TxT1//EdNTzzEa/wHzsyywkvspCyusspL3BUsbbLGf+mWXJX1jL/ZyHRfv5QWvD/XI7NsvsWSt1YLXYldViYX9oosCUWZUDjxpP6X6Jv8QPjZd4oGOzSUfzBR7cuMgPNy+IPGg6x/3606xVHWet3I+1Ym/WipxYkZmyKNnDXOa3TKR/w5TMiOUSZzZq/HjUfJZHzefZrDnJ/Yrj/FBxgr+XH+Pv5cf4sfoY97U+LBa5Mqt0ZEZhz5TCkSmFM9PKg8zl+TAr92Iqx4nJTAuG4r5mJG4no3GfMhL7MSPxnzKa8g1T0gPM5lkzU+TIfIk7M2VuTMrNmY75nMmAdxi+/CYTwe8zE7WTqfhvmErey2SmGbNKR5ZKvFiv8mez7gTrVUdY0vowp3FjstCJMYU1o3IrRnMtGcmxYDjbjCGJKVNKWxaL3Vgsdmde48ZKmZcgwBW+rGgPs1h6iIUyb+bK3ZkuP8hosQuDajcG1J4MlvoxWH6S0eoQphpzmbpRwuRNDWPNRQzUyeiuyOReZSZdNRL6GhT0NSnpaVDQVScXRUhfu214yuFpB1nF1jddzba+bU5fsqAvX9Cjf00vQ/03VfQ2F9HVkCe20+lF6l69cssNJH2hgR59StSkSaa1MoPuJoUoQ/pjsh1VEt0ooMDdyhyB6mzaKnQypE5+QoYMEyT9TlVLaTq3ijNo1Uq2/f1zuF0l0FYtp71GQXuNgpYKKTfKJNwoTeNWaRKtJdG0FQXTnn9FkCLlKTqVp7iXJ8hQR94p7ipOcldxknbZcW5mHRalR39cVY/+4Gpdkhd1ScIRVr0Q6dMhvRDpBeiXCpEm2AZVoBUF18yFu26XDiC7sI/c83uRn9OhE6LcM9+LQpR14oufFKJEzw+IdX2X+IPvk+77N5G0Q5+SduhTUnw/1Y3N7SDe4yNx5yfG6c/EOP1ZFKPr9m9w3f4N8fVY53eIdX7niWci7F4XhMj2DUJsXifE5nWCrV4l0OwlLu77g5gSBZq99LNCFGj2ksg1k39eiM7s/v0WIRJH5777N07sfY5T+1/gjNFLnDcWpOiCyatcsniDKzbvctX+fa46fkLAwS8J8ztA5ElLCpPO01AUQ0+9hL5GKXdrssRmWK0sXLwZJE88Q278KXJjTyKNOYE05gQ50ceFI6cRfqSHHSY97DBpob6khfqSGuwj8utToV8nRD8nRT+VHCWGC+jFSJSSbQL0i9GLj464CD/iIvyeEKJn8WRSdORn+aWC9JsQ/UIh2r7z82sToN+E6EkhepwQ/XQyJKRBQiGCPgUa6SgVRWimr46Zvrottdiz/fVbhGhmoP7JcgQD4RHG4sp/Uoj0nw+1ldLZmEdLZRZNmmRqC+OpUl4X5oTTLpGXdE6cDZZd9ycv+jiK60fIjfAhO9QNSYgr2QEuwp2gQAdyAhyQBTgiC3BEGuiILMAZeaCr+JpwUFWo0M69av2rhEgk2OoJIRJG4QQKgox07NdhRGGIEeqQA2hCjSgOP0Bp2AE6cj0YLz3JQu0FFurOsd54mQ0dq3VnWao4yVrtadZqT7NUeZSVymNs1J4Ul9sf3b7Eo5YrrDaeZanuFEt1p1htPMtq83nWb17mfksAD1sCeXQrhIdNV4WkodyNlRJz5gq/Zz7/G1bVB9gsc2SjzJPNCj82q46wXn2IjVof1ms82az25H61Oz/UunO/2o01rTMr5c6sVR7kfrkHm8VurOVZsyYzZ1Npyf0iBzZLPNis8ONBrS7hqPUXxvGqjrBR4cdauR/rZYdZK/VhvdRDFKLFQkuWCm3YULvyY4kbi5J9zCXvZC7yLWZDXmA26HlmQ15gIuwVxsJeYyz8FcbCX2Iy4kUmI55nIvxPTEY8z1TUi8zGv8FS+nssZ33EsuQTFrI+ZVH2HetqEzZKLFnRmLGoMWdRbcmKxonVYlcWNNbMqm1YKvHg780XHstQ/UU268+z2XSJ9YbzrDecZ6PxPA+bL/Kw+TyPms8LY2WNp9msO8GK9jCr2kOsajxYK7RnMXM3c8k7mUn4GxMJO5nKMWW52IP16lM8aL7Mg+bLrNedY7PmNI+qT/Goyp//qD7KusqNBZk1o6l76Y39mqHkXQJJexhMOsBMjiOTWXaMp1kwkWzEYMQXDEX8jZGIjxmO+oippK+Yy9rLgtJcSIgKHIRkR+3EVK4Z0+E7GT//F4bPvc3Y1fdZjPmG+bg9TCcaMZVuzqzckTnVQRZKfIRUr9KPVe0hlko8mC1yYVRuJYhQjglDmUYMZhxgMOMA41JzlopdmJBbM13gwLzGRYcbcxo3Fko9WCz3Yr7Cg+kSF0YLHRnIt2Uw34GhImeGNAcZKTvJRGUcU9VSRmuyGaiU0K1N5155One1wqHX4ZZCBm8V0NeULyZEehnqqMoRRcfwKKteSAzTGlFUSjO3YFjL3VqRLQqPntaKbG5ps7hRkiHWeetlqaepULiLYnDjyLDlTZ8S3SxLF9KhlgKGWjX0NOeLImVYIX6nUsK9KikdFRJul2VwszhJNwaXKN4jatQ1z+mFSGzb0wlRszqVmxrDgoUUGlTJNBSn0liSJghQmYSb2mwaNOnUqZKp1yRxU5tMW1kSrZoobhcE05Z3hVb5Odrlp+jIE2TojvKkKET6lOhm5hEaU32ojncXD6pWx7tvkaLaRM8t6VBFvJsoRIYSpN8Z2ro79FiIisPtKA61FYVInxDp06Hc83uRnd2D7Oyef0iI4tz+QpzbeyR7fUzaoU+fEKLkQ5+Q6PUJCZ47HpcrOL1LjJNQrhDl8KYoOoZi9GuEKNj8Za4aP8/5Pb/j/J7fbRmdC7d54x8Sogv7/8Bl4+e5YvrCLxKiLWNzu37H0e/+jSPf/RtHd/07x/bopMj4Bc6avMx501e5YPkWl2z/ymXHHVxx3UnUcTNyrx+mNPMKrZVp9DQr6WuW01aRRlNxItX5URRLgshPuYQ88QzyxDPIEk4LR1Ov+yOJPEpmxJEtJQmGEpQS5C2SGORFUrDw8R/D56nEP4NnCVNCmIBejAQhOfoEv1aM4iMF4iKOEhfx+OvEhfkRF/b07/GYJ4Vo+wjddgxrvVOij5Eac3wLabEnSYs9SUb8KTLiT/16IXpCaP5JIfpXHF/9VwrPLy490PHsw6X/2GHTXypE/6jQ/LOII3DPeN9QiJ5Wk919S0X3LRW9LWrx875WDYN3yhi5W85IRykjHaVM3KsQUqCeWmb66pgfaGR+QNgNMkyCJnvrmegzYNvB1K0yJOwI9bdrGegoZ6izkrGuKoY6tAy2CmnQ3QYlt8szqSuKo1waSllWAJr0yxQmnSUv4RSKGH+kEb5khXqSGXSQnBBPckO9yA31IDvYVUB3NDXnmhM5AQ5iApR77bEYya85incU9LeEhIOq1sivWAoYiJBeggwrTIuCbSkKthYpDLJ64g5QUYjpFgpDdCIUbk5ZtBWlkaaog/dQGr6PxkRLhtS+LFSfYqXhDBtNZx8nDNX+LFf4saT10eHFktaLVa03m1WHeVB3lEdNJ3h04yT3G/xZrT3KSs0RVmuPCiNxDcdYqTvGat1JHjZf5FHTZTZrTgv/S1/iyLJqP9OKL5mVfc+6xppHFd48KPdjs1w3ylbpxWrVQdbLXVjXOrJebM9ioSVzeeYsq2xZK3Fjo8xTQH2Q9Xw71hRWbOTZcL/IiXXNQdbLDrFZfpTNSn/Wyw6xWuLNksaTJY0niypPlos8WVF7sqJyYUUtyNCMwoRpmSmLeTas59uxLNnPfOJnzF7/M1PBLzMd8grjIa8zHfchD+V7Wc7YyVzih0xcf5uxiNcZDX+Niag3mYv/C0tpO1iVfMFa7vesKY3YVFtyv9Se1WJrlostmCs0YTZvH7N5xiwU2bGsdmKx2IalEgdWtB48rD3Bw5ozbFSdYq3iBEvl/iyUHmGh3J+FiiMsVxxlrfKokHhoPJlTHWROdZDZIjfm1e4sqt1YyHNgKuMAs6nfM5f0NXNJXzOfto8FhSOrxUdYrzrHRsNVNhqucr/hMg/rzvKg6ijrpR7MKywZSfyakZjPGYj8iN6wD+gJfZ+ByI8Yjv0bY0nfMJ5uwkS6JZOpZkymGDOdtJfldCMWknYxGLGD+fRdLEqNWcyzYjbPmkmFDWNKO0YLbJnMMWc85DPGzv2VsQvvMRGwg5X4fSwlmrCYZsW8xI5ZmTOzRe7MF3uzVObLqvYQa6U+rJZ4slzswaTMmrEcC4YyjRhK289A6j6G0vYzkmnEUKYR41JLppS2zBU6MlPgwHSBE9MqFxZKPViq8Ga+wovJYlcG86zpl1nQL7NgOM+SkXwrxlWuTJWcY7IsmNGyMHpKIunUxNNdIaG7SsndCjm9DQViOqSXoDs6kWjVZorHTw1lxHBc7Yla6tJMbmmzRAEyFKK2yhxxnE4vQs3FaeJtoyZNKrfLJXQ15DFwS63bNZIY1Fw/xlDQ7tRI6b9ZyGCLit4bBXTU5orpTas2k1athJbSTFpKM2krz6ZVK6FZnUxjUSINhQk0FCY8IUSPkyIhJdKPzDWrU2ksSqauMInagkSRBpUgR83FGTQXZ3CjJItGVRp1BvtGdyrTaS9Ppr0sgdaicJoVF7klP0ub8ix3FKe5oxRESE+b9BgtkqM0pflSk+BBebQLldEuVMe6ienQFilK8BAPseqPsD4pQy6URjo/IUOGQqQOskYVaEVhgIWYECkuHRATItlZ4SirHv3YXNaJr8g69iUZR3eS7vc5Kb6fkqaTomSvD0nweI9Et/dJcH2PRM+PSPHe8YQQpXjvINGgXCHW+S/EOP6VaId3ibJ/mwjbN3VJzstE2L1OlMObT6REelmKsHudcLs3xR2hEJvXhTE40xe5vP85cXTumskLhFi8Qpj164RZv06IxSsihmIUYPqiuEd02fhFcT/o/N7nntgj0j9zyeh58Znze5/j7J4/CCnR7n8Xhej4rt9xdNe/i0J0+sCLnDV5mXPmr3HJ9l1Omb3JSYt3CXT/ioyrLpRlXuFedRZj7SoGWgpor5bQoI5FKwtFlRmgO6B6AVnCWaRxJ8XDqZnXhbY4wzRIn/oYilBSoJdIYpAXCYGe/7QAPUuI4oKfTnzIoW0cFokNPSyKSlyYH7HhfsSG+W/hSWk59rPERWxl+9fb/v5Wjv7kaN4TdeA6UqJPbCE15uQW0mJPb+E3IfpNiP4lQvSse0GGNdlb9oJaNfS3lWxh8I6wCzTeXc1Yp5axTu3jkbi+Omb760Uh2p4AjXTVbEEvQfoROb0c6UVpqLOS/nYtvW1l9LaouXejkDt1ubRUZnGzLJ26ogTKckKE+eCEU+THnaQg7jj5McfIjz2KMtoPeYQXOSHuSIKEJCgn0FkgyFFMhAzRy1DuNTtkgfbIAu23HJnLvWot3hPSy5A+Ddq+M6QXIeGjcE1cj+GB1KIQc1ShFqhCzVCFmqEON9cdQ92POtyUsmgrtNctKQ41QhWwi5LgPTTEmTBW7MNC1VFWa4+xWX+Mh/XHuV/tx1qFF8tlbixqnFjUOLCocWCpxIENrQs/VHvx94bD/M+mI/xHsz8/1B9mo9aHtSovVis9WKvyYqXai+VKH1aqjnK/Xrhds1bux2rxQZYLLVjI+4Ypyd+Yzt7NpsqJH8sP80B7VGhJq/AT6qUrXVkrs2O12JqlAnOWlKYsKARZWVW7sV7qxWaJF+sqN1GI1pXWrOfbsVTgxLLKXdihUXmzUODGnMKZGZmDQK6TkD4oHJlT2jOXZ8m03Jix7L2MSvYwLTVjSWbOUvZ+ZpN3Mhf7V2avv8V45FvMJH7MhtKI/1vrwN9L7NhQGrGQ+TVTiX9jMuFTFtK/YiN3Dw/k+3mUZ8qPKlselR3kYaU3m5VeLJc6sqyxYqHAhBnlfmYUJizk2TGXb8dsvjnzhZYsFbuwVurFWqkPyxof5lQHmS5wMcCJqXxHJmS2jORYMZhlwlCmCWM5FkzKrJlR2DKrsGZSYsZo6n4mU/cxl27EUpYV60o3Nov9uF9+lvu113jQEPj4llHdSVZL3ZlSWDCe+T2DER8wEvIOg0FvMRD4JkPBbzMS8RfGYz5kMvFzxtP3M5ppynimKRMZxsxnmbOWa8tylhljcd+wmHWARZkJ8wpzJuXmjOZaMiy3YSTPjrEcC0bDvmDs0keMXfmYqdAvWU02YznNiqVMB+alTswqXJktcmdO48miRi+07ixp3FkscmVGZsOYxIzh9AMMJu9hIGk3A0l7GUjaS3/KPgYzTBnPsWY814ZJhR3TBS7MFrkJ5Q6lXsyWuDNR5MSg3JL+HFP6JSaMSM0Yl5sxkWfLVJE3k5oTjGnOMaC5Sn9ZFMP1EsaaC+ipVdJRoZeGTGEkTCwZELhRmsLNslSx3GD7Po9eTsT7QDoRMhyTM0QvQre0WVuSJL1E3atX0ttcRE9ToW7ELnNLdbee1ooscY9HX+pwr14u/vn0qZZehprVqTSphB2gm5o0MRlqKEygviBeKFwwQJQjVZKIkCQJpQp122hUp4gJ142SLG6WSnSyJyRYbVWZdNTm0N2koP+GgrtV6dwqCuOW4gK3FWdoVZyiXXFiixC1y4QjrM3ph6lL8qIy1pWK686CFMW7bxEhvQz9nBAJEuRMSfi2MTkdal06pN8hEvaITEQp+ikh0qdEkpNfIzn+FZn+X5B2+G8CvjtI05UrpPp8TLLHR8S5CONwCe4fiFK0XYgSPT8iwf0D4lzeJ9rhXZ0QvSMKUYjlS6IU/VIhCrZ6lVBdSqSXogt7f8+Fvb/nqvHzohTpU6JnCZFeds7u+QPn9z7HJaPnnylF+mfP7nuOM3v/wMk9z3Fi9+/x3/07ju35vZAOmbzKObM3OG/5FledPiTAfSfRx41QRBzijjaZ7tpsBm7mc68hl+ayFCp1iVBh+iWUyReRJZwlN/4M0tjTogxlRB4hNfzxSJw+EdKPwBmKUGKAp0hC4K8kwPsXERe4lZigp/OkJPkSF+xLTIhAbKggRjFhOkKPEBN65LHAPJHs/GcK0bH/TkKU/XT+fyNEv3Ik7X8RIXrWAdWem4qfYFt9tm5nSF+J3d+mYaC9mME7ZQx1aEX0I2yTvcJNoMm+asa7K0We1gxnWI09fK9qC4aJ0HaGOirobVFztymP2zW5NGnTqSmMp1wu1GZqMgJEEZLFHEUWdQTl9cMoIg6hiPRGef0QyuuHkIe5kxviRnaAE5lXHZBcsSP7mj3Z12zJvmYr7AJdsxN5fFXbBnmArYjsmo3BYVWrp0qQHv1onD4NUoXYbLkJJBxJtUAVaihDW4VIHW5OaaQ5TWnOtEjcqU9yoCbWkspIE+qizWjNsGGmxJulCm9dfbMfm1WH2Sj3YrnEmUWVLfNF5jpMWSw0ZVltznqJLQ8qHPmx+iCParx5UOEhNL2VOLCgtmdBbc+cxp45tTMLJV5sVB/jftUxVtTuLCitmc3ZxVTWDoYS32MibRcrSkcelhxirdhbSHUqfNms9mSj0plNrS3rGktWCkxZkhuzJDdlWWnDWqEbGxpvUYhW8+1YlluyLLdkSWGtkxwX5vLcmFO4Mp1tx0SmBeMZlkxkWjElsdXJkR0zMhumFGZMyIwYy93LeM5+ZhRmLCjNmZfuZSZjJ/PpO1hI/ZiFrJ2s5BmxWebIerkbD8s9eFTuwQ+lLqworViSmbOitGIz35YHBXb8WOTMj8Xu/FhxlB+q/dmo9GW11IUVjQVLhUJysqi0Y1Zuz5TUirGc3YxLdwvfP8+OxQJb5vKsmZaZMyk1ZTzHhEmpKZNSU8YkRgxn7KM/ZRcDqfsYTj/AmER4f1pqwoRkP2MZ+xlON2ZC6sB8wSFWNSfZLDvHD+XnBCGquMDD6gs8rDnDg+rjrJW4M5tvyXDmdwwlfcJA8BuMXnuVkasvMXL1JcaDXmUy7E3mot5lJvFjhiS76ZUa059jzJDEmOVCZx5qvNgscGEu04R5iTHzOSZMS00YzzERxtt0QjScbcFEzC7Ggj5nJHQnU9G7WMmyZSnbiSWZK4t5HszlezCd7854njPjCgemlPZMKe2ZUdgzKbNlTGLGUMoB+hN30R37Lb0x39Mbs5vu2N30xO9nKMOK8VwHJnKdmVC4MlfkxbzKm+kidyYL3BhW2tOfa0V/tjn9WWYMZJgzlGHBWLYNk7mOTOe7M1Xgw1iRH4OqEwyWXmWsIZaJW2n016XSUSmUDLRr02ktTeVWidC4pqe5OEWsw9aXKQjlCbnivTv9uYaOehkddQru1Mppr5HRXiOjrTqXtupcblflcKdW/tTROUNh6qiVi010QsKUuWVPyXCXSf/99TXe+kpuwyRLvyPUUJhAXX4sdfmx1BfE01iUuEWKtovQYx6nSAK6pjlV4hb0u0w3StO4UZLBzdJMcZSwrVLCnbpcum/kCzfn2kvoalDQUhrHrbyL3FaeolVxgnbFCdoVx2hXHHssRTn+tGQe5kaaD7XxbpRHOlEe6bRldG67EOlH67aXKfwaIVIFWun2iITbb/rD2U8TIsOUKOfE12Qd+5J0v8+Fo6yHPxFTohTvj0j12kEPIe2RAAAgAElEQVSybkco1vWvxB98nxTvHVuEKNnrY5EE9w+Icn5XPNB63e4tUYgCzV8g1OrlLUIU4ySM1unLFSLs33pCiPSic83khS1SdM3kBUKtXt2SEgVavCwSYP5YdvRcPPAnzu8V5Oa80Z+4aPw8l01f4orZy1w2fYlLJi9y2fQlLho/z7n9f+Tc/j9ydt9zBvyJU3v/yIm9z3Fy3/OcNn6Fc2ZvccnyHQIcPybY6yvSrjhSK73GYFMOI62F3GvI5UZpCpX5MZTkhqPODiEv7TLyZF0qFHua7JhTZMec2iJD24+obt8J0qc8v1qCAj2JC9IR+KTs/BL+ZUKkIzbcbwv6EbhnCc12osP9t/BTz8VHHic+8jgJ149tITHq+M+SHHNiCymxJ7eQGnd6C78J0W9C9F8mRH0tRfS3aehv0zB4p4SxrgrdmFutWHww0VMjVmXPDjZuEaKxroot8iPcBirfwk8J0cjdSgbvlNN/W0PvTRU9N4roaiqgrTqHxpIUypVRqLODKEi7TF6ScCw15/oRZFFHkEcLSZAi0htZiIdA6EEU4R7Iw9yRB7shDXQk+5o9WZdtybpog+SyNZLL1mRfsRFH4PQSZIg8wFpE9hQRepoQ5V+zNBiT0wlRqBWqUAvUYZZbRuJUoWaoQ0zRhJrpMBEKE8JMKQ43pjnFgSH1cUZLT9OR60Fblgstqba0Z9ozmOfGbIk7S+UHWS33ZLPCl41yH9ZK3JgvtGa2wJS5fCMWi4xZKNzPnHI307LdzMj3MJ+3j1WVJfdLXFnVOLFUaMNsvjlTCjOmFBZM59synWfPnOogq9rDrJcdYkXlwnTWXsZTP2M06a8MxL7DRMpulqSOrBW6s1zoyorGjdVSN9a0ro+FqNictXxjVuQHWMo1YVluzVqhO5vFvmwU60be8mxZkpmzIDVlTmouSI7cjqkcOyYyrRhLNmIkaQ+jyfsYTzdiOsuCGak1czIbZuRWzCjMmFQYMyHfz6TCmNl8SxbyLZiRHWBC8g3zOd+wnPsdj0ot+XuVK2taV0aV1iwWu7Gu9eaHSj+Dg6jOrBY6sl7oxCONB49KfPmh4gT3q06wUeGnEyIzVgtNWMm3Zkluz3SOFWMZ+xlM+5yRtM+YyNrFrNSEeZkJs9L9TEp2M575PWPp3zGe+b1Axm7G0ncxkr6H4Yx9jEmMmFVYMpVjzETmHkZSv2MkfR+TufbMqI+yWRfIWlUQ92uC2Sw/z5rGnxXVIeFmkdqdZbUTc3mWTEoP0J/2Bb3xH9IT+AaD115jMOAVBq+9xkjwm4yHvcNMlJAQ9Uv205VrSo/UlN4cc1a1h/ih2p8HZT4sKOyZlpgwkbmPscy9DGfsYzjbjFGFPaP5jgzn2DCSuI+hyK8ZifqOqaT9rOY6siRzZinfk+XCQ8wV+TCl9GBY5iA8nyMUKIznWDMqsWAg9QA9cbu4F/0NHZFf0RnxFV3Xv+Ne1C7uRu1hXidVMwVezBX5sKg+LAhRvjujuQ70SczozjShL9OUvnQzBtIsGEi2ZDjNmvEsByZznZlSuDKW78FAvje9RX4MV5xnuDaA/ppwemuS6avLoacmm3vVWdytfFxC0KoVfqlvrcjiXr2cgVtFDLVq6L9ZiL5hrrspj57mfHHUuLu5kM7GPFGM9ELUXiPjboOS7sYC+m+qGGzRMHBLvaVM4Xa5UFDQWacQX3/aEXLDvSbD/aKth1N1FCXSWJRIXX4sVfIoKmXXqVZE01CYsKU9rkktSFF9Qaz4UfhcSJBE8hNpKEz6SSHaPkLYWpHFnRopdxvkdDUV0HtTxWBrCR11Cm6VpNCsvMYt+VluyU9zW36cNrk/bfIjtMv8aZcd5470GLez/LiZfoi6hIOURzpRGm6PNsp5ixTpZej/LSHSp0Q5J7alRDoZMhSiFE9BdPRSlOD+AUk+uiOuBjKkT4tiXf/6VCEKMH2eYIsXibB7XZShXypEeikyTIou73+OQLOXtqREPydEW1Kifc+JwrNdivRcMnmRi8bPc97oTwL6e0VGL3Bq/wuc2P8Sp83e5Kzlu1xx+oRA96/Qpp3mdnEUPfWZdDVIuF2RSnNJErWqBN3vBCHkp19DkXKRnPgzSKJPIok+SVbUcbKinpSh7eUI/98SIt/fhOhZwvOPIwiPeEfgJ/hfXXieddj0nx2F++dLEv6TeEJ89IUI8qeyXYj6bucJtBTQ11JA/22VUIygE5fx7mrmhpqeYHqwmamBRqYG6pnsrzNohxOEaKizfBuVIoN3KxjoKGego5zBu0JaNHavRjic2lZK/20N3U15wpV2dQLVumIEVWYABSmXUCacQR57HGmELzlhXkiCPZAEHiQr0IXsABeyrjkKe0AGSAMdketqsrOv2CG5ZEv2RRtyLlmTc8ka6WUbZJf0u0DW2xIgK5QB1tuw3CZA5igDzA1a44RRC/0PVD3qYOEganGYOYVB+ykI3IMm1EgQoGBjNMEHUAftpzh0P9WxZtxKtacz9yAzlaeZqTzJbIXAtNafyeJDjBW6M1nkynyZq3CLR+vNhtaX+1pfVjRuzOVZMqMwYqHAhNVic5aLTJiR72E65zumc75jRrqLiaxdbKhdWVe5sVhgy6zSnBmFGTNKS+YKnFlUubNccoilEi8WVK4sKK0ZS/qKoegPGIp6i5G495lJ3c+K3IW1fFcW8x1ZUTmxrHZgQW3LVL4p47J9TOR8y0TaZ0ykfMZ81m5Wci1FIVor9mSxyJnFPBvmZRbM5pgxLbVgOteaKakNY+lmDCfsZTD6S4aiPmU4ZgdjiZ8xlvo9E5n7mMw2YlpqwpzchGm5MRMKY6byTZlX2TCvsmNKYca0zJR5hSnLeWasqWzYKHESjpsWObJQ4sV61RHhcGnVUTbKfdjQuvNAe5AHWg8elnjzoNSP+xXHuV/hz1qxJytqO1YKD7Ck3CWMk+WYMJnxPUOpn9Ob8D79CR8ykvIFkxnfMyPZy7TkeybSv2Ek5QvGkh8zkrST4aQvGUvfJSRKRXYsFdoxnrWP/oQvGUj8ijGJCbNF7mw2XuNBy3XWmyNYbwhhrfwcKypvlvKtWcgzYkZ2gHHpXsZydjOWs5vh7F30pe6kL+FvDMb9jcG4zxmM/YrJ1H3MZ5mzmmvPcr4bq+VHmdUeYULjw3iRFzMlh1irOs5KmQ9zeU6MZxozlraPkXRdgpVtxZjcntE8Z/pz7ehLN6MvaS8jKXuYSN3HdKYRczIb5vMPMq86xLzKj6kCL8YVTozk2jKcbSZIlcSC4SxzBlKM6Y7fQ+f1r+m8/jXd0d/SF7uHnth99MQbiTI0oXBnSinI0azClQmpA4Pp5vSkHuBe6l66U/YLJB6gJ96I/nhjhpLNGc2wZkxix5jckWGFM315rvSpvBgo82Ww6qxQz12fxkBNGj1VadyrzORupYSOKmGPSD/K1t2Ux1CrhuHWUnqaCrnboKSzMU/82N1cSM+NIvE/coQKajl3auV01Cnoaiqgu7mQobZSJu5VMdlVzXB7GT03irjboKStOpeWSiE50gtRV0PeluPieinSj8Xpd5n0AvJUKdIJUX1BPDXKGKrkUVQroqkviKWlNJU7lZncLksThaguP1qUosai+C3pkDBap985StxCU7GAoRAJ6VCOWDHeWaegs6GAO7VKOuryuFORw62CeJplIdyQXeCm/AQtsqPclvnRlnuUO9KjtOf4i0JUn+hOVYwz5dcd0EbaUxntRFWMM9WxLlTHu1EV50ZFvBsVce6Uxx6kPPYg2hg3tDFulEW7UhzpjCbCEXW4w1OwQx1qK5YqqIOsdaNzZuKRVsUl4Q6RvlhhCwYpkeTk12QeF3aJUnx3kHzoY5IPPZYi/V2iWNd3iXF5h1jXd0nweI9krw9J9vpYHJkzHJ2LcfkL1x3/TKTD24TbvUmIzeuipARavEy43etEOr75RCudXoj0xQr6coUgy1cIshSER1+EcPHAc1w1epFQyzcIs3qTUMs3CLJ8TSTA/JXHN4kMEqDzRn8Sk59z+//IeaM/ccnkRa6YvcxV81e4YvayAa+KXDZ9hcsmr3HJ7HUuWbzFOYu3uWD/EWedPuH6aTOqlIF0NWTSe1NGe10G9cVxaBURFEtDUEmCycsQREiaeBZJ7CmyYk6SHnWMtEh/0iL9SY04Skr4YfHoaXKYLwkh3j9LfLAX8cFeouCIwhPgIXDNi7hrXsQG/HNEB/4EAT5biAk6tJXAw8QEHiY66BDRQYdEMYoK9SEqxFeHnzg6t32E7teyXYhiIo4RE3GM2MjjTyXh+gkSrp8gMerkFpKjTwn8SgH6TYh+E6J/iRD9pADpGGovYviOhpGOYkbvloj12HrBMTyYasjUQCMTffWM99Yw2lP9uB2uq4LRe1qGu7QMdZYzfK+C4XsV4q7QaHctI101DN8TRuH0h1PvNhbQXqPgVrmwPNxQGEelNJzijKuoUi6Sl3AGRewpZNEnkF33F6qygz3EfaDsABeyrzr+JNKr9uLNoOwrdkgv25FzyRbpZRtRhrYIkYEMPSlEggAprpk9VYj0MvSEEAVZoA42RxNqRnGYKYVBe1GH7qM61oz6RFuakmxoSrLhRqIVrel29MhdGVUfYrrMj7nyo8xXHhGW8KuOslbnz2qdH8uVPixpPQQZqvRgrdyXDe1R3e0aL+YLhL2apSIrNsvsWdFYMSM7wHTufuYURizkmbJcaMOG2oN1tQdLhQ4s5NuwkG/DosqR5WIvVrWH+bH+NOtlh5hR2DKWuZexxJ0MRr7HcOTbTCbsYDnbnAdFXjws8RbKEdROLBZYM6MwYizne4YzdjKS+jEjcX9lKOpd5tO/YUlqxmqBK2vFh1gu9mCh0Im5PGvmZBbMySyYkVsI42cSMwYTdzMQtZOhkA8YDHqLweDXGA5/i6Ho9xiJ/5TxlK+YSv+e2ex9TOcaMZVnzrTajtlSFxa0nuItm82qw2xW+AjHRQtsGJeaM6mwY1Z9kKXyw2xUH9MVRniyVuLGWqlwW2izxIuN0sOslx1mQ+vHrNyeaakJ09lfMp31OdOZ3zGT/i3jqZ8ymPA+PdHv0B/9LiPxO5hI/oKZ9G+ZTv2G8aTPGY37dAsjsZ8wkrSTSclu5vIsWVY7MaWwoj9lF12xO+lN+JrhLFPG85yZ0Z5hsT6QtRthrDYGsVx+msXCgywo9zEv/YrJzJ2MpH3GQMpORjK+Y0om7DZN5QojeFPZ5kxlW7JW6Mam2psfSn15oD3GRtUplitPMVfmz7TGj9lSP1aqj7NU5st8oQvD6caMZRgxkWUijLdlWTKYbUO/1IGubBu6syzpyzQVyhCSv2Mo+TvheZkjM/k+zKmOMqfyYzrfjXGFnVCvLTUTxCrbitFMS4bTzOlNOEBP7D4GE4wYSzVnOM2S0Sx7JmUujMmcGZTYM5htw1i2DWNZFgylmdCbuIeuxN3cS9rN3YQ9dMTv5m7sbu5G76IzZje98fsZSDRiIMWUwUwLBqU29Mvt6VU60KtyZlDrx0j1VYarrzNQFUNPZRz3KpLprEino0IiFBDo9oG6GhT03iigqyGPtsocbpVLaK8RRuQ66hR0NuaJ6CXJUJT6b2vouVHEYGsJY50VjHVW0H9bQ2djnpgkdejuFW25WfSUn91tlRJuaTNE+bhZli7uN+llSZ8aGe5FGY7ONRTGcaskRbxPpJehuvxoGgrjxFIFUXh043WGHx/vFT0WIr2g6YsgthdKdDYU0NVURFejmp66Iu6WSWnJj6dJdoXm3NPcyvWnJfcIrdIjtOccoT3Hn1bJEW5l+NKY7ElDkgfVsS5oI+3RRtpTft1BEKM4F0GI4tz/U4VIedEgJXqKEBkWLGQc+4I0v0+2SJFeiBI83hOFKMblHeLc/iIeb9VjKEdxbu9tGZ2LsH+LYKtXxRtBAeYvEGb7GlEOW6Uo0uFtIh3efqYUXTN7kUtGf+TKgecJNHuFUMs3nilEegylSC9E+pRIL0RXzV/R8ZrINYs3uWb5Zy6YvsU5sz9zwfp9Qnx2I4s6zE1tPL2tCjpvSGlvzKKhLIGyvHDU2UHkp19BlnqR3KRzogxlRB8XZSg14qhOho5sEaLEUB9RePT8txIiUYp+E6J/XojqJAJPCNF2/rsKkYzuJhldzdv51wrRs8oNnvV89w2l8HW3i1BLPt0t+XTdevx57+0Celvz6GvLp7+9kIE7RQzcUTNwR81IZwmj90oZ66pgvLuSyb5qJvuqme6rY3ZQKEMY765mvLeGib5akfHeOkFuuqsY6Ta8EWQgRPfKBDq3jssNdWjpa9XoRuFyuVGWSU1hIpWKGMqkkRRnBlOYehll3GkU0SeRRx9Ddt2f3Mgjwt2gUB8kwR5kBLqQGeCo2wfS7QTpkF61/0meKkSXrZBdthLb4pRXrVBetUB59fEonDzQ8gkB2s5PCZE62FKHOeoQU0rDjFEH76H8+n5upNkyWHSI4aJDDBd5M6byYqr0EPOVh1msPspytR9LVT4sV3mxVOHJWo03D5oP80OTD5v1nqxVe7Ba6cFqhS+r5cdYKzvNaulJVkqPsqzxYVnlxorGjfXSgyyrnYTRMrkVS4VCrfVDrS/3Sw6zVuzNYpEzC4UOggyVHGSt3I/7VSdEIZpVWDOe8ViIBiP/wkTCZyzmmHJfdVDYISp0Z0Fhz6zUiImMLxhL/ZCR+D8zGvM6I2Ev0xf8MqNxO1iQGrOY78hqiTeLajfmi5xYyLdhLs+ShXwr5vKsGc82YyRlH/3RO+kPeZ/hy68ydOEPDJ7/vxi69O8MBbzAUMjrjEe8y1TMDqaSv2AiaxeTSgsmNE7MVPoyX3+G1RtXWL1xhY3mS/zQeI6VMi8mcq0YSN/PcLYZU0WuzBd7sqI9LCZhiypHlovshbRL5cKK2p0VlTerGi+msi2ZyNzDWPpOxlN3MJX8KVPJnzIe/x5DUX+mL+x1BsLfZDTqPabiPmE28Qtm4r9gMuYzRiN3MC7yEaPXP2Is/nOms3azXGTPWpkHY3Jb+jKM6E/Zw5jEhPlCF8aVrowXH2O5/hrrzSGsNwawVHGaRZU7E+lfMZXyESMJH9Ab81d6Yt5nIOlzprP3spRvzXKBA8v5TuIY4IrKgVWNAxslTqyXubJccohF9WEhxVG6M1/iy3qVXojcGEgTRGhGYcuU0p6RbDsGsu3plzrQk2NLX449AxJL+pJ30x//LSMpe5iUWDAjd2Ve5cdS6QkWS/yZV3syle/IuMxCKD3IsWY8x5bxHHvGsx0Zkzgwkma3hcE0a4Z1ItSTZkpP6j76knfTm/At96K/oOP657THfMnd2G9pj/2OtphvaY36jtbIb2m7/h2dMbvpjttHT/x+upONhK8hsaJXJ0UDak+GtMcZqbzEgPYafRURdFfEc69cEKKOSjntVXLdcVUhpWmvyhV2ZLRZYvLT2ZhHe72Ctjo57fUKOhqUdDYXcO9G4ZaWzns3hGRJnyQZjtTdbVDS3VxId2MBnXUKsXzBUHQMb/8Y1nDrx9L0o3WGY3WPD7Cm0VKaSovBnpRwZyhFbJXbXrstIIhUszqZJlWS+PnN4iTxeGuTOuGxEOnYXkeul6L2qlzuVCvorC3gXk0B9yoV3ClLp6Uwgib5BZqlx2mR+tOa48/tbL0UHeG2xJcbaV40JHlQl3CQiihHikOt0UbaUxXjTFWcizAmpxOh/wwhUl42Iu+SkXCY9dzerWKkEyLDggUhJfqMNL9PnipEcW5/IcblHaKc/yymRE+kQ14fkOj9IfGe7xHl+s4WKQq3e9NAip4n0OJFwqxf3SJF+md/iRRdNn5ebIsLsnyNYKs3RIIsXyPQ4lWRa5avipJzxexlLpi+yHmT5zl74I+cM/oTF01f4aLpK1wyf5lL5i9zxeIVHa8JmL/BFfO3CLL7gEuW7xHovJPkM1Zo0y/SUZnKyN0ielvzaCpPpkYTS6kyjMLsayjTLpCbdIachFNkx58kO/YEWVH+ZF4/KrTIRR4R7gpF6Cq1twlRXIjXFuJDvbeyTYj0xAZ4EPszQvSTgvNr+ZcIka84OhcVdoSosCNPiM0vRS9A20UoPurEFhKiT5IQfZLEmFNPJSn2tEDcyS0kx5/eQkrCmZ/lNyH6TYh+lRDpRaivtZD+dhUDd9QMdmgY6SwR0UvQ6D2tbu+nQveaIERzQ01M9tbqdn4qGO2pZrSnWkx4hu9VMXi3gsG7WoM7QYIQjd4rZbCzmP47xfS3aehrVdHXUkTPzQK6mvJoq86huTiFSkUUJdmhFGcGo8kIoij5Esq4syiiT4oSlBvhizTskE6EvMgIdCPzmjMZ1xzIvGon7APpkFzaytME6eeFyFInRBZb2VaW8GuFSBVkocMMdZARxaFGlIbupTbOmE6ZM0t1p1ipPcFq/XHW6vxZqz/Cap1w1HStxpuVCneWyl1Z1jqxUu7Ig3o3NmocWK+wY6XckVWtN2sVx1irOMVa+RnWys+wqj3JmvYYayV+rJX6sl52iGWVO1MyB2YUjqxqvHhUdZy/151ls/wYqyWHWFC5MqtyYLHEhVWtN+tV/mxUn2BD68eyyo1FpR0LUlPGE79iIPIDBiI/YDThcyYyD7CQ58RKoSeLeQeZz7VhKnMP48kfM57wNuPRrzIW+TKDIS/QHfgyXWF/ZVZqwkKhA8vFHsxrBCGaK7BhId+KxQJr5vKsmcgyYSDhO3ojPmEg4B0Gzz3H4In/g6Fj/xuDJ/53Bs78D4Yu/IGRyy8yHvw245EfMJL4JeO5powVuTBZfoTJ2nPMNgcyfyOI5aYANhovMqfxZEhiTn/aAYYkpkwXODGrFu7kzKvdWSh0YTHfXkzLlgodhB2nIndWVZ4s5TkyLzMTiiUyP2MidQdjCR8yGvNXBsLepifoNXqDX2co/F0moj5kOvZvTEV/xnjkDkbCPmI05EPGwj5iLOwDRsI/YCLuc2Yz97KicuJ+tR9TKndG5Y6MKxxYVLnzoPYEs8WHmS07zkbTNdYbr7JWd4mF8pMsarwZSPyG4bhP6Lv+AffC36ct8M/0xX7GVMY+lpU2bBa5CS1+KhfW1U5My42ZVuxjWrGHKaURMwpbJmSODEtsGMiwZKnYh81Kf1ZKfZlQOjOUZcmo1FZXBe7JVN5BxpXujOV7MKJ0Y0zhxrjUif6Efdy7/jULMluWlK6safxZLznNhvYcq9rTLJccZqbQWbg3JDFmONuC8Rx7JnKcmJK7MyX3ZCL3IMMZjgym2dOfYk1vijW9qZb0pBhzL34P9+K+pS/uK3qi/0ZnxA46wj/hTtTntEd/TWvUN7Rc/5Zbkd9wI+xLbkd8Q3vU99yL3cu92L10JeynM9mYzlQTurIFKerPd2FQ48Wg9iiD2rMMaK/Rq42iuzyZnsps7lXJ6KyRc6daJlAjFY+rttfI6G4upK9FTXdzIR0NStrrFSIdDUruNuVxtymPzuYC2usV4vFSfenCrXIJLZXZdNQpxCSpu7GAjlq5eJvoZlm6uCvUVikR94gMX9MXKxgecdU30+n3ofRi1FaRQVtFhrAjVZ4uCpFebvRHWfXCo5cgfeuevoJbL1WiSKkTtqBPrx6Ttg2hja6tXMq9Kil3tMm0FIZxQ3aBW9KTtEiPczv7CLdzDtOafZjbEl9upnvTkORBbbwbVTHOaCPtKQ23FVKiWGfdzpCbKEF6EdKzXYhUYfaowuwpCrVDFWZLUajQ/vksIVJePCBKkezsHnLP7BbTIcOxuawTX4l3ifQp0U8JkT4lij/4PgnuHzwhRAleHxBz8D1iXP4iSpFecoIsX+Ga2fNcMxN2isJtHidFhgJlOG63XYr0KZF+NyjA/BVRivQJ0U8J0VVzQXwumL7IOaM/CUdVTV/mgtkrXDJ/lSsWr3DV8lUCbN4gwPotUYguWbxFoONnBDh+Sdo5R+pyghm+Iae3SUp7bRaN2iRKFKEU5QSQn3UZWep5pImnRRmS6GQoI/LIkyKkL04wkKGEEEF6niVETxOh/xIh2iZDvwnRv0CI9Efl9PxSIXpSfAQ66qXb+HnB+S8Xnhv5W+hp/qVslxE5Pc1P7t78q0bkHn8f4fv33iig90bBT/75xPdvbkX/9+y6VUDXrQK6WwrpvV1Ef7uK3nYVve0aBjpKGO7SMtJdIcrPRE+VWH4w3VfHdF+dWICw/fDpRE8dEz11wn6PbtxNz0hXHUN3qxnoKKe/XcvgnTJG71Uw01fDTF8NI50l9LUW0tdaSPcNJZ11UlorM2jWJFKtvE5ZThCazKsUJV8gP/Ec+XGnyYs5hSziCNKww+SEChIkDTtEbqgX2cEeZAW4kXHVibT/h733fIozwbM1798wcTfi7u6NG7Mx09Pd1WXalOvyJS/k8d47ISGEhLz3EsJ7SEuSZOJNJolHOHnhIfEkkIl3kqq6e2bizsazH17eV4CkqjYzs9MT8+EEygSEig+VPJzzO+eaH8qr3igue6K87I7ysjvqS4KyL3uu00YwkgDpqigBiMSo3EYgKrrhtk7FN4VNoeJbrusk3g4V3XGn5Paam6Gbq7rluioBiKpi7amJ3csjmSsjxQexVYYzV3OElYYjvGg6wvOGMJZqA1mqDmC+wpd5gzdz5V7Ml7sxb3BhrtyRJZMTixX2LJu8hChX9Rme155mpe40S7WnWKk5xYvqM3xXe47vak7z3BTFbHEYk/pAbAUhrFRE8o8N5/mu7gwvqk+xZIpkxhDMtCGA+cpQntcfZbEmkomiIKwFPth0HkzlOGHL3stoxhYGU75iOO0bhjK3Ycl2ZbY4jGXjMRaKwpjJ9WA8czNDCe8zEv9TBu/8PT3X/pbOGz+lJ+5jrLkHmC3xYsEYyLwxmPnyQObKApgt8ZI0ne+GReOIRbGPKcVuxu5+wtCF/4f+Y3/D6PG/YezY3zB8/L8zeOL/ZOTs3zJ27ReM3f0IS+pmJnMcGS/0w2IMZ6z6FHq1G2AAACAASURBVNbGqyw+imbl4W0W6s8yqPXErHBgQHGAcb0706WBzBhCmTccZr5MqIKeL/JhNt+FWb0ziwXuLBd5C1BRfpAXxlAWS32YK7RnJm8XVs1mJmRCBG4g5mN67/yawdhPGIr7lIHojxiJ+5SxhM8Yj/+CiYSvsCZ9IwBS7G8ZifmE8ZRvmMnez5IhmO+aTrPceJalhnMsN5xhqf40Sw3nWKg/y1LdeZ43XmK5/gJLdedZqDnLUuVJrHp/JpQuDCTvYSBhB6NpexnPPIBN4cS00hmrUqjTHlcfYDx7D33pX2PO/IIB2ef0y7/BqnNmQufJpN6LSb0X1jxvpvJ9sBUGYCsKxlYaxmxFJEu1p1iqPcWc6Ri28nBsZRFYS49iLY7Alh/OQv4hZnICWNCH8Hvjaf6x6grPjRd5WXWVpcqzLBgjsBX6YVbuY1B9QGio0/thzQ9aLUs4hrXgEGaFN2aFNz0yd3ozXenJcKI7bR+dSTvpit9MT/zXdER/SvudT+iK+4quxE20J28XHKIkOx7H2/EobidtibvpStlPb6pwU9STbk9nhj1dMmd6VO7063wZKPClv8SX/rIQBo1HGTSeY8B0m/7qJMy1Cnrqsump19G5CkTiflBbnW4dxLzJIepoLuDpPT3t9/KkkoVn9UKrnFii8LQmh/Z6PT3NQrSu936JVKbwqp5btQ5+xDsisea7455OKngQN4vEW6KnNdl01An3UCIAiTDUWZ9DR52Gxyb5azD0pFLBk0qF5P6sfd9jkxDDWwdDa7aLJImROqngYXXAdVWNZXJay5U8qdLS01hEb4Oe9ko5Dwpvc193kYfakzzSHuOxJoIn2iOSQ9SSFUZjegj30oKpTfJfF52rSQigKjFogwLWlSpUxPphjHkFRKV3vSmJFmBIBKJ1W3EbgKjg8gEJiEQo0p3bTc4Zu1Wt1m+vOkTqqM2ojm9CcfRrso58uW6TKDX4w3V3RClBv3kNiDbG51KDPyU54FV87lV07idcc/o7qXkuwec9kvw+IDHgN69F7d7mFN1y/Rk3nH4m1WdvBKI3gdEtVwGMrrn+gkuOP+O8o7AhJI6qXnb6Odfd3uWmxwdE+/xa0jWP97js8RtuBOxAf+c47UY5loclDDzIp61eTYsplaqCaIrVlylQXJBcoezkk6iSoqS3IgjJ4yORrS1PEO+GogVJg6ZiNG4jCImg9JoztB58fhSINkLNj0BP4q2NiiDxVgRJt4+SdPuoBEJSocLtSFJvR76hVOHIqtaXKrwONqf+IqXEnyYl/jRpCWfWKT3xLOmJZ8lIPkdG8jkyUy6s6uwPKiv1/DrJ0i78oP4LiP5KgejtO0B/HhCJ20DSn5+UYn4iVGQPthkZ7hYhqE647THXMdFfz0RfnQRAYlOc+PjV/Y+g0c5aBtuqGO6oYdLcxPTgfSYHmhk3NzJubmSivwnr4H0mzC2M9jQw1FnDcIewQzTZU8tETxVDz0roaM7hUa2cB6ZMWspSqNfHYFLfoEx+kcL0M+SlnESfEEX+qvJiI8i5fYjs6yGrCpKkuuqH8oov8kseyC95oLjogfyCO/KLriguuaG6KEgEI1FvdYz+FYGo5LY7RXfc3whEhtseGG57YLzjjvGOK8ZoZ6pinLmX4MKDNDe6c3wZKw7BVhHMbGUQy3UhvKgLYbnGn0WTDwsVHiwaPJkr9WShxJOFUlcWS51ZLLNnsWw/i2X7WTK4s2I8wkrVCZaqjjFfFcFc5REWKiNZqTrBi+ozvKg8waIhkpmig1jzg5grOcTL6hN8V3eGlaoTLFcLnztdEYrNEMBcVSgrDUdZqD7KRFEQI9kujCj2M5S5g4HUzQykbmY0ayvjajtsehfmSsJ5UXWOlzWnWSwLZVK5l+GkTxmMe4fxpHcZi/8Ng7Gf0J+yibEcR2bKBeharAxm1uDPbKk/s6W+EgzNFHsyVeDGpN4NW64r81onbKmbGL36DgNR/4OxyP/OxLH/g9Fj/4PBY/+T4dN/x9jVD7DEfIo1favQiqb3YqwwgJHig4wZI5muO8tc7Wls5YcwK5zozdzDsNoRW6EP84YwZo2HpY2c+dIg5gu8pXa4hTwnlos9eV4WzAtjGCvGMBYrgpg3ejJvcGGx3ImVUhdWCt1YyHVlRu3IvNaJec0+IV6Y8DmD8Z8xGP8Zw/GfM5b4FWOJXwnfk7sfYUkTHKLFskC+azrLywfXWbl/g+Xmayw3X2Op5RrLzVd4ee8C3987x8uGs7xoOMtKw0We111gpfIsS6XHmM8PZV7rz1y2J3Mad2bUztiUB5hQ7MEit2NMYceQfCt9GV/SnfoJHakf0pb0MROa/UxkOzKpdcGa6y7Ar96TqXwfYT+oMor5unMs37vIUsMF5iuPM208yqzhGDNlkUwVRTChC8Gi8GQsy5XFvGC+Kz/OP1Zd4vvqa6yYLjJfcZLpkjDGcj0YVB9gKNue8XxvpkqCmC0PY7nyGAuVkUwWhdEtd6dL5kx3ljN9Mlf6s1wFoEnaTU/cVjrufMHjyx/y+PKHdEV/SXfSVjpTdtCeakd7ym46UvfTmXZAgKEMB8zpDvRmONCT6UC3zJEehRt9Gk/MuT706b0xF3pjLvbBXBREf0kkA4aLDFbeFaCoTkZvvYauBh2d9bmvAZF4J9TRuN4ZEt2iZ40CDA08MQiFMfdLMN8vxXy/dLUwIV9SR2O+1EInxuaEr5e9bndorTskxunE51oNWVL1tRSlW+MQrY3NiU7Rk0rFuvjbk0oFnfU5dNbnSLAkAs99Q8ZbW+k21nWLQCS20LUa5NJWUatBTotRxX1TNs9q8uhuLKGnuZiuBh0PSpNozb9OS+5pHmqjeJgTweOccB6rj0hA1JQRSmN6CPUpgVQn+FIR44kp1ouqOD8qEwLX6YeASIShotuelER7UBLtsQ6G/lgg0p7dheb0DjSnhduhtQ5R9gkBisSh1o0O0do7IgGMPvphKDr4hQBFG0oW7nj8jJsuP+Gm098T7fZTKTq3EYjEj18LRWujczddfs5VB8EpuuX6zhuhSHx+7W3RdRcBiC46vSMB0XnHn3HJ8WdccXmHmx4fcNPjA264Cy7RHb/fEHdoK2UpF2iv0DH60EB/axHP6tQ0liVj1N1cA0OCIyRCkDLxOKokISYnOkLrXKHVFrmMu+F/FhCtd4X+bYFIdHpE/ccHorOkxJ/96wWitbWd6yWAUFdjLl2NG6Hnh/THgc4fCzz/WYBIirD96ACqADrimJ74eCMgSc+tgtDAkzIGnpQJEbTVnaCBZwaGO4U7IOvQPaZGmqX2N1EC/DRj629maqAFW3+zNH46aW6Syg5GexpWR1BrGOqoY8Lcgm3o4Q8C0WCHMJba97CY3tZ8uppyeFIjp7Eskaq8O1Tm3qRUKewE5SWdQJ94DF3CUaEl7m44uuhw9NHh5N4+iPpaIMpLvqvylqS46PUKgi64o7goQJHikhuKS24oL7iivOD6Ghi9zSn6S4Co6IYbRTddKLrpQsltdwmIiu64Cy+ot90pv+1F+W0vjLe9MUV7UXnXk6pYD6pi3aiNc+apIpC+3FDGisIZKw5hotQXW7k3c5V+LFX7sWjyYdHgyaLBk6VyT5YNws3H83JvVkpdWCp2YKFwL3P5B5jNd+FFpbD9M10ehKXEB0uJD7ayQJZMESxXHmPecISp4hCshQHYigNZqDjE7+6d4GVtFPOmoyxURrJcE8ms6RBTxmBmqsNYahBKHCaKghhTOzEm38tQphBXGkrbxrhqN3MFLsyV+POi9grf3bvFi5oTzBR5M5zxLcPJH2JN/w3z6k0saByZyvXBVnp4tSQikpnqMGYrApku8xZgqNSXuVJvZks8mCl2Z6bYk9lSf+ZLA1gs9mZauYfxu58yfPbvGY36n1iO/y8sx/6OoaifMnDuPUZufsJ43DfMZO1hNlsoELBohKHTkRxnbIU+TBf6YNE405dhR1+GHZYcd+bLQpmrCGeuIpwFYzjzZaHMFPkyo3fFliO0w83r7SUgWjGGsVwRxnxlKEs1waw0BPKyKZTfNx/mfzed4l+az/O9KZI/VB/lpdGfGf0BBmVbJA3LtjKm2MGYYgeDmZsZSP1WKlWYKwvgZeMZnrdcZ6n5BotN15hvvMpcwzUW6i7yvPY0L2qO86LmOCu1x1msO8Vc7WkWqk6zaIxiuTyC5eIg5vQeTGXbY5HbMZzxLUMZXwh7RJnfMiTfzIh6OwOKzXSmf8HThN8yprBjTL6bEcVeRhT7mSkQBmGn9J7MlgQzU3WK6dqLWKvPYK2IYrLkEOMFQUzkB72K2ikcMafvYFi2nQn1Hmy5riyVhPG7qrO8qDrHnPE41sIghrSuDOY4MV4gOnPBzBrDWKgKx1YWzKDWnW6FA20Z++jM3I9Z7sKQwovBLA/MqY6YE3bTdWczjy99xsPLn9ERvZnuxJ10pggw1J62l26ZI2a5C4MqNwZkLvRlOkpA1CN3ZkAj3D315HjSne1Bt9ad3jxvzAWBmAsOYS45wYDpEoNVtxioSaSvTkZ3ffaqy6KRygE6VyNx4g2RGI/rbF3vFvXeL2GkrZKRtkrMD8teAyIxjtfWILhJYqGCCF9rwWdtu5y47/OsViO1zYkwJLpKj6pUktvztFop3RI9qVTQXquWnKO1LtGPAZF4S9RUnPJaI90PAZEYlXtgUghDtNVaHtfk0lZfSE+Lkf6HVQw8MNBWpaS1MJpG3XladFHc164CUfZhCYiaMw/SlBEqRecqYjwxRLtTEeONKT7gR4GoItYPQ5zfaw7R24Co5KazNNAqRuZErQUi9QnBFdKe3SkBkeakAEWiS7QRiEQoEpUc+OEPQ1HYl6SHCiULyYEfEu/7S+J8PiDO5z1uuwvbRLdcfkK020+FgVa/X/2JLtE73HT5OdccfyqVKKyFojvu7xHt8b6ktUB0xeUdLru8yyXnX3DB+T0Big4ItdpXnN/lhvsHXHd7l/igT9GcsqM65ShDraWMtjXS3VhCq0FOfVEilbo7lKovUyS/QF7mKXJTT5KTcgJNchTZScdQJ0SiTohEFX8UVWwEypgjyGOPIIsJXze4ulYZd8Ol2Nyf4hBtrMf+8WHVDRG316q017//jwOiwxIAJd+JFPQGIEqMPfJazXZSXCRJcZF/NhCJjtArZ+gcaQnnJAB6OwgJ2gg8PwZAioyLP6j/AqK/UiAyPyjE/KDwR4FoIxStBaK1ztDQUwPDbUaG2isY7jQx2lXJaFcllp4abAMNzI3fZ378ETOj97EONq2CUTOT5qY1QHQfW38rlu5GLN2NTPa1MN7XzFhvk6TRnkZGexrXPCdE5cQyBfF+qO+pge4HJbTdy+VhtYIWQyr1RfFU625hUF+lJPM8+amn0CcfR5dwFG2scAuUE30YzZ1DaG6FkHMjGO2NYDRXA1Fe8kZ+wfMNcl+nvwSIXsHQvw4Qld4RfqsoAlHpHSF3LsblTNEeVMV6UBvnQV28O/WJLvRqDzJZdhybIRJLUQjjRR5Yyz2YNXqzUOHLosGbRYM3S0Zflg3+PDcG8KLCn99V+PG9wYM5/R7m9HuY0R/AluvIC2MwK5UHmTYEMFbsxVixlwBEleG8rDvGeL4vE3ovJvI8sBX68LImnO/qI1iqPMRseSjLVUdZrolkrvIwc1VhLNZHstJ4koXa41jLQpnM98Sqc8aisWdUuYehTDtmcl1YLPZmwRDGd03X+b7lBss1EUzlOzIm/war7AuWcrfzv00+/KEqgn+6d5Hvmq+y2HiRmboTTFeGM2P0Z7rMm6lSHwmI5os9mCtyZ67Um2VTMC+qD/FdZSjzOmesKZsZuf5rhs79nJGzv2DkzAcMnPsV/Vc/ZSRmE5aUncwo7ZnNccamcWRcuZ/BjO0MZmxnXLWbSeVuhtK2YE7ZwlDWHib1XixWHGG2IoLZigjmKgQgmi70YjLHHotqO9bs7czp9rFc7M5KqT/LhoMsmoQh3OXGCF62HONlSxTf3z/Hvzy6AU+i+afG8/xz8yleVPtjy9+HtXA/1gJ7JgvtsRY5MFXiylSJOxP5TozrDjCi3MFk7gGmy/xZqTvJTO1ZpmrOC6q6wFTVBWZMp1kwRjBfEsJ8aRDTpYFMlIcyVhzCSH4AYzpfJvVe2PRuTOU4MCbbSU/C5zy780vMKZ9iTvstvWlf0ZvxLc+NPkwXuTCk2U13xmYscjssmdsZTN9Jf9buVSDywqbzwFYYwIQhgtHyYwwUhtGnC6RX5U6fzJl+mQN9Wfvpz9xLf5Yd/WnfMpDxDT3Jn9OT9DVjaidemI6yWHEUW2kYYzpfRnUejOW5Yy0SRn/njaHYin2xFfsymOPE09StdMl20Z5uR2f6HsxyF4aVqwULGa70Jx+gN2433dHb6bprR0/CHrqSd9OVupeOtL20p+2nW+bIQLY7QznCTZRZ7kKfzJneLEfMSlepEKJL7U6nyo1OlRtdGi96tH505wZhLgjHXHqcQeMFAYrqUumpl9FZpxScltU7HhGIxFY50RXqaC5YN84qlij03i9Z1x4nDrEKJQOvBlzFqNx9o4JWg1wCH9EFEgdXH1YqJcdIfE6M1Ymu0sNKpQQ6j01ynlYL/w1dDVr6mvV01udId0RrY3Ni8cJaB0iMx4ktdQ2FidQXJNBYlPRaZE4EopbSVxtF4lirAHda2uvz6Wgspqu5nN7WCgYe1TL8uJaexgIeGlJoLrhOU+4pmjQR3M8O54H6EK3yg+uASHSJquJ9MES7Y7zrRUWczzoo+suByPVHgUh3bjea0ztQRQnNcqJLtBaIxF2ijZG5jVCUHPjhD0PRwS/IOPiFtGMkuj5xPu8R7fmOtE90y+UnxHi8Q7zvL/9El0hwgG44/WwdGL0JhqI93ueO+3ursbk1QOT0ngBEDu9wZu/fc37vT7nk8D6XnX9JTNBXKM840qI6w+T9XKa7G+lqNdJQkkWlPpHK3FiMmtuUqq5SIDuPLu0UOSkn/tMCkQQ6q7AjgZAIPeLnRYevA6LE6MhXbXIxR0lc1RuB6E9wiDYC0L83EP0YIP23twPNX6bXSw/eHIn7twaf1yDnLaDxNgfm9Xud9eUJP+bY/GjJwVsGT98+hLp+8FQCtQ3Rt7Xqf1wqyfywTFLvozL6nxoYbDNJ5QXiMOrkQCMT/cLb2bEHLEw+Yc7ykNmR+0wNNjFpbhJcoL6WNbqPrfc+4z0tgvpamTDfZ7yvFUv/fSz9LUwO3mdy8D7W4YdMDt5nor9JAqGBtip6Hxl41phHS6WKmsIkyjR3KJBfQZ9+Fl3KSXITo4RGuNgjaGLCyb57mJzow6huBaO6HihJfS2Q7Ct+qC4LjpDqghfK857Iz7khP+eG8rw7yvOvg5AIPq/LBdVFF7IvuZJ9yZWcy+7kXHaX9oZEiTXb+iuea9rlXgeit4FRwXVnAYpEVyjag6K7HpREu1Ee44Eh2p3SGw6UXXegMtqFqhhnniqCGS46zmjpceZrLzBXfZrZCgE4rKV+2Mq9mTX6Mm/wZbHclyWDP8vGIFYqQlmpCOalKYjfVfjxosSFed0u5nLtmM3di01nz7IxgMXKUJaqDwtQU3mYhapwoRihKoxRrStjOY4MZ++nT2bHiimQFzUhfF8fznd1R1iuCGPRFMZS9WFW6o/xvOkUK81nWGg4yWx1BEt1EcwYAxnTOTGo2IM115WFQj++Lw/jD3VRzNefwFZ9hOkyb2y6/Szl7eNloQO/L/Ph96Zgfl97nH9uucgf7l/ku5aLLNWfZqbqyOrNkh+TJb7YioQNpNl8J+YKXFgs82KlKoiXtYdYNvgzrtpLT+wXtF/7kN5bnzGetIN5pTML2e5MK50ZzTrAhMqJxWJfZvM8sOW6Mqlxxqp1YkqzH0vmVoaSv6An5hMGkr5hOGsX1nw/lqqOMVsRyWxFJHMVESwYQpkr8mQ8ew+jiq1M5e5iqdiJ52XuLBv8hfa9ugih+rwpiuctZ3nZcoM/PIzjnx9E848tl1mqPMRcuRfTxfuZyLdjqmgf8xWuLNf68qIxhO9aD/NdyxFeNB3mxb1DrFQFMFPixXRpIHOVR5gyHmPSeJxJwwlsFWewGk9jLT3KdEEA1lx3xrIdGNE40K9xxax1w6yypztrB+bM7Uxq9jKp2c1I5hb6Er6iP2UL/cnb6Ij9mq7ETQzIdjFv8GWqzIOxQgcmC+2ZVu9mPGM7A2k7GJDtw1boh7XAh0m9F0M57nRne9CR7UmnyoMOuTPdGfZCSUGSHX2puzCnC85hf+pWzEmb6Ev8loG0HZgzd9EvO0Cfwol+tQuDGjeGtK6Mal0Z17szme/JVLEv43pXzMp9dKRvoz1tC22pm3mWvIWuNDsGFc5YNL5YNP6MKDwYTHekP/kA5qT9gmOU6khvioPgAmU50pF+gC6ZM8M6P8byhKpus9KVbpkjXVkO9Kpc6df6MJDrT5fakw6lOx0KT7pU3nSpfOnK9qM7NwRzQTj9JScYNF5isDqG/oYMeupldNTK6ahXC79IbMmnszWftmY9z5pevZ52teTT1aiXyg/WDqo+rcnmWbUg0fXpuKeTPv5ZrYZHNWoeVClpqZDRUiHjYbWKZ/Va2u7l8qxey5M6DU/qNDyr10qPH9dm86xeKDwSixWe1mTzwKSQYEUEoo46DX3Nevqa9TyrUUkFCo8qZBII3Tdk0FScQq0+jrr8+HUOUFOxAENrQWld29yaKu61ld2PKhQ8rVLTWa+n+14+Pc3F9LUaMD+opP9hFSPP7jHa1sDQ4wo66jTcL4mlUXeeRvUxmpXhtCgO0iwLpVkWRmPmIe5lhHEvI4z6tFCqkwKpiPHGuNoSZ4r1oTren+p4fyoT1mvtMKtxtVmuLNpzzQ2RN6V3vKRh7bJb7pTcdKX4hguF15wouOIo6Ko9BVft0V/ah/b8bjRnd6A8uQXF8U0SFEnFCie3oDohxOYUR76SBlfTQj6RlBr8MSlBH5Ea+BEpAR+SGvgR6UEfry9YCP1UeiwC0dpborWtczddfsptt58T6/3+W10iEYpEMLrj/s7rJQtOP+GG8z9wy/Vn3HF/5xUMrQOpX3DD7R2uuf6Cyy7vctnlfS66/JLLzr/k/O6fcXnfe1xx+pDb/puQX/SjvVLOfH89I8+MdNzL415xBiZtHEZNNEXKaxTIr1Agu4g+/ewrdyjp5Lo2ubWNcmJk7m2xuXUgdDt8ndKjj6xT2u3wHxlRPfIn6XVA2gBCouMjVWRHvarKvnuUlLtH1itW+NjEmCgSY6KIj4kiPvYYiXFRq25QBElxEaTGRZIaF0ly/PF1IPR20BHjbyLwnH+jMpIukJF0gczkS+uUlXqRrNSLyNIu/atKkX55nf4LiP5Kgcj8qAjzo6K3ApEIQANPyiT3R3CAKtdprLtGuvuZGmxieqhFqMUebmFqpFWCoZmRh0wNP2BmuJWpwSapFGGit1mCoYneVqw9giZ6WxnrbWGst4XR7mbhz+ZWAYr6W7EO3sc6eJ/RngZ6nxh52lTA43otzSYFNYVJFKtukpd1iZzUs2QnRqFJiCQnPhJt7FFyoo8ILtCdQ6hvH0R1KxTFtQBkl32RXfZFecVfAiExFicCkfK8+78PEK2r2/7zgKj0rifFMZ6rQOQhAVHZTUcqbjtwL8GNNlUAo6WRzNQKdyyLtWdYqI5i2niE6bKDzFYEs2AKYrFC0JIhkGVjEIvGgyxXhLFsCuWlKYiX5d4sFtgzr9slQJFO2N2ZL/Nh0RTGi/oTPG84xfOGU6zUHmeh4iCzxT6Max0ZUe9iMGsbg1nbsKh3Y9PZM1fgIjgypd7MG/yFTaPVH/aXGk+w0BDFXF0Ec1Vh2Mp9mch3YUTjwGxxACvGw/xT7Wn+8d5ppusPM17hzVjePiyKLSxod7OsP8CLYh+elwv7SL9rOs3vmk7z/b1TLNWeYK7yKFPGUGxlgVgKPRnTuTCm2ceEeg9T2gPM5jsxX+bFYkUA1nxXxrT7Gdfux5bryEqpPy/KD/Kd6QgvjeEClJWEMF3gx2JZIIslAcwV+jKl92RG7850jgPjMmFMdijxEwYSP38rEC0aDzJX5IlFbcewbDPW7O38weTB70xefGfy40VVMC8aInjZdJyXLSd50XKR71uj+V1LNL+7d4WXdceYLnJjXLeTYdUXDCl/y2jOJqyFu5mvcOZFvT/ftYbxsvUIy43hrDQc5ruGcF7WCeO302UHmSgOZaI4DEvxYcZLwwUVBDGe48qIYi/m9B30pu2kK2sf3YoDdGft4Fnyl3QlfcGofLswEJuxmf6ULYxm7mFM5shwlhOjKmcmdO7YCn2wFnswUmDPWN4+bNm7sWTuZCBjFyPZLoKjWODHuM6ToWxnepROdCsc6JLb05V1gO60ffSm7KY3yY7+1J0MpG8TgChlC70JmxhI2c5Qph39Wbvpl++hT74Ps+LAOg0oDjCkcmBYbc+AYg9dadvoSt9Cd8ZW2pK/4VnSt3Sm7GBI6cKkLgCrPhCLxpsRhQv9mfarRQmOdKc60ZPmyKDSg4Fsd7pljvSq3BkvCMJacpBhnR+9Klc6sxzozHKgV+VOv9aPgVx/urO96FR60aXwoUfpKwCRypdutR99uaGYCyLoLz3LQOVNBuuSMdel012XSWedko5GDV2terofFNHZmk9Hy6vXwN7WQrqb8iQIEiuwRcfmSaWKp1WvnKbuJqHSW/q4Vdh5XJvNoxq19FiErbXJiK6WfOn1V3xe/NpSwcIq7DytVtJZn0NPk46eJh3ttWoJhkRQ6qzPkZ4XgahWH0dTcco6F0h0kcSChieVAng1FCbSUJAsDbeubah7VKHgSaWK9hqtAEWNRfS1ltH/yMTQk1rG2u9h6WzE0lbDwMMS2qqzaC64zj31SZqUkTQpwmmUh9EoO/waENWmBFEV5ydVZhvvCvdE/x5AlH/lALqLe8k5txPV6dXthEQCfAAAIABJREFUoTVQtBGIlBFfIw//kqxDn5Me+ulrQJQe9DEpAR9KULTWJVoLRGkhn5AS9JHUOifE5oQo3FoouuP+4y7R24BoLRSJgLURiMTPE1rnhJFVEYguuf6Gi/vf45bLJySEbCfnSjBtJoUwwt5WxdOmAhpK0jBpYzBqoilVXacgS9gX0qWdQZd2htzU16u1/zMBUUr0MUGruz+psacExZ0gNe44abGRguIiyIg/SmZCJJkJx0lPOEFKQhTJ8a9ica8UQVp8FGnxUautcK+XILz1BugtwPMKfC6TlXoZWdqVdRKBRZlx5V9Vqqyr6/QXA9Hapet1q9evAY9uVX8eAP1YtO2P1n8wINro+LxNIgBt1MaWOPEWaLjNyEh7hfTW0iWUE1h66hjvrWeir+GtICRqZvQ+c5aHzIzexzZ0/61ANNHbKkkEovGeFizdzYx1NTDaWc9QRx2D7cIN0cDTSkmP63Q0GeVU5CVSmhNDseomBVmXyUk+I/1PShkn2NbqmMOoowUIUt8IQX0jCOXNIOTXA8i65EPmRW+yLngjv+izehu0VsKd0EYgEqW66IHqogfqS56rWl+ioL7sivryKxDaCESvInJeq/LYoB8HIuE5AYjEF9DiGG9KYn0oi/Fa3bHwoPyWM7VxbjyW+WApjWCh4TQvWs+z0niSxbrjLFQfZdYYxowhlEVTGMvVYTyvEuBn2RjCsjGEReNBFk1hLFaG8rwyiIViFyEul2snAJF+D1N6B2ZKfFiqDOd5/RlW7p1nueEcC9VRzJYEY9O7YVHuYiRzE0OpXzKQ/BmDKV8wkvE1E/It2DR2zOTbM1PsyqzRm9nKIGaqw5ipCWemIZzFhnBmSryYK3JnOt8Na747yxWH+b7+NL+7d5GF6ijGy30YKdjPqFpoW5tWbmJes4e5PDdmiwOYN4SxUivcvSzXRDJvOoKt/CATJcFMFAUwkufJsMaBgcytDKR+y5hsOxOavVjznbGVeDJR5IKlyJGpMjeWqgMEZ6v2KC9qInlRE8n3dceZLQnGWuDDfGmQUBFeGsR8aRBzhb5Ma52xKu0YS/2K4aRPGUj8nNHMnUzl+7BUdZQ50zHmTMeYNx2RgGhcbceobDM29Xa+L3Xk+1JHnpe5smRwZ7nCj6WqEBaqDvG8LoqXDWeFtj7TEeaLfBhVbGUk87cMpf6KwdT3Gcr4FRbVF0zrtzFXsp8FkxvLNf48bwhjpS6c7xui+H3jaZZMkdiKQrEU+GMp8MVS4MtooS8jBV4MaR0ZVu5mIH0bPUmb6U2xo0/mwKDKhb6svXQkbaIn6Wsscjus6j0Mp29lNHMXk2pnZnS+zBeGMFcciq0wQBhHzXNlRLufYc1uxhR2DGZsZ0C2j7FcLyYKAhjP92cs14MhlQO9mXvoTt9Fd/ouutLsJBjqTbJjIGUXQ6k7GFjjDo1k2GFR7GNUuY9R9X6G1faMaARXa1htT59st3TH1Zexg9707XSnbaMvYxu96VvpSPqGp/Ff05G0hUGFI+NaYftoKNuZftkBulJXx1fTHOjJcMEs82BM68eYzpc+tRuDOT5CM57hCJb8QPrUbrTLHGiXOQjtclo/+rV+rwHRK/nTrQ6gL/cw/QVRDJRfZqQmlsH6NMx1mfTUy+htVNHbqsf8qEj6hdbQUwMDT8owPyj+QSASwaCtXiu8Dq/uBolFCW33culszqOjSf8qJr8KQ/2PS6XXjKGnhleNo62F0ueIDXSPqlTCPdEqDHXUaX4Qhrobc+lp0tHVoOVJpYLW8nQaChOpy4+XgOhV05wAQ2KDnQhEwqhrOg+NMp5VZ9Neq+FplZrHJuWr/SKDgscm9WrDXj6dTUX0tJTT/8jEwONKhp5WMvionO7GHB4bEriXe4F76pPcUx2nURFBvSyce1nhNGYeojHzEE3pYdxLDaV21SUy3PFcB0VvAiJBG6BIqt1+HYhEKCq67kzhNadVOaxziXIv7BKg6MRm5Me+RXF802tApDq+CWXE1yiOfIU8/MvXXKK0kE9eA6LU4I/fCETpoZ9Kd0RiwcJaKIr2fJcbzv/AbbefE+fzgeQSiQCVGPAb6f5oY3xuIxyJLpEIRDGeH0ggJQLYLfdfcMvtPa67vc9Vt19yxe3XXHL/kIvOHxMXupOC24foKEtlwVzPcJuR1hoVNWVpGHNjViNy1ynKukhexrlVZ+i0BEOapJOvwdC/JRD90PvT7xz9kySVIWyQePvzY0CUGifAUFpcOBlxB9FmRKLNiCQn/SjqtEgUyRFkJkasgtPx1VHUsxucnbM/KinytgF8NuoVAF1dp7cBzF8qtezaOv0XEP2VA9HGeJz44jnSXsFohwlLVxUT3TXYzPXY+u4xNdi0DoBmhluZHmpharBJaIobaJRuhEQwEu+FbEP3mR4UZOtvZrynifGepjcC0WR3C5bOBkbb6xhsq3oFQLU561Shi6VYdZOc1PMoE06hSTqNLuU02qSTaBIiUcVGII8+iOxWCIqbIShvCBKjcfKr/sgu+5JxwYuMc55knPMk87wXsvMeyM57SLdCfz1A5CoBUVmMFyWxPq+AKMYDQ7QrpjuONCW70a3xx2Y8zFJDFC+bTrBYG85S9WEWqg4JB+WGYJYqD/GyJoIX1Yd4XhXGc9NBlo0hLBhCWag4yGJlKMumQOaLnNcB0bx+PzN5jkwV+7JQGcHz+nMs1Z1nsfYcsxWRTOb5Mqrez0jmFkbTvmIo8RMGEz5kOOljxtI+Y0L2DVbVNqy5e5gqdGDG4MFUhS+TxgBsVQeZaQhnpeEIU3muzOW5MFfgwUyRL983RPFd03nmqk9jKQllrNCBcd1WJlVfYs36BGvm58wqtzOT68J0gR/zhtXR00rhTmfGEIa1JISxwgAsBb6M6T0ZUh2gN+UbeuM/F7aEVLux5NpjKXBirsoHS6kLE+WuTFf6MlcZxJwphDnTQeYqDjFR4MeI1pPJfG/BVTMcZKk8lMWyYOZK/IWCgBwHplU7mcz4ltGULxnP2s5UnjuLpsPC7ZDpCIumwyxWhDBT6CFB5KRyK7Oa7czrdjGbuxubfi9WvT2TeS5C5KskgOUKYbB1Ot+LMfluhlK/ZDj514ylfMBw0i8YSnyH4ZT3sWR9ilWzGatuF9YCe2ZKvFisCOH7+pP8U/MFVqpOYCsKZTzfF0ueF8N6N4Z0rgxoHRjM3sOQbDsD6VvoT93OUNY+JnJ9sRUEMa71YlB+QBhEzd7PhHofo7I9jCvtmVC7Mp3nx3eVkbyoOs5UcQhjem9GcpwZVO2lX7YDc/o2elO3MSB3YDzfn+nSUCYK/LBonRlR7KUnZRPdyd/Sm7qN3pQd9CTZ0Z+yj97E3Qym7WMwfRf9ydvoS/yWvsRvmVTux6a2x6ZxxJbrjFXnzFSeK9P5bswXezGq3Mdgph29qdvoSdki/L3p2+nL2EZ32ha6kr7hWeyXtCdupi99LwNyJ/pkDnRm7KI9bRtPkzbTkWZHn8KFPoUb47mBTOSHMl4QxKDWk2GdH9Nlh5iriMBacpDebCHq1yEX6rbNOT70ZXsLEUCFJ51ybzrl3nQpfFblJ0CRKohubTjmwrMMmW4yXJvIQF0q5rp0+hoV9LfkMvCogNE2A6MdJkbaKxh6apCAaGNU7km1WtrweVqlpqtBJzlDYgHCoyoVbfdypddT0QHqasnH/KhEer0Yaa+g/3EpXS35tDfqeFav5VGNWtDqYKu4/yMWKHQ1aOluzKWjTiNtCK2t4V7rED02ySUgEu+ExNjcq7Y52Rsru59Wqemo09LXnI+5pZCOOi2PTUqhYKEknaaiDJpLMrlvFMsVNDyq1vKsPo+2BgGQzPfL6WnOp71WSUtRNPW5l6jPPk2d8jj18qPUy8JpyBQcIhGI6pIFl2htdK4ixnv1pshvjf71gSj/ygF0l3ajPW+HejU2J7pE63R8E6pVl0hx5Ks3AlFG8CdSbC4lQIAdEYreFJkT743WAo4IKqLLE+MllCuI8LQWojZC0UbdcX9nnUsk3hGt/Zhoz3e54/m+sDHk8YEEQxfcP+a6/xY0V4N5VprCYl8NY89KaW/UUleWgqkgjvIc4V6oKOsieWmvg1B24knUCSf+aoEoLfrNSo2JJDUm6pXiTpAWd5q0uNOvu0RxEWTEHSQrLohC+WGK5MEUyQMpkgdTkBlKbtpB1EmHUCQcJSvxJFmJF8hIvCIo6ZLg+qwCz9v06ubnzQ7Q20HoGsqMa28FmL9U2fIb6/Tf3gY0f6y6m/LeqH/tqNvGcoO1v736S4DoTx067W8tWqc/F4SkUoQNwPO2W6C1d0BiFG6tpFjcMxMjbZVYumqY6K5jqr+R6YEm5oZamRtqZWb4gaTZkYfMjjxkZvgBtv5mJvqEtrfJgWbGBwVZ+pskiU1wU8OPsA09ZML86n7I0t3IaHsdlrY6JjoasHY3Mfqsmr7WMh5Va7hXmkmVPp7q3LtUaqMxqm9RLLtCbvIpchKiyEmIQhN/nOzYCBR3DiG/HUbWzWAybwSRdT2AzGv+yK76I7saiOyyvwRCWZd8yLrgTeZ5AYiyzgraCERiNG4jAG0EoZxL3oIue27QmyNyIghtBKL8657rdcOd/BvubwAiD0kF14X3F990pyzGRxj5i/ejJNaLklgPymLdqIh1piXdg5HicCYNh5g1HWLOdJCFipB1mi4TKqcXK0J4URnGi0oBhlYqQlkyBDNfHsxMWRDzFYEsVPgyV+jEtHYPM5qdzOv2sJDnwGy+G7Ol/ixURrBSd5bF2nPMVZ9m2niUyTxfxrWO9CV9yUDibxlK/IShxI8YTvoYS/rn2BSCAyIC0bzJm7nqQGaqQ1m4d5TF5mPMVIcxpnZiWuvKQpGPUA1df5wX94TShdnKEMZ127HIP2I06ecMxfwD1tQPscm2MJPrxnxJCEumCAGIjOHMlB3EWhLCRFEQ44UBjOf7MpbrwYhiP+bEr+m58zHWzO1MyOywqPcymL2Hfu1uBov2Yyl3ZaLMnclyLybL/LCWB2IrE1ymMb031iI/wVUzHhRg0hAmPC4LZKHIiyW9A/PZAhRZZduYynFgpshb+B4bQwWVBjCjd2VCvY8x2XbGZVuZVm1nRrMTm2YH45qdjKh3MaTex1C2PYM5TgxrXBjJdmIs+wDjqt2MyzYzmvpbhhN/xUj8+wzHvcdw3HuMpPwGi+xLpnJ2MpNvz0KJN8vGEL6rieJFzQmWK6OYKT2ErTiQiUIfxgo8GNK5MpjzCoiG0rYwnL6TUYUDU3kBq1XqAVhy3BnPcZVup0bk9oyqnBlRuzGh92MiP4jpkjBmyg5iyfNhKNsRc+ZOupM2C1CStosRjTu2omCmS0OF+6HVYoaO6I/pjP0t5pQtmNPtGEjfx4jCDVuuH6NKV8xpu+mK30xX7Df0p2xhQrEHq2ofk9n7sWnshe+zzolZvTOzemcms/czJt+NOWUL3Ynf0JP0LX1pW1fBbAs9KVvoStxEZ/JWzBl76JcdoFe2l660bbQlf8OjxC/pzNjOkNZVGoq1FhxkLC+A/mxPBjReTBSGMF0mtOH1Z3vSLXenW+5Or9KTHpUnPSpvOuWedMo96ZAJegVGfnTKfelUBNChCqY79xj9JRcZMt1mqCaewdpU+uuzGGhWMXRfz/DTEoaelEgbcT3N+ZLz86xWI7kkolPyzKSirVKAho46Le21Gp5Uql4Nr666QdJrzGrZzuCjUkbbKhh5ZmTgYYn0NURn6UGVkgdVSgmsxJ0i0ckRd4ee1ah4VCHjUYVMgiGxlvuxSc5DY+ZqeYJYqLAaf1tTmCCCkXhT1FKaJu0XddRo6KzV0lOvo6deR3utRqjpLsukqTiNxqIUGotShKKF1XKIhyY1jypzeFKlpa22gJ6mUnpbSuluKuCBSUZLWRI1OVcoSQmnRh5Jg/yIBERisUJdchC1SYFvgKLVSu54H6ri/CRtBCIpOrcKQ+LMgji0XXzDheIbLmugyEGCIf2lfasu0R5yztihitqK/NhmFMcFZ0h9covgEh3fRPYxAYrW3hKtjc5lBAsukQhFP1SwIMbsRDDa2CAnOjx33N+RgEj8+LX3Rz8ERdGe70rRuRvO/yBF5+66v0OMxzvEeb9LrPf73PX+Jbc8f8lNzw+56v0x13w/42bIFjS3DvGoOI2xx2WMPSvlcZ2C2tI4DPqbFGuuUqC4QF7GOfLSzqJLOY0m6aR0LyRIACJVfBSq+CiUiSfWSREfhSz2mKSsmMh1Euu2X9Vurwec196/CjIZ0ZF/pqLWKf1uJOl3I8mIOU5GzHEyY08Kij9FZvwp0uPPSMpIPEtGwnnS4oToWrb8BnnqW+RnX6FIfYZSdSSV2kM05AXSnO9Fo96DOo0PJoUfxRmB5KYeQpN6AlXKJbJSrpOZcpP0lCukp64tObi4Tq/f7fwwACnSrqNIuy6B0EapMq+v058MQVk31+m/gOivHIhEB0i8CRppr2CkvYKxzkrGOisZba9itL3qNSCaHWxhdrCFqYFXEt0e0fGZNDcx0S9IhKAxc6Okkd4GRnsapfuf8b7m1cjcajSuvY7hJ5X0t5TR3VBIV0MezSWZVObEUJhxBX3qOfRJp9AnnERzN5Lsu0fIvnsETUwEmpgIsu8eRnXnILIbwWRdDyLzmj+Z1/zJuOpL5hVBssv+ZF3yk2BIflEAIhGKZOdW9Z8AiMrjNwBRnBNVifY8VnoyXByEpTiAmfIA5sr8mCvzY35Vs6W+WAs9sBZ6MFfiy5IhWNJiWSCzpf7Yiv2xFvkwUeiBrdgNa+4+JpTbsaq2MZuzh3m9owBEJYHrgGixVojMzRvCmC/yYUbnwKRqB8PpXzGY+lssWd9iVW1jKmcntpzdWPX7mSl2ZakqiOeN4bxsieJ3jy7wu6eXeHn/AjPFISwUhbJcJmzw/Mujc7y8dxRbmT9j+gNMKD/DkvpzRmP+FyO3/xZb8q+YztrErM6dpfIwVqqFWu8FY7jww3ZxMBNFQYIK/JjUemCR7Wco/mvMtz5kOmMr1sztjMp3MiDfTo9qK72aHfRr7RjOc2C80JXxAk8sBd6MF/oxXugnAdGsIVgConlDGEuV4axUR/DcdJCXpZ68LHDCkvY11qzNTKrssGodmC70YKrYm6lib6YLvZjNd2Mu14npnANMq3djU+/EprFjKncPk7p9jOschJunPHdG8jwZ03syluvBeK4LVq0DtuzdTCq3Ykn/nLHkjxiJ/zXDib9hLO0zLJlfMa/fz1y+E/PFXiyWBQstf6v16DOlh5guDWa6NJjJ4kDGC32w5Htg0TozJt/NcPpWIZImd2Bc64NFH8C4zpexXHFU1ZNJvQfDameGs90YyvFkLC+AydKDTBuPMGs4grUwgDGNK/1Zu+lM3kpXyg4G5A5MFAQwXXaIMZ0vwwp7uuK+4NmNX/Lsxvt03/2IgdTNDGfuwaJ0ZUrnz0xeCJM5PvQk2fEs+ivaoz/DnLSJkYwdjGbuZDhrJ6OyXVjkdkwodjGh2MWkcjcTil2MZG6jN+ErOmJ+S2f8V/Qmb6I3dQvm9G0MZtoxINvFgGwPg/IDQqW34gA9mdtoS/mKp8kCEA1qXLDk+TGa64dZ4UlnlhNtGQ50yZwZ0vpiyQ9kSOtLn9qDziwXOrNc6Ja706lwXwUhdzpk7rRnedCe5bEGjHwlIGpXBtGWfZBO3TF6Sy4wZLrNaE0iw3VpDDbIGGrVMvBAeB0SI27SjW5DrgQ8z6qzJSB6WiHoSaWKJ5UqqWShvWH1c1dTG70PhHTB4KNSBh6WSM2jPc35UixubdROdIjWbhSt3SESh1mfVCokh0gsWhCb5lrL06WyhI1DrGsLFzaC0VrH6JlJJelphZKHRtm6cgXxrui+USbcVFWL/2YNT6q0PK3Opb2+kK7mUrrvG2hrKuRZvZbGskTKss5QkXGU+qwIGmVHhBuilEDqkgOoSw6iLjmI6nh/CYgMd8Q6bgGKxK2ifysg0l1c3zgnPybE5yQoitqM5vhmso8J0bk33RNlBAtKCfiQZP/fSDG3tdE5UWvviMQoXLzvL9fdB4n7QtGe75Lg9yuhuGENSK2N2v2QS3TT5adcc/oJVx3+nmtOP+GO6z9w1/1nxHm/S7zf+8T4fsBt719x3etDrnh9xJ3QzaScceN+SQajjwWQb7uX8wqGci5ToDiHLvMMurRT5CafQrsGhF45QSd+FIjkccf/zYEo6+7xP1InJGXEnCAzNorM2Ciy4k+QFX8Cefxp5PGnkSWeQZZ4hqykc5JkyReQp1wmK/ECqszrFObGUVehoKEilSbTXR6YLvGs8hgdpiA6yxxpL9rLk3x7WnQu1GZ7Ui4PRJcRgTr9LIq068jSbyLLuIos4/Jr5QRvv/l5M+i8Ap6bq7r+R+n/NyB62zDqXwpEfyzI/EcBoj8VeDaCz9sicP2Pi+l//HopguQIre4CDa5WY0u12Ku3QRPdNVj76pjsqWeiW3g72VOPtbcBW989aTh10twk7f6Mm4VqbFt/K9ODD5kefMhkfysT5hZJ433NQnW2uZnh7gaGO+ul5wbba+l/Ukn/IxM9raW03yvgoUlDc0kmtfokanTxFGZcIS/5LJrYKDSxx1DfCUd54yCyq8FkXvFHeSNEuAm6fRDVrWAUNwKRXfWXAGijxOKErEs+kjskwtDaqNybInOKDRC0PiK3CkQbQEh7xQvtFS80Vz3QXPUg55rnOokgpLvmhe6aF/nXvcm/7k3BDS8KbrwCo4KbHqtyW6fim56Sim54UHjLnZJoL8pjfSUgKo3zpjTendIER6pSHOjU+TBc7MdIvitTxZ6r2zruzBV5MlfkyXShBxN6Zyb0zkyvQpG4xzNT4oet0IeJQi8shZ6MFwgVzTbdfiaUW7HKtzCt2sl0zgGmdC7MlvqzVHWUlbrTLNQIpQ1LtacEEKgK47kxgPliD+GH+dy9TOU7CjdBBS5Y852ZKnRhrsyPlbpwft96hj88usz3Dy7z/aOb/NOzWJ7fu8bLusvCyGtVJP/vg5N8VxPATJE9Vs23jKf9grG4/5uR6/+d0Rv/F1NJq0Ckd2XB8CYgCmSiKICJogCs+X5MatwZz9zHSOwXDEd/zHj8Z4ynfMNw6hb60zbTl/41Ztm39Mu2MKLexVj2ASwaR8Y0rgII5PkyrvPGVujHfHkwixUhEhDNm46wXBPBsimUxRJPlvPtGUn+grHUrxiXCeOy49r9QjxP64hFY89k9n6mcxwkKLIod2JR22HLc2Cq2JPpMl+my4OYMoYyZQjDWhbGZGkI1tIgZkr8mCvyZErvwFTObqzyLUykfyO4UvItTCq2s1zszkKRF9OFPtiK/Zk1HmbWeBjbKixaSwR3Y9ZwlPmKY8wbDjNd4Me40p7h9O0Mp29nVLaPIZXQ3tavdmEkxxVrgQ+zJYFMlQiO2VieHyP5AVhKwpiqOMps1XEWqo8xU3aQSb0XI0on+tL30pdpz7jOl1nDUeaMkQxqPOhL301b9Ec8uvJz2leBaChlM6OZexhXuTGl9WMyx4f+THva47bw+NZveXLrE7rivqI34Ru6EzbRm7CJ3oRv6Ev6mr6kr+lJ+hZzyhYG0rdhTv6GjuiPeXrz17Td+YSOhK/pSt1Eb/pW+rM2AJHSngHFPnoyt9Ge+jVPk7+kPW0L3fL9mJWu9KoE96czy4m2LEc65M4M5PoyWhDMYI4PPQo32tPseZZmT2eWEx1yV0GvAZH7GqdIgKIOuT9tyiDasg/RmRtFf8llxipjGK1JZrgug+FGFQNNOXQ35vCsTs3j2mye1uRIzlBHjVrSWiBZW4HdWZ8j3O+06Olp0UvR9a5WPV2tegmEelsL1zXISQAllSRpabsn/Due1qp4Uq3kyWok7lmNiqfVr0ONEHVLo7U8VWqPE2u0H1XIaK9V09OYR09jHl0NWp7VqKRdorX3RKIeVch4bJTxyJDJI0MmD8tf7RbdL8/isen/Y+++vqu+03zPnz9iLmbOmTmnu7qrqqu7ylVll42NbQwmCkQSQigHkBBgkjHJJmchhLK2ds5BW3trK+eEAhLKaWsn5YgQYLv79Kw1czHrPRc/7Z8CUHZ3nT7Ta01ffBZCJdmYizIvP8/386jp8U/NVvwa16KooyaPzvoCepqL6X9WhrOzjO4GE3WWZCqUl6jMPU2D/JRQrLB0i6gmO4Ga7AShcW4FdIQ67oh/NYj8R7j95xbsd0OWItRwrwXR2hpu5blNIop0F7ZgOL9FRJHmz5QsrISOP5LEdci/+hTFyc/Er/evzq0sWFjZJOef8PjfEvmBtTJ+RK2EkT8rp0R3Dv6SW0G/4FbQL7gX/Dckh/2ax5H/QFrce6TGvcfDuD9yL+5PJCduQn8nljrTQ7ydFbi7q+lotFBXKqEoT8BQnvoKZvkljLmXxBY5/VtAtBI+qreAaCWK/DD6cyBamzcA9Q4AKVMvoEy9IMLGHz94lnNRjDT1ItLU80hTzyNLu4As7QLy9MvI01eCaGWuoMy+jjL7OmZNEpWFUp7Wm2lrUNPRmE5v422GG8/hro3GUx6Ip3gzTsdWeu07aLMFUW+JodR0hgLTDSzGZEzGVCzGFPIMKZh1DzFpkjCqH6BXvQmN5Tz4s9EqHy7lwc+KXnX/Z0WnXooqaVWM6ger8h8g+jMY+rcA0bsgJGDIvgpEq9biljA0NlDJpLOWKVcdE0M1TA5UMzVYw6yrnllXI9ND9Yz3V4sY8kcAkVCXPT5Qv5Tle0Hz3nYBRM7mt4JowtnEyEA93u4axvprGeuvxdVRxrNqE08r9DSVqGl0yChRJ1Mgv4Ml+xqm9MsihPSPz6FPOYPmwTGUdxLIvR5L7nUBOcq7R4TcPoziVvSqKG/7V+UOr8KQ7Hq0WKLw7xVEKydE+fcjsD2IfANEtgcChhwPorE9iFy6ah4lYqgkNY7i1EgK00IpzjxAnfwAvaYo5sgBAAAgAElEQVRwvLYIRi0HmbaGMJd/kHlbGAv2cOZtEcxZw5gwH2TcGMxU3iFm88OYsUcxY49iOj+KSVsUE3Yhk7YoZuwRLNgOMmsIYFq5hRnldqa1u4Va6YJYXlSc5FXNJRarL/O88oJQFFD2FYtlx1ksOcpiqbB297LyMK8qE3lZcYy5olimC6KYLYzhRelRvq87xz81f8ePzdd5UXuFF3XX+ednKfzfnWn8X61JQnlAzTm+L49nsTCURcd+XuVtYSztbxh98L/hvf2/MHr//2Aq6wOmlV8ybwllseQYP1Z/zfdVZ3hRcoK5QmHFbcIWx6QjnpmCeKa0oUzk7mLk0ad4k/7IaPKfGE37BHf65wxnfMFw5qe4sz7Dm7OJUek2xpWBjCmFI6Ie9T7mbFFMWEKZsUfxouQwL8sSWCw5KqzAlZxgviiB2YJYZi0HmTUEMpLzOSM5nwsHZBVbGdUE4FPvxKfeiVcRgEe6nVFZAFPqPUxoAvGoAnCrA5jKOySgtewozyuO86LqFAvVZ5mvOMts2WlmSk8IledlicKRWUswc4a9zOl2Mq/dyXNdIAvGfbzMD2fREcuMLYYJWxxThYlMOo4yZo9j0p4gFAKUfc1i5UVeVX/L66oLvHAcZ0obgi83gHHFHnyy3Tjl+xhQBDGg3IdLe5Apq7D+N19yjEnHUSYKjzNaeILpsnM8r74oQnm+6DhTebGMaMNwKw/i00UwbUtkvvi0CCKXbA+9KZ/w7O7v6Lr3BwZTPsGbvZVR2W580gP45IcYluyj+/FWOh9+TtudD3h6+w90P1xH16PP6H70Bb2PN9GVvIGuR+vpTP6Ersef05/xJUM52+hP3UDHnd/RduPvab/3Pt0pn9Kb+SV9OVsYkG6nL2cbA5lbcebswiXbg1MRyKBsB32SL2nP+JzOrE30SgLplx/Aa4zFZzqC1xyH2xSL2xTLZMExZktOMmlLpE8aRHv6TtrTd9KVu48++UF65IfokYetAlGPPGwpws/7lNH0KmPpVgko6tWfZMByAU/RbcYrH4soGq4V6rjbK1U8rRTWvzor9fRU6eit1tJXoxeydOzUX0Qw0GjC2WRhuNmKqyVfvFk32Gyht8FId52e7jqhic7/Hran3iQeXfVXdvv/fd77xER3g4HuujXYWDrE6l+H84OmyZEjpDCLRns6dfnp1FrTqLdl0FKcS1e1hv56I8PNNoabbQw0muisUtNSnCvWbfvR5H931FYq42lRLm3FUp4W5dJaKFlVu91ba2SwMY+BBgtdtVo6qtS0VShpq1CKq34dVXqeVVt4VpNPZ0MRAx3VePobGH5WSnuZgifm+9TKL1AjOUl97vGl90PLIKrJTqAi/bCInJLkcBFFZSmRwruilGhKHy/nfzSILFd3L6NoqWTBX7SgPb/5nSha+6ZoJXAyjnxAdsKHSE+sF0H0tnKFtaUJ/gmPf3XucfR7Yuvc2snSu0C09i3R7QN/y52gv+L+wb8V1uZifkfK4fdIOvxHHiauJ/fbAzQa7zHZVYKnu5L2Ris1pXLK7WnYDLfJU1/BpLiEUXoBfc4FdNnnV4Fo5TshP4TWZi2IVk6K/hIQrYWQ4vF5FI/P/ySI/PARELQy7waRMus7FEvxo0iZfR1Vzg3sxlQaKlQ016lprZPQXp9MT+M1XE1n8DTGMFKzl9GKbYyWbsJTvJmBwl08Kwimq+IsLeU3qC9Lobokh4oSCeVFEsoKcyktkGDRJ6+KWfdwVUya5FXRq5JWR/1IiObhz4pJk/SzYtD6k7wqa399/+mnQPNTGWyy/tn4/8/2XwqXdwFobQnCzz1suoyetaUIqw+qrl2FWwaNFWeb9Q3ovCvvBlDhn40fQ54VR1L9h1LHBiqZcTWyONbG4lgbU8MNTA7UMj1UL74Rmh5qZKy3homhhuU1OGejeDh1yimUHYz31YvrbjOuFmZdbUw5hRtCY32NjA8I7XETg82M9tXh7qzC+bQY59Ni+pryaSvXUm+XUG5MxaF6gEVyHWPGd+jTLqF/fB5dytdoH51F+/AM6gcnUN0/juJ2PLnXY5FeixEjwsY/8bkeifx6JKqb0ahvCRXaqjtHUN0RwKS6GY3yRhSyqxFvzTKE1hxaXVOr/UZpwlL8ENLdCkd3K1yE0M8FkT+We5FY7kVivhtB3v0o8pMisT2MJj8pUvzYH3tSNI6HMdiTYyh4FEvBo1iK045QmnZEaC/KiKZKEkGDKoJ2QwT91lDclhB8hr1MW4J4bj3Ioj2Cl45IFh3RLNgjmco7xIT5IBN5IUxaDzGZF8ZkXhjj1ggm8iOZsMUIsQsgep5/gBn9DqbUW4WVLHUAY/q9TFjCmS5M4HnZ17youMBi5UVeVHzDiwqhvOEfa88Ktc5VCSxWJfBD3Vl+rP+GxcrjzJceZr40noXKE3xfd47vGy/zqv4K85WXeF71HQtVl5kqTORV1Ul+rDnFvCOGqTzhoOiUdT8Lll3MZb3PyO3/hufuXzOV9QGzmo1Mm3cx6wjnVWUiP9acYrHsOHOFwvRiPD+aUVs044XxApDUh5jK2cnow49x33kP771/wPfwDzgfrWMoeR2upA/xJH2IJ3k93tTPmJQFMCrdxnDORvqz1jOo2IBLt4UJayAT9iCeF0UyY49iwhLOqDGUEWMw48ZgJnS7xfa4UcVmvPItjKh34NPsYFS3kzH9LkZ1gfhUAYwqA/AptuOWbWVA8iUu5S7GjaFMWSOZcUQzXRQjlGKUf8VcxVdMFCUwUXKM+crTvKg4wfPCWGZMwcJannqHMNHTbGdeu5M5w35e2CJ57ohnujCBScdRvPlxeKzRTDqOMltykrnyM8xXnGOx6jyLFV/zwnGcGV0oE7LdzKj3s2iNYi4vBo/mEEOKfTiVe/EaQ5i2xzBTkshM6UmmSk8zVX6euerLvKq/xuu6a7yq/papgmOM58XhNYTj1oUyYoxm3BrPRH4CXmMsXkM4Xs1+RlSBwu9BzmacaRsZztyCT7Ibb24Q7tz9DEv20JW8kda7H/L09h9ou/tHniV9SEfyp3SnbaE/ayfO3D30Z2yhJ+1L+rJ3MCgNxJkbSO/jL+i8+R6tV35F572P6E75nN7MLfRJA4Rk76A3bSu9aQKKhqW7GZTuZEC6nacpn9KZ/iU92YEMKIKZyE/gRflZFipOC7AsSGC25AQLFcJB2K6cvbQ+2kxr6jZ6JPvoV4SIE6IuRRid8lA65aEiiLploXTLhJ93S8PpkkfRpYylX5tIn+4kw3kX8DpuMFb+AF/5Y4YrsuirkNJRIbyHaa/U0Vmpp7daz2CtgcF6PYP1AoBWZu1/0FsJov56I51LWOis1olToC7/e6MKDZ01GrpqtSKcuuv0q6ZD7ZUq2itVq0C0auWtKFtMU2EWTYVZ4nsgsfSh3iwCpqdGT2uxnCe2bJrsEloLJTwrVdBVoaKzXMnTohxaHFm0OHLENNmzaS4UpkQ9NXoGG/NwNlnprzfTVaXjWbnQuvesXL0CekY6asx01hfQUV9I79MKXD0NuLtr6W3Io60gg0btDWpyv6Zeckqs3a7JTqBqaUJUkX5YhE5hchhFj8IpehROcUqE+LZobd4FIj+E8u+GvBHrnYPk3Q7GfHM/5psCilaCyPDtTjQXNqP4+gsUX38hgkh7XpgWab75Es03X6I6+wXy058jPfkpkuMfk31sHdnH1pGV+BHpRz4g7fAfST/yAZlHPyT72DqkJz9Fduozck+sR3L8Y7ISPyLz6IdkJPx5FPlLFpIjf7sKRdkJH4pTopXviVbGPyW6f+jX3Av5FXcP/DV3D/w1SWG/ISX29zyK/yPJxz9BfjWIKu0VZvqKmRmqprPBRH2ZjHJ7GgXGB+Spr2FWXMEou4gu9zy67KVkXUSTeR51xjer8i4QrYWRH0Sy1HPIUs8hffw10sdfk5tyZnXWvOlZftuzdtKzetVt7cqbHzYrI814Wy4izbiIPOsS8qxLKLMuC8n5DmXOd6iyr6LKvoo69zoa6Q10uTew6ZOpLJTQXKemv1tPb4eEntZk+ppuMNx8npGnp3A/icFbc4DJ0p1MFm1lpHArTkcAfYWh9JWcoLfkOs9Kk+lq0fG0xUxrk4WmBjNP6k001hlprNdTX6OlvkpDXaWKukoNdZUa6quNVJSosFuzMOoeiZMaETlLIDJoUlZnDWSMukcYdY9EyIgI0z3GonuMSf/zshZw/wGi/0kg8k+B3laGsDYjPWXiJGjGXc+sp0HMvK9FBNGs5wlTg0J7nB9EM84njPXWMD5QLx5PHR+oF1fjJvsbGemuYXqwhUVfF/Pedmbdwg2hqYFmJvubmOxvYqxn6ZBdRw2DzcV01eXRUaXnaZmGJ3YpZbpkHIq75OVcx5hxGc3jb1A//BpV0hmUD06iTDohQkh+NxHF7XikN+OQrQGR9FoU0mtRyzBaASIBRYdR31ouUVDeiEJ+PVIEkPRKONIr4f8uQWS+GyGCyPYwGntyjIiilSCyPYwWIeRIicOREieCqCYzlobcGFp1h+krOMpw0RE89giGdHtwaQMZN+xjPi+ERXsErx0xvCyMWQWiMT+KVoBoLD+CUVs0Y/aYpcOlEUwY9zGm3sakcosIIp86EI92PyPGSCZticwWCyh6XXWBH+u/4Z+fnOf/bL7IPzed44f6E/xQf5L/3niBf35ykX9sOMvL2uM8r0jgeUUiL2vO8Kr+PIvVF1iousxC5XcsVl5kuvAIr6qP8brqGLOFMUxZw5mzRTFbEM0LWzhz0s1Mpn3EVPZnvDTt4mVhMC9LQ3lZHsPr6nhel8czWxC59BYqlglbDD57LCOOBKYdiUyoQpjMCsCXtA73rd/gvvVL3Hf/noH7f2Dg/vsM3/4j7jvv47n/J9wPP2FGvpNR6RZcOZ8xkPUR/dnvMyD7kEHFerz6rcLvk34vHtVuhmXbccsE2Hhkm/HINuNTBTBu2MNc/iEmLcH4dHtwqQIYUmxlSLqZ/pwvGZBswSnbgk8dKGDKdIgxfTg+bQhe/T5GzUGMWw8xYY9irCAKT34kI44EZipOMVt6jMm8MLyKANw5mxjJ/oJxyRdMSj4XVvWkW5k1HOBFcTwLZV8xXXQMd14M7rwoxgvjmSo5zmTxCSaLTzBdJKzRTVmimNTuZ0q5m+e6g/xgO8xiQTxT5hhGDKEMq/bj1OzFaw5lzB7HROFxpkpPM1N+gfnKS7youcar2qssVl5kpvAEE7YjjORF4zGG4zGG4zVF4zNHMWqOYNQcxpj5EJOWECaMQYyo9uDKCWAgbQcDGbtwyYLwKUMYUQbjyd1N14P1dDxYR2fyOjoeraM7fSNDkgA8qmB82hBG1AfwqIPwakPxakNx5u6hO+Vzeu6+T9+d9+m5t47eR1/Qk7WdAVkgg/Ld9Et20pu2lf7UrQxl72RYIlR19+VsoytjMz1Z2xmSB+HVhjNbcJxXledYrDzFpCOeMXscMyWJLJSdYrYgkV7JHtoeb+NZ+g7xTtGgKoJ+dRQ9ymUU+SHUJT1El/SQ+HGHNIxOWSQ96iP0axMY0B1jyHQar+MiI6W3cJcnM1SZRV+tWqjZrjXTX5+HszEPd6OF4SYTw03L06DhZivOJgv9jSZ6G4wMNJnFdbnBZovYBOeHTFeNXrwp1F6pEUHkB89Pxf/XWYkioXI7l9YSCe3lMjoqFUIqVKsa4gYaLPTVmeiq0omlCCtB1FooocWRwxNbJk/s6TTmp/HElkmTPXsZRkVC85x/0tRXZ6KzUrsMu0otXVU6saK8p85CV52ZrgY7nY0OOptLGOioxt1dy3BrMZ3FuTw1PaBRcYl66Vmqc44JEHoHiIoehVOYHIYjKZSiR+FiLffKeu6/BETWOwex3DrwThBpL24RJ0TKc5vQLKHo54IoI+FPq1CUkfAnshI/ElHkB5H/a1eCaOX0x/+eyF+K4G+e83/dyvtEa6dFK6dEy3eKfsW9kL/lbuivSYr+PY8SPybrm50USb5mtMPMgqeW7gYDDaU5VNgeU2B8gEV9A7PiGkbZZXS5F9Fkvx1EqvRzy1kDIP9q3L8ViN4AUPrFVVFlfItqabqjzFoGjTLnXVmCj+QKKskVtJKraCVX0Uivoc69ilZyHa1EwJBRdZcCwyOqHBLaGsz0dVhxDRpx9ksZ6nzMYNtdhlsv42o9g7v1GN76aKYqDjJTHMhE8Va8hVsZdOyivzCEwaJj9JV9S1f9Izqe5NLVbKCzJZ+OFgftrUW0PXXQ3mrnWbONZy1W4cdmG51txbQ05lNdoaXQJsGkf7waO2sh9O8VRL3NeeKBuD9bj/0vBNG74fM/D0T+pp3hpwW4W4W8CRzrW+Nus781b6zEdTpwdTpWvQXyrChFGO0tF2tPp521S/hp4vlIM89HmpkfXYqvhRlXo3g/yP+xv0L7uaeVqcEGxvprGR+oZ7SvhtG+GsaGGoTbQX31SyBqYnGkgxfeZ0wPNjHZ3yikt5GRjlqcLSX01Nl4Wmqg0aGgNj+b2rwMynTJ2GW3sWRcwZB6AV3KN6iTz6B6eArF/a+Q3zuB7K6AIPndBBS345HdOoz0ZpywIvdTILq2fEtoVWHC0v++diIkvxKO/Er4ijW5MBRXw94AkfpmJOqby3XaupuR6G6+Wa/tL09YCyD9XSGmu1FvjfletJA1EyLLvUjyH0SL0x8/iuzJwkQo/1EM9pRYHKmHxRQ+Pkxx2hHKUmNolR+l23CM4aKvGCk/zkzNMbz2MJz6vQxrdjGm38u08aDwWD8/gjlrBDOWMMYMwYzoDzBqCmHCEsq4NWwpfhBFMlkYy0zRYWbsEYxod+FTbGZMuZVJ9fYlEO3Eq93LqDGcaVsic0WnWCj9mhflZ/m+6gz/VPc1/73hLP9Yd5LX1Ud5WRHPq4qv+L76FP9Yd5J/bDzJVGEkcyVxPK9IZLH6NItV55YmTBd4UXaOacdx4eF/5VlmCxKZth7hddlpXpac4mXpV8IRVHMYC/ZI/rn2GD9UxvG6PIqXJeE8LzzIrDWIEcMuRs37mHFEM1N0lLGCRLy2o/gs8YwoQhlJ34H73gc4b/wS59X/xtD1X9B74+/oufFb+q/+A4PXfsvgzfcYuPMBM/IdjEq3MJy9nqHMj1bFLfmcEdkWfLlbcWduwJn+GcNp63Clf4wz42MGsz7HKd2GT3+ACXsUU47DjNsi8RpDcOn2MyjfxUBuAE5FICP6A8zZonhZFM8LRyKzeUcYN0Ti1e7Cq9uOT7+TUXMQXnMIQ/oDDFnCGS08yqgtGo92P0PZGxhKX4cr9UN86R8ymv4BI6l/YizzMyYVO5mzRvCi5AQzxcdxm6NxmyMZLzjCqC0WX54QtzkSlz4Et2ovXtk2xmXbmVHvZdESwVxeHPO2eGbthxm3RghtdKYQvHkRjOYfZtSewLjjBBOOM8yVnOdl1XfC+l35aeaKE5ksiGMkLxyP4SBufTAewwG8piBGzEGM5h1gIi+YEWMQXl0wLsUBvOowhpVheDWRTJhjmTRFM2OMxJW9i8HUzQykf0l/5kYGJFtwKXfh0wYxZg5jMi+CSUsUoybhnlBP+nY6H37OQPIneNO+wJW6kf7HX9Iv2cmAcg+Dqt30SQPoTd9Mf+pWhrOWQJQbyEDuLpy5gbhV+xnRhzNpiWPGfkx4Z1WcgM8SgdcczmRBnPBeLe8wA9J99GQF0Je7G5f2EB5DDG59DE5dLP2aaHpVkXQpwuiWhdAtC6FLenAph3iWc5C2nIO0Sw7RKQunVxUt3C7SR+G0xOItPI2v/DYj9Tl4mrU4mywMPMnH+cSGq8mGp8mKq9mCq9nCcIuFoRYLztY8BptNdNdp6axR0dOgo/+Jgf4nBnobl6uv/ZXYXbVa2iqUPC1X0F6pEjHRXqkSP99aJuNpuZD2KsWqrASRH0XPypW0lwsoai/PpaNSQFFnlZr+ejPu1gKcT2z01pjprNTSUiSjuVBKkyOXVoeUloJcWhw5NOZn0GBNpzE/gyf2dJoKMt8yIZKIt46E8gYVbaUKnpWr3w6iehPd9Ra6GvPpaLDR2VBEb0s53u46RjorGaoz0mFL44nmBrXSc1RJTlCRk0hFjgCiyqx4yjMOU5IWQ0laDKWPI3EkheJICqUwOexfDCJbUii2pFDy7x/Ceu9NFOXfDVmaEr0dRLpLW8UpkfzsBtRfb0J3YQu6C0LJwloQ+ac+fhhlHvuIjMQPSY3/gNT4D95A0UpEZR79cFWL3Mo2ubWTouRIoR3Of6NoZVPdylU9f2udf0ok3iiK+DsehP+aGwf/ljtRv+fRV5uwPv4KV6Oel956fN2FNFfKljB0jzyVH0PfoZNcRpN98Y2os86jyvwGZcY5MT8HRJrMi2gyL6LOuIA87ZtVIFqbd02A3oTPpVVRZ15GnXlZBJAm5xoqyeoo3hK55Dvkku9QSa+izhUgpJFeQye/jkZ6Da3kKjrpNYyq2xTnp1FfJqOtXk9/hwNXfxG+oTzcAypcvVkMdSQx1HaF4dZv8LSdwdt4lKmqWKbKwxgt24enNIChku30FQXQV7yP/rIIesoT6au5gvNJDsNPbfS3VtH1tIFn7XU8a6+hq72E7vYiMX3dFTx7WkhjnZnSIjn5lgwshlQxRkMaBt1jMXptihBdMnrdmyAy6h5i1D3EZEjGZHg3iIwGIW+gaOn7/PkPEP1FILK9E0RvrMx1FDDcsVyO4F+H85ciTA3WiG+BnnuesDDWwsJYC/O+Jua8zeJtoFnPE/Gwqv+W0KSznqnhBua8zSx4nzI91ChCyNdbLXw8KEyMZpxPGO+rZWqwgRlnMzPOZhFDEz11eNrK6a2387RMR0OBnALlfRyK+zgUdymU38KafQVj2kV0Kd+gSTolRv3gBIp7x5DdPor0Vjy5N+PIvRmHdEV+LohkV6NWvQ2SXolEclXIvz2IIv+NQBT3Z0FUmHaEwrQjb4Coz3yW0eJzTFeeYr7mOM8rjzBmO8iIORiPTjhOOaHdz7TxoHCXxRTKhCEEnzYIr2Y/Y4ZgJiyhS9OhZRCN2yKZKoxmriiaqfwQXKrtDEu/xCvfwqhyO6PK7YyodzKuD2LWGsOLopO8KD7L86LTzDlOMFMQz2xBLAtFcbwqOcxzRxRztgimLGHM2aJ4URLLYlkss0URTBdEMFMcy0J5Iq8qTvGy7DSLpWd4UXyW2YKv+L5SqIWeLfiK6bxjfF/2DT9WXeL7ygv8UH+Jl9Vf80P9N/w/nVd5URLLfEEoU+bdjOu2MaLZwrBiEx59ADOOSF5UnGSy6CSe/ESG9XG4pMG407bivPs+g1f/hsHL/4X+b/8LPd/+NV3f/pLeS7+m//Jv6Lv6D/Tdfo8Z+Q7GpV8ynPkpQ+nrcGZ8jCtdiCfzM0ayv2AkcwOu1HU4U97Hmfx7nCl/YPDx+/Slradfso1BzQHc5kimSo4zW3qMueJE5grjGbdGMGoMZTo/itflR/nHmq/4seIEr4qP8aroJC8KE4QSBuNORgy7GLMcwKXbT596P736EIatUQwbDzGoCKA//VMGUv7I0MP38Dz8Hb7k3+JL/i0jKR8wmvUFE9r9zNoPM207Ik5qRvIi8ZrDceoO4tQdZEC9lz75Tvpzt+CWfIEnewO+nC1MqYIY14UzazvKrCOB6cIjjNsiGckLZ8waxYQtjvH8w4zlHWHcepQZx2leV5zn+8pveFVxiuclR5ktjGMiP5xh7R6cml0MqgMY1GzHqQ1gWBeIS78bl24/XmMobl0o45YjYuYLEpm3xTNvjWPOEM64Yh+e3ADc0gBcih14NIH4DPuZyA9n1nFEqBK3xOHThNL9WKjo9mZu4bk2iLGcAJzpW+mX7GRQtXcZpplbGczYynD2Dtw5AogGpTtxK3Yzqglm0hzJtDWOmfwEZu3xTNqiGNbuw60PYiwvnOn8GCaMUbiVBxiU7mFItheP5hAefQRufQwuwxGchjgGdDH0qiJFDHXkBq8CUWtWMM0ZQTzLDeGZNJgu5UF6NQfo0x6gzxTOSPm3jNc/ZqRFjbPZsPTv53yGn1gZfmJhqMGEs8nE0BKIhlosDDQZ6apV01GtpLNGRXeddvnnS61vYjNcjWbpjY0AIH/rmx9CLaVSmotzaS7JeSuInpUrV0FoeXVOQnNRNi3FWbQUZwk4KlOId4Q6K/W0l2poLZaLLXHNhVKeFspodUhpsmfTmJ9BY34GrYUS2ktzaSuWiBBqsmfzxJYpljQsV3lLBFgVy0UctS01zrVXauiq0Qs4qrfQXW+lo85Od2MhrvZyxjoqcTda6SmT0mJ+QK3qEhWSkyKIKnLeDqLC5DAxRQ/CKU6KEOOHUVFy5L8aRMKUaL8IIvOVQIzf7UJ/eQe6i9vFKZHi6y9QnNkgTol+Doiyjq9GUfqRZRRlH1tH7on15J5YL06Uco4uZ23Zgr99zt8ad//Qr0mO/O1bixbeVsm9smThYdTfcy/i11wM+muuRf2RtHN76C2XMdNbjrfDQXuNkifl2RQY762YDL0dQ+qs82L+UhAp08+/G0RvWY3714Lo52BIIbmGIvcKitwrqGXXUMsECOnk19Erbgg/yq5jVgoYqiuX01avp7slj6HuIjyDJXgHrXj6dbh6chnueozz2S2GWi/jav0aX9NJxmtPMlGTyEhVFK6KYJzluxgo30ZPySYGyrfR6whkqDSOkYa7jLVpcT8tYbCthp5ndXR11NDTWUZfR4mYwd5qutpLaGrIo6JEhS0vE6s5nTxjGnnGNEzGdIyGNDEijvSPMOgfrYCQkLWg+YtB9K5Vt7XQ6WsR8pP12D+xkrY2/9IWuL80K39NAoKW0SNgxrGUt0983ixDePtbIGdbAQNL1aauZ4W4OotwdRbh6S5ntK+K8cFaATKuulWrceKkZ6SV5yOtzHmbhbdA7iYmXU/EN0GTzkaxPnt8oJ6JoQZm3c0897QK74iWJkQTS5Mh/2p/PqEAACAASURBVIRozv2EWVcjoz2VQkPL0xL6G2x0VBppKpJTY8mkVPsIh+Iu+bk3MGddxZh2UShHePQ1uuSz6JKFt0HaB1+huX8C1d1jKO8kIrsZj/TGEbEwQXItRvw490Y0uTdWTHreEum1KLEcwQ+h5axejVu7IvfzQbQ6upvRq6K/FbUqhjvRQu7FYLgXg/leLOZ7sVjux2G5HydCyPIgRvx4JZAsD2LIS4rDnnKY/OQ48pPjsD6MFZOfHIct9QhF6YkUZxyjJC1RTHlaHE77WSZLTjFTGsdkwUEmrPuYMAvQ8WmDGdHsZVS9m3HNPsY1+xjVBjGi3o9PtU+INphxY6i4MjdlDRea5WwCVGaLIpiyBePVB+JWB+BT7mJUsQuvbAc+eQBjuv3M2w7zsuQMLwpPs+A4xaztGJOWKCbNoczaDvGiIIIXBVHM5R9i1hrMTN5+5vIPsmAPZdZ2kHHTPqbyQ3hREis0spV+xYuiEzwvOME/VV/mx4oL/FB+nh/Kz/O69ByvS8/xY8UFXlWe50XdBRYbL/C64Rt+rD/Dj9WJzOQdYEq/k0XrXkZVQlOcVxfAfEkMP9SeY77iHD77CeEPpYoQhjO34bz/AUPX/pb+S/+ZwYv/mb5L/5WeS79g4PKvGfju7xm89lucd9/HnfIxzscf40xfz1Dap4xkb6Iv6UOGktcxJd3MuGQTI1mf4Ur5A/33f0PP3V/R++A39D38PX1p65kviOR52TEWq08zV3GKV7Vf80PtOX6sOcPzknim86OYtkUwWxDJrCOc+YJQFgojeVkUz+vSRKZMB5gy7WfKEsZ0fhQu7UEGtSH0G8IYNIUxpD/IoCKAoYz19D14j/67v2b47q/x3v1bvHd/xUjSPzCato4R2baltrwQvLoQvLpgvLpgPNoDOJUChHpzt9Gds4m+7M8Zzl6PJ3M93qyNjMl3M6EP53nxCWYKjwmrdUVHmHLEMl0Yx0xBLJO2GMbzYpgwxzKTn8hi8UkWS06wUJTAjD2KSeshRs1BONXbGVJtYUC9hX7lVpzaANyGPXhNQYzlhTJmiWS+SIDyj9Xf8LryNPMFR5jOi2ZcH8KEOlgAmmovI6o9jGh24zPsZ9RyiOnCOF5VnWa+KJEJY8TSzaJNuDO/ZESynUn5Hibl+/DJ9jKdF8lsYRyjlkMMq/cylL2DocxtuLJ24MoJwCkJYCh3O8OyANyKXYxqg5gwhTFliWLCGIFbtZtB2TaG5Ntxq3Yzoj6ATxWMR7kfl0wA0ZA8iEFlCC5dND7LUUZtJ/DkHWVAF0O3LISO3OBVIOqWhdKWc5AnafuofbiD1ow9dOQG0S3fR7diD52q/fQaD+OruoH3SSaDjXJ6G7X0NhjpbTDSV2egv95If6OJgSazGH9pgvDmR0VHtZL2KgWtZbniwdSVIFq5Aud/d+MvR/BXX7eUSmirlNNRrRT/em2V8jcgJBYrrHg71FyUTVtp7tIRV/0bIPLXZbcUycSyBD94Whw5tBVLaS/N5WnR0vrcUvxg8n9dyxKInhRI3qjh9r8l8k+MumqMdNWYhVTn0VlloqvKxFC9hcFaHQPVcjrsj6iSn6NixZTID6LS9DghjyMpTolYXptbOrS6FkQlDyMpToqg8GHUqsOsa0sVVq7KWe8cXAGiA5iv78NydS/mK3swfrcb/aWdqC9uQ3VhK4pvNiM/sxH5mY0ozwmHWv0HXJXnNiE/uwHp6c9EFInQOfHxKhRlHv1w1ZRIcvxjEVHZx4Qyhp9CUXLkb8W3QP4bRf6v8X/P21C09l7Rg5jf823k77h5fBNN+Y944azF3eYQGgFLMiix3Meuu41FeR2T/AoG6bdocy6hyb4o/rgWQ6qMC6vytka5latyfgxpsi+jXvpRtTQpkqctA+hdd4D8Wdv+tjZrV+TWgkglvb4qGvlNNPKbqGU3UMtuiD/Xy2+hl9/CoLiDQXGHPPV9SqwZ1JcqeFproKvJSk+LjYH2QpxdDtx9Nty9Btw9Sjw9Wbg6H+Bqu85w6wU8Ld/ga7zISP0FvPWncdcexll9EFfNLtz1X+Kp/gJXySZchXtxlyXiq7/NcEM2g016Bp7a6W130PusmN5nxatA1NNZxpN6C6VFchFEfhSZTRmYjOnvzMpp0tuSt5S1nzcZhfzU9/8HiP4HgWjlmyB3R5EIIP+tIH8xwvhgLTOuRhE9874msTVuxl2/ah1OWIlbfR9oZVGCvyzB3x43NfyE2eEmpocaGR+oX4WmsaEGxgaqGe0tx/WskN5GK101RtrKtTQ6ZFRZMinTCQ1xeZKrmLO/w5J5CUPqN+iSzwqToPsnUN87juruMTGrIXRYhJA//xoQrYbQzwPR2ntDPwWitRD614LI8iBGRM+7frQ+PIw95c3kJ8eRn3IYW+oRAUNZxynPOiGmKjOewTzhUf1sURhTll1MGLYKBzzV+/FqDjKi2cuIKpAR1R58yt145btxyQPFuFX78WqWV+f8KJq0hzFpPci0/QDT9gPMOkKZL4xg3hbBlCGYUdku4SaNJogFWyyvik6y4DjF84KTzNuOMp0XzbQ5hJm8AyzkH+K1I4ZX9gieW/cwa9rFjCGQGfM+pk27GdEGMG7ax0JhJK9LE3hVcpTFgnhe2BJ4WXiClyWn+L78DD9UnOV12WmeO46xUHic58XHmKtMZKYqgeeVR3hZdoRFRySzxv1MaXYwrQ1gQruDEfUOpqwHeFlxlB9qz7FQfY6J4pP4bPF4DeF4ZIE4H37I0I1fiiDqv/hf6b/wC5zf/YbBK//A0PXf4Un6UATRUNqnDKauZyDlU4YzvmBKFcBraxBT6q14ctYxkPI7+h79hs77v2I4/QOm1Ft5nhfEP1Ul8qryOAvlx5krTuB5STzPS+JZKIpjKj9UqN82BTFh3s+EeT/j5j1MmPczmx8hxBrCjOUgs9YopqzRjJjCcRpCGVyKyxCMW7UbV84Ghh79nqF7v8F56xe4bvw33Df/Cu/dX+F79D7erI0CalX78Gr249Xsx6PZg1u1myF5gNC2JvmSPskGhiQbcOV8gifrY8ZyNzGp2sV8fgyLpadYqDjN8/JTPK84zkJ5Is9LDjNbEM2EJZQR3UFGNSFMGaKEaU5eDDOWMMb1QXi1u3CptuJUbsGp3opLtwOPbhej5iCmrOHMO+KYd8QxZQ1ntiCa54XCIeFpWwRjS/+MHtnOpVtDgYwpAxlRBTKq3ceoKUS4C1UqVJ/POhIYUR+gL3Ujg48/YzjjC3w52xiR7mRMvpcJdRCz+RHMOKIZywvFpdmDU7KdoawtODM2MZi5iYEsIUM5WxjK3YpTugOPci+jmmBG1PtxKXbQn7OR3qwN9Od8iVu6C49sD+7c3QxJdjEg2c2AdB+DyhCGDVGM2o8xWXSaMftXuEzx9KnC35gQdctCeZYbSmPqHmof7qA5fS8ducF0y0LoVYbQpwljyHQEd/EF3PWPGGyU0N+kobfJIKKop960FIP4bqin3rDUIGcQV+faqxQ8LZeJB079ldz+ogR//GUEbaUysTq7rVSYDPknTv7p0NNymXgfyN8C5wdRS3GOmLbSXDoqFfTWCsUHrhY7Aw1WeqqN4hRHrM9eejfU4sihtVDC06LcJSRl01SwjKCVGGqyZ4vtcytruFemvUwlokhYpdPTWamnq8pA1xKGOiv19FYZGX5ixVlvoLcsmwbtZSqlJymXvB1EZalRlKVGUZwSIazOLd0VWgsjf34OiPJuB4t5G4iM3+3GcDkQ3cUANJe2r0KR7PQXSygSWuf8MFJ8/QWyM58jO/UZslOfiW+Ecr5aRlH2CQE9/ndFfhStnBKtBJG/vnsljtbWcT8I/TseR78nTobehqi1Vd6pMX8k7fAHPEr4hIfndlKgvMJIVyHTgzV0N5hoLVdRVZBKsfke+Zqbq6ZD2pxLYlauyYn5C0CkzfkWQ+4VdJLvUKaf//8ERGsBpFXcWhU/hIyqu5g19ym2pFFfqqCtzrgMoc4S3D3luHtKcfcW4O414e5R4+2R4ulKZbj9Dq6n3+JquYyr6SaeJ7fxPbmOq+EcrtrDDNcG4a7fgq9uI6MV2/AUBjDk2IezPJahqjMM1t1g6Ekqg60q+tvzV0+Iuqvo7SrnabN91YTIDyKLOXNVrJasVcm3ZKyK/3v9sZmErP28ZSlrP782/2ktYN614tbfKuQnyxD+nYFo7Yrdyr+3H0Qr4eN5VrAitp8E0dvKEXzdpUv4EW4DzQzXiaUI/gnQwuhTFkaf8nykmRl3PeOD1YwPVovrcMLNoAYRPmNDDUy6njDnaWXW3SyWJcy4WlgY6VgqRmgS1+AmhhrEjPbVMNhWSFdjHk8r1TQVSamzZVGbn0mFIYUSTRJ22W3yc6+Rl/XdUl22UJOtfeiHUCLKOwkob8WjuHlYjH8VbiWC/jUgElfn/oUgWobQahCthZDmVjSaW28DUMyarIaQ6W4MprsxGO/HYry/DKG8B0fIe3AE68PDq5KffGRV7I/isT+Kx5G6OoVpCThS48l/HIs9LV7AUPYpqiVnqcn9mhrpGRrlx+nSxzJqi2TKvocJ4ybG1RsY12zFp96DRx2ET72HEZXwB8ZRxW68il14ZDuXUaTYi1u1H492P2PmQ4xbw5iwhTJtOyQcPs3bw7RtH/NFh3hZHsePZfG8LIhlTn+QccUeJtTLIHrh+IoF+wnmbUeZtSyByLyPWct+Fq0RfG8LY9ESyLxhK9O67UzqAhjXbMWr3MyINoD5gnB+KD3Cq6LDLNrimLdEMmOOYN4ey+vSRP579Sm+LzsmHgCdLwhn2raHaftO5vMDmbfs5rlpDwvm/Tw37GVGt4cpQxDT5hAWiuJ4XXWC7+vPslh7hrmqk8yUHWPKEcuodg/O1I/ov/G39F/6X3Fe/F8ZvPBfGTz/C4bfAaL+1PX0pa1nSPIlU6b9vHAcYt6+D49yA8PyjxlWfMSA5ANc0k+YMuxg0XGQH0tjeF0Sy4uCCKatoUyZDjBh3MeEcR+ThkB8qu245ZvwKL7Ep97MqHY7E7rdTJkOMmeNYsEWy5w9jFnbQabyDjFmPoTHcBCXIRinIQSnQXiL5NPtwSfdhCvtA4Yf/AbX3V/iufXXuG/+Fe7bf4Mr6T2GUz/BK9mCT7kLn3oPPnUgPnUgbmUAw7LtDEi30ifZyJB0E07p57hyPsGd/bFwWFe7i5eFcbwsP8FC2Vc8L/+KhfLjzJfGCwUc5gNC4YZsJx5ZIKOqA0wbwpjShzCh3Y9PFYBbtln4a8u+xKPdwYT5ANPWUObt0Sw44nlZdIwFx2FmbYeYsOxl3BjIqG6n8Hsk28ywbCNu6Qa8uUI8sk14FdsZ1QYxaY5kwfGVsMK5dAx2WLaLnuT19CZ/xEDKJzgzNuHK2c6obBcz+mDmCyKZyg/FZ9iLU7GDgawv6E//nP7Uz+hP/Yy+NCEDmZ8xkP05Q5Iv8ch3iP+hYUi6mb7sz+nP3MBg9pe4pQF4ZIG4pbsYkuwSVvLkexnShOI1xzFZdJKZiq+ZLDmDL/8YTl00PfJD4huiDtlBOqSHeJYbwpO0PdQm7aQ5bT/PcsLolcfi1JxgxLz0vfaTOKvu4mmR4+3Mw91px93pwPWsgMEWGz2NZrrq9XTV61e1wvXUC2+Hehp0dNWqBciUKUQQ9dcLeFoZf8mB/8Cq/2v9sPJPiNoq5SKw2ssUb6ZcJqajUkFPjXqpCtz6VhC1lcqE+0MiiLJocWSJ7XJNBZlLIEpblZUgai+RifDxR1yZW4o4KSpT01WuEXHUXSGkp9qIp9mBr9WBq15Hu+02VYqTVOQeoyInUQRReVrcUmIoT4uhLFUoWCh6EC4eWf05IHIkheNIChdR5G+Ws9w6gOXWgZ8EkfbyDrSXd6C5tB3Vha3ITn+B7PRy65zmwmaxmlt+dgOKMxuQn/5c/FFy8lNyvlovwshforASRbkn1iM9+amwQrd0m2hl1t428sPGvzrnnxL5QeT/+pyjH5F95H2yj7xPVvz7pMf9kUcx75F2+AOyj39Gxukd6B6fYbDFxuJoE8PtduqKc6iyp1NqSqFAe1ecDvlBtBJFfwmI/BDSZV1Gny1AyJB7BaP0KkbpVbQ53y5Niv58S9xa8KyFjybnGpqca2L5gS5XaILTyW6uih88OuUddMo76FV3V8WouYdRcw+z5j5mzX3ytA/I0z5YhSE/hDy9FXj7KvH2lePpK8LbZ8fXa8LXo2KkR4LrWRLO9usMtV5lqPkuw01JDD9JxvXkLv1VpxmsiWW4dh+emkBGK4MZKQtiuGQzgyUb6SvdwlBFEMOV8QzV3mDwqZ6+jhL6lzLQVUF/ZznPnhZSXaHFkZ+DLS9TTH5eNnnWbPLz3p6VX2vLy3wDSHazkDfglCdk7efX5v+HIMpfASLbGyAS056Puz3/jdY4IQXiVMjXXSpOgfwZ66tgYqiGWU8DL0aaWRxtEcsRBAS1Mu9rWcJRE7OeBiaGahgbqBZX6SaG6hgfXF57GxtqYMrdxLzvKXOeNsYHGhntq2PK2czCSAdznrY3QDTWX4u7s4L+ZhtPK7TU2LMo1j2kUHmPQuU9HMrbOJS3KVDcokBxC7vsJuqHXwurcY9OCxh6cAz1vUTxYKr/BpAfMO+C0NtA9FPTob8ERKrrUUtZ3Sr3LhC9CaE3QWS6uzwRMj2Iw/RgGUIiiJLiV0HID6CClAQKUhJWgagwLYHCtARxPa4wLQF72mEK0hMoyfyKipyz1MkuUK84T6P8HM2q43QbYhi1hzKVv4sJ/QbG1OsZV28U/kCq3odPHbgCRLveANGQbDdO+R6cqt14dUGMWg4xkRfCmOUAY8ZApsy7mTLvZsKylynrAeasYcxbQlkwHWJKvY8J9T7mLZG8LjrBy4LjLNqPCQ/uLZHMW0KZNu1lxryPeUsoL/PCeGHYzoLuS2bV25hUbmNEvhGn9HM86u3M2cN4XRLL68IoXloP8dwYxIgqkBnLIX4ojeOfqxN5XRLLtDmYMb3wh+Rx/UYm9BuY0m1kWvsl05ptfJ8fwuu8Q8xohb/vi6I4XpYlCBOMikTmKhOZrjjKbEU8k44IfPpABlM/ouvqXzHw3f/O4MX/jPO8ACL/hGjgxu9wJX3IcMrHDKZ+TF/6x/Skr2fWGsTr8igWikLwGbbQkfE7huQf4tGux6fbwMuiIF4WhvDSEcpiQRiL+QeZM+1jSh/ImHobo4pNjMg34JN9znDORzizP8QlWYdXuh6vYiPzlv0s5IexaI/hZWEcLxxhzNkOMG0JYtwUxIh+Px6d8PZlWLsPp2oXPvVORuQb8WZ8iCflD/iS/57RpN/gufNLvPd/w3DSewymrMOVvRGfQngL5o9Hvg2nbIvQeCfZgFO2kWHZBty5n+KVfMqEYjNzxt0sOiKZd8QwUxArxBHNtC2MaXMw49pARpXb8Ui34pVsY1S2i0nlXqbUexhX7sQn3Ywr9wuGsj/DmbuJEfUOps3BLNgjWXTEslhwmNcFCSzaY5jN28ukcRte1Re4cj9lWPIJrtxPcUk/wSX9BHfuJ7gk6xiWfMKwbCOj2j3M58fwqvgEs7ajwrqcJZzh3B0MZ22k5+EH9Kd8SH/65wxmfsG4MpAZfRCz1mDGTftwa7YzkLuR7rR19Dz6E93JH9D7+EP6UtfRl7qOwfRP6Ev/mP70T3HmbsarCMCrCMCZu5n+nI3i5ya0+5nQHsAr381Azg76crbRK93FkCYEjzWW6fLTLNRcYLrsLGMFx3EZ4xhQhtOduwJEsoM8kwbTtDQhakjeQ0dOJP3KRLyGb5guuMxY/gmG804wXHabsTYlY102fN2F+LqL8XYV4XpWyNBTO31NZvFOUFetlq5arQgiP4o6a4TiA38JwcDSRGk5ZvrqTPTWGpeiF1by6o1L94dUq9bl3gYicYWuQk5HpYKuahWdVcolEBlwNllwNlnpWar49sNFPMi6BCI/gPwYanFk0OLIECHUYE2lwZoqNs75QbRyLU4siFgBI/8Eqa1YTnvJMpC6yjV0V2jpqTbibi1k7FkZI6359FamUac7T4X0JOU5xynPPkp5Rjyl6atBVL70nqg4KUIE0dsmRT8HREKr3H7MN/eLa3N5t4MxX9+H6doyiPSXdoog0l7egfriNhRfbxJW585uWIUi/+qc6uwXqM4Kb40UZ4Q1Oj+Gso+tW35btAJF/tU5yfGPkZ5Y/0b8MPJPf/wTn8fR7y01xv0dKVG/I+PIB6tAlHv0T+TEf0BO/AdkJwiTopTYP/I4/hMkZ7YiuRRMc6GUqeEnuDodNFXkUmJJotj0kEJtEjbVXUwyYTrkX5f7HzUh+nMgMsluYJLdwJB7TXz7s5zv0GRdfSd43oDPUvTSm+ilNzHIbwlZmvT4sxY+Ju19TNr7q35u1j3AqksiX59Mvj4Zqy6J5iotXU1WnJ0lSwhamXI8fSV4+orw9Frx9hjwditxd2ThbH/IUOs9hloeMdiUymBTKkNNyfTVfMtgzXEGa8NxVh/AXRmGt/IgnqptOCvWM1D6EQMlnzNQGEB/SRx9jQ8ZbFMz/MzMUEcew91FDHQW0/O0gIZqPcUFcgrsUgrsEgoKsikoyMZuy1lK7htx5Oesit2atSqOPCFrP2/LF7L282vzn/7Fh01/AkA/nbcfQP35sazKz4bQEmZWfuxsszL8LH912qw4W/Pe+D7x+585cHWW4O4qY7S/gskBYQrkL0VYWXDwfKSVlxPtLI61iW+C5keFTHueMOVeXo2bdNYzPlgrvvkZGajF118jgki4IyQcUH3u62Rm+CmTQ01Me1qZ9bUz421jYvAJ3u4ahp+VM9RaRFddHk9KFFRZMilU38cqu4E5+zvysoSYsy+vijX7W6yZlzGlnMWQfBpt0nHU9xJR309AefcI0ptRq/Dy9ry9LOFdh1TXvhla/vnb7wzJr4cjvx6O8kYEyhsRKyC0Ouob0auiuRmL5mYsutsxfzZ+GBnuxmG4G4fx3mGM9w5jenAE04MjmJMSMCclYE1OXEoC1uQEbI8TsT1OpCBFiCP16KoUpR+nKP04xRknKMk6TknOCUolxynJOUZJzgnKJGepyr1AvfwyTcpvaVFe4Jn2NMP58UyXRDNfsGcJRB8zpvoMj3orbnUAbuV2PPJteGXb8Mp24JXtxCMTHocLbxsEEA0pAnFp9jFqCmbUFIxPH4hPswOfZhs+1VY86u3Cf4FX72ZGH8Sc4QBT6j1Mqnbz/7L33t9NH2q+7v9xZie0AAmh9957IKGHEHqA0BNCQmjGvVfZkiXZlmRZ7r33buNe1asrNdnJ3jNz1zlzz1nrPveHr/S1bMjeM+fM3LPm3vvDs1RsCGGRFT183vfzjqqPMJJyHKfqOK7kE4xpTvIq4yteZXzJRPpx4cNu3nl+zT3LiHwLk/KNvJDvYEK5B7t8KxbFduxph3hd+DV/LjnPr3mneJ2+j3HNNuyKHbzKOspfSr/mr2XneJVzjNG0z4SDpqo92FN2YEveji15Ow7lTv656DT/veISb7NO4Ez+jFdZp/mt7Bv+qe4mv1ZeYaL4HONFZxgrPsNYyWls2Z9j0+7DmLCBXv8FDDyZjfHxXMwP5mF4MA/T00XofRYx7L8Uc8Q6+sJWMhi3HkPiVhzaPYxmHsCZJnxgNyWtx5K0FlvKesbTt/Mm9zN+Lz7Ob4Wn+CX3JK+yjvIq7RCTqj2MJm3DIduANWEtZslK9HFL0cctxhC/BJN0GdbEVTiSN/NCd4iXGUd4lXmSV5knmcw8wnj6IcZ0BxlJPYhDvR+Lao8oMUb5DszybVilm3EkbMAhWctI/BpG41YzIV2PM3YNlqjV6GPWY5PvxJmyD5dqPy7VfuzJe7Al7cak2IkhcTsW5S4xsbIotmJXbmNMvYeX6Yd5lXVUuHWUcZzR9GOMph9jPP0Io6kHcaXswaHYhk22DVvCdpyynYzIdzOq2INTuRN74nas0s2YpJsxy7ZiS9rNaOpBJjKO8ir7FK+zTvM68wyvMk/yIuMAo2lbGdFuwZmyAYt8HebENZgT12CSrRbRS9dgkK3HmrydMd0h3uSd5JeiM7wuPMdI+gnhplHiNvQxgtAOSTYwHL+ZMfUBRlMPMqY7iDNtLxbVDvSJG+mLWUFf5DL6wpczFLUKfexqTPHrMErW0h+1koHoVZgSt2JT7sWq2IMhcSfDCdsYTtyNJeUA47pjjKUdw55ymOHEvfRLd9Et3c1g8heYs84yXn6TNw0/MV4ujG6atWcZTjpFf+IxehOP0S0/RrfyON3yY7TGHaYhbD91wfvokpxmSHkZW9pdJvLvY8+4il53FWOJL2OdKhzdnoTIPa3wvEAYcW/KEhrU6tPdxQECQ00ZAmJSlDpjvE4YuROPsDdkM9SQPa0Qaagpa+oY6zv12tPxlqPuShW9NSpRjPTN6Zhac9A3Z9JboxFTKE865H23qCk/jqaCGFqKJLQWx9NSJKGlSEJzYbz70GsMDXmxNBdIaS9V0FWR4t6NEnaUPGLXU5VKR1kyrUUKmvKl1OfE01IoF8fqvFOj7koNA3XpmNvycXaVY23NxdKixdyYTGdhKBVJ96iQ3aI8/lsqJFdEIapyUxF9jtLwsxQECwdWPVI0PSU6R0nYOYpDz06jIOgr8gNPkxfwJTl+J8nyPU6mzzFy/E6SF/Aluf6nyPI9TobPF9NIe3QI3ePD6B4fJvXhQbQP9qG6v5vkeztIvreDlB92obq/WxQi9b3pUuRdx514Y/17D7d6jrbKr68X0yIP3vtIM9OlmEvLiTi/hLCvFxH29SKiLi4j4cpqEr9dh+LbNSivrUJ+ZQXyKyuQXRHuIMVc3Ujo5Y0kPzlBXeozJvTVjBpq6W7WUVcqoyQzlIK0EPI0wWQlBwhCpHiKTvHInRA9FkmVPRJ3f2YiClHcz+8n/iGahMekSp+gTXyKTu6DTu5DmvIZF+/nkAAAIABJREFUuiR/stUhpCf7k6Z8hlbhg9bd6KaR+UyNvXkJkVr+TCDRD3WiH1plAFplgChC6cmBAikhpKeEkKEKnUamJoxMTRjZqeFkp4aTo40gRxshvs5ODSc3LYqCzGiKs2Mpzo6lMCuGpioNfe15WIaqcJrqcQzX4BiuwT5UjX2oGutAOdbBUmwDxTgGc7H36bD1qDB3KtC3SQXa49G3x2Fsj0Df+gxjy32GG65gqLuAqeYslprTWGuPYK06iKFsF8MlOxgo3E5/8WGGq7/B2Pwzjs5wHD1yrF1qrN1Z6NuzaK9No6wklaISLcWlCopKEygujqOwSEJxgYziAjmFMyjKS5xGYV7CNIpyZBTlyN4VJ7dkFebKZzD9+/4/KETZ05rivGXI3J03lQy9syskjMdZ+ypwDQujbeOmRt7YWnjraOWlpZEX5gZRhDwpkOe5ZzdowtrMpL2VcUsTY2ZhLO6FtZlxUyOjhnpRiJz6BhzDdaIMCclQO69snbxx9PLK1s24UTi06tQ3YeypZKithK66bJqK1VTnyKjQxVGkDiNH6Y8u4RHpkodkxAmkx/0ooov7kbS4e6TH/UBm7A9kRt8jLfwWmtDrqIKviDKU+OzrvyND//uEaKYA/T0hSgu8SFrgu4KU5n8BXcBFUYI8ApQdfo3s8GuiCOVGXheIukZu1DUKYm9SEHuTohgBbwHypjzhNhXSO1Qq7gp/65h0h4qke9Qk/Uyd8hENysc0KR/SrnpAv+577IU3eFl5mbdFxxlP34lLvRGneiNWzXaMqp0My7djSNyJUb4Li3wvVrl7lCf5CwHVUczJX2BUHcasOYJddxS77gss6gOYk3djSNyKXib8Tb41aS8j6s8YSz3MROphxtWHGEk5iEO5F1viXuzyfTgSDzCi+IyXqUd4nX6CyawveZl3jjfFV/ml4DIO6TZGZZsZk+9mRL4bV8oeRrT7mcg9wdvic/xaeIY3WYeZ1GzCpVyDM2kzb7IO81vhCX7JPcZo6n5GNPvc6cou7Iod2OTbRd5mfCHs8mj2Cx+0tYd5W/gVb0u+ZiL3BCOZn+PIPIgj8yD2jH040vcxot2LLXET+rBldP88j/4HCxj++VP0D5ei913NoN9qBoLWYYjZgjlxB3bNXkYyDzCafQBX+i6c6q1YlOuxKNbgSFrDmHojk9ptvM7Yw5usA7zJ+ozJtP1MaHYzrtzCiHQdtrjlWGOXYYlZjCVmMcaYjzHGLMAYswCz5BMsCUtwJK5hJHkLY6qdjKXsZjR5F87kbdiSt2JLFlIli3wTJulG9HHrGJKswxC/HkO8UPNtkWzAkbABl2wz4/KtvEzayUTSLmwJW7FKt+JKFurTXeq9OFV7sCt2CKN28m2YEt1jaEk7safswKrchiNpO2PqPUym7Wcy7SDjmv1CBbtqLyMq4UbViGI7DtkmbJJ1WOPWYovbgCt+M6PSrbhkW3FKt+BI2Iw1fiMWyQZM8RuwSjdjV+zAlbKHcc1BAfUhJtT7GddsY1S1HmfyWhxJa7Ar1mKTr8GauAqLbCUW6WqM0lUiJtla7MotjOv28kveEd7knRTGERU7MEk3YorfgCVhI5bELdjkguQ5krbjVAlYk7agl66hP3opfeGL6Y9cwnDMcozxq7HK1mGRrmcgcjkDkSsxy7biUO7GqtiDSbZTHJezJu1nXHeMcd0x7KoD6KU76UvYTpdkO33KzzDqTuEsvsJ4+U1GSr7FnHmR4ZTTDCYep196lP7EI3QrjtCddJRuxRFa4z6jIWwvtUF7aQo/Qnf81wwnXcGWdhOT6jyD6ksMFTzF0arA3J6O4Xk2hufZ6NuFe0MeCeqtTRMFZ3ryky7WbntuExnachhuyXR/b6YoQMbmPPRNuQw3T0nRUFOWeIzVI0PvEyLxKKuniKFk6hbRYIMWo/te0mC9jp5q4edpK5G72+Gk7lY6Ye+ouTCe5sI4WooktJUk0FocL369pSiBhrxY6nNjaCmU0V2pYrgpQ5CtpmwG6zPE0b+OsmRaCuU05UtpLkgUJchTuOCRoZlC5OgsxdyWj6unhBdDpdjbdbTnBlMm/55y6U3KvFKimUJUGHKa/KBT5AWepCD4y/cKkbcUectQXsCXogylPzlC+pMj5PidJD/wNLn+p8jxO06W71GR9Kefi6Q9EtrnPFKU8sOuaUKkur8T9b3pUuQRI48UeRIc7/IDz35P4rfr/qYQefaMPMUMsZdXEHNpOZEXlhL29SLC3Qdb5VfXorwmCFHS1eUorq5Efm018d+uJ/7WTqLv7KdAcof+KgXjw1XoOwtorFBQVShxy1AgWSl+pCueiSNs/48JkVtecjShZKtDyFIFimSmCILzbxEiTyKUmRJEZkrQOwL0RyKUmxZFbloUebpokfz0GEpyJJQXSKkqSqS6WEFLrZbBriKsw9W4zA3vEaJKrAPl2AZKcQ4W4ejPwdGTjqlTi749Gf1zJfrnMvQdEowdkVg6ArF0PMX6/CesrbexNF7FXH8eU+1pzNUnMVcdwVhxgOHyPQyV7kVf8QWGqjMMV3+DoeE+5uYgnB0ybO0p9NQpqSxJoqxUTVlpEqWlUkqLEygpiqekMJGSQsU7UvQfLkT/9trrGfxvFqKZ4vNHIuQRnJmJz0zxsXUXYusuxN5Xgr2vRLwRNDJcwdhwDWPGhml3f351tfOrq53X1mZeWqaSoZe2Vq9ihCZGDfW4hmtwGesZtzSJUuRJk8Tv8bTDmZrEEgWPDAm12cJI3PhwM5YuQYK663NpLNVQW5BEeYaEotQosuWBZMp8yYj3IV3ymLTYn4SmuOgf0Ub8QGr4d2jC7qAKv0VK2E2SQ2+QEnYTbeRd0sLviDtDyQGXUfhdIPHZ127O/U3+Z4XIMxonVm67D7TORBQhv7Oo/M5Okx1vtP6X0Ppfeue1R4T+CF3ARTICL72TCM0UoryoGwKeZCj2JkVxtyiR3KY0/g7lCbcpjb9FafwtSiQ3BQlKvEtl4l2q5N9Tk3JPQP0DNaoH1KU8pU75iDr5Q+oT79Oq/J5B3R1Gim/xpvIqvxSdZjJ9H071ZuyazVhSBSEaUmzHoNgltMOpD+NQHcGq/Byz8giWFPfRSs1xbNpj2LTHsOuOYkv7HLNqH0blTvSyreJY06j2MONpn7uF6DPhA3HKXkYUO7ElbMUi2YQ1diOO+K28SNnHm/QjvMo/z6vS67wov8ur0puMpH7OROphxtKOMZp+ghdZx3mTd5JfS8/yS9EZ3uQc55VuH+NJG3DK1jCatIk3Gft5k/WZsHek3sOIarcwaqbYhk22BUvC1Addm3QDzsTN2BI3YZFvwpm8jcm0vYxqd2NRbsYkX+cet1qHRb4OZ9JGJlO2MyrbjDl8FV2PP6XfZy3GwB1Ywg5ijTmOKfY4RulRHOrjvC4+y2TxCUaLDuPM3oVdtQG7Yi3G+OXoYxbxKm0rL7VbmFBvZEK1mRfqLUwkb2REsQ6HdBWO2KXYY5ZgifoYc+RCgaj5WKIXYIyehzFiDqbIuZhjFmCTLMYlXcGIbBXOxFU4pKuwJ6zEkrBCxBy3DFPMcoyxyzHGrMQQt0asAzdK1mNL2MyIYjuTqQd4rTvMy9RD2OV7sMuF47pj6gNCopO0HZtsi/D7mbgFs2wzduU2XCm7cKVsx67cgkOxhZGkbUyk7GQseTsjyq245FtwyjbgSFiHK2Ed9rg12KNXYY1aiTVqJfZo9/0jyVpcCetwSNZij1uHNWYN5pg1mKJXY4pdg026AYdiC6Mp20XGkrcymrSJ0eQNjCStxylfiyNxDTbZKmyyVVilK7EmrMaUsMqLNVika3EoN/FSu5eX6Z8xnroXh2Ibdvlm7PLNOBTCv4v4XLkJuxurbB36uOX0hn9CT+hC+iIWMRyzFLNkJdaEtVji1zEUKaRGHpGzyXdikG5FH79NFKJJ3REmdUdwpuxDL9tKf/wWeuO3MZh0EEPqMSzZX2PLv4g15zwG7VcMyI/SH3+Y/vjDDCR+Tq/8c3qVX9AlP0R7/EEawndTG7Sb+pDPaI085paiywwrz9KbdIH+7J+xNcgZbhZKFYaatQw0CSlQT43QmtZXNyU4nsY574RoqFknypC+NUv4Hrf4iKcnWgr+UIg6KlPEsbiZiVB7qUIsYPAWpPbSRHprVAzUTd1A6q5UiaUNnja4jjLltLa6thKZmBh5nreVyMR/lkeivIVIkC3hMGtPVSpdFWpRfDrKhMrv4cYshhqE+0feRQszhcjWVSzuGY8NlTHSV0hfpYwq1UPKZHcoTfBOiaakqCzyHMWhZ0Qhyg86NWOX6N2EqDDkjChEgvScJOPpUdKfHEH3+AtRivIChOQp1/8Euf4nRDnKfHaELN+jZPgItdweKdI+2EfqT3vR/LhnmhBpZoiR+t6OKSnyKk3wvjOUcGW18No9VuctRTMFaebBV28pij6/FNmVNaIQeUj8dh0J1zch++EQSU9O05IdwVtjDc6BMtprNFTkxFGRE+clQ0/f2evxvJ4pRO/DI0YaycP3kip9Qqr0CTq5D+mKZ+KYXHpyIJkpQeRqw8jVhpGTGkxeWhi52hBytSFkqYLRyn3/l4XIO/mZKUIe+SnIjKUgM5bCrDgKs+IozpZQmhdPVVEi9RUptNal0dOWi2mgAru+BoehDqehbpoQOYZrcOirsA+W4Rwswdmfj703C2uPDkOnGmNnCsYuBeYuKdauWKydYVg7/LF3PMH+/AGO9ntYWm5gabyKqe4cxpovMVSfwFB5BFPl51iqj2KuOoKh6nOGKo4zXHUeW+N97E0B9FeF0FgcTk1JPHUlSmqKUqgoSKY8P4myAgVlBYkUF8inSdH/L0T/TkLkPTI3831PNbatpxRHbxnOvnLxSOq4vpZJU70gO5ZGMfV543zOL64OfnV18IvjOa+trby0NIu3gYRChAYR13ANzkHhD+CYuZEXjjZeONrE8gTPfSH7QA2uoTrGTc28sj8XZWhkuAHXQC2OvlqsHRUMNRbQUZUhpkEF6ghykkLIVYaQowhEF+9DWuzPpMX+LB5QTY38AW3ED2hCv0MVcovkoJsog74lMeAKiQFXUAZcE9vjlP6Xxd0fmc9ZZD5nkPmc+Q8RIu9dof9ZIfIIz0z+SIg8I3EzE6OMwEtkvmdE7g+FyE1R3B1KEu5QnnCXStn3VCX+QKXseyqk31GecJcK6Xfi+zXKH6hN+ZE61U/Uqn+mTvOEBpUvDcnPqJM/pEHxA89TvmNQd4uRoju8qbjBm/zTjKbuxanajl29HYtmF0b1HgyqvVg1h5jIPMWr3HO8yDrLiPY0VtUpLCknsarc9dzpAh4hsmoOYVbtw6o6gFN7iFd5X/Em/wzjumOMag8zphWEaDTZPR6VsBlT7BqMUSuxSdYxmbxTKDgovMjL8ptMVN5jvPw2b4ov8aboPK9Lr/C27JowzlZ1mb+UXeBN3kleZxzilXY3E8mbccnXMpG8mde6XbxM282YSviQPJa8lRHlZpzyjdjj12KNWy3IQOQyBsMWY4hagjVupftD7GpGkzdgk61iKGoRQ1GLMMYtxhgnJDOO2KWMSdbgil2DKXQ1Q4EbMEfuY0R6iomUS0xqbzKmu8l41jVel17jnxpv8Kb6a1wFB7DptmBXrsYhW4E5bgnDEQv5PWMXb7VbeZG8njHFKkZlKxhJWIY99lNsUQuwRcwXsYZ/5GYu1sh5WMLmYA6djTl0NtbwudiiPsIeswBHzCc4Yj7BHv0x9uiPsUQvEIj62C1Wn2COXoQ5ajGmmJWYY9ZgjluLOU4QolHlLl6lHeKXzGO8Tj/GSMpBRlIOMqk9xLhqH06lkOpY4tdgiV+DNWEt1oS1OOUbmUjZzkTKdpzyjThkG3AlbmREvolR2UZcCe6Dr7HLsUUuxha5SLx35MEWuRh71FLsUUtxRC/DEb0CR/QKrFHLsUQuxRi5BHPUUqxxK3FI1+CSr2VEsU5kTLlexCVfi1O2RhBLtxzaE1Zjk6zyYg02yRrs8WsZV27hZeouJlK2M5q0hRHlZlyKTbgUm3DKN2KTrsMh24BNug5rwmpBruJWoI9cTF/wAnpCFjAY8SnG2OWYJSuxxK/CLFnNUORyhqNWYIrf4BbIbZikmzHGb8Ek24k9eR+T2s+Z1B7CodyJMX4TQ5INDEq3YEjah1HzBYa04xgzvhTuRmmOMyg9SH/cPgYk+xmUHqQ38SC9ikN0yQ/xXLKf+rAdVAVspz7kAI1hh2mJOEqX5DT90tN0JZ6lW/cDppp4BmqT6K1T01ufQm+dmp4arShE/fVZU0lPe74oPaIQedVze57rW3Iwtudj7SzC0JbHYH0Wg/VZ4s9haMtjoDFz6l7RjHTIe3dIGJHTiA12/bWpggzVCxXfneXJ00TGW1SGGjIZbnQLTbV6mmSJTXfuMbzOcpXQHuf+2tT7yXRXakQ8FeI9Vanom7KxPi/E1VOGqTWPgbp08Xv+SIgMz/PprE5jqFX47NFVqaApN4wS+X1Kpbcpk1yjNOYS5TFCOlQe5b455C5W8IjL9IKF6UJUGHJmWkIkjsa5hchDps8xcv1PkR90SpQtbzHyyFGO7xdkPT1M+uPPhMOtD/ZNEyKNm5lCpL63Qxifu7lxWkLkSYk8j559or8lRN4pkbcURZxfQtS5JcRdEkbklNdWoby+VihmuLERyc0dyB8cJU9yD/vzXCYNNfQ3ZVKZJ6EkI5LSzKh3ZMhbiv4jhSgzyZ/MJH/SkwPJUgWTlxZBrjaMvLQwCnThbiLJ1YaJUuQZn/t7QuSRrCxV8L8qEfLIkLcIleQkuJFQVZRIS62W7tYcDL2l2PU1wricW4beEaLhGqEFebAEZ38h9t4szD06jF0aTF0qTN1KLF1ybF0J2LtihfG3jiAcnX6iGNna72Nuuo2p4Rrm+osYqs5grf0KR/0xbPWHsdYewlhxAGP5F1hqzmAou8RA8XU6in+ivTiQtqJYmgsSqc1TUp2bRHlB4n9OIfp7pQnvkjuDP/p69t/E1JEj7Pt4FR0IePaECt6L5xiseB+oqwhLdymOvkqc/VWMDNUwMlTD2HAd4/p6XlqaeWtv5xfHc35xCM1wv452irtBb5yCtLywCPeCJs3CvaBRU5OQ8rhb4jwlB/ahWlyGRiasrbywP2fC2syoqYEJazNj5imJmjQ3MWFoYFzfiKOvGkN7Ib312XRUpNFRqqGlIJn6XDlVmQmUpUWRnxxMZsIz0mIekRb7M6nRwvFUdfg9r+Opt1GF3CIp8AZJgTdQBlxH5v8NUr/LSP0uk+h72V2dLciQ7KlHhqbwiI+nNU4sTXCjFHl/eYK3DM0UIe+DrCm+5/4Qld95VH7nUftPT4TSAi+TFnBFIPDyO1I0XYwuT/sez2td0DdkhFwlM/TbaWSHXSc77Lo4LucRofyYm+RH36ZY8j0l8d9RJrtHeeJ9qhQ/USn/kUr5j5Qn3qc88T6V8h+pUvxEddKP1CT/RE3KQ+rUPtRr/GjSBNKkCqA56SmtyffpSb2LIeM242X3eVtxl1cFZ3FqDuBQ78Wu2YtZu9998PIzbFqhyvhN4WXeFn7Ly5yrOHXnsWq+wqo6hT31FA7tSRxpx8WRObvuC2xpnzOSfoI/l17m9/Jr/FpymdHMk7h0xxjRHWFUe5gR9QFsSTsxJmxAHyeMFDkUWxhR72RSd4g/l13k97o7/NL0M28bH/B73R3+2niHf25/xL90+/Avz3/mn+tv8ZfSr3mTdZjXaXuE0gXVNiZTtoqMJ21iRL6BMfkGRmXrcSWswS5ZhT1mBZbIpZjCF2MIXYQx5GOhWS1sEabwRZgjP8EU8bGIMXw+xvD5mMMXYA1bgCPsE1wRS3GFr8YWtoGxhAO8SD7Fy9RLvM64yYvcu7zIv8OLgm95UXSBl6WnceUcwKjdgEG5DIdsBa745TglS3DFL2VUshRX3BIByaeMxC7CGfWxIDihc7AFz/5DrEGzsAV9gC3oAxzBH2IL+RB76CzsIXNEHGFzsXthC52HJWwextCPMIYuwBj2CeaIJVhjVmGLXY1Dsp6xxC1MJu/mjWY/LzUHmEjez0TyXiZSdjOm2Io9fi2W6OWYo6YEZSbWmBVYopfjiF0pEL0MR/Qy7BGLsIZ9jCX4IyzBH+EIXYAzbCGO0AU4QhdgD/34/UQswhb+CebwjzGHf4wlahH2mCU4YpfilCzDFb8cV/xyRhJWMJLg+T1ehj1mGdbopViiFmOJWow1avk72GNW4IhdiTNuFXbJKkak6xiRrmNUtp4x+QZGpOtwxK/GLhF+j+xxa7DFrcQauwxz1FIMEYsZDl3McPgSDFFLMMUsxxy7QpDs2FUYIoVju+a4tdikwsifVboZS8Jm7InbGVHu4YV6P6PKHThkmzDHrcUQtw6DdDPWpL1Y1MJ/lwbtEaElUHMMo+wzhuP2CsTvo0+6j97E/fQkHqQ9bh/1Iduo9ttGtd8uGoM/ozn0C9qjjtETf5Ju+Tm6Ur9nsCSc/upEumuS3BXYGvrq0xlozMbWVcroQDW2rlIsHcVYOgrd6Y4wPue9MyT8mKk0yfP/3oHGTHpqdAw0Zr+zl+S5VzTzCKuHnmo1vTUaMQkabsoQWuxqU+mt0dBTraatRBhd8xxO7apQ01+TzlBDNsbmPDGd8uz+eItKb7WW/to0dy14Kl0VqfTXpjHUkCkWNHjwTog8wuWp+9Y3ZYviNVgvtN55jrFb2gvEf0Z3dRodVVr6WvPpa81noCWXwZZMmgvjqNA8oyjhjlCOE/sNZdHnKY86S1mkkAJ5RuY8suIZnRNKFs6+I0SehOh9O0QesnyPC0IUeJqCoK9EPC102QGCHHlG6TKffY7uyWdi2YLqpz1oftyD9se9pN7fg+aH3ai+ny5Equ+3kXx7s9gc550UeWqz468JKZF3fbenwtvz3HuXyDspirq4jKhzS4g+vxTJxaXIrqwSZUh6azuKn74g6dlZessV/O5sZWy4hpYKFSVZsZRkRFKYFk5msq8oPd7p0PuE6L1SlPB4Om4B0sY/nob3qFyG0pfMlAD3WFwQOZpQCtOjKNBFio9FGdEUZURTmB5DbmoE6SkhaJUBqBP90Cj80SoD0CQJpCYHkqYS9oQ8+0IeCfKIzx+NxuWnx0xLh4qzJZTmSinLk1FVpKCxUkNHYzYDHcVYBmtw6hvEz6KeNQz7UC2O4Tocw3XC1NJwDa7hKpyDJTj6CrD1ZGPu0WHqScXSrcbSk4StV4m9OxFHtxRnpwRnVyyOzkgcXaE4OoKwP/fH1vYEW/vP2FvvM9L+I87WazhaT2Br/gxbwxEc9SewVB/FWnkEc8UhTBXH0JdeYLDkLn3FT+ksCGeoRk1PjY7nNWk016RSX6WhpjKVmmotNdVaaqu01FSmio81lWqqK1RUV6ioKk+hpkxNTZmaqnKBylIVlaUqykpTKC1JoqQgieJ8JUV5CoryFBTnJU7j/zVCZOosnCZEps7CaZi7isTnlu5iYRSuvwpHXyWuwWrG9fVMGBre4YW5iTe2Nt7a23lrb5+WEL12tPPS2j7tFpC3DHkLkUeKPH8Qx8zNvLA/54WjjQlrsyhEI/o67L0VGJ8XoW8roL8xm/YKDbX5MmpzEqjLTqAmQ0JFWjQlqjDylUFkxz9FG/kTqrB7pIR+jzrkLuqQuyQH3RTFRxlwHYX/NeR+V0n0veLF5en4XHLjbonziM8f8T8hRH+0Q5Tkc56UZxdIeXZBlJ6Z/GuFSBf0zTvS4y0+3gKkC/qG9OArpAdfISPkqlt8bkwjN/ImuZE3p4tQzE0KYu5SEHOXYsn3bu5SLLlLacL3lCZ8LwqShyrFT1QrH1CT8pBa1VPq1L40qgNo1YTQqgqkTfWUDtWP9OluY865w1jJPX6pvMebwsuM647h1BzAqT2ILe1zTKmfY1Qfxaw9jiPjNBO5F3hdeJ1XBd/yIu86rvQL2DWnsWlOYk89gT31GLa0I9jSPndzhNGs0/xSeo3fK2/wpvgbJnLPMZ5zhvHc04zlfMlIxjGcWqGAwaHey3j6IV7nfeFuVzvBbxXn+MeG6/yl7Ud+b73PXxtv8Y9Nt/k/Op/wX3v9+e+9z/jnxtv8VniKV9q9vFZt50XSRsYUG6cEKGEdLslKnHErcMatwBG9zJ1ILMYctghz8McYAudjCJyHIXAeJm+C38UcNA9L8EfYgj7CHrwQe/An2EOWYg1ZyUv5AV6qjvJad4bXWReYzLvERP4FJgq+ZrLgJONZB7CpN2BSLMMU/wmOuMWMxAi4oj9lJOpTXJGLcEV9jCvqY5xh87GHzJkSnsBZ2P0/wO7/AY6AWSLie35e+P8DjsAP3otHnGyBs7AEfoAp6ANMgbMwBM3BHLIAS8gn2CMW44pawWjMKkbj1jIatxZX3Hqcsetwxq7BGSu00JnCF2MIXog+aD6G4IXTMIZ8PEXoAiyhC7GELsQWshBbyHxsQR9hDZyHLXAOtsA5OIPnMRLyESMhH+EK+Qhn8DycwfOnYQ+ZjzNsIfawBVNEfvxebOGfYAv/RJCu0IWYgz/G5D42awpaiDl4EebgRVhCPhWxhi7GFrYEe4R3MrWMUclKRqVrGEkQUi1H9AocUcJInyN2JfaYqeTKGrUSS/RKLNHLsUQvxxqzQpRCUYhiV7nTqPU4EjZgj1+PU7qFkcRtvFAKY5j2uDVY41ZjlqzGIl2PXbFDlCKr9gtcumM41V9gk+3HFLcLQ8wODHE7GYjfTZ90Dz2yfXRK9tMcvov64F00Bh+gOfQw7VEn6Ig+TlfccboVX9OpucPzLB8Ga+T01ibTU6tylyNkYWwrxNlbyehANfbuciwdwriXIDUZXjeLdF6lC+n01Gjprk5loDHTLUNa+uoyGW7OFV93V6e6UYtC9D56qtXv4BEhjzQJ5Qdqequ1gow052FuK8TUUsBgfRb9NekM1Gbi9mjcAAAgAElEQVSK9Neki+8NN+Yw3JjDQG2meD/I2JyHpb0AY0uOKEYeGfIIkecG0UBdOkMNmQzUpQuHWd14f7+nnW6gTpDMvuY8eloLBdry6WvNpaNaRWNuFOUpjyhN/I6i6CsUR12gJPIcpRFTtdt5gSenUhsvKfojIfIIjmdXyCNGHjzvvU+IvG8XTe0XfUH600OkPT4oVnKr7u+eJkTqe7veGaFLuTM9JZopRZ4qbk9K5BEj79tG3ilR/LU108TIc6Mo6utFxF5cjuzaemQ3t5Jwew+yH49RqnyCtTWXV6YG9B1FVBcmUpwZQ1F6BLnqINIVT98rQ//RQpSlCiRbI6Q4fyRExZkxFGXEUpAWTY42ggxVKLrkYHTJwaSpQqaRoQkjwysJ8ojPTP5IhDzpUGmulOriJJqqtLTWpdPdmoehtxyHoQGX1+fQvydEI/oanEPl2PuKRCEy92qx9miw9qqw9SRj7U7C3q3A3inH3inH2SHD2SnB0REtyNHzMDE5cnU8w9X1I67ub3B0fom1+Sss9aex1Z/CVncUa91B7NUHcFYexVF6FmPxdQaLHuBqTcTWloa1Kw+T+6hrb2cpPd1l9HSX0dddRm9nqfjY21VMT2cRPZ1FdD0voKe9iJ72IrqeF9HRVsDz1nzam/Nobsqmvi6D2iod1eVaKkrUVJSoqSxOobI4hYqiJCqKkv4tQvQHI2nvCM6/F9MFyNCRKeBeKJ1WiuDeAfLeE/JIkHc1tr2vDEdfJSNDNUwYGpg0NjJhaOKFqYU3tue8tXfw2trOS3OryAtTC5PGZnFnyDMO59kRmrC2Mm5uY8zUyqixhVFjCy6TgOf1qLFF/EPpMjROS4kmrM04DXVYB8oZ7iygtzmTzppUWkuUNORLqUiPolAVTI7Sn9ykAAqSAsmX+5Mj9SE99iHayJ/QhH5HctBtkgJvkRR4i2T/6yT7X0fu9w2JvpeRPruE9NklEnwukuBzkfgnF8Tn0meXptVje9dlK/wuofS/SHLAZVKCvkHpfxGF34X/JSGayZQAXZyG2v9dNAGXpj3XBFwiNfAyqYGX0YVcQRdyBW3QVbRBV9GFXCEj7FvSQ6+SHnpV/LoHz/seMsOvkxl+nayIG+RE3yIv5vY08mPvkh97lwLJHQokdyhK+M7NPYoS7lEs/cHN9xRLv6dUdo9S2T3KEu9TrviRyqQHIjUpD6lPfUq91pdGbRAt2lCep0XQoQ2lI9WX7tSfGMy6izX/LuMl3/Hnqh/4vfw6r/K+dtcxH8GWcQyz7phwo0Z7Emv6aRzpZ3FlXsSVeZnRnMuCEGm/wqY9hU17AmuqUOFs0h7ClCoIlTPrS96WXePPlbd4XXqNt2XXeV1+jdfl13hZ+g3jhReZKDjHi6JzvC47z2+VF/mt6jx/rTzDr6XH+bX0OL9VfM2fG67wa/1Vfqs6z68VF/il6S6/tT3gt5bveVt+kdcZh5hM2c64bD0jCcL4kzVO+JBqi1yMNeJTzOEfYwpbiDlkAabg+ZiC54sCZPSfK+A7Zxom/7mYvN63+s/D6j8PW8B8rIHzsQQvwBL8MZaQT7CFLWEkfh3jym1Mpu5hMn0fY+l7caXvwpW+g9G0rYyq1uOQLcMe+wnWyPnYwz7CGbZQTEVcIQumffh3BM3FFjgHa8As7P6zcPjNwuU7hcNv+nujz7zw/QCX3/vxSJNHpKwBHmaJOII+whH0Ec6ghYyEfsJI6Ce4Qj52S6AgNeag+ZgC56EPmIs+YK4ole/DFDgHc9A8rIHz3BIkYPefgyNgDo6AWTiDZjMaNIex4LmMhMzFFTwHV9C8aTiD5+EK+QhH6BTOsIU4wmdIUti7CZMj7NNpOMOX4gxfiitiuchI5ApGo5czHrOCidiVjEtWMC5ZwQvpaiakQuueM2YlzsjluCLX4IxeKxCzWpDHmFU4Y1bjiFmNLW4ltrgpWfKkaB5JssWtxB63xms/ao3wZ0i2HpdktSBescuFBCputZAmKXfgSD3AaPoRJtOOMaY6jFO6F0vcDkzR2zDGbmdYlKJ9dCfspzPuIF2SL+iQHKc95jgdcSfpkX5Fd8JxOqRf8lx9jfb0h5gakhhqTGWgKQ1DWw7WziJhxLuvHHtPKdbOInHUbbg5+w+FqLc2TZQdjxB5Shk8MvS8QkV7WTLPK1R0VKbQUZnyXgHyvPZuoPOM0XmEyLMjNFCXjr4pF3NbIbaOEhyd5Zhbixmozaa7Qkd3hY6B2mwG63IYqs8V0Tflo2/KZ7A+i95qHcONOVjaizC1FDDUkE1vtY6uitR37g55j9t5J1pTbXjT7xV5xvcsHcVY+6roaS2ku02gpy2f4ef5dFQl0ZAVRmXKzxTGXKMk+jIlkReEcbmw0xQFnaQg4Di5flP7PVOjc2ff2zInipGb/OCvyA/+ityg0+QEfimSG3RafF/g1DQpmipd+ILMZ5+LUqR+IOwSaX7YTep9ISnS/riX1B93TUuJ1N9tI+XOlndSIrFS++p0KVLe2UzS3S0iHiHypEQJ366dLkbeUnRuCdKr61Dc3knC3f3ogr6hvzKFl/o6HH2VNJanUJIdTXFWFAXaMDKUPqLoiCKkfCyiUzx6rxBNwz0K58EjRjPf95QoeMblsjVB5KQGk60OIVcb5k6DoijOjKE4M0ZIsbIEUSnIjCVPJ0iRWIygDZ9GVloEWWnTU6BpIpQRQ15GDPmZsRRkx1GYIxEes2IozIoRk6GaUiWtdWn0Py/A2FeOdbgau74Gl7kBl7mBUdMUTq8dIs/zEb2HGlzDFbiGSnEOFuAYzHXXcKdi7dFg61Nj61Hh6NZg71Jj71Lj6EzB3qHE3inH0ZWIrTPWLUfhQnLU7Y+j9yfsvXex99zA2nEJa+sZrM1fYmk8hrP+c15WHeBl+UFGyo5gLj3HWKsv450yJgbzGdfXYjc1YjI2YDY1iZiMDViNTZgNDZgNdZj0tZj0tRiHazAO12EcrsMwVI1+sIrBvkoGeivo6S6jq7OEzvZi2psLaGvKp6Uxl9b6LFrqMmmpy6S5NuM/vxCJYuRVjiA8Fol7Qc6BCrEee9LYyAtzE6+trbyxtYki9Kuzi1+dXbyxPeeFqYUXphZemluZNDYzNtwg7vl4KrLHTUL725ipFcdwA47hBlyGZlymFpzG5nelyEuInIPVuNwFDc7BavSdBXQ3pNNcnkRtfgJVWbGUpUWQnxxIpsyHjPgnZMQ/IiP+EbqYn0iN/IHkkDvIA24KAhR0U9gHChBESOl3BaXfFeTPLosiFP/kAvFPLiB5fA7pkwtIn1xA9tQ9Fvf0vChCntfvE6LkgMvvStGMo6yeHaK/J0JJvhdI8r3gJUCXRTQB34jCM5O/J0S64Gukh34ryk1m+HUywr4V8QiQ57VHhLKjbpIddZOc6FuC+MR9J1Io+f4d8SmV3adUdp+yxJ8oS/yJcvkDyuUPqFD+RIXyp2kCVJn0gKrkn6lK/tmdDD2iPs2HBp0fzWnBtKaF06GLpksXTldaAD1pD9BnfYc1/zajRbf4pfI7/lp9i1+LLvAy90vGsk7gzPoSa8Yp9NoTDKqPolefxKA5hUV7Bqv2HNa0r7FoT2PVnMSqOYlNewKz5oiQKmk+w6g5jCn1CCM5X4tC9GvFTX6pusWfq2/ztlo4yPmi7DqvK2/wa90t/tp8l7823uD3ukv8XnWG30qO8mvBISay9vGy8HNeFhxhMusgE5mfMVl0hsmS80wWnWEi64iwpC/dgDNmJfao5ViiV2KMWIY5bDGWkE+whHyCOXAhpoD5GP0/wuA3D4PfHAx+gugYns3G8Gw2Jh8Bs+8czL5zhOdP54pYfOZh8ZmHzfcjLH5zsfjPxxQgyJU5ZAHm8I+xRi/GkbAUl3wlTsVKbIplOOTLcMqXMSJdgitmIbbQOe7EZw7OwLk4Az/CETBPwG+OF1PSY/f9EJePN7MZfTaH0Wfz3I9zGPX5UMTl8yGuZ3+awuvHOp8J2H0/xO77J+y+f8Lm5+FD7P6zhEdfAZf/jF9XwLypY61+c0VxtATMew9zpmH198YtmB5JCp4rCE/olBCJKVHQQoHg+V4ytMA9ZveJIGlBC7AFzHcL60LGJWsYk6xjNGETowmbGE/YyphsB+OJOxlP3MkL+Q5eJW7jlXwLLxI3MyndwoRsG2PynYwq9jCRvJ/JlH28VO/mVcoOxuWbGYlfhyt2DfbIlTii1uGM2ogzZhP22E3YJZuxxW3CIVmPPU4oibDFCnJkj1qOLWIp1vAl2KOEhMkZsxJX7Cr3Htoq8b2xuJWMRC/HFbUMe9RiHLHulCluNTbpBkZUu4VK9dRDTCTvxyXdiV2yFWvMZsyxWzHEbWUofjt9CYIU9SUcZiDxJAbVRQYV5+iVnaEv8St6E0/RmfglbUmXaNfdx9qQjL4hleEmHbbuQsaGKhgbrMLRW4alo1CUIc/I20BjunibqL9B5943mmqj8+wQeXaFPKLUXpZMS7GCttIknleohHRoRgI0c3xuZmLkSYg8+0BdFWp3UpPNcGMOppYCzK3FmFqK0DflM1CbTW91Bv01mQzV5zLckCeibxKOuQ41ZDNQm4mxOQ9nVzldFal0lmloK06mtShJLGloL0matmc0sxp86termZYOdVdqGG7MwdFTwYShyS1ExXS25NPTlo+pr5yB5izaSxOpTw+mWHKXouhrFEVcpDjiPIUhpykMPOElRJ9PS4kKQ868V4TE12FTeMTIW4i8xUiQpZPTbhX9kRB5UqKUH3ahvreLtAf7yHh4kPSf96K5v1OUIs29HajubhVToplS5JEbz+icp3XOW4y8d4k8N408YpRwZTWxF5cTc2GZe59oLSn3DiD/8Qi1KX5MDlTgGqympzGLijwJxVlRFGaEkasOQCd/Qqrs0fSdIcWjKSH6g4To30OIPAnRv0aIPFKUnx4jjr55BMhDti6KbN27aZAnCcrPjCU/U0JBlpTC7ASK8mIpzI2kMDuCwuwod7W2hOaaVLpbc7AOVzNhb8Wur5kqUDDV4zIK/G0hqmHUUMuIoQqXvgzXUDHOoTwcg9k4+jOw9aZh603D2qPF0ZOGo0uLvTNVoEuNvSsFe5eQHtm6ZNjdu0a2nkhsvcFYe32w9f2Evfd7bN3XsT//BmvLRVyNX/G67jCvq/YzVnUQW8URbDVXcLb4MNmn4LWxANdQKfbhSvHfy2qowzJci1XfgElfj0lf7yVBtdPQD9Qw3F/NYF8lw/3VbmoZ7KtmsK+agd4qBrvLGegqY6CrjN7nJX+jdvtfefj0P0qIpqQrexpTEjS9IMHSU4itV0iDbD2l2HpKxdG4kaEqXloa+cXZJhxJtTbzxtYiFiJ47wi9NLcyNizcBJo0N4mFCGPGJl5YWpmwtopx47i5jVFjC9b+Wqz99bgMrbhMbbhMbYyY2xm3dvDa2c0rRxcvre2MGuqx9Vdi6ixkqDWHvsYMumq1NJfKqcyOpiwtjCJNEHkKXzLiH5EW+xOpMT+SGvkDKaF3SQ65Q1LwbZRBN0gMuIZ0xtib3O8bFL7foPC75JX4XEL29KIoQQmPv0b6SCDhsYD0yTmkT86JMiR7OpUACVJ0meSAy+7GuUvvpEl/6yCrwu+Smwso/C6IIvRHQiTI0DekBl6ZwWW3BE19XRt0VXz0iFBG2A2yIm6RF3OXnKg7ZEfeJjP8pihH3kmQtwS9kwR5iVCx9AdRfAR+plz+UJSgcvkDKhQ/U5n0kKrkR9SkPKZW9XTaY03KQ1GG6jRPaND60JjmR0t6MO26CDrSI+lOj6AvPYD+tAcMZ97GlHUVe95lXpVe4y9VN/m15DIvcr9iNOs0ruzTWNJPMqg+yoDqCMOq4xg0pzCpT0+hOYU59aSA9jhm7VHM2i+wpAkJ00jOV4wVXOBV2RXeVt50c5s3lbd5XXGLl+W3eVF+mzc13/N7w/f8tfkuf2m4zm9VZ/lz2Qn+XHiY11m7eanbyph6M86kjYwmbWIsZbPQJJa8ixHFTpzSLcIoV8xq7OHLsYYuxRy6HFPIMkyBn2IKWIgpYCFG3/kYfD5C/3SegM8c9D5zMD6djunJHIyPZ4uYH83F8ngelsfzMD+a634tfJ/JZ7aQJLkTEFPgLCwhc7GHfYQ9zF14ED4XW8Q8HBHzhPG3wFnY/P6ExfcfsPh+IEqH7dkH2HxmYX/yIQ6fWdNwPpuN89lsXD6zGXkyy80cRh7Pw/nEwxycT2fhfPqBgM8/TD0XmYXz6awZP7/Xr8HvQ2y+swX8PsTs8yfMPn/C4vsBNt/Zggz5zsPhOw/LszmYnszC7jcfu9/8qd8vL4G0+X6E3W8edr952HznYnk2B7NbMk0+c7EFLmI0ajXOuFVYopcLO0gRn2KLWIgzYgH2sI8Y9p/DsN98bGHLsIcvxxLyKaaA+aLQmvw+wuS3AIv/Qmz+n2B7toCRoMW8lGzmRfJn/KXoIv9n3V3+W+09/kfzI/6lxYf/2uLLv7Q8ge6n/F91N/gfVReh4Rr/WHyRv1Tc4Pe6h/y5wZc/1/vzlyZf/lv7Y/5b4y3+qeRLfs88xAv5NlxxGzGGr8EatYkR2R4mU4/xl8q7/GPd9/xe+DUTmr0YY9ZiiFyBJWo19siVOMOWMxK2nLGwlYyELMMZuIQR93v2oCXYgj/FEbZETK6c4UK5hDNyKa4ooVTCGbeKscRNTCRtZzRpGy75NpzSLdglm7FINmGRbMIg2Yg+YQuD0h30S/fQLz1Ev+wEfYlfoU+5xKDyawaVX9GnFISoSf417anfYahKYKgmheEmHY7eElyD5dj7SrB05AtV2s3ZAi2ZDDQKaZAw+qbmeUUyPTVa+hsyGG7OFkfUpyq4daIUeBIU4baPUJIwUJcm7gR5Up+ZR1ln7vF4DqO2lyTRXakRd3eE/Z+p3SHP/tBgXQ79NZkM1mcx3JiDvikXY7NQBz7cmCXu/ww1CEdkuys1tBUraSmUi/eF2oqV0woXOsuT6axQ0lmhFEXII2yeEghh9ykDR1cxY/3VOHsrGWopoKlCS0tNBp1NefQ2FzDUVoSpo5Shphx6KlKoUftTLPmewshvKYq4LOwCBZ2gIOAoef5HyPM/Rp67/CDX/xQ5gV+SH/zVNPEpDDsrHmz1xiNEU/IjyFB2wKn3JkQ57qIFT8mC55Cr7vFhUYo0PwpSpPlxD2kP96N7tB/tz3umVXJ77hN5kh5vqfEen/McWlXc3Ejy7c0iSbc2kXRrk3iw1SNW3j8u9tJSos8vJebsSqIvbUbrdxFjnYZfLM3Y+itprtJQnBVFSUY4BWlBZCb7uKu1H79TojD9tQ/axKciM0Xnj/D+MdrEp+JtIV2SL+nJXkKkDSYvPZzinGgKs6NEinOiKcmRiBTlSijMiaUgO4a8zCiydRFkpYUJqVB6NDnp0UIK5DUS5z0KV5gjoTA7kaJsFUU5cooLwigq8KMoP5SivEh3tbaCnrZcLEMVuMx1OE21jJrqRFzGd187DUKrnNNQMw2XsRaHvgKHoQzncDH2oSIcA/nCbaL+HOx9Gdh603H2ZrjR4ezVCYLUm4qtR4OtRxitc/QocfTIsfXKsPbGYe2LwN4Xgr0/AHvfUxxdD3E+/xFX6w3Gm75mvPEEo/XHcdScxFp9BkvVZWy1txlp9eNFt4oXfXm8HChiYrCM8eEq4WanuRmXpRW7uU3EZmrFamzBbPCkRw1Y9U0iluFGbIaWaa8tw/WYh+owDtai76v+zyBEue+MyJm7CrD0FE5VZfcW4xwoE6uxXYOVOPrLcfSX4xqsZFxf6xYgoSLb0xj31iGkRC8tzSKTxmZcA7U4B6vFBrhRQz0jww3ijpBT34BT3ySmP/bBeuyD9Ywa25iwdDBufs6YqZ1xcxsT1nZcQ3XoO4oYaMqhq1ZLS7GCqqxoKjIiKNGGUpDsT5bsCZnSx+jiHqCO/IHksNskBd9EGXQDecBNZH7fIvO/isz/KlLfK8T7XCbe57I4+ubBW2oELk7n8blpzJQiD2J5gldSJKRDl6bxrvhcEiVKEKkrbgShSpnB+xIibzGawpMOXf43C1FWxC2yowQp8uaPZMhbiDxp0JT8PKRc/pAKxSMqFI/+phAJO0I+7uePRBmqT306XYjSw+hID6c7I4y+DD8GMx4ypLvBsO485owzjBde5G3ZNV4VXmA85wzOzK9wZn6FJf0kes1x9BpBhozaLzGnfolJc8qLE5g0xzClHsGsPYoj8wSjeaeZLDzLy+LzTJZc5GXpN7wqvcbr8uu8KLvGi7LrTJZ+y2TJDcZLb/Cy8ha/1t7ht9ob/FpxgTclJ3iTf4jXWbuZ1GxiRLEGu2QZ1lgBW5wwRuSMWYk9cjW2iJUCYcuwhyzFErgUc8AyTP5LMfkvxui3CJPvIozPPsHg8zH6p/PdzEP/eC76J7NFvEXI+Hg2xocCHhEy/zxb4JGA6cksIVXyn4vJfzYm/w8x+X/oHjv74B1sfn/C/Oy/YPX5L1h9/jQlQb6zRUGxP5mN4+mcaTh95gqPT+bgeDwbx+PZWB/NwfJQOAIr/PpmY308C+vjD7A//dMUTz6cwex3sPnMwuYzSxSW/5u59/xu6kDfdt9/4ZxP71m/mYT0TjIzyaRNkslMZtIJkBCK6RiwwXQw7ti4AAYMuPfe5SrJkmXZlpvcbXXJcqWYDjZggyEkc50PW3tbAjJlnTlnnQ/X2pIivIAvyZX7ee5HfNpCfos1+DcSQyELcIY+hzP0ORyhL+CMXMjE8feYOP4ejsi3sEUsxBG+ENuh16W/c4GXsIS+6PZ3/xLGkFewH32HS7lfcUe+hln1eq5W/MjF4kWcz/wL4ykfMpLwLra432M7+UfGk/7KZMaXXEz/O+dSPuZc4gfCftipd7BGL8Ry+HUckQuxhr+KI3Iho3EfMlW+jnva/fzSEcbdljAe9h7nQe8p7vWd4X7fSeiP5KfmnTzQePNLiy8/tezmfkcos/0nuGtK464xgzu9p7ilDxX21+pWcadyMVOFX3MxXTgWO5m/mBuyNVxX+HKnM5KZ3khmW3ZwrWoZlsQ/YTr5LtaT7zF06gMhTTr2HiMx7zAc/XssYa8xcfJdLid/woXEj4Q9rVPvMBr3NuMnfy9I0ZHXGD3yGuNHX2f8+JuuUb63mTj9No74d7DFv+vifaku3RL/HuaEDzElfIIh4a8MxH9Nb8ISehOXM5C6CnPWGkyZqxlIX0570lKaE5ejy/TBII/DqMnGpCtiyPXvP3NH2Xy9tq7kiULU35jPQFPBfC23S5wGmgrobciRDq+KOzRijbW5pRhjU6HUGicmPk9qmhOkaL61TRxHE/d4+urzpF0f8bV7mYKwR1RMX30RhsYSabTO3l6FWVcqSZBYoiD+bFGC3JMhd0nrrsukR51BjzrjMRESZUgUorMD9Uz0qzG3yuhuKKBVmUN7fRFdTeX0tVQy2FqFpVOJVV/LYEMxPTXJNOVGUnt6N7Kj3lREe1EZvZzKmO+pjv6e6qhlVEctl/aDSiKWURKxjIrolVTGrPqPhaj08I+URCxzS4r+PSEqCP6a/KCvKAj8ipz9fyNjz6dCycLBvz0mReJ9oidJ0aNClOD9Nik+73kIkShFqds+IHXbB5IYeVZ5/464dW8St/YPJPt9QUNGCBcH6jhvaWJQX4mmJpnaomNUFURTnhNOYVqQdGfoURHy3CH67wlRflqYVKZQmhMljM3lxzxRiGrLTyGXnUZRkSBQlShRI4uXxMh9FK7CtQ9UUSiMwLkjNMYlIS/LFEoTqiOoqQmhpioKZc0ptMoMWurzPWRoxKp5TIL+UyEaNslxGmsZNtTiNFQxMljF8ICM4b4yhvtKGOsvY6y/xEOKRvsKXGN1uS4pEsTI2ZfGUG8iQ33xDPXFMdx3gpG+o4z2RjLRE8HZTn8m9D6Mt69jvGUN481rGWleg1O7GodmFQ61NyOaMM62xnOxK4dL/SVcNsmZNNULJWW2dkZs7YzY9IzY9AxbO3Ba2hkytXqIkDu/JkR2oxbLoOY/EaKSJ/Kvyg8e55+Pxs0L0SOjet0V2HoqsfdW4eiT4xxQ4nTdCDpr0nDB1sDFIaEe+7ylibMmDeNGNeetWuFgqkM4onp5qIXzVi3nrVqXGLVwwdosjdJdsDZz1rVsJra9XbDrGLVoGTbWM2pu4qxdECPxcOrFIaFc4Zy1jbOWVsaMTTh667F0yRlsraCrvhBtZTL1paepKzxBdXYMpckhFMUHknNyD9mxu8g84kdGzHbSonwl6Uk4JI67bXCx7smErJF4UtrjPhKXHLyW5JDVJAV7CTzSIvdYm9yvCJEoPCKZkZs9yIraQlbUFrKjtwrEbCY7ZjO50ZvJifImJ8qbrMhNZEVuEsRIfIavl/aK3BGLFERBEiUo/8hW8o9speCYLwXHfMmLET4rPr6d0pM7KD25g5ITfpTGbfeg7JQfZaf8kJ3Z9UQq43dTlbCHmuR91CTvQ57q7yIAeWoAyrRAFwdRph2kLj0AVWYg6swQ6rPD0OSEoskJRZsbhjY3jMb8UImmgjCaCw+hKwqnrSiKzpIYOguP0FMUw2BhGJaSAGylfpjyvLAW/MjZynVclntzoXI9E+WrXULkhbNwBUNFP+IoWI4jb4UkQdbs77Fmf++SoScL0flKL85XenG2cg1nK9dxrkoQo4vyTVys3SxxQb6ZCzUbmaxex2TVKi6Ufce5gr9zNvcTxtPfYzjhLdfdHbGC+a15YhcKaVCUG4ffkP6D3Br6mus/zF+ffx/yKtbgl1y8gDnoeUGKXFgCFnhgfYTHhWg+KbIfehpb2FNu/OZxQv7Hjd9iD30KR9gzOA89izP0GZyhzzAU/CwjIc95MBr6PCMhgogMBT+LPeR5bCEvYg99BXvoa1jDXsEe+hK20OeFdCZ0AUMhT7lY4Enws48hSo4z5AWcIS8wHPoiw6EvSp8Phz0vEN4n63kAACAASURBVP4CIxGvMHpYkI7LOT9wvWwjN0rXM5m7ggtZy7iYuYyLWd8zmf4do/GfYz36IdajH+I49iH2o+9jj3kPa+QfMce8jzPja64qvbnfFcBPfeHMdAQz3XSA6wpfrlRt5JLMi3NF33OucDnXKzZyW+7DndpNTFV5cbPqR6Yqvudq6SLOZws3rc5n/J3RpD/jTPgz42mfM1vnw8OWg/zcHsotbSD/6IvlYX8cD/rjedgfx1xHELfrNjNds4q5uvXc125lTreXe52HmRuI44HhJDPd4dzQbeOa2ovrNYuZrvyWu5VLuFW+lOmaVdzRbGauZTez+iDuGI4xaz7GbM8+rqvXMla4iNHcRYznLuJc3lLO5yxhIu07RhI+xx73Z4aTPuNqyVJm5F5M1SxjqmYZF0u+YjTrz4yn/YkLp97lwrHfcS5mIediFnL+qMBk7O+ZiPsD9uR3MaW+jyXlfSxJ72FOfBdTwh8xJfwRc+L7mBI/8hCinoRldCctpz9tBcZsLwbSl6M78x3aM0tpSt1Mf2UsNm0+9vZybHoZg60F9DXl0t8ojMSJjXKiEIlp0JDrxp5NX4lRVyKVKkjtcfXZ9DbkYGwqxNpaIsmQSVeEobFAGn97dCROZH5/SNjHEUVFFKPuumwGGvKlUoOBhnxsbTIcHdVCs1xDMT0qoUGuV50vjNS1ybC1yaQkyH0ET7pz5CZEYnNdrzp3fqzPJULzQpRJnyaLPk0WAw3ZjwnReJ8Ka4uMnvp89Moc2hQ5dNQX0NPoKllokmHpVDLcq8HSVo29uZT+mhS0GeGUHxNSoprYtchjVyGPXYXi2CoUx1YjP7aWmiOrKYtcTvGh7yUpEmWoJnatIELH10pUxa6h4uhqZEdWITuyirLoFZRE/ihRGrVcGpcTEcsc3G8UCYdbv6Ew5BuKg7+RpEg42voX8gP+LklR7v6/erTOPSpFHvtEm/4gpURiKpTh9ycyd3zkkRSJYiTKkfgzTm96h7hN75MbtBxLfTp3JjoZNdSjb8xDKYujIi+c6vzDlGbMj8YVpAZ68K+E6F+R60JMhEQKMyIozjws7Q6Jt4bK8mOoKIqlpuykhChDysp4lNVJ1NUko6pNRS1PQ6NMRy1PQ1mdRI0sXkh+3CmOF3C9F4VIIUuizoWqMg61/BBKeQh1tUfQ1iWhbymhv6vGJUP1EmMuJuyaxxD/2ahFLeH+2WNCNFjDyEANwwOVjPTLGOmXMT5QzvhAOWP9JYz1lzDcX8Bwv7Br9CQhGu5JZrg3nuHe04z0xjHWG8tEbwxne6I41xPCuZ49nO3ZxoTeh7H2zYy1ejOi28hw8wYcDd7Y1dtxaAIY0oYz1hbPhb5izg/IOW9qZsLcxpiljVFLG6OWDkbM7YyY9Awb2+cxtbrQMWz650JkNTT8/0GInsQTdpi6q7D1VDPUr2B4UM24WcuEZf5G0BVnqzASN6LnirOdSXuThwxN2pskzpkbXBLVKMmQUHHdKDFu1rrtCukYM2lwDNQxbGxwlSG0MWpoYMLSzI2xHm6M9XDeomO4T42lo4ZuTRGtikwaZUnUFcZRkXaY0uQQylNCKU8JpfBMANmxu0iL8iU1wpvUCG+pAEFMe84EreF04GoPzgSt4UzAahIC1wivg704E+z17wtRyOr/SIjmCxbWSYnQ/BidkP6IApQdvVUSoZwjPuQc8SH3qC+5R33JPyZQcMyX/CNbyYvZQm70vCBlRW4iwyVDT7pTlBbiRXrYaikhyovaTOEjMiT+XFGISk74PSZEogiVn95J+emd/7EQ1aUHSTIkiNG8DKkygt2E6JCnEOUdoqkgTJKhluLDtBQfpqP0MJ0lUXQWRdNTGMFgUQj2cn+c5duwFa3GUbKCC7XruabcymT1BsbLvCQhGi32YqR0FSOlq3EWrMKeuxxz1hLMWUskIbJmLxHI+Q5rzvy43EjxD4wU/8Bw6XLGZas4V72WSwrvx7hYs57zlV5MlP7AWP7XjGb9leGUD3AmvYPz9FvzIhS7kOFY1xjR0bcYOSKkQc7oN7BFvoHlsJgECeLjjviZJeRVrEGvYA58GVPACwKBz7lYgClwAeaDT3tg8ffE5kIUJEuAK0kKecaVMj2FOfgpTEG/wRT0G+m9Ofgp7IeewRr0FNagp4RkKfhpQV7CnsNx6HnhGfoC9pDnJTEZCRYYDX0RZ8gL2MNeEJKWiFexRL6JNeYP2I++i/3oO9hifoct8g2s4S9jCX0eW+izj2EPed6T4BexB7+II/QlHCGv4Ah5BWfo64wcepORiLcYjnkL59HfMXzs94wdf5eJk+8zceoDJk59wPDpP/Og8QA/6yP5WR/BfV0IPzUH8XNrCP9oCeEfLUHcU+/ibO4KhtO+YzjtO64UruRC9veMp36NM/UbxstWcqVhG3fa/bnVHsSMPpzZjnDudYRxvyOUe+0HmW7czW3tXh60hfBzeyj3W/y52+zHnUYfZrVbuNu0mbuNW7nf5MNM/SauVq1ksmQZl2RezKh9+Unnz72mg1yT7+FBZzT3u44w232Ce11HuKHezWS5FxcLvuNm2VJulC7hWoUX15S+TDXuZ6YtgGndDq7Xr+ZS9SKuVH7BVNWXzFYv5m7tSn5p3cFP+n380hvCT8ZIps2xzNhPMDNwQCgCUW9kun4Ld7R+zDTuYqZ+Dzfl25ks28BY/gouVW3gTtN2fu7ex8Ou3TDgz1y7Lzc067hUsYwrWV9yKfEvnI37gPET77nxAc7TH2JK+TOD6Z8KpH2MIeUDDMnvYkz8oyBHiR8KY3NuQtSVuIzupGX0p/1IT9r36OK/RXtmMY0pG+mRHcHRXIijQ4aptZiuhkw664XWuf7GXEmG3BMjm76S8QEFl+xarB0VrmSoSNgn0ua66ruFBMk9DXKXBXFcTqzVNrcUY24p9kiOhIOrGbRVp9JWnUqXMouBhnwJ91Y3Y1MxQ/oqHB3VmJrL6FXn01GbSXtNBt11Qk22WVfKQEO+VI7waDL1qBCJpQh99XnSWF+3Kt01LpdCV10KPeoMDyEyNBZIDGoLsbbI6KsvEGSoNoM2RQ6dakGIepvLMLRVY+lUMjqgxdmlYrxPhUVbTEfpKeQJ+6mO24Y8bpPHbSLlibUoYtehiF1H1dHVHmNv7lL0r4SoPGblE4Ro+X8sRJ5S9Ck5B/4qSVG+/69LUaLPux43ikQhElOi1G0fkL79QzJ3fETmjo8kIXLHfTcpwedDEvz+hiJpD2d7KrnibMXUVUmzOg1l2THKc0KQZYdQnH6QgtSDjwvRv5EQ/T8RopKsSMpyoynPi6Gy4JggRQVHPRIiUYoUFWdQViZKQiTKkFaViVaViUaZjqo2HWV1CjWyRDcBSqCmNOExIaqTJaGSnUFTcQJN1WEaagPRyIPRyE/Qosmkv6sGh6nBlQypf1WIxmwqiXGLknGLkjGzgnGLklGrUhiTczFsUjJskjNsqGXYoMA5KH9MiISEqEwanRNG6cQdoxwPIRrqScfZneS6X3SG4e5TjPWcYKInlomeo0z0RDDRG8BEzz7Gu3cz0bWD0Y7tOFu34tR5M9LszUjjZpyaLdjVu7BpQhhtTWBMn8/ZPjnjrjM5Y0ZhhWXEqGPE2MqIoZ0Rw78nREPmJhymRun5v/7d0bhHRUja6XmkBvtfopfNX8XWV87Xd7vfC9JXY++uxdZdi6NHLtCnZKi/TtrnuWBv5aKzTarEFneAxJ2gy0NtTNp1TNp1XHS0SOnPpHTfp1FqmrvoaOG8pUmq35507Q6Nm7XSd8bNGpwDKsZMGi7YdULDnOvnTAzWM9Jbh7W9ir6GQpoqkpHnHKU0KYzq9AjKEoMpPL2fvBNCGiQmQakR3qS4jZ0lhawlMXh+jC0hyIszgas4HbBSep4OWEn8QQHx8zOBqzxG354oQlLpwRoP/h0hct8JSgnbSOqhTaSFe5NxeMuvCpGYDD0qRgVHt5N/ZP4pilFOlPdjCZF7RbdYyZ0dsZHcyPnyhPwjvtLPKzi6nYJYPwqP76A4zpOSUzspObWTstO7KY/fgyxh7z+lInEflUn7qUo+QE3KQWpSDiJPD0SZGYwyMxh5eiDy9EDq0oNQZ4ZI1GeFU58V7hKiQ2hzw9HmhtNUINBcGEFzYQS6okjay6Lokh2mqyyCzuIIuvKDMBUHMlxxgJHK7QyVrWW4bBUXatdzWe7N+Yp1jBStwFn4I87CFTgLVzBStIqRolUeQmTKXCylQ9bsJZizvpOEyJa7CEf+YoYKlzBUuARn8Y+Mla/kbOUaLso3cEW1mctKby7KNzBZvY7zsuWMFy1mOOfvOFI/xpr4DrbTvxPu1xx9HUfMazij32A4yp03GY56E2fkQoYi3sB66HUsYa9hDn0Vc/Arv4op6GVMAS9h9n8B48HnBAKewRjwDKbABRgDBAky+j+F4cBvMRz4LeYDT3lg3b8A6/4FWPyfweL/DOaDz2AJWCD9elPgAsxBz+I49CL2sBek5Gko/CWPz8TvGwOewRzyAo6IV3BGvi78ecJewRbyMvbgl3EGv8JoyKsMh76KI+xVrOGvMhjxGva497mY+w2z8vVMV69lSraSm8XfczH971xO+SujsW8zEPiM24jaC5iCn8cU9CKOcGGczRzyEraIhQxH/57h6Lexhb+FMfgNrGG/Z/zYR5w/8xnXS1dyrcKL6dr13FVv5WHjDu437mRGs52puu38oz+KnwdiJH7pi3YRKdATzn19MDO6A9yo9+OGajt3Gndxp2kHNzVbmGrYzO0mH6YatjKl2sqUypdbDbuYbd7H3TZ/Ztr8udPqz23dQe60BDHTGsKdlgCmm3dxs8GXqUZfbrds4277bn7S7+NBx17utu7kjnYb02ofptXbuFW/g1vqXUyp93FTHcD1hmBuNB1iqimMq3U7OVu8grGMz7mQ8Reu5X/J9aJvuVK+kksyLy7KvLihWMt1+RIuyf7O1fK/MO0SovvqNTxo3s7dlt3Mtu7lZnsAs45T3B2KY84Uwu024fc227aT+/qD/Nwbzi990TzoPsJsx2GmWoK52R7Ane5g5gbCmBsIYa4vmPsDIfw8GMYv/aE8aDvAHfV2rlZsYLJkNefyVzCWu5zRnB8ZylnGWbk351U+XGnczlSrH5M1Kxkv/gZr+sdYUz/CmvIJlpS/YUxaxGDyMgxpXvSnrqIn5Qe6k5fQmfwdzae/QXtqEc0p6+grj8amzcfWVsZgcyF6dbokRIO6fI9jrANNBVjaZYz0KZgYVGHTV7qa50qkZjlxH0ccR3MXnN76bAa1+RibCiVREp/iTtGgNt+jXrtLmSXJkLGpGLOuFGtrGabmEqkWu68+D7OuFFubDLOunAFNId11ubRVp9NalUZ3XS6GxiL66vOksTj38Tz3Z4c8lfbaFNprUzza77qUGa7Pk1wk0KFIpFuZRr86E4M2F3OT8GcTZa9XnUunPIu26nTa5ZnolTnoVfl0a4oYbK3A3FmLWa/A3qNidLCZC9Y2LlraONurwtJYSFvxcRRJe5An+KI4443itHC01V2IamLXUh4ljM6JUiQIkRc1saupPi5Qc2KdhxRVHF2L7MhqyqJXUXJ4BUURyymK8BSr8qgV0sFWdyEqCv3OJUXzYlQY8g25AV+4jrZ+Rp7/5xQECiULeQc+e+x465PG58SShDOb/kDi5ndI8XmP9O3vk+H3gdQ4J9ZxS3tF2/5Ewpb3SPR5n9Rdn5F64DvaS49y+1wXEzYt3a3FaBQJyEsPI8sJoCzLn9KMgxSmBQjlCY8dZZ0vPxBfu4vOryGKT26ycDA1Ly3cg8KsKIqyoynNPUJZniBB5QVHPUbmastPUVt2BrksHmVlInVVSdTVpKKqTUejyKRBmYVWlU2jOoem+jyaNflo63JR1WSiqEwVkKWgkAmSJCIvT0RVnkRD+UmaK8LRVR9EV7MHXW0Q+vpkzN01jFh0DJmbGHFoGbbPJ0SPJkIT1nkRGjcpGDcpXE1ytZL4DBsUQuW26/WwQSEcaTXUMjJQw8hgFaMDFZIQjfQWM9JbjLO7iKHeAoZ6C3D0CDeLhnoy3UjH2ZXGUGcyQ12JODvdKrq7jjHaFc1odwTj3aGMdQUw3LmXoTY/bLqtWJu9sTasxqFehl25DKvcC4tyGxZVII6mkwy3pTPaU8z4QDmjAxXC73ewjtEBDaP9TYwOtjBsaBEEyTgvRCPmVg+cFh1Oi44RSxMjlqb/j4XoERmy6Ss97gQ5empw9ioZ7qtjeFDN8KCaMUO9gEuELo90cmW0SxhRs7UwaWvl8lCbhNAc1+4hRCKiEImvxTRIFKZxo0Z6f87WzJhJ4yZI820cY4Z67N21WNpl9DcW0lGbTlN5AvVFJ6nOjKY0IYjc43vJPbaL3GO7yDm6nawYX7JifEmP2uqWBgltbclh82LyJCESEWXojP8KDyk6HbDyPxYise3tXwnR4z9nAylhG/+lEGVFCf8sLWKjx4hdZoQ3mRHe5ERtceHtMUL3a+UK4r6Q+LroqC9FR30pPOZHwdHtFB7zo/CYH8Vxuyg5tZuy07sfE6Ky07s9ZKcyab8kQOJ7karkAxI1KQepTQ1Anh6IIiMIZWYwdVkh1GWFPJ4KZUegyY6QRKgxL4LGvAgPEWopjqKtJNolROF0y8LoKg2jpygYS9lBRqsPMFHty0j5GsbKvThXvZazMi9Gila4yhHcx+F+EMbkspZhzvweU8ZSzFlLpDIFW85SzFnfYc76FnPWt08UopGyFYzLVnC+Zg2Xld5cVnozWb2Os2XLGSv8huHsv+JI+xO2hHcwn3wLS6xwJNUe/TpDh1/DGfEGQ4cWeuAIn99VsYS8ijHkFQzBL2MKehlj4EseDAa8wGDACxj8n8d44HkG9z3L4IFnGDzwDAb/BRj8BTkxHHzKQ4YMB36Lcd9vMO77Dab9v8W0/7dY9j2NZd/TmA8swHxgAUb/BZgPClJlPPgc5qAXMQW8gMH/WQb2L2Bg/wKMB5+TxvTsoa/gCHuVoQhB7AYDXsAY8oqwexP9O+yRv8cW/hbW0DewBb/OUODrOIPfwBm6EFvYQvpDXsV0/B3O5X/DbdUGftbv40HbHu41+TGn8WG2chX3ZMuZyv6S8RPv0RvwvAd9gS/RG/Ai1qjfcyHhU2aKlnEz5zsmUz9nPP5T7LEfci7pC24VLuderTczGl9uNW8XhKPLn597ArnfFcDdjgPcbtvPnXZ/ZjoOughkpi2AGZfIzLT5c7tlHze0u7is8uWi0oebmh3caz/A3Y59TOu2c7tlG/dafJnV+nBH7c0tpTfTqs3cbtzGreYdTDX5CYUbzf6SEN3WHWSqaTfXGny42eDLbd1O7rbtZU6/n7tte5lpEYTrjtaPW/XbPYToYWck9/VRzLZHMdMWwTXVHi5XbuB87tdMpn/MpfSPuZb9KVcLvuZiwXdcLlzK9fKl3KhYxJXSv3G1/DOmK79mpvoH7qs28KBpB3O6vcy27Ge6LYC7lhPcs59kbjCIW7qt3GrcyO0WH2ba93K/J5hfDLE8NMQxNxDHbH8ss8ZY5iyx3LfGMmeJYc50hPvmozw0x/KL7QT/sBznwUAks12hTLUe5HZrELOdh5jtieBufwxzxpPMmeN4YD3FP+zHedAXzFTDZs6VLcGR9VdMKX/GlPo55rQlmLO8sOVvwpa/icHMH+lJXUxb/DdoT35B/YkvaUhYTb/sCDZNHladcFi1S50lydCgLl8am7O0lzHaL+esQc05k4bhXjnm1jKpXU7cJTI2FWNqLmFQW+hKcnKl4gT3Q6se4uDWMtejyvIQok5FhiRDQ/oqaezNrCuVChXEsbkeVY5QlS3PoqM2k9aqNFqr0uhS5EhlCWLy474T5J4UiUIkFkC4t9q1VSfTVpMoCVF7bQKdtcn01qUz2JCNQZvrMYLXXpMmyFBNBl3qPOFAbXs1Vn0ttm4Ftm4Flk4ltu46hgeaGDe1cm2khwtmHeM9dZi1eagygpEn7qT2jA/y05uQx21AcXJeiOTH1lIZs4qyyOXSLlBlzKp/S4hEymO8JClyF6vyKOEgrHgUdv4m0RI3KZoXooLgr8nz/5ysfZ9JJQtFAfMp0ZOkSDy8KkrR4wUL70lC5F7FLe0Vbf+IRJ/3SfT9E+n7vqL0hA/mplyujLVjG6yjtSkbZfUJqopCqcg7SFmWP2VZARSlB/6/IkTZKf+ZEJUXHKWy+LhrX+iMJEL1Nalo5Gmo5RloFJloVdkeMtSqLaS9uZi2xhKaNYU0qvLQKLKpd93BkVenIa9OQVmVRl1lGqryJLRlx2mt8EdftZ2O6u10yIMZ1GUz1Kdh1NKBw9TMiEOQolFbwxOFSEqEXCIkypCIc1COc1AuJUKPCdFglZQQDfeVSSIk4ujOx9Gdj607B1t3Do6uLBzdGTi6M7B3pmPXJ0vYOs7g6DjFUMdxhjqOMaQ/wpA+GmdHOEMdwdjbD2Bp3YmpyQdj4ybM2lU41UsYVizCJl+GTbEOs3w7FvVBHM0xDHecZqQ7leHudKHUobuIke4KRruVjPY1MNLXyPBAE87BJoYNzQwZm3EYmjwxNQoJkamBIVPDk4XI2F7y2GeiAP3HQqSXPUIljs4qHJ1VDHVVe9wKGh2sY9yo4axJKxUaiBXYk442Lg3ruT7ex7WxXiYdHZy1CDeCpO+45OjqcIdUluAuRO7HViftOmE0zqAVKraHOqQDqpeG9dKY3LhRw5ihnpEBJfbuagytpfRqhGKExvLTKPOPCq1wpwPIP7mfzCM7STvsQ0r4ZilJcd+1EcfOkkIel5HEYK9/KUQJAauIPyg8EwJWPTEhSgxe4yFBYo12ius+kHtCJLbJSYnQI/yaEM2nRE8WoszIzdKf1/33kha2nvRDG8gIF+QoK3KTJES50Zvn7whFb5FSILEsQXwt1GpvEwoTTuyk5MROSk/uovSkIEOiEImpUHHcDikZelR23AVITIJEAXr0KSJPD6QuKwS1NBo3nwRpcw6jzTksiVBT/mGa8g+jK4qUZMhdiNpLQ+mWhdFbHsZAWQjWcn/O1u7jnNyXUdlqxsq9BBkq/hFb7mJJbMxZSzBnfo81axnWrOUe2HOX4ywQkqOhgmWulOhXhKhoKaMlyxgvW86FqtVckq9jsnoNEyUrcOZ+izPrUxxpH8zL0LGFWGJexxL1GrYIYffHHvIGjuA3sAe9jj3odWzBr2MJETAHv4Yp6FUGg15iMMhTgAb8n2fA/3n6DzxH/4HnGNj3LIb9z3kI0eCBpxk8IMjQoP9v/4UQPY1l7zNY9j4zL0QHnsV44FkM/s9iPPgCpoCXsAYJez2OsNclrEGvYA16hb79z2IKehnn4bcYPfIuY0ffY+Lkh1xM+JTLyZ8zFPsB1qi3sYX/Hmvom9iDFjIUuBB7yJtYD72F+cg7jGd+xVTdRmbbdvLTQAD3evy517GPueYdPFB784tyA3eKl3Eh6S8MhL7GQOhr9Ie9Rn/YG5hj3sV67H3Op37JTIUXD1XezNSu41r5Ms4VLuJ80RKuVnoxU7+ZOZ0vd9u2Mdvuw1z3Dh707uF+z25mOrYz3bKVm9pNXNNs4Eb9BqbUG5hSb+KmaqMnik1cr13Pleq1XK9dz4zGl5/b9/JT+15mW3Yw27aTu607uafx445yM1M1a7mhWMtNzUauaTZwRb2Oq2pvbmt3crdlP7PN+7it3c3Neh+uq7YwpfFlpnknc637mWvdz0zzbu407mJWt4u7TTuZbdjJHfW8EDEQy09dR7jTepgb2iCuqvdws86Hy0WLmUz/mMtp73El7Y9cSv+Yy1mfcTV3ETeLv+dm+SIuFn3O1dJvmKr4nunq1dxVb+VB0y4eNO9lTrefOy0B3O0/yj1jDHNdB5jWrGe63otb2jXM6Hy4p9/Pg4FIfjKe4KHlDPfN8dy3x/NwKJGHznh+GjrFnP2kxE/2OB46TvGL4yQPLLHc6Y9kdiCKB7bj/GMsHs5nw4UKOF8D50phIgccZ/ip5xC3G3w5W/IDjqxvGc5fxkjZBsYr/bjRFMol1X5GyzdiK1xJV8p36OK/punMInSpGxiUHcHWkIPdle70NuQIyVBLISZdgSQvI91VXLI2cMnWxMSgiqGuaml3qK9BqOHu0wqja4aGQvpVufQqs+lTZdGvnt+tEQVJlCR3ERLFo0eVJX3H0FiEtbXMNQ5X+ZgMiaUI3XXZHgLSUZtJR22mKx0qoVedK43e/TMhEqXIfbdpPh1KoVORQrcqnW5VKp3KJPQ1Ar116fTWpdNem0JLZSK6inh0FYl01GbSo8rD1FKOs1uOs1eFvUuBubMWQ5tQqmBsr8XWpcbZ38i4qZVxQxMOvRxLUwltsjhqkvdRm7AdZfxWak4IIlQXu4a62DWSFFVErqAsfL5goSZ2tcCJNdScWEPtyfWSFFUfX0t17HqqY9dTdWydhxSJJQ2SXEUvpypmhSRF7uNzghR94ylFgV+Rte8zKSUqCvjCIyX6V1LkXrKQ4P02yT7vkL79/cfuE4ljdGl+H5Ps+wHJfp+Q6v8tmrxwLtgaOOfQoW8pQaNMpqoshor8IMpzDghClBlEcUYoRWkCnmNyjwtRQcr86Ft+Wtg/Jz2C/PQICjIiPSjOiaE4J8ZDiGSFx6QChbrqBNQ1iZIINSjS0SozJAkSadbk06otpENXSldrOfoWGe1NpbQ1ltDSUIROVYS2Lh+VPAuVPAt1bQ711dk0VKajqzhGl8yPvor19Fb7YNBEMNJTzoS5jXFbN0MmIeEYcTS57g65ChTcxuUEIapl3FTLmLFGqNQ2VLsQ9oTcGXYlR6IQDQ9UPlGIhroKGeoqxNaVh60rD2tnNtbO7MeFqCMVW3sKto4kbB0JODrOYG+Pw95+AntHLA79cRwdMdjbI7C2BWBq3Yup2Q9D8xaM2tU41d8zrFiEQ/49doUXptq1GOSbsWh2R+ay1QAAIABJREFUYNcdxNYShkUXgaU1FmvrGYbaM3G2FzLSWYmzsxZnlwpHdz2O3gZsvQ1Y+zyxDGqwDKqxDQj814Xo0Z0hm14m7QbZ9DJJhJzd8wdT3e8EiSNul0c6uDTcztXhTq449Vwe6eTSsJ5Lzi4mHR1MOjq4YG/ngrVFkqIL1hbpxtDloTYPIXJPhEQpOmduZGywgQvWFpcEtXLO1iIJ0aihnuG+Oqz6avobC+lSZ9FalYSm+CS12VHIkkMpOh0wfxcofDMJIRtdbW/rJTF5UgIjyI/XY+//W0L06A6RWJP96Mjcf1uIRCnKjNzs0UQnpkRPSohyozeTF7OFvJgtHiLk/nTHXYhEEXqSEIlSJAqRLGHvY+IjpkXuKZD7UxQid9yFyD0FEoikMS9SEqHmgkiaCx4RodIYOsqP0FEeTXvpIXoqIuivjMAkC8VRsZ/x6l2cq9nEuExolBspWoEtdxHGzC8xZn6JKfMbYU8oaxn2nJU48lbhzF+HM38do0XrGCtez0TZes6Wb2CsZDVDBcuw5S7GmvMt9rzvcOYvZrhgifQcKVzKaPFSzsuWM1m5mnOlyxnK+hZb6mfYkt/HlvAO1rjfYzm2EOuRN7FEvYElYqEwChfyOrbghZgDXsfi/xoW/9cwHXwNY8BrGANemcc9FTr4AsaDQiI0sO9Z+vY+Q9/eZ+jds4CBPc8IuNIbSYj8FwgC5BIiMREy7f0Nxj3/g2WfKx3a+xyWvS9g3v8ixv0vYjzwPAZ/QYgG/J+n/+DLWML/yMTpL7mcvpg7hcu4mPI5Q0ffwR71Fs5j7zIR/wlXs7/hVvFybpes5q5sDT/VbuAfdRuZzPgSx/EPsET9EUv421hDfoclZCHG0IUMhr/JROrfuFm5iruNW5lu8uFez35mO/dzu2UPM407eFDvw8+qjdwuW8r51E+xHnsH67F3sMS+iyn2fSbSv+ZG2Wru1m3hjnIz16tWc616FdeqV3BD6cWt+o3MNHhzR7OJafU6purXcUu7jpkWb2ZavLnZsJarqpVM1n7PharFXKpezOWaJVyt/p5rVcu4XvED1yuWuviB6xU/cKNiuVCCULmKh1of6NgN+r08aPHjnm6HgMaP24ot3Kxax5Xq1VxWruaiwotzNSu4JF/DLY0vd5t2M9O4i1saX6brtzCl3ix9Pqvbw0zzbm417GBK48tcy25+7hDGzW6p/JhW7WRatRu6o7jbEsaVuv2MV/pxSbWb63XbuFqxgos5n3M14yOupX/AldQPuJz6MdezvmK6cCk3S77jStE3XC9fynT1am4rvLmv3c2Dxj381LKfOd1+ZpoPMqMP515PBPfaD3CrfiPTdSu5o1nFbKM3c227ud8Tyr3eaB4YTvLAmsDDoWR+Hk3hoTOen4dO89BxivuOOO7ZTzHniOeBM5n79njuGY5ypzeMW50HmOkP5P5QDJxLg0tymFTzj4lqHo4UgiONnwePcL/tADcVm7hUtY6rqm1MtQYy0x0FlnjudUdyU7OD89UbsOQvozfre7oyf6Qv3xeDLBJHfRrOpkLM2gIszQVYW4uwtRZhbythqL2U0e4KxnurmTQqOW9QMNJdxVBbOZbGQoz1uQzU50h7NIaGfAbqc+ity6RbkUG3IoM+VRaDmlyP3SFRiMTyBPHZIU+VRuvMLcU4OioZ7ZEzpH+8GU5MhUQEKcqgS5HDgGb+PpGxqVRqkeuuyxZqvB85AOsuZJ2KNOkzsQ68vTZFuH2kSqdHnUFXXQod8mRaK+Npr0qgS5FCb10mjeWnaSw/ja4inpbKZPrqCzA2lTLUVctonwqrvhZDSwU9jaV0NRTR1VCCoa0as74OS6cKY7sCQ2st/Y0yOuuEvzNF5iGqk/ZSm7CD2uMbqItdg+qYQN0x1y5RzCpkh8WUaBmVR1YIKdGJNdSeXPtPhUiUItmR1ZQe/lEqaSg9LOwQVUYLYiSLXOaxU1Qctli6TSQR9DW5B4SjrbkH/k6+/98eS4n+mRS57xQleL9N4uY/kLrt8YOtmTs+Imvnx2Ts+jOJvn8icednpB5cSkd1PJNDzRh7atAo01FUn0ZWFIksL1galyvLDPnvClFq+Dz/gRCJZQrKyng08hQ08hRJhBrrMmlWZUmJkDgiJyZDXa3l9HRU0N1WKdHVWoG+sZy2xjKaNIU0qAvQKgvRygvQ1WSir4ymX7YeQ8UPmGrWM94RxUVjCRetjZy1djJi0uO06Biz6Rh3NLsOsIpCpHaNy8n/iRBVMzLw60Ik7g85XTLk7C31kKEnCZG9M1MQoc50bHqXDLmEyNqeiL0tHmvrKaxtJ7G2ncTeHoe17TiWtijMbWGYWvwx6HYy2OyDuXEDQ/WrcCp/ZEixnCHlaqxyLwZrvTAo12DWeGPU+DBYv4P++j301fkzqj/FcFsCo/osRvTFjHRW49ArsXfVYeuuw9ylxNitxNClwNClwNgrYOlTYupV8L/cx+CM7UUY20tcFGFsL/KQH4FHDrM+ciDV/TaQO+LhVGevnFHXMtRZaxNnrVouOJq46Gzh0nArl4bbpbG4K6NdXB7plLg0rGfS0cYFe6twFNWqY8Ii1GKLbXBiCcLkUIvwFGXI1iyUJJibOWduZsLSzLipiTGjlnFTE5OONq6MdjHpaMM5UI9JX0VPUzHdDXk0VSSiyD1GVVo4spRgSuIPkn9yL3mxu8mK2U7aYR+SD3kTH7yO0we9pDG2M4ErOB2wnDOBP/4qCUErSQhaSWKwl/AMFEgK9pJeJwSs+FUeE6JAL5KC1ghtcm6IB1NTQ9dIxQoCq55IaqiXhzgJI3brH0t4MiO8yTq8mazDm8mN3kpejA85UVvICN/o8X337+ZEbSEvxoe8GB+yYzaTFe0tNdCJciS2x0mi5CpNEEsUSk74uUoTdkljcoII7ZVwf1+RuM9DhkTREdMhUYL+GbWpAcjTglFmhlKXFUZ9TgQNeZES2oIo6XVjYSTNRdESLaXRtJbF0FZ+hLbyI7RXHEUvi6G7IpoeWSTGqkjMFSHYZbsZLt/CqGwtY+VCecJQwTJs2d9iyfwCU9YXmLO/xpbzA/bc5djzVjFUsA5n4XpGSjYyIdvE2YrNnKv05mzFJsZL1+As/AFn/mKc+Ytw5i9iOG8RztxvGc5ze539DfaML7Ck/A1z4l8wnfkzxrgPpDstlmNvuUoB3sQS8RbWQwuxhL6JOegNTIELGTjwKoP7XsGw/1UM+19lwP9lBvxfxuj/koBLgowHXxAkRUyC9j3LwJ5n6N+9QGJgzzMM7lvggWH/0xj2P43JhWXfb7Hs+Q2WXf+Dxe9/Y9z+f2Hw/Q32fa/gDPwDlgN/oMP3eQb3v8DA/gX07Xuarn0L6A//AyPJS7lW7c9DfSwP9SHMaHy5XLqU0YxPuSFbym3lWuZadnK/7SBzzQE8aPbnJ50fvzRv4WHDBu7WejGZ9Q32E59gin4b5+kPuZD+dy7mfMlM9Qqma1YwVbuC6/JV3G3exkyzH3ebdnK/cScP6rcxLVvGVPEXzFR+w9nUj7mS8xW3K1dyT7WJOe127mp3cFu7k1va7UxpNzGtWc9Mw0YeNG7hYcMm5hRrmKlczlT5j9wo/5Gp6pXcVq6VmJav5Hr1D1yrWsJl2ddcln3NlfJvuVb2HVOli5kqW8RU+VfcLP2SqyVfcqP0W6arfuCecg0P6tfzoGEjcw3e3NNsZFbjzUz9Zu6ovZlWbOJa1XouVazlUtU6zstWcqHCiyu165hSb2ZKuYUp5RZuKjYxXb+FabUPt+q3C2UFjbuYUvlys24L15WbmKxczYUKLy5XruN6zRauybdxrdaPyzV+XKrdyUX5XiaVu7mo2sEV9TYuV61hMn8xV7K+5GbWF0xnf87tnC+5kfMl04WLmCpaxI3ixUzJVnJLvol7mp383BoA3eH81BHMXEsAM80HmW4JZLolkJlGf26ptnFLsYY7Ki/uNWxhrnkH99oCudt5iHu9R7hvOs2cNYG7ljgemmP5yRjJQ1MUP5mOctcSxx1LEv84K4OxEn4ZjGOmeTezjeuZalrJrU5f7ttieDiaD+cUcKGWhyPFPLSl8fPgMR60+3NPt4O7rTu53xXEvYFjzJlOc98Ux2znIWaa/bjXtI2Zlh3c0O5ivMYXR8Vu7DUROFXx2OpSMMpTGW0vYbS9hLGOUsY6ShnXlzGuL+NcdxkTPWWMdpcK/8dUm8ewOgebIh2rMh2DKh1DfQaDDdkM1GfRp0ynV5FGryKN/roMDOocBjW5GBryMTTkS3XZYimCcGC1mIH6HAbqczA3FWJrKcHZIWNYX4G1tcSjnKFPm0tPfTZd6hy61Dn0NeTTpc6RjrVaW8ukXSNxd0is5hYZaMh321XKkG4NiYUL3S6p66xNRV+T5JKedDprk+moTnSlQynoa1Kk7+kqEmmpTKa9Jo0uZRaGxhKsLTKc3XJGeuuEdKi9mt7mMnqbyzB1yF0oGWypoV9XzWBLjatoQYOlrRJ9XRa1eccoO72XurjNaGJXoTrmNS9FsWuoPSrUc5dFLqM0ciml0d8jO/oj1cdXu4TITYpcMvQoFUfXSqN37lJUHrWCipj5soXSwz9QErGE4vDvKDn0HUWh31IY8g1Fod96FCzk7P8bef6fkx/wBfkBX0iiJCZIwlHXR6Ro2x9J9HmHhK1vE7/lD8Rv+QOJPu+Qsu0DQYp2fOKREGXv+Svx2z4hfveXlJzww9ZWxrWxTnraZDQo0qkpO4msIIrS7GBKsoIoywyhLCOMksxwijMOUZR2iMLUMIlHyxDyU8PJSzkkIYqPOAonCFAkBRnRFGRESkJUmBUlkBlDYaanDJXnxyIrPE5VSRzV5Wc8ShM0ynQa6jLQqjJpVGdJMtTSUCCJUHebjJ6OCnr1lfTpa+nvkksHQfv0CuHwb0cVXR01DHZq6W2uQV+XRV/tIUwVi7FXfIpNsYTxll1c6I3jvKGU8xYdExa96+6ljrN2lxC5DqyKo3LuAiTsAlUx0l8p4eyr8mC4v1pAEiERQYiGekpwdBdj1Rdi7czH2pmLtTMXiz4Tiz4Tm94lQvpUbJ3JWDuSMLcnYm5PxNqeiLX1DNbWM1ha4rC0xElyZGmNxdQSgUkXgKlpN6ZmPyyNPtjrt+Ko24RduR5H3TqsdWsxyVdgUKzAqPJioM6Lgbo1DCjXMVi3mUGVHzZtICMtkYy2nWKkrZih1hqGOuQ49HLMndUYO6sY0Fcy2FXFYGcNxh45xp4ajD01/w0herL4iDeCHL1VOHvlDPcrhCOproOnF51tLvlpc6NDSIF+hYtDHY8JkdA218jkUAsXnW3S3SBJjNyESBzBu2BtcYlUM2NGLc4BoSLb0FZJV0MRDZWp1BaepDLnKFVZ0ZQmhVEQd4C8E/s8doIyon1IO7yFlPBNxAev41TAvAydDljuYplA4PcCrvfzUrSCM4Er5sXovyRE4vHVxEAvSYqSgtbMt8u5SAxa/kSSgleSFLyS5JDVHjtH7pIjipGIuxz92ufzydAWsg5vJjNqk3SjKMNVv50T5S2JkChBhbHbKIzd9pgQFZ3YSdGJnRTHeYqRSPmZfVQkHJCSHfexNxFFRtATUWYGP7YzpM4OR50djib3MJrcwx4yJAqRtiCK5qJodMUxtJQeobXsKO0Vnugrj9FZcYzeqlj6KqMxVB7GIgvEVuqHo2QTzuIVjBQL5QlDBcsYyvsOe+5X2PK+wpa7CFvOUuy5y7HmrsSetwpHgRfOorWMl69nQraBCdk6xsvXMlK0Akf+UobyvhWEyCU/w9lfMZT1JY7ML3GkfY41+W+Y4z/FePoTBuM+ZOD4ewweeRtj9JsYIxdiPvyWJELmkIUYg9/AGCzI0KD/a/Tte5mePS/St+clBva+TN++FxnY9yID+5538awkQKIEuSPKUN+upwQp2vs0hj1PY9y7AOPeBZj2PSNh2fsMln1PY937NLbdT2HY9r/Rb/o/aVr3fzCw92Wuxn/N9bTlmCI+onXvi/SGvI796PuMxn/OhbxVTCv28VPnKTAm8ctgJHP63dxWe3G9chGzquXMaNYw07qdmfb90BPO/RZ/btVv5HrtMqbkP3BHsZJZ5QZuVHgxVeUl3eiZVa/nTt06bivXcqtuLVOqtdxUruOmcgPT8s3cqt0sCdGN0s+YqfyC22WLuVu9kp/qvflFt4OZxu3catrFdJOw23NTu5Vbjd7MNW/nF9125hRrmK36kVuli5kqXcqtilXcqV7PnNKbWfl6ZqpWMS1bxs3yRdws/4qbsi+4LvuKGxWLmSr/gdvly5mR/cjdimXcKl/EtaK/c7ngr1wr+oIbxd9ws3wRU7LFTFV8z82qH5muWcW03ItpxTpu1K7lStV6Lldu4Gr1JgH5Rm7WeXNTsYkr1Wu5VLmay1VruKbYyM26LUzVbWdGu4c72p1cU3hzqWqNIEOVKzkvWyk0yJVvYLLCm0uVm7lU48ulWj8uy3dzUbGbC6odXFT5Mlm5lgv5P3CjYBm38pcwk/sds7lfcyf3K24VfM3N/G+4XrCIm6XLma5ey2z9dkmI6D7Mw65QoTyiLYipxv1cU+3ipmIr0zUruFu7knvqDcxptzOjO8C97kjmBk8wa4jjniWeWWMs93pCmes8CLYYsMfy81A894cy4VwNjFXCwGkeNu5iTv0Dt9WLuNW2kTlTGLcMZ7hrL+CuvYDbpjRmDae51xfJ3ZbdQtLXuIWZ9r3c6TvCXfNp5kxHmNEfYLZhI3Pa9Txo8eFu605u6fZzWePPeXUEE+rjjNWdxqGI52JXHpPdORIXurIlzvdkMdGTzkhbMmMNiUzUJTBScwZHbQImZRIGVSqDDZkMaDLorUulTynQX5fBgCqTgfocDA35mLQFGJuKGdQWSqUI4u6RpbkIQ0M+5qZCrLpibC0lWHXFHjIkClFvQ47QbNeQL91CsrXJGOmuYUhfhbGpmF51Lt112VLxgr29ArOulEFtoXQw1r1IQURqoZOnuaQnic7aZLoUKbRXJdBaGU+3Mk1IvjS59Kuz6ZKnuQobMqS67sGGYuEYbHuVIEX99UJzbJccS5ccW3cdlk4l/bpqehor6GuuwtShZKhPw5ixibHBBgZ1MppqsqnNjER1xpeGk+tQx66VkqK62DUojq0WRttillEW9T0lkUspi/mBimOrHkmJNvyqEFUdW0dF9EqPsTlxdK4iZrkkRaIQlUQs8RAisXWuMEjYJZJSIpcQ5fl//pgUPZ4Uvf9EKUrY+kdStn1A+o5PyNzxCdl+Hwns+pQkv09JD1yOIj2M4R4lF+ytdDYWo61No6owlrK8CEqyQijJEmSoLCP8vyhEkW5CFP1vC1FF0QlqSk9RI4v/l0LU0lBAh66U7jaZIEGd1fR31TDYXYuhR4mpT+Ua1dJgGdBiGmjAMFiPYbABq6EdY4eKvoYMBhUBWCv+hrPyHYYVn3O+dRPnu0M415PMuf5azhqFQGDM0syYtZExk5pRo/Kx/R9nvwxnvwxHbznO3nKGusskbN3lHth7ZC7KsPeU4XT9GncZsnUWCULkJkWiEFk70lykeMiQuT0RS2sClpbTWFpOY9adwqw75Xofh1l3HIsuEktzEKamvZiad2Ju2oldsxObyg9r3Vbsms3YNZuwqNZiVK7EqFyOQbUMg2oZRtVKjCovBlXrGKzbhFHlg7UhAEfjGRy6XJzthdg7irF2lGLqLMXYVY6xs0KQoq4qDN3VghC5y44gRmUYWos9RuOelAB5CtHj5QgjrhtBYwYV40aN1NbmLkOPCtFFZ5skPJMO4bV440cUInG07UlCdGm4ncmhFsbNWkmIxFptkXPmRkYH1Ni7azG3V9LfVIZelY+mPBl5wSlkWTEUJIaRefIgmSf2k3F8HxlHd5Ie7Uda1HbXftAmkg9tJPnQRlLChNG40wEriTuwnFP+K/6lEJ06+IMkROL3EoKEROnXhMj9c3fcx+tEIfrnzAtWYuBKEgJ/fCKiFP2aEInMJ08CoiQ9mgS5kxu99d8SIlF+CmO3UXx8O8XHt0ti9H8Td19dcd9puvf7PTx7Qs+0u8fdM56Zjns8PW2327GdZQVbOQeEREYgEAhJSAIUAJGDyDnnIlekKChyZYqgLFlIJJGz0vc5+FcVBZK7Z9bea+2DaxUgLHv57LPu+3fdVhCtliicXPNp/boszhdRUsArALJHTn3GOVt7nP3PGjPPI866ILwVyrmINDcIef5lmgqu2iLPv4w8/7INRAKGrtog1FIaRmtZOO2V12xpqwijoyqCzsoIuisi6Cm/iq48CEOJH72FrvTlHcCcs43+nO/oz9rKYPY2y2rbtwzmC01xQp225Shr9nbh9/O2M1iwkxuFu7lZvIvBgu30ZX+LMWMDvelf0Z+9gcGsjQxmfMPNjK+5kfYl5qRPMcV9hD76ffSRAoQ0V/+A9sp/ogn5LbqLv0F3/rfozgtrYYazv0F/5rfoTv8G3enfoPH7JV2+/0bbiV+gdn+TDvef0+n5Czo936TT8026PX4mxPMNuj3foMdDiMbzp2uiPfFPaE+sgkjv/SYGr9UYvX+O0fvnlpW4X2D0+QVGnzfRe/+MnhM/RX3ipyhP/IxbsX9msfYYixJ3buXsQBf9OTfTdzJS6caM/BzzTed52hIC6iBeqs+w1OzOovww8zVbmC3/kpXazSw3bGe5yYElpRO0uvJUfoipuu8YqdjA44qNjNbsYLLxCNMyFxaavVhu9WFF7cuK2pdpmZsw2ZG4MCE5zhPxEctbHQFET8XOTJVvs4HoeeNenosdeCY/zrLclQWFJzNNJ5lW+jIpP8mUXFg3W1ad5KnSncmqXYyVbeZxyZeMlH/LRLUjs/XuLEtOsCJ2ZrJ4B5P53zBT8BUzhZ8xXfwpU8VfMlW2g6ny/UyXH2Wm4jhzVU7MVB5konQz4wWfMZ7zKaPZf2Y091NGcwUgjRVtZKzsW2HVTrSH0Yp9PC4/yGjVUaYb3JmTeDDV6Mp43TFGREd4WH6AByV7+b5sH8NVhxmrOc5UozuLTT4sNnkzUX+cx5UHGBbtZ7TmIGN1hxmvdmBcdJxRkbOQGndGazwtIPLkYYMHj8WuPKw4zIPcnTzO+pbxjI1Mpn/FdPoXTKV9ymTGZ4xnfMpYxueMZH3FeP53TFccYLnBjWdNfqyoAniqPiugqOMMM80+jMvcGK05yEz5FhbKNrNQvY/ZhuNMSr1Z0Yaz3JfMeHcEy/0JLOpDmVP7M93kAYYLYLzESm8Ei70JPL9dBDfyofMayw1uLNR+x1TtRiYVh1nUBDLdHc5Cbyoz5lQm9bFCSYP2PEutbszL9jMt2ct8iytLunCe9sWxaDjLjMqBxfpdLNVsY0V6kGXFcRaVHszKfZiSBTKhuMJ4UyRP1AlMauKZ1MfzRB/HmC6WkZ4ohrsjGe6O5FHPNR5oQrnTHsxdxUXuN1zkVnUwA6IrGGoi0DUkopWk0CNNobPhOt2WaCVpaMSpdIvTLcm0ez+U9QqIjLI8epsKbDHKVu8WWQ+gWt8saeT56JoKMalK6GsT1uvuaeq51SkS3kQ1Cu+QTMpijE1FGBSF9IhzaK9Ns7w5ur4m1gmRrYXOAqLViVAizeUxqKsShHY5aa4NRD0NwhTKfpWvuzEXnbQQY3MpA+2iNSAytonQqSrRNFfQrSijS17KDY2Um1oZN7UyBnskPDC3MNgjoVNWjLI8AXnaaSQxTjRGHqPumgP1YYeEWKdEV3dSfmUbxZeFlF7Z9QqI7LMeRRVX9tqOtRZe2EbhhW1rQFR+RZhClVzaRnHIVkqDt1J0YQuF5zdTELiJonNC8s98s2ZKlBew4bUoenV97k8/gKL/IsH5HVLcP1wDonSPj0jx+oqCK8doq0zgUW8zd41K2iT5SCuvU5ETSnFGEEXp5y25SFFaMEVpwRSmBlGYGrQGRXmpF8hLvWBbh8tLDVqT/LQQ8u1W4azgsaYg8zIFmZdtK3KFWaEUZoVSkhNqw1BpbjgVhZG2g6uvA5EVRVYMdahK6WmvsiCoxraaZcWQ9fbNgLGJPlMT5l45ZlMT/aZWzN0NmFXp9Df601/6MbdK3+ZOzacMKffzoPUk99qucq8zl7s9Ndw1NHLH2MgdY/1qK5xl+mM/1envLqKvs9AGGiFF9LYXrom5owhzRxF9ncX0dRYz0FHMYGfJKyDqVecKacumty0TkzoNkzrtVRCp4zC2xmJsjaW3JXYNhkzKaMxN0ZibIjErr2FUXKK36Ry9Cn96FT6Y5CfplfrQK/bG3OhOn9iNfqkrfRInjA2H0dfvQV+/C0PjLozi3UIa92NsPIih/gi6OicMDX70SkPoV0ZgVsVjak3GpM7A1JYrwKi9HEN7pQ1G/20Q9XWW0tdhPZS6WpXd11FJX7uIfktF9s2eem5rG9e81VnzrufG2lhhZMWMFTr3zUqhRc4ORkMDLQzfardblWt6BUSPbrRwr1curNG9BkM3e+oxqcroaMxBJUqlMuMqJckh5MUFkhNzhqyo06Rd8yHpiieJwc4kBDmRGOzM9SBnEi44rrkTFB+4FkORvjttKIr232nJdiGntxJ9eitRftuI8tu2+nPL79lgZMHKfxdECQFr3xr9JQwJ7452E+e/izj/XZavd7w21knR60BkxY91FW/9ap4VRNYVOiuCrN/b/zzzyjGyrh4n6+px29rc6zBUFOG+BkVWEJXEnKQ01ofSWJ9XVuVKY32ovO5PTcrZ14JInHUBWV4w0twgGjPPr4GQPYIECAkrcM1FYSgLQ22fVhStwVBRmA1EbeURdFRF0VUtpLs2mk5RJJ2iSDqqIuiuikRbFYax6hLm8jNoso5iyNyDMXMLxvSNmNO30J+1lVv527lXvJPbRTsYyBXKFYzpm4Xfy9yEKWsLvTnf0p+3lYH8bfTnfYs5dwuG9K/Rp36FOeNrBrM2MJjxDTcnjuRMAAAgAElEQVTSvuZGyhcMJn+OOe4jDFHvowu3QOjyf6G98p9oL72NJuh3aAN/g+bsb9EE/AZNgIAgrf+vbOny/Tc6vN9C7flz1O5v0u5mifvPaHf9KW0u/0i7szU/ptP1H+h2/Uc0bj9B6/4GWvfXA0l/4p/Qe/4cvefPMZz4F4xeb2Hwfgu9z7+i8/1XNKf+hS7/f0Hp/VNazv4bmtDfY4z9kGcKF16ovZlvdmO4xoFJ8QnmVOd5qouG/hSWu8NZVl/guewEyw1Hma7dx6ToO2bKvmC+9BOWKz/necO3PFMcZKXpMAu121io3cZc7TZmG/cwKz3EtNxRmNwovdY0ts2qfJlp9mFaeZJp5UlmmryYU7qy0OTMotyTFZknKw1OTJdu5Unhp8yWf8mzhj0s1x1krvYgM/VHmZN7MKc4yUyTLzMKP+abT7PUfJoFhRcLcjcele9iqPw7vi/byP3SLUyL3ZiV+LLS5Mtyowvj+d/xJOtLpnI+ZTr3z0wXfMJk4VdMle1iqtKRmWpPZmp8mKv3Ya7Bg9maA0xXbWOy7FvG8jcwmvc1w/lfM1y4gZGiTYyUbmG49Dsel+1iqGwXj8oOMFp1jNlGD5YUPkzWu/G44igPyw6tyXClI2M1zkw3nmCpyY8lpS9Tjc48rjzASPUBJhocmBI7Mll3nOkGV6Ya3RmrcWW8xoPHIheGRe4M1bgLIGp052GFA3dztzMY/xl34z5hKO5DHsd9wGjiBwxf/4Dh5A95lPIhj1M/ZjTrC6YKv2OmYg+z1UeYrj3OjNSNheaTLKlPs9h2WrirJHHiScE3zBVtYKZyl7AS2OjBC2MUzwfTGekI4/lgAiv6S8yrvJgSO7LSeoJFtQ/TbWcZbw9hqTeNZ/pUVpRBzFQeZrZiM2OlXzLRcJj5jrMs6mJ4PpjN05t5LJpTeNYfD+ZQ6DrJkuIQc9JdLKvdeGGMgjupzGu9mVTsYq56MwvlG1mo2cF8435mGx2YlXmyrArkeWc4L7SJPDcmsWyMYd4YyaxJyGjXJUa7LjHec4VRTRBD2nPc7/DlfpMnDyRe3K72ZbD6HMbqq+jqYjBIkwUUNSaiEQtf66SpFhClWgoJUm3vhqwg0ssLMDYJ06D1GNJJste8+bEHkVYh3EbqbS2jt7WM/tZyBtsq6W8tt63GWYsYrCt6nfWZqKtTaalaOxlaDyJ1TTLt1cmoq4QVOWtUFXG0iRLprBPA1FGTQmdtGlpxFjpZvm3yJbxZyqZHnIdWXoSxuRRzqwhTaxU6ZRld8mKaa7PpkBbR01SOobWaoQE190zN3NBI6e9q4K5RyV2jkt72Ojoac1CXXEOedpq6WA9qo1xWURR+gNqwvVSH7aIidDulV3dQfHkbJZd3Uhm+z65Y4S+DqPKqUONtfUtUcH4rRUHCsVb7KZE9iEqCvnsFRIVnN5JrqeG2nxKtR9Erb4q8P3gtiuKd/kCC8zskub5vQZHlHZHXJ6T6bKAixhuTIp8HpiYGe2S01OfRUBpPefYVAUHWWDBkBdH6CdH690H/YxBlXKUg46oNQqsgCl+zLlddIjTKWUFkPbxqDyNZQyYqWT5tzSV0qcvRdVYLCNLUCelpwKQR20A0aFJyo7eVG31qBvqbGehvZrC3lQFtPf3qZO40+TJY+j53S37L/eoPeNy0g3tNx7itOsttdQJ3O/O501PGbe1qLfbNnhJudRVzq2stYOynOjbMqHMxteZhsIuprQBTW8EqkNoK6WsvskNUwdq/wwaiDIytqRhVKRhVSRhbEjG2xGNQxWFQxWBQxWBURmNURK6NLEKIPJxe+SX6FOfplQfQqzhFr+IUZulpeiX+mMQ+mCU+mCXemKXu9EqdMIqPoms4gEG8d132Y2g4gK7hiG2NTi/2RS8JRCu7grYpCq0yCV1LBnp1Abq2Mksq+JH9ultvW+lryhRK16zCCVMgAT+3NA3c1jYK3d9aCXd0Ur7vVfKov4XRm+2M3+5k7FaHUIowqGbYMu2xX337frCFhzfUtmOnD/tVAnb6lNzrE1BkPzEaud3Bg75m7hoVPOhrtrxDUvCwX8njm62M3+tg+JaaoX4FD/vkPDBKGOyowthcTFt9Bo1F0VSlX6Yw/hx5MafJijhFepg3yZc9SbrkwfUQ19UEHycx6Bjx548Sf85BOIRqdyzVuiIX7bebaN9dRPnsJNp3F7F+u4n120msnx2I/LcT5beNyFNb1yTKbwdRfjteAZEVQOuTdGbfmljX46w13PGn9wqrca+JgKLdNgwlBOwh4cyuH5wOJZ7d80pN9/oJ0fpY3wtZJ0QZwcdeeT9kxVH2ZSeyrh4nP8KN/Ag3skNXj6yunwSVRHkKKAr3oCjCk5IoLypifSmLW01prA9FMb4Ux52iLOEUFUn+VKWcoSbtHDVp5xClnqUm7Ry16YE0ZAchyQ1BVnCZxpxgGrKDqM+6aIskN8T25/LCqzQVh70SRVHoGhQ1FVylpfQaLaXXUJWEoioJpb0iku6aWLR1CegaEtE3Xkdbl0BXdQydomg0NdHoq69hEl3GUOJHd+ZhdOnbMWYKmOlN30Bf5hZu5e3kXtFe7hTuoT9rK4a0b9CnbsCQ9o2AIwuKzLnfYc79DmPWN/SkfIE2+Qv0yV8ykPkNt7O+4Wbal9y4/hn9CX/GHPM+psj3MYQJ63HaS2+jD3kbw6X/RB/0v9dh6Hf0nP4NGr9f03PqV/Sc+hVdPr+0gajd659p9/wFnZ6/oMP1Tdqc36DV8ceoHP4O1eG/pfWokA7Hv6fz2I/pcf4JPc4/QeMi4GgVSD9bjdub6Dx+TtvxN+j2+AV9gW/TH/wuA6EfcDPmz9y4/gW3SrfzvfgwUy1uLKjdoDcQ2jx50ewC7T4877wA/fHwIBfuZ0FvNEtKXxaqD7BUvYvZ2j1MVW9ltvxLZos/Yr70E140fsczxUGWZIdZrt/Pc7EDNLlBqx90XoCeYNAE81ITzLTyJHMtfix3nGGl8yxL7QEsqP1ZUPuz2HqK5dYTrLR68Ezlw0ulD0t1jkwUbWEs/xOmSz9juXYny3UHWZE42iZE800+zClPWTB0hgWlHzMyoZBgWubChOwYI2IHxmVOvOg+z7TEW0BK9VHG8r5lPPMLxjM+YjL7IyYLPmWi+BumyvczU+3ObP0pZsXnmBYHMC3xYVLiJhQgWNberI1zjyv28n3pdr4v3c6Dkm3CZ+luhioOM1zpyESNG0+qXRmrceX7kiM8KD7MSJUToyJnRqqcBNzUujHd6M2i4hSzUi9hklR9SFina3BgsvEo49UOzDa6MdvowbjImTsFB3hYeozhSmeGa92ZaPZlWOzBUOVR7uRswxjxAf3hf+RG2Ds8iH6focSPeXz9I4aSPrKBaDzjEyazPmU6/0smC78S1gCrdjFec5D5Jh+edgWx1HWVuSZ/FqoPMFW4hbHibUzVHmVKdhIG4uFeJov6COa6g5ht9WNW7sxMwyGm6w8yJXZkQunNeMtZFjSxLHfFsCT2Z7JwH4/TP2I0/3Om6xxZ6QhhRZvEy8FSuFPN88EiuJkDg9ehO5AF8REW5ftZaXPnpSka7qaxqDvJdNNupis3Mlv8FfPV21iUHOap0pWlZk8wXAZ9OOijeKaP4pkxRnjrZIwRWvFMcSwZY5juDmei5xLzg1cZ6jjBUJMjw/Lj3K914l69H3dlEdxuSmZQkUG/Ios+eSZ98kz6FTn0ybMxSjMFFFna2Kwgsq7MWd8QmRT5rwWRfSW3dUoktNAJLXhGZQFmVZHtAKt1Jc86HbJOhqzlCx11GRawpK+p3F5/n6i9OtmS67bYr88J74uEz87aNDQN2fTUZ9FTn0VnrQCiroYcAUWSfDSyYiGKIrRNpZjbqumSFtIlLcSgqqC/q8GWvs567huUDPW18rC/lVsaMd2N2TTlX0MU70fx1WNURxynNvyIpXVuHzXhu6kM20lZ6E5Krmyn5PJOykJ326q3bRi6dvS1qQo9RMWV/RQH7abwgv1bou1rUFQSYvlZ0PY1ldwFgZtsOLLWcGef+mLNW6I1KDr1KRk+fybD58+kn3y1aCHJ7V2uu/6BeJd3iHd5hwTX99aAKMfva9L9t9CYGsiDnnqG+loxtNYir8qgtiia8uwrFGeEvBZEBSkXKEgJIj/5IgUpQRSkBNlW4n4QQNZVuIxL5GZcIj/zKvmZVynICqUgK9TyfRiF2dfWpDgvguK8CEryI6kojqGmPJHaiuvUVSVRV5VEQ7VwaNW+Zluo1y6krbkMTUcNhu56jD0Na2LSSDHr5JajoEoGDC30GZsxmeWYzFJM+kYGdBWY1RFoKvdxu/SP3C/6d76vepdh2SbuSndyS+HKLVUQN9Ux3OxMFyqnu3IY7MxmsDOXmx1CBtrz6Ffn09eaS19rLuaWHMwtOZhU2atpzVuTXnWBJQJ4bKtx67IKqhxMrVkYW9OFqFIwNF/HoErAoEpA3xxri1EZi1ERjUEeZYs9iEyyy/TKLtAnO0ufLIA+WQAm6TmMkrMYJWcxS8/QKzklTI1knpikbujFx9BLjqKXHEEvOYROfBCdZD9GyQEBRo2HBRjVOaFp8ETT4I9GGkSPIgxtcyIGdQ6GtiIM6jIM6rK1ILKiyPr5utW4ga4a2wRoqE/Fo/4WW4YH2hm90cmTOz1M3NUyca+HsVsdDA+qV1vgBlbX4h70NfNgQLWKoRsClB70Na8BkRVFw7faGbvTydidztV3RTdaVgsUBpuFr/vk3Oiuoa+jkvaGTGSlcVRlXqEkJYj82NNkRfqQHnaC9KvCKlxSsCvXg5xJDDomTIECjwqxTIPsEWQfexDFWlBky6kdRJ/aYZsIWTEU4fvtmkT6bifSd3VSZJ3e/E9BFGv5b/jvgCj+9O41pQqJZ/eseTu0Wqqw76+CaP1botdhaH0Bgz2KcsNcbPXYeddWp0HFkR62z+JID0pjvCwoWsVQVYIfFYl+lMefskXAkD+VyQE2ANmnNj2Quszz1GddtEHI+r01DdlByAou2zCkKAp9BUOq0muoLPhpKb1Ga1kEbeVRtFdE01oWYQNRW3kEXdUxNhDpGhLR1MbRVR1DV3UMmppoDDURmCpC0OZ5oc08gj5zJ6aMLfSmb8CU9iW96RsYzN7G7fy93MrbTV/GNnQpX6NN/sIGIlPGFsu0aAuGjM1o0zagSf0aXcqX9KZ+zc30b7iTsYGbSZ8zEPcxpqj3MIT9AX3oO+gu/9cqhoLfxnjRgqEzv7JNhtaDqMvnl3T5/JJOn3+l0+df6fB+iy7vt+j2eotO95/T7vwGLUf/nuZD/wvlgf8P1eH/hfrI39Dp8Hd0Hf17NE52IFqDolUM9bi/iebEW6hd/4n+i+8wX7CfZ7UurIjdWZYLt21me/yYM57lqfkcmM6A0Z8XLS48kztAizsvewLBfA36IsB4lZcd/sw3ODBbvpU50VZmGg8wK97PYt1WFkUbmCn7gmeSnSw3OTAndWC+8SArkuOgOAmqs6AK5EXLWZ6r/Vlu9WGuyZN55QlW1L48bTvFcquP5RCol1BZ3eLKksqVFaUXzxVer4BopW4XTxsO8VTqxEqTG0vNXnYg8mOhWaiqnpF5MiX3Ylbly2zraabbzjLfEciC2p+JemdGy48wVXWY4bwtPMr4gsfpnzCc9QljxRuYqNzOTK0j0/WezDT6My32Z0bqx5TMlym5F1NyT6alHjxpdGGs5jgjoqPCm52KPXxfvoMHZdv5vmwXD8v3MVRxmMcVxxipcmJc5MyoyJXHFU48rnBiVCQUI4xVezJR68Vkow+zEl/mZD5M1LkyXOXAiOgIY7UOjNUdZqzWgZHKwxYQuTFS6ciD4sMMlTsyKnJltN6TiWZfRiSeDFUd4Xb2VhuIbke8z+PEz3mUvoFHmd/wKPMbhjO/ZiTzc8YyPmUs/UPGMz9gPPtDYSWwdDNjFbt40ujC084QnmkimGu9wKLEnamqgzwRHWZe6g6mq3A7DvoimW05wxPFScbETjyp28eEaAcToh1MNR5iRunJXNt5lrRRPOuOZEXix0zRXuHfnfs18/XO0B3BM20aL/tK4ZbIAqMi6E3gRWsAs/VHWG5yYLnjBM97o+F2Cs/MF5hVOwoTyYrNzNbu4anSGTp8eNnlB/pgMITy0hjOM0M4Tw0RQiOePpKnBgFITw1RzHeHMd11iQVzKBM9/ky0ODOpdGRUcoxR+SmGm6/xWJ3Cw7YMHrZl8bAti+9bM7mnSueWPIUBWRImcSKahhS6LRgS7hIJ94psn5bihR8CkfU20HoYWe8bWSc0q3eQVtMjzrGVOFgRZj0Ea22Zs2LIFsv0p7Muhc66FBvoOmqTbCCyR1F7dSodNWl01KTRXZdJV0MO3Y25dDfm0lmfTVtdFl3iXAwtZcKx+PYaNIoSuqSF6JvLMbXVrskdnZz7BqXQgNvfSn9XA211WTTkXKEs1puqCGdqIxyE90The6gN3ylMia7upPTqDkou76T0yi7LlOivg0hkmRKVhOyh6OJqwULhxe/WoMgeRPbHWwvPb7alIHATeQEbyD71xQ9OibL9PluDovVvilI83iPZ/Y8kur0noMj5jyS7fbAGRFnndqLIucJDg4Shvla65KU0lCZSnR9NRU74XwRRfvJF8q4Ln/l2bXF/DUS5PwiisDUgKsqJpCgn0gaisoIoqkrjqa24vgZE9aJk6kXJNNakIa3LsJUotDWX0a2uwtBdj0kjxqQR/zCIjCoGjW30GVsEDJnFGAy1DOiL6FWHoK3cwd3S/+L7on9lqOr3DEs/565kE3fkh7il8uG2+jI326IYVCdYcp0b6nQG2zIZbMukvzWTvpYsTKpMS7JfzV8B0fq8HkQ5GFsyMajSMDQno1cmoVcmolfGo1NG26JvWoshgzwKg/SaEFkYJtll+qQX6JMFWlAUiElyEaP4AkbxBUzS8xYcBWCQ+KCTeqOTnUAn80AjcUEjdaJH4ohG7IBecgSj5BBmyWHMEgfM4uOYxK7oxV4YZWcwNAVjaInC2JqOobUAfWsR+tYSfmT/9sc+N7prLGUI1dzUVNveBN03yiwrcMLEZ2Sww5bRG52M3Oph+GY3j2908GiwnUeDatvU575ZydCAgJ/7/QJ67CFjLUYYGnwVRA/6W3l4o53xu11Mfq9l7E6nBU/C2tygpp7eDhHm9gp0zQWoRNdpKLxGQcIZsqJ9SY84SWak8B4o5ZILSSHOJIU4kxx0nKSLx7h+wZH4wMPEnT1EfMAB4gNWp0HRp/cRfXoP0af3EBOwl5iAvbbvbetxFgCtjz2I7FFkmxL9N0FkXZFb2xC331aWYJ0QWUsVXsGQpY47/syeNbXaq/DZJ0Do/B5SLuwl5fx+SwQEJa2Ppa7bWq1tvbNkX8NtX8WdednFluxQa5woiHSnLF6oxC6M8qAkylPAjyWlcd6UxZ+kNM7b8jPhXVDldX9ESQGIkgKoSPKnIsmf8kQ/yhNPU5m0OgmqTQ9c83Vd5vk1sf+ZdTJkhZAVQ+tBpCwJFzBUvoqg9opoOipj6KiMoa08ClVJKM3FV2kpDaO9ItIGoE5RNB1VUXSKooXJUW2MsM9fGkhPjge6jIMYMwQQmdK+xpD0GcbkL+lN28yN7N3czNkjgCj5G7TJX2FK3YQ5/TvLUdbtGNK3YsrcQW/uDsw52+jL3MJgxiZupn7NzaQv6Yv/2DIV+gO6y/+JNuT3aIOF9Th90P9Gd9GyJmeBkNb/V8JboYDf0e3/678Ioo4T/0zXiX+2gajV8ceoDv8tqsN/i/rI39B2+G/oOvJ3dDv8PbrjP0HjZAGR64/RuP0D3e4/ocfjZ/S4v0mPx8/o9ngTnd+v6A1+hye5u6A9EDTBoLnIsuY8S9rzrBiDeGa6yAvTeTCeAY0Pi02OLEj28azpKC/aT/JC7c1LlQs0OfBcsp+Z8k1MlG5ksnonE7JjTCmcWVIcYVm6VyhWkB5kTuXGuMyJCelhZuXHeaY8yUulPytSL5YkzqxID7Io3sNc3X7m6w+xJHVkWXaMRYkDs42HhRs3lkyLHZhtcGa+3pm56iOM5W9kOPsDnhR+woJoG4s1+1loPMqC3I15pTfzzb7MN/sx03SSGYUzM4rjzCjdmVP6MKM6w7Q6hCft4UyqLzMtPcF4xUFGy/YzVXWQqfK9jBVvY7ToW4ZLv2NEtJOJhsNMiJ150uDGZL0HE3WuTNU7MdVwTGiHs2Si9hhPRA6MVR5kuHIfw5V7eFy5k8cVu3lctY/HlYd4VOXIoyoBQlYAPak/wZN6b4ZF7gyXuTBa4cFEgy/TMqHNbUbizXClI0MVhxmqOMjjygO2DFcdthxndWO4UihWGBU5M9HoyZTsJBPNfozJTlhA9C2ma39iIOyPPIj+mPGMzYyX7me0/BBPyg4xWXqAyaJdjOdtZiTzU0ayPmE85xPG8j5ntPAbRsp28LjmEFMqHxZ7Qphpv8hix3mmFD7Myr151n4a+i6D7gIvm08wXefAaJ0jj2sOMSbayUTVVkZKNzFVt4+lFi+e9lzkqS6Slz3hPJf6MFuyh/HML5jI3chivRt0XwNjOgwU8by/kGVzJtzO4rn2CosKdxbER1hSubLc7S+s0t3PgLvxLGkCWG5yZFG8jznJEV52nAJdIM+0F3hpvsozUzgrvREsm8J5agzlqf4qz3VXeWGDUijLPZeY6wxmXhMhNNh1+DAtd2Ba7iisc6rDme68zpPuBJ50xzHZHceTjmhGW64xpAjlnjiEgfpQdPVJr7wbEm4X5doKCqwoMsry1oDI/m5QZ3263dqdfbJs4LHGiiDrux7h352PWVUktNcpctBKM+kWp7/y9/ZYomlMR9OYjlacgVYsfN/TkGarF7euztnfNxIqvnMsKBJW9drqM+gSZwtvntRVGFQVdEkL0ShK6GuvQd9cvia3NFLu6OTcNSp50N/G7V41+o56VKJU6jIuUhbpRF3kUerD99EQvof6a7uEKVHobsrDdttAJEyJDr6yMrc+1deO2KZEpZdW3xMVBW2jOHj7GhSVWo62WlMWssO2Qld0QWigKzy70TYheu2UyO+zNSha/6Yo7cT7wgqd5/skur1HrMsfSXR7n3QPoX477eSXFFw6REdlHKN9wsmUNkkhdUXxVOVFvQKiwvRgSy7Z0GMPoLx1tdlWAK1/G1SQLaQwJ2xNVgEURXFeFCX50ZTkR1NWEEVZQdSa6ZAVQfaxYshaotDTVo2hux6zXopZL30NiMSY9VIGTYpXQdTXgKm3lkFjPr3tgWhFW3hQ9jaPit/icdXbPBZ/xH3pl9xT7OKuyo3b6jPcVF9moDWcgZYoBlpiGFAl0K+6Tr8qGXNzEiZlMkZFCgZlKgZlOsbmDIzNGatAsoDGmh+CkKlNSG97Pr3t+bbv/09BpJetgqhXKoBoQBrIgOQCfdIgTJJgjJJLQqTB6CUX0EsC0YnPopUGoJX6o5WeQivzQSvzRiP1RCt1Ry9xxSR1wSxzZUDmzqD8BIMybwbk3gyo/OhXn6WvPQxza5odiIr4kf1bIGshwo3uGsuR1EbLbSAZw4PNlghvgWxrcAPttowMdvBosJOh/nYemFu436uyrLUpbSB6eEPNwxvqHwSRFUXWP7dOh6x50NfM2J1OHg2qudlTzy1NA+a2Krpk+bTUpSEujaah8BpFSedICfMkLtiJxMtupIR5khbqSVKI8BYo/vzqFMg6CUo4e4j4M6tNcdF+u4n032vJ7ley5q3Q/wUQxfrtXPO+xz4/CCMLiKx3if4SiBLPCfeGrHeHEgP32+CTevGA7dMa4YjroVfuGVkxJIDoEMkXD5ESdJiUoMOkBTuQfumoUKd99RiZocfJCnMh55on2WEeZId5kBvmQW6YC3nXnCmMcrOBqCTGi7JYbyriTlIWL6Q8wcf2tXU1riLRD1FSANXJZ6hMDliTqpRziFJXkWO/KmdFj/3P7SdGDdlBSPMurQGRPYKUJeGvfK8qFtJSeo228ig6KmNor4hGVRKKsvCKDURWCLWVR9jeFVlBpBOF01MQQHemC7q0vRjTttKbthlj6ldo4j+mJ+4TdNc30Jexg8GsXZjTv0N3fQO66xswJm+mN3UrvanbMaXvxJy9h5uFB7hbcYQHlQ7cyd3JrYxvuZW8gcH4z+iN+ghj+B/RX/kDmuC30Vz8D3ou/G+05y059zt6zggY6jn9KzR+v0Tr/xt6Tv+GLsuqXOfJf7elw/utV1bm1K7/tGZlruXI39Hm8Ld0HPlbuh3+Ho3jjwUMWUDU5faPdHr8hA7Pn9Dp+TPaT7xJm9fPaPV6E23w2zzO2cpL5SnouQg3YnjZf42l3ivMaoOY7TzLQvtZFjr8Werw4VmXN/NyB2bqd7MiPciCZB9z9TtZqf2W5zUbeV71JVNFHzNW8hlTtTuYUTgzpXBlpdmZFdVxHlduZ7bJiSm1F2NKd54oHC0g8gKVD3PVh1iq3sVyzSYWRUJ19lzldyzW7maxfg+ztXuEyu3a3YzW7mW49iCjNUJ5wKRIaIEbzfmSx5l/5EneR8xU7mCq+iBTDceYkbox1+QlwKf5FHPN3ow1HGJSdoT5Fk+W2/wZk/owJj/HsOIiI9LTjFc7MFy0nYmK/SzUO7LY4MSSxJU5qRNTEgeeSB15onDhidyNCakbY7WOQpFBzUHGRfsYFR1gpGo/oxX7GCndw3jZbsbLdjNavtNWpjBWtZdh0UGGaxwZrnVluNad0Rp3RqpcGKv1EFbvpD4MV7vyqPgIj0qOMVp3kpmms8zJ/Zioc2eo3IGhisM8KNnLw/J9PCjdzfdl+xitdhRAJHFhuMqB0erjTDR6MSvzZ0YZYAGRB0NVh7ibvRnjtXe4Gf4eIzFfMp76HVOWyu4JkTvTIjdmq48xU36A6ZLtPCncyGThBiaKv2GkaBNDJdsZqjrAE4UXU+pzPGk9x1P9Vebaz7HYdrTg2XkAACAASURBVBq0F1hq9hQqxkV7majczbBoP8OivYyJdjJetZPvC7bwpPogK61+oLvCC30EaMJ4rjjJTOkexrO/ZLLgW1YavaAzHEwpMJjL84Fclo3JcDedlc5AluROLEoOs9ziwUp3IM8GE+BBNjzI5qkxXIB8sxNPVW6gOQOmEF4YLrFkvMpyfwxPB+JZ7o1hRR/JC304LzXBYLgIpmCeGy6wpL3IXHcI050RvDTG87InkFm5I7NyR+ZVJ1nsCGe+J445bTRzukjmNeHMtl9mQnmOMckpHtWf4E7NKfrqIzBKUjEr8hhsKV09tqrIx6TIfwVEVihZbxTZt8C116a8cljVemvIHkP2d4q6GrLQSnMxq4oYUJdhVhVhUAiTImsF93oQaRozLXXgGeikmehl2bZYCyCs/+3WlTvr3yPgLG91QmVpxdPI84XICukWF6BTlHKzqwGdohStvAStvASNooT+jnobim4bVdzq62DA0IJOVU5zeQyVcZ5URTpQG7mf2mt7qAnfjejabirD91Aetpuy0N02EFWGH1g7JfoBEFmnROWX91ESssuCom222IOo4vKudSjaZitaKLqwheLAzeQFbCAvYIMNRVYY5fh9SY7/52tQtP5NUebJj4RpkdeHJHu+T4L7+8KUyP1Pwlqd9+cUhzmiaUhhdLCVOzopzbXZ1BbGCs2+OaGrIEoL/qsgWn9H6P8WiMoLhVSWxCIqS7BNh+wx1FiThrwxi9amQgFD7VXou+ro1UkYMMrpN8jo1UleAZH1DdGAscluZU6M2VzHQG8Nt4zZDKr90Vd+zYOy3zNU8u8Mid5mqOED7oo/5bb8W243H+OWyocbLRfob75Ef3Mofc3h9Cmj6FPG0auMw9QUj14Rj06egE6RhL4pBYMyHYMy3TY1MrZkY2zJ/j8EUdYqiJSp6JVJ6Jri0Spi0Cpi1qBIpxAgpFNEoVNEoJWHoZdfxSi5RK8siAFZAAMSXwakJ+mT+gorc9JVFOkkIeikQWjFF+iRBlpylh5pAD3SADQSPzQSX3RSb4wyb/pkXgzKvLmh8OKGwovBJk8GWk4yqA6gv+0SRlUShuY8DK0F6FoK+VFfu2hNGcJdg4T7RpmtEGF4sJnRWy2M31Ezdtu+/EC5BioP+1ttx1IfmFtejaUgwVp8YL0LtGbVzfL12J12xu60MzQoYOquUcFNnYTb2kbu6MXc6K7D1FpBR2MWstI4qnPCKE66QF58ADmxfmRFepMe5kHKVTeSLruQGHycuIuOxJx3IObcEWLPHLLFOg2KDzhA7On9tklLtJ8AHvuyhKhTu2xvfqL8Xg8ga2L9tluy+pYoym+bgCTf7a/5feH34v12CVlfsW2p5f4hEFlX4tZPhOwxcz1QwIv9Ida163AHbUBKuiD8fuI5YWoWe+YA8YEHSTh/iPjA/UQH7CDm7HaSgveRevkQqZePkHr5CGlXHMgKO0ZupBM5UU5kXnMi85oLedHe5EX5kBflQ36kF/lR7hTEuFAQ40JRnCfFcd6UxnlTGutDWZzvmjW48vhTFuycQZQaSG36BeoyLlKXcZHa9AtrUpdxkfrMYBqyQ6jPDKYm7bwNSFb0WFFkPyFajyFFUeiadTl7DCmKQl8LotayCBuIWssiUBWH25BkBVF7RaRd0UIM2po4tFVhdOf70Z1xHH3qLkwp32FK3YQu6Qu6Yz+mI/J9emI/pzdlC4MZ2zGnbsZw/SsM1zdgSt5Mb8oWepO/ozd1KwM5u7lVfJC7FUd4KHLkdtZ2biVtpD/+CwuG/oT+6h/RX34XTfDv6T7/H3Sf/w80gf9Bz5nf0R3wG7r8f023JV2nfkWn7y/p9P21kJP/Tof3v9Hu9RbtXm/RduJfVuPxz7S7vUmry89ocX6D1uM/QXXsx7Qc/XtaHX9Mu+M/0H38DXqcfore858xer1Ft/tPaXd/A/2ZX/Ig+kNuR/2J3tDfYwr7A32xH/AgdzPTjcdBFwT914TjmDdieD4YAwNRcCOGZ5ogFrrO8Ex/juWukywojzNXs4fJ8o1Mib5ituoznos+B9FXULuB+eIPGC18l/Hyzxiv2s681EFYS+ryYkHtxlSLGxNtnky2ejDb5MKi9DjzdUeYF+1hoWwri4VfMZf7IdNZ7zKZ8yemCj9jpvwbpiq/ZbRiK4/KtjFUtov7ZfsYKN7HowY3ZmSezNYfYaJ4E49S3+VRwm8ZSXuX0fLdjNU5MdfkxdM2f2Eq1GQtZTjJ8w5/VtQnmW/2YErhzqP64wzVOfKg8jD3S3ZxM+1zHuVvYqZqP08lbiyJ3YVjpzI3ppvcmFB6MNnsyVTTCaabPBitOcyo6BCjogOM1xxkpOogI+V7GS7ZwXDBZkYLNzFa+A2jxZsZL9/KhGgXo5V7eFx5gNEGV57IfBiXeDNe58lojSuPRU6M1LkxUidMeIaKdvB94XYeiVyYbjrNnNyP8Vo3HlY4cK90P7eLdjGQu5V7Zbv5vuIA4w3OTIidmZQ6MS1zY1Z+gimZHzOyYGYUITxp8mdE6s6QaB+3s76mN/wdboe+z5OYTcyk7GWpxovp+pNM1/kyV+/DYuMJFutdmKs+xHTlLqYrdzFTvYdlmRPPVN4stp5ioukU0+ogXpoieWm6xILahxmlJytqX160n+RZiwfLCmfmpI7MNR1jWnqEJ7UHeVSyj5FSR5bkATzvuMrzrlCeaUN53h3MstyTieIdjOZ8zUzpLp5JTkLHFTAlQn86z/tTWTHHw804Ftt8WZQ5MF23h6UmD1Y6A1kxR/PiXjbcLeBFr/DGiDZPXrSdgJ4AMAbzzHiFWW0oS/0JLN3MZL4vDQbywXAdjKGgP8NLrQ/LOl9mdIFM6a/AzXTouw66Cyw2uzAjc2ShxZel7gjme+JY0EazZIhkWRPGjOoMExIP4VaU6ADDlY7cqwngjiSSuy2Z3Gkv4WabUIOtFWfRKUqmsy6FnoY0W0W39cirtdygtTIRddV12/HUbnGm7XDqKkBybGtyqyDKsCGlR5KFqbkQU7O1zttyD8nuSKsNRBZYrVZ+ZwqRpaOTZ2NWFnJDXUa/qoSehgzUNcl0NWTYVvF0klwhlhW+1WO0wjsmYWKVh05aiF5ehLGphME2Ebc7G7inlXJfL+O+XsZdvYI7eiXm7ib6NApM7dV0SdKpzzxNebQDFRF7EUXuoTpiD9UR+6iK2Et5mJCy0N2Uh+5fPcpqd5j1VRAdovraIarCDlB+eQ/ll/dQemm37T6RtYbb/j2R/Y2i0svbKQ7ZKtwpsqzO5Z/bSN7Zb8g9s4HcMxvIPv2VLVYgWdfqXne8VcinpJ74mOueH5Lg+h5Jru+R7Pk+aae+pirGDb0ii0cDTWiay5BXZVBTEGMDUWnmpTUQKkwXkGO9G7R6T+g1ELKUJKxfjbMBKDecotxw20rcq5OhGMoKYqgoiqOiKI6qkkREZddfeUNUL0pGUpuOQpyzOh1qr8LQXYtZL2bAKKXfIKFX17haqqCps4HIrJcKKNJL6Dc2Yuqtx2yq5Y6pmu/1WdxX+dBb+gV3Kt/jfuXb3Kv+A/cbPuB2w2fckm7jVpMjt1Q+3Gw+x2BzMP3NV+hvDqVfGUGfMkpoc2uKRa+IRSePQ6dItENRqm1SZGzJtMQKo7w1RQurJQv5r2DIoF7FkACiDIyqNBuIeuSxNhRpm6KEyCPRyiPplofTLQ+lW34FrTwYo/QiZukZ+iWe9EuOYJZswyTZhUHsjlESiF4ShF4cgk5yGb1U+Gc08mB6ZEH0yILotuCoW3IGjfg0eulZjFJ/zDI/zLKT9Cs96W92pa/Znd5mL8wtZzCpLmFovo5OmYlOlYe+JZ8fWfHzaKCZkRtt69JqiYqRGyqGLXCxYkaI0Ah3v1clTIQsALLu0FpjLVOwf/NjzXoQjdxuY+R2G/fNCm7qGrnZU09fu4hedSUaRREt1Wk0FERSlXmFwsRAsqN8SQ87QcpVN5KvuJJ02YXrl5zXQCjq7CGizwoIigk4aEvs6f1rYgWRdUJkBdFqLBMd6wTId/sPAOeHQfQ6CK0HkXVSZI31XpF1UrQeROub3q5bsn7VLS3YkaTzh7keeIiEswfW3DFKOLuPxMD9whTp/GGhVvziURKDjpIYdITE4EMkBh8gIWgv0YHbiLmwjaQru0m/tp/0a/tJC9tHauhe0q/tJzvqMLkxDuREHyPzmhO5MSfIj/OjINaP3Cgv8mLcyItxoTDWlcIYd4rjvCmO87ZNgcrjT62ZCNVlnhfW2fKvrok07wrSvCuv/FxeEIYk97INTfYlCtbpjzTvEg3ZQTYMyQuvrvlz6zui9VCynxDZvyGyviNav0bXWRW7ZmXOmu6aWHR1CehE4Wjy/OhJc0CfvBNT8maMKRvRJX1Fd+zHqMPfpyv6E3pTNjGQ8R29KZswJn6FMfEreq9/Q+/1TZiSN2NK+Q5zxg76c3cyaLlfdDNtiw1DhrD30F15D23Iu2iC/0DPxf+i58LbdJ//D7rO/I4u/9/S5f9bOvx+Q9ep31gg9EvaTv4bbd6/pMPnV6+H0Il/Qe35z7S4/4JWt3+ixfkNWpzfQOX0E1qP/wOqYz+m9fg/0Ob8M7pc36Td5Z9QO72B0ukndPv/GkPIOzxM2ch81WFQnmBR7MS8xImlJjeWmj1ZbPPlqSGEZXMEy4PxrNxI4PlgHAzEwGAcL3pCmOs6x4rhPItdJ1lsdmKuZg8zpRsZzv8T44XvsVD2JS+qtvC8chMTeR/xKOf3jBV9yHTFVpYbjghHT1s8mFM6M93syqTKlZkWNxYVrqxIjrNYd4iFql0slX7LcuEXLGR/zEzGe0zmfGAHoq2Mlm9nqGwHQ6V7uFd2iNvVLowoTjHV5M1kvQPTVTsYzf6YsdR3Gc/5hFmxEzNNviy3BfC8K5BphbctM01C5faswoMJyXFG6xx4WH2QIdE+vi/dyr3cr7mb8RmPc79munIfC/XHWZR4MiPxYFLmxrjMhXGFhxCZG2NiJ8brjjJec1AAUbUFRxUHGCnZxkjBRqFuu+ArRgo2MFq8mbHSrTws3sb9sn2Mit2YaDrFE7kfYw0neFTtxL2yI9wpOcDd4gPcL9rJUMEmHhZt5qHIkScyH6HwocZVAFHJQb4vP8RQ1SEeVx9htM6RsTonxuqPMdrowJjkKBNSFyalPkxKLvJEGmwBkasNRObI97gd8SET8VuZyzjCs9pTzDf4C5H4sij2Yl7swUytI1PVDszWHWNJ5sYz1Smetwey0nGBmeZzzKkv8VwXxkvteeZUbkzKXVhQeQotcko3ZmROPBEf5VmHF8tqS5lFnSuT9Sd4pg7mZU84C21BLHZdYKk9gOlGR4YLvmU4ZyPT5Xt5JvfmZVsQGKJ5bopnxRzPM3M0Tw0hzLe4M9OwkyeVW1iSubDcdpYlwzVe3E7n5a0CnhuTeNkZyAuVB89ULrxs9+Kl5ixPe84zr73CYl88SzczWbmRC/0lYMwQSj46T7DScZyFDiemenyY1gdDfwL0xkK3sIY3Xb+fhSZ3FjsvM98VybwmgqeGKFY0V5lW+jJRf5yp6oNMlm9jvGwnQ5XHeNhwmofNUdxrzcDclIWmMZP26mRaK+NprYwXjqBaVtDsIWTFUGdtGt3iTPTyPPTyPNv0qFucaStSsH8zJOAjzQan9toU2xsk+5U6K4rs67318gJLW12+BU+Z9Egy6Ban0iNNw6TIpV9VgllZaAORUVlAf2sppuZCtOIctHbTKtukS5RCS1UybVUpdNZmoGnIRSfOx6Qs5UZ7Nbc66rjRXstgey03OusY6Gygv72R3k4Jfd1yBjWN9LWVoSy9Ql2qN1VxR6mKPYAoUmiUq7q2n/KwvVSG77N8HvgfgUgUfpCKK3upDN1PxZW9lF/eQ3HwThuM1pcsrAdRcchWCi8KN4rsD7fmn9u4BkS561CUc+qzNShahdGnpJ/8lKQTH5Hg/j4Jru+S6PEBGQGbqUv2xdxWyMMBhQAiURo1hVFU5UX8PwORFULlhbGUF8ZSWRxPZXE8VSWJVJUkUlOeuAZFjTVpyBoyaZLkrgGRvqsGk7YBs15Mr64Rk7bhFRCtokjMgKGefmMtZlMt/aZqHphqGNFlMqT0xlzyKXeqPuCu6B3u1vyB23V/4mb9Z9yUbOWm4hg3m0/ageiSBUThNhT9EIj0TSk2EBlUQv4aiGwTITsMGdQ5azBkA1FTClp5At3SGHrk0f8NEF3EKAmgX+LJQONhzI1bMUg+QSf+DF3DIfQNJ9A3+qFtPIdWHIxOchmt7JIFRCH0yELoll4QIj5Ht/gcOqmwWmeSncEk96VX6YGp2QVTsxtGlReG5jPolVeFSVZTBhplFlplLj8aHlQzerOdJ3e6mLgnlCE8udNj1xDXKtRlDzQJzW39Su6bFbZqa2v9tXU17n5fC/fMKh70t66JtUFOOJaqsK3eDQ8282igiUcDTTzsk3Pb0MB9s4zbunr0qmLaxVmoa9NQiZJRlCdQkX5JOJQac5rsKF/bGpzQCHeUhIsOxAUeJubcIWLOHSL67AGizx4g6sx+os68WozwCoj89hHnt+81INq+mlNbifJdm+hT29bkdSCK9t/+CoDWZz2E1oPINikK3C/gxYKg9SUH9m960oIdSQlxJPXSMVJCHEm6KKwKWic/MQH7iT1zQHg/FXhYWCO86EDCRQfh/2nwERKCDxEXvJeo89sIO7OJK/6fc8nvz1wN+Jiwc58Qdu4TQs9+RNi5T7h2/lOig78g4com0iJ2kxt3jNwYD/JiT5If40t+zEkK4rwoiPOkOP6EbUJUEn+SikQ/Kq8LpQjWt0Gi1LM05gQjKbiMtDAMScFVW/4SiKR5V2jIDqEhO8SGGnvMKIpCkeSG2DC0PvYgsmLI/v2Q9Q1RW3nUK+UKHZUxdFXH0VkVS2dVLN01a6OpjUNbl4C+PlEAUb6vBUTb6U3ZsgqimD/bgegbBjK2YE7baJkQCSAyJ23ElLwRU+oWjOnfCnXcKRsxJn1Nb9wXmKI+QRf2HtrL76ANeVdI0B/QXPwvus69TfuZ39Fx+re0nfo17b6/pePU7ywg+jUdPr+izfuXtvwlEKncfk6L689odn6DZguK7NPq/Catrj+nzf0t2r3+jRafXzOQuJGHZUdYbvEHbQgMRoHhChguwY0IljtOs9h5hgVtMEumCJYHE1keTPz/mbvPsKrzO///v5t7/a/9/bYm2clMkpnd1NlM6mQzuzPJTDLNXlCaSAcBxY7YUBEBC6DSpFfpnXM4jVPo/ZxDbyoigiBIkyJge/5vfM/5ClOS3c3+rv//xus6BBWTez7yfn9eb571hvOy5xr0RfBMf4GF5jMmEPnwpNKLeYkdj3O3MZ76ETNZ61iROILam2dyD2ZzrZjO+JyFvM0s5tvyrMyd5wpPVhRuLCpcmVe6MqdyZUG9h2W1BysqNxOIbJnP38l89iZm0z/jUcofeZT2MdNZG5gp2M5MoRXjBVY8yLPkQa4t9/IdGdOd4lH9BaaqTzEm92JO5c5EniUPMzcxmb+TJd0+nugOs1h5hIWKw8zrDjGnOcic5iCPNd5MKT2ZkLoxUrib+/m2DObbMJRnxUDGFm4nf8bdlE8ZTt/AeLYFEwV2TJW6MaPYy2ONN5MqTx7KPBiVujEqdWNM4sLDUkfGSxyFT4mT8Flo95UgGsvcxEjmZgbSNzOYt4tx5X6mK04wqfFlXHGQUYkn9wqduZtrx70cWwYzLBhOX8fD3O08KnNnQrGPcbk3Y6WeDBe6MZzvLKzEyTyZkOxhTOLGgxIXHpQ4MSqxZ6xsNxNyZ8blexmXH2Ncfpwp3TEmyj0ZKbHjdupGuiM/4k7Ep0wm2rCQ6cHzMl9W5L48UR7hifIQT1TeLCj3MSv1ZErixYLqCE+r/KD5EhiuQ8s15qsu8rgiiOWGIFaaTjKt8WBC7sxjtQeLur08VnvwSO7GqNSFpw2+LNYeZUK1lxndQR5XHmal6SSLTScY1+7ncf0xFusOM6NwZizHgocZW5gp2MWy+hDP6s7y3BDMivEST1ovsdh6gcf1R5nSODJRsp7poo0sKJx4VneKlbaLvLgVB4PZPG2NZLnSh6VyN1bKXXhZtQ8aDvO86STPjAEstV5ipSucl7dS4XYBz9pSeFLrx2O1Cwu6XczpdvG42oPl5uNCI50hGGoPsKy0ZbZ4u9BuV32ahbogFppDTCAKYq7KlymZG9Olu5jM38lEznZGCyx5IHHlgfoUgxWXaFdfpVkeRYMshnqpOXHUlUSbaq5vUF8aK5Yb6BXJwjpdRSbd1bl0VWXTokqhUZYoAsacNUUKpnU4c2lCiypJqO823TdaffTV3F4nNNhliSAS1uoSaZTH0yCLoUEWQ7MykVZtGi2qJKpLoqiXxtFRmUVvbT4dlVk0lyXTXJb8qs1OrPF+Ne2qLRJg1FyWTLs6my5dHj2VxbRr8zFq82jT5dOmK8SoK6atUkpPvYL+Zjm3W0rp0CWjy/KnNNYbSfQeisIcKQm1F1EktMt9AUOrIqzQvYoZROYpUfFle4ou7RZjruTOCdhJ7gVLEULim6JgSwqCLckL2rlmSrQ6ZhSln9rwpXW6dN9PSff99EsoSjnyCYlHPibu8B+I3v87ova+R5T3BySe2oI6zY/bhhKG+rQ0V+ahKo7/WhCZV98yk4NIS7xAWuIFUhPOi1+nJV4QyhJSgshICfqzAMrNCFsTM4DME6EvQqgk/wYl+TfEUgUziMzNcqtB1FxXiL6hRESRGUGrq7c7jQo6jQq6WpV0tcnXgKi3vZT7nWU8NKYyrDtIR84fuVv6AQOlv+GO9D36y/6DPvkn9KksuKV15VbloS+AKPjPgCj6vw2itvp0WusEBBmrUl6lOknMF0HUogn/ehCpQ2nWXEGvvkSr2p8u1WH6VM70KnfQJf8Ug/wDWuQfYZRtwyh3RK/Yi15xFIPqDEbVBQyaAAyrJkRiVOdoUZ1DX35eQJHGjw7tSTorj5ggdJC2Kh/aKs7SWnFZAFFFggCiylT+14MeoRjh0Z1mHt1pZuJ2k1CO0CfUZT/oqWa4SyccVu3WiCUG5vs/q0E01F35J0E01F3JUIeG4W4ND/trGL9Vy8P+KhFD97vUdNQIbXZN6nQ0+ZEUJwdTlBhAXswZMiNOkhZ6lKRLB0kI3k980F4RQ1H+Llz3e/UPfDOAVkcoR1ib68fXJvzYLsKP7fp6EJnrsv8MiF7FNA06/uqd0H8XROZqbjOMos/sFqdDsWccRRAl+L+CUOIFdxIvuJMQtEcAUcAe8aisGT1m+IigPO9C+Dlnrp5zIPSMLSFnrLh0ZjvBpzdz1ucPnDjw7/h4/5JDnj9mn9ub7HX9Dntdv8M+9zc4vO+f8T34Q04e+Slnj/2SsAufkRJuT9aNA2RFCxgygyg76iA5kUJyI4+QHy3cDSq6cXxNRXZZ8llkaeeRpZ1HnhaILPUC0pQAJMn+X1qTU6QFokgLFKEkYsmEm9Upvxm4Zvqz+tdWvyGqyL1CdUEoNYVXqS26Rm3RNeqKr1NbdO1LK3JVOVeoyQ81IShSjF4ajV4ajVEWg1EWg6HshnAY0bQyp8/wQZ/kQlucJR3xm2mNXY8+6tM1IOqI3UBv0lZ6EjeLIGqP2ShgKHYTnQlb6IjfTHvcJvSRn6AP+wOtoR9ivPwBxmBhKqQPECCk9/8NzWd+TePpX1J//B3qjv2U6qNvU3f0HeqOvrMGQrWHfkztoR9Tc/BH1B34EbX7fyjENBUyZzWIqvd+j+q93xMQ5PkWlZ7fo8LrLbReb1F39B06L/yeruvrGZd7s6QPgP5w6LvGi66rPDFcZNkQxIu2QF60nmfFcI5nHVd42nOd5b5olnqieNodwYuuqyKInrScY6XtLCstvixV7WVB6sB8zk7ms7axUuIEVafAeAXqzrOiOMTTUmeQu7NU6MJKqQcrpe4sljizJHVkQbqbBelunigceaF246nSTfh5RbuYLbBhOseCiZtbGE3dwGj6JiayLJgusGayQHiDM5ZrzViuLffz7JmtPcfj5iBmav0Yke1loeoIE1IXxotsmZE6sqDyYFaxh0dl7oxLXIQ7RKsyVuzEcIEdA1mW3M6wYDDHiqEcSwbSN3M7eR13Uz7nfup6hm9uYTjLgpEcG8YKHXlU5s4j+R5GS525X+DI/QJHhgvsGSl0MDW9uQktb6WOjOZb8zBrK2PpnzORsYHJrE2M52xhNHsrt5PX0ZeyicG83Ywr9zNTeZKHSh/GZPsZk+5lXLqH8RJHJgptmcizYCj1MyYLLZmWuTFa6sqYZA8PivcwnO8qFCaU7mG8dA/38xwZynVgKNeB4XxHRopsGC2x5qHE1oQ14a3SrPYg0+p9jBTb05+6me6Yz7gdu4Hxm3bMF3jyTH6Mp4pjPFEcZF7hxZzckznZXqal3jySHGRBe5rn9ZfBEAVtCaCPZbk2lMfa8yxWn2Op1pdJpSvjEgemFa7MaTyZVrgyJnXifrEzU7qjjCkPMijxZLbmFI/rTrLUco6pGl8G5Xt43OjLUsNRHqvdeJhvycOsrUzn27JQfoCntadZbjzHkj6ABUMgiwZ/Jir2Miaz4mHBx8xJN7Igs+dlw3FW2oJ42hcOg+mstF5jUXuA+bLdLMl380LjwssqL57XHID28zxtOsMzYwD0x8JALitt8TyuPMpkmS2PFRbMKXewWOnCYtUBaA4UquIrPViWWjCV+zlzUluhybD6PPNNF1lpDeOZIZgnNceZNoFousCSidytPMzbzFixJWMqL4Z1p7lTeYXOigjhkXZlmqngIBW9IpFmWTwt8iSMKuGtjvmdUadOqNjurs4VpjDlqabpULqIITNk2nXZtOuyxfU48wSoVZuGUZO6pq1OXHNTp4tvipoVqWIbnbCeF0Ot5Aa10ihqpVHUS2NMQIqjouA6NaUxGMpTadNmkpUFBQAAIABJREFU0KxMFhvnzLXeq6FXUxRNVUEUVQVR1BbF0iBJECdFenk6enkGzfIMmhQZNCmyaFLk0KzMpbNKmBzdaZIwaCilXnod1c0zlMUfpvC6uwlFr2D03wVRyRUHSq44iDAqvmxPYfAu0wqd5RoUfR2IzEdbv9g+l+G3aQ2IzIdb030/Je3YJ+KkSITRkU9IOvoJCUc/JvbQR9zwfp8I7w+IP7WdypwghjqVDPZV0KDNQVkUS2lG2J8EUUbK/7cg+qrpkEaRgk6VTo0ui4aqPJpqC0QUmQ+xigdZvwJEPa0CiHrbpfS0S+ltlzLUXsaYPoX72gO0Z/+Bu6UfcKfoV9wu/S390g/olX1Mr2or/RoXbusO0ldxit4Kf3orAuiuCKS7IphuXQhdOuHOT6vu2l8EInOMNakYa1JprUnFUJksRl+RgL4iAUNVIsbKRFp1cRi1MV8JohZNGPry0FdRX8GoCqJddZpelSe3lFb0yj6lQ/oBhrL3aS77EINsPXrZTgxyV/TyAxiUJzCozmDQ+P9ZEOnLz9Oq9qdNe4b2ihO0VfnSWnEMY9UpjBUBGCvC0OuiTSBKEkA00lPPaH8To/1NjN1q5kFfoyn1QnqqGerQie1yQ906BtpVDLSrRBDd66oQbwUN9dRwr7tahJD5jZEZRPfa1Qx1aIT1ux4td9tU9DYJFdmGiiyqZXGU516jOCWQvJgzZISf4ObVoyRfOUjyRW/iAjyJOuNK+CnHV6hZNfEJO25DqK/1lwsQzC1xq6AjHlFdFXN99eo3RGvfDpkOq5rA80UYfRlI5nIF07sjUy23+PeIB1zXtsx9MWYMXfW15NpxK3FS9MWVOTOMvjghig90JybQjRsBLsL623lnogKcuRHoRkywO3GXPIi75MGNQDeun3ck9JwdgSe2cfrIp/ge+JBD+/6NvXt+iovDP2O/6zV2Wf8ju2z+Fvvdf4Oz09+xx/0f8NjzDfZ5fov9e1/j0IHv4Hvonznj+3OuBq4jLcqNnNgjZEYcIfu6D7mRPuRHHyU/+jD50YcpuOFDgWk6VBJz8ksV2atBJE0JoDTpHCWJZ5HE+yOJ96csKQBZciDylCAUqa8gpMm8vGa1TpUehCo9aA2WNJmXxd+3esKkywmhOv8qNQXXqSuOoK44gvqSSBpLo2iWxtBSFktjaRR1xRHUFoZTlRdGdf5VagvDaZJE0yyNoVkaQ5MkmiZJNC1lsRhlcbTK4zGUxZqwFI6h+DItWUfRp7gKDXOrQNQS/jGGqE9pu7GO3qSt3Eq1oC95G62x62mP20B73CY64jfTEb+ZzoQtAopiN2GM+IS2ax9juPT+qzU5/9/QfOY3NPm9S/Ppd2k69Wsajv+CGp93qD70E2oOv03N4bepPfJT6g7/lNpDb1N76G1qDv6EmoM/ofrAj6k+8GOqvH9E5b4fUuktTIXMqdz7lgiiGi8zhv6FSs+30Hm8idrje1QdeZvuK39kNNWGyVJP5pv84H4UPEyEgUie9lzlefdV6ArlRVsgy02nWWk+w0rbRVa6rrHYFcFiVwTLndeFx+fGizw3BLJk8Ge59QzPjCdZqdnPksyJxXxbZrPseKk8Aq1h0BMNjReh2h+Ux3ha6s18sRcLpZ4slO5hodiJZ3IXFoutWSyx5KXSATSuPFe6sCBxYrrInolcWx7m2TGev5uH+Q5MFDgynufAo0InpgocmMi141GOHdN59kwVOTMi9WRI7s19mTejCm+myvcxqfAQMGIqM5go2i1mvNCe8UJ7xoqE9CZt5lbaFgayd3A/35r7+bbCOl6GBYNpmxlM3cBw+gaGbq4TVuhubuF+rg3jEhfTZMmBwWwbMffz7RiTuDGp8OJhiTMjebbcz9zOcOrn3E/8I6NpnzGVu00oFMi1pDP2Y26lbeNBiQuT6qM8rvQTQFR2kHG5twCvEjsmczYzkbmO4dRPmSqy4lGJPSN5tgznOzJa6Cq2x02W7uVBniuDGfYMZthzP9uJ+zm7eVBgzWiRBQM3P2e0wIIZuTtPdAeZUu3hsUaYeI2XmQ65SvcwK/VkQbaXZdVhlpSHmFd4MSNxFyZkpV7MlvkwJfNlXnuGF01hYIgFfSIvm26wVHmFmfITPJJ580i+hym5C49kzkzJXXis9mBc4iAcjy3fx3TlacYr/JlruMKS4TorxkiW9FEsGWNYag1nofkcy83Hmdd6CCUUeduYzLNiVr6XpRo/FmtOs9R8noWWC0zW+vLUcIIxmRUPcj9iQboRGryh6QRLbf4sdl6BO0mstIawqNvLvMyG+RILnkitWFHu5qnalScqF+aVrjyvOQTtQdCXzFzDFcbLXHhQsJmpkg3MSLYwK9vNvGY/C7rjzKsPsyh3YElmyXj25zwutRXq3GsDmG+6yLP269B2heW6k8zI3ZmR2DFdYMlkwTYeFW5hosSCRwonJisO87AukLu11+irjRX+QVUp3BVqVadiLE8WMGS6MdS2GkSmA67mFjoxpsptM4radabbRCYQmSdCLaokWlSvqrwN5animyEzpsxrdK2aTIzqdBrKEqgrif5SzPeJGkzTrYayBGpKY6gqiqauOI760nixmruuJGbNhKgyP4rKfAFE5sru1vIM7jSUMNKq5k5jGb01pbRpCjAq8mhVFtClLeJWTRl3GuUMNEvprsmmqugqxfG+SGMOURruSfFVJwE4YU5fQs+fymoQrUaRGUZFl3ZTEGQrli3kXrCkINiawos2FF60WfOuKCdgp1iuILbOra7kPr1xbU5uIOP4OtJ9PyfN5zMxqUc/JfXopyQd/YTEo5+RcPRjEg5/SNSBj0j0s6SuIJThXi13e6qpLc9AXhBFcWYYhTcvk59+hZzkYLKTgshOelWMkJkaTEZKkFifvRpBIoZWlSZ8HYRWr8UVZkd8JYaKciJFCAkYikFaGIu0MBZZcTwKSRJqWSoaeRpaZdoaEDVW54tHWVubJGLa9WV0GOR0GxT0GJX0tqrobVNwq11OX0cZvZ1l3Gov436rlNGWZIY0++nI/IiujF9wu/CX3C7+N/pL36ev7GP6FFvoL3eiX3uAfu1JerXn6NGep0d7gS5tEF3ay3RqQ2jXhgnlBatAZNTGYNTGiOUKxkohbVUptFWliDBqrfn6GKtS0Fck0aSNR6+Lw1DxKuafvxpEq6Mvv0qLKowWVRhG5UXalefoUR2mX2XHLdk6+iS/o1vyHm1lv8dQ9kda5OtpkVugVzlhVO7DqDqOsfwMBs1ZDBp/9Ka3RPovvCnSawIxqINp1VykVXuBtgp/jJV+GCv9MFT6Y6y8jL4iHL0uBr1WmBDpK1L4X8PddYz01IsZ7q4TYipJWA2isb5qhnsqxAnRULduzZ2gkd5qEUPD/fUM99eLR1jNK3P3O7XcaxdW4m4byjDocqiSJqLMC6fsZgiFSQFkRZ0i9aoPqSGHSLzoTfwFL7EWO/KkPdeP23H1mC1Xj9muAdG1E7aEnbAi1NeSsBNWa3LtpLXwedxqTTGC+W2QCCTzHaH/ARAJXwtvjP4nQGT+PddPWBN12o4bZ+2JO+tE7BlHMebVOXMddqy/MzH+zsQEuhET6EJckCsxwUKigl2IDHIgMsiB60H2XAvcRcDxzZw88AkH3N/Hw/mXuDr8K472P8B+9/ew2/VtbG2/gY3N32Nj+3+w3vXXWNv9FbYOf4WD6//Gxe1vcNvzd3h5fYMD3v/EkYPf5ej+f+as77uEB20jI2ovOVFHyI8SDqcWRPtSGHOMwphjYktcaewpSmNPfelukDTVH2mqvzgdMk+IypIC1mBIlXYRdcZlcWVOkRb4pemRKj1oDYR0OSFos6+IWQ0hc2oLw6krjqCxNEoETrM0hsbSKPF75s9maQx6eRwtZbE0SaKpL4kU01QSRXNpNIayWAxlsRhlMbSVXaUt/zjGNFdak61oS9gsgqcveRsDN3cymGnNvSwb7mZY0Z+yXfz11vhNtCVspi1BAFFX/BY6b2zEeP1jjCEf0hL87+JUSJgI/Zr6k7+k0ZR6359TffSnVB74MZUHfizC6OsgZMaQbu8P0O39AZV7/4XKvW9R4fU9IR5vUOHxBlUeb1Dh9gZal++gdXuTCq+3qDz8I/rDP2MydzdLSm9my/fzpPUcL++GwsBVVrqCWWoL4JkxgOdGf563+PHUtDL3xBjEUkco853Xme+8zlLHVVbaLosgWjaeZ8ngx4reh5Wa/TxVurFc4sKS5ABUnxdWh/TBvKg9y/PKs7zQnGVFeYoFpS9P1D6slB9iRenJs3JXFkotWSzdDuV2vFQ68FTuyBOpM7MSV6ZK9zAh8RQnGOOSA0yWeDNVspfpYjcmcx2YzLLl0U1rHmZa8yDfnqFiB4aKnITVsFJnRovsuZ9rxUi+NQ8LbJgqtmOq2I7xAhse5lkLBQe51ozkWjGcbSn8vuLdPJIIddj3c61EEN1L3SxMhzLWc+/mBgaztjOSZ8vDElcBPPnW3M204G7GTu5kWjGYt5sxifB2Z6TQgcEMC+4mr2cw/kMGbvwHw0kfM5m/k5lSByaKdnMnVQDWI9leZnW+PK70Y0xxlAdl3jyUeTFe4shYzjbGkj5iJPbfGUn+hEd5FjzMs2Yocwf3smwYKXDhYbEHU2XeTEn2MZrvxv1sJ0bz3RjP92A015nRnJ2M5G7kbuofuJ+1nvEiayalDkzJnZgud2dG682EwotJhRczir3MKPcwp/TgSflenpTvZV7hwWOZB7PSvcyUHWRWfoJp+SlmtX4sN1zkeXMUK3XRLFaEMVt+jokyL0aK7XkkdxPWxBSuPJI5M6N0E5rlpE7MVhxhpjqQheYoVtriedaewFJbHEutCULao5lvPs9y83EWKr2YLrVhOs+CR7mWzMi8eFJ9hrnKU0xXnma++QL0h8F0PHMVrty7+SFT+Z+xUu7E87qDzDefYLY1gJd3Yllpu8yTSi8WFTZMF2xiNn8Tc4XbWJZasVBsweOiHSwr7KDhCLSFMFN5nHGJNRMF63iQ9QcmCjYI79W0R3nRfJFnDed4VrmPZdVuHhVsY07lykrDOVYMoSy3X4eeCOgK4XnDSWbLXISVuUJLpop2MindybjEkimFAzMV+5ms8WOk5iJ9FeG0amIwqBMxlCcLbW7KJFrL08UCBKM6fc2kqEObIVZzm2O+abT6DpFwkPVVbbeAoERTXq3LGdXptGmz6K7OF5rvTEdeOypyaFGlCM12Jvi8ukN0Y01qSmOoLr5BZWGUCKIGSQKN0gTxeKsZRXUlMVQV3KCmMEa8W9ShyaKvuoB7zWU8aCtnoEnG7YYybtWU0V1RTGd5Ab26YhOIlNzVq7jdLKOjKpeqwusoU44jv+GNNHwPpWFO/6MgKrq0e82UyLw6lxdo9Z8G0epk+G0SCxdunt5IxqmNZJ3c+JUoSvP5jBSfT0k69jmJRz8j6egnxPt8Rtr5XdSXhDPUraO/s4JKZTqy/EiKMq78WRBlpV0U2+JetcZdXPP1XwqiV2+GYtbkT4GoWptJXWUujdX5Ylavz5knRF8HolvtZfR1lHGrXcK91hIeNCZwT7mPtowP6Mr4BX15P+dW0bv0S/6dXulH9Mg20at0oFftTa/6ON3q03Sqz9CpPk+nJpBOTTDtmku0q0OFRre/AESr1+O+CkQtmlgBFaYYNDdM+TKImtUChpqVobQoQjGqgugwrcr1yTbRW/J7ukv+jW7Jf9Be9geMss/RKzahV1iiV7oIICo/hlF1EmP5GfTqM+i1/l8BogvoNcHo1ZcwaC5j0FzGWBGIoTJASEUw+opr6HXR6HVxa0E02FHNvc4aMYMd1aZUMtRVzUh3Ffc7K0xTnWrGbteaIKRj9FYNo7fq1kyG7nVXM9hbw/2+Wu6bMHSvq4I7rUp6W8roqiumrSKbJmUq9fJkFNnXxHKE9IgTJIccIfHyQRKC9xEftJfY825EnXUm/MTuNUAxI8YMF/PkJ9TXkpBjOwn1tVwTEUb/l0D051bm/hyIVq/DXT/x1Sgy13FHn7Yj7qwDCf5O4uHTBH+XV++HTAUKN845EXXWUWiGO2dP1AV7Yi+5EH3RmesBtoScs+Ti2e0EnNrASZ+P8TnwAfv2/BoX+7exsXoTq51vsNPy21hZvYbNrm9hs+sb2Oz6B2zs/gYbu7/B0u6vsdz9V1g7/D/sdv0bHNz/Dlf3v8fT85vs2/cah/Z/jxNHfsS5E+8SFrCO5GtOZIR7i++CiuNOiTEDqCzxjBBTA5w5pUnmnEOSLMBInhaIKu0iqrSLlN+8JEadIUx7FGmBYtuceY1Ok3lZhE9VXpj4aYaRebpjBo55+mOOeUIkAscEIIMinjZVIh3qFDrUKbSXJ9OqTBBhZJ4U6SUxGGVxtCsT6VQl06NNoU9zg26JP60ZHhgSdtAav4G2xPV0Jm5gJM+OB/n2jBY48CDfnsFMaxFErbHraUvYSGviRtoTN9GZsIn2mI20R3yOPuRDWoLep+n8b2g+9y7NZ35Nk9+v/iyIRBR9DYTMGNJ6fR+t1/ep8HqFIa3Hd9C6fxuN22toXV9D6/o6KvtvU+nxfVpOvMOtqx+yXOYC1Qd4UX+ER2oPFpqOstx6mmetfqw0HWel7hBPaw/xvOYAz2uEr5fqj7NsuLAGRIvtIay0XeaZIZhnRhOIjKeYq9vHYrUnzzR7eKbcx4uq82C4BoZzrGg8eab14lmFD08rA3hac4Xlhos8awkSWr0afFjWuPJYuoM56UZeqK1ZlFizJHVkWebOktKbRY0PM9rjTGpPM6Hx41H5aaYVJ5iTH2WhzJvpPGce3bRmNH4zd6M/ZThlI/fShAxlbGE4axujuRaMZG9nNNeCh/mWTBfbMlVkw1SRjYCbm1sYvrmNoYxtDGdZ8CDPkoniXUxJHBjO2cFQxjbupKxnIGmdCUTbGMrYwlDWVgFahQ6MFrrzIM+Zoayt3E79nP7UrdxKt2Qg157hEjeGily4nbGTW0nruR37IQORv6H/+q+4F/sBEznbhX8Yy9wYL7FnSubGY/Uh5qtPiSAakQjrcg/yrLmf8hlDkb/m3vVfMBT3IQ8ztjCWuY3BtK1fANEBpqUHeFjoyXiRF9PSA8yU7mci35UHmRbcS/mYgaQPuJv8EYOpnzFwcz0PJbaMyZyYVu9nXLmPhzIvHsrdmZA780hmz5TMnsdyZxYVHiyVH+ap5gRPdX4saE8zqz7JdMUJHtecZ6nhGgu1YcxXXGJWfZIJuSMjpZY8UrjwSL6HSYU7Y1InRiWODBft5qHcnYXaszxrjedldw70ZLLcHsuc8RqzxivMGi8xqz/PTOMpnjT5slSzjwWFA4+LdvAoz4Jp2T4WK8+yVBvEfG0wS4arcCcWxpNYqPbmQfYGxrPXM1dqzVKFF3NNR5nvCODlnRustF3kSaUHiwobFku3s1S0haWiLTwt3c583gZmcz5lqXgTaJ2g0Yc5hQvTRRuZKfqcsew/MimxYq7Kl6WWK3A3nRedUSzWHuORwonhYhseqfex0BzCYms0K53RvOyNgNZgFiuPMCVx4lGRDY8KdjIltWNS6cpDuSuPFC7MaYU3ZCOac/SXX6ZdcR2DIha9Mh6DIh6DPBGjKvUrQWQ+3GquvBarr03TIaM6Y03tdq0kllpJrIiiZmWiqTFOWG8z3yUy14B3V+fTV1dEb20hrZpMsaXOfJi1RS4ca12NorqSaLESXLxHJE0SsGNqymuWJYqTogZJnAgmvTyV1vIMOrXZdFfm0lddQF91AV2V+XRV5tNXVcKtmjLalXkmEMm501DOUHsld1o19LWo6KzJpb4wCG3SYZQ39q5BkRgzdFYhaPUK3Z8C0epJkXlKlHvBktwLliKIVifXdJfIfJvoizFPjMwrdFmnN5F9atMaFK2Bke/npBxfT9Kxz0nx+ZR4n8/IvuhIkzSSwU4NnUYVFYo0pAVrQZSbcpGc5GAhqRfJSb1IdvolstMvkXPzipjcjBDxe69+/YsAEu4JmWu0/9xq3OqpkBlCZUVxyIrjxawGkU6VTpU6g9qKHOoqc2moyhOnRfqGEoyNpbQ1S+kwyOk0rsLQGhDJRRDd1RcxXB/DoNKTtoz/oCPjHXpzf8at4l+JIOou20iPwo5ulRfd5T6rQHSODvUFOtRBtKkvCvd9vgZErboEWnUJXwKROWYA/WdA1KK9IWY1iAzaiFUgCqe5/DpN5QKImpWhGFRn6FK50C3fRHfpR3SXvCek9APayz7GINuIXrYTvdwevcITo+IgBqWvACL16VcgWoUiAUOBGLQXTRgKw6ALxaC7QkvFJVNC0VdE0qKLo0WXQIsueS2IBjuqudte9YVUMNhRyUh3FcNdwtufkb5KRm/VMGxanRvprebhnQYe9NUy2FXFQGcld3uqGTJhaKinhoE2Nb0tZbRV59OkTqdGEi9WZRcmBpIbd56sG6dJC/clIeQwMYH7iAkwvw1yI+qsIxF+9lw/YUuYjxWhR3euQcz/X0EU7rvzK0G0+u+4esz6a0EUftLm1fsh37UHW2+cdnj1Vsj/1WpcrL+z2CB345wTkecciTjrwLWzdoSds+V6gC3XAncRet6SgJObOHPsM44d/B3eXu/i7Pw29vbfZ9eut7Cx+Q7bdnyLzdv+ns3b/5Ztln+H1a5vYWv/Lazt/x6r3X+Htf3fYmn/v7Fy/GtsnP8P9nv+AWePb+Ds/o94eL3Ggf1vcmj/WwSd/Q0h539PVPBmEsPsSb/mSX700S+txMlTz6NIC6A87QLlaRdQpV9AkRYg1mSXJp2hJNGP0qRzSFMCUNwMQpV5EU1mCJrMELRZoWuTfUVclVNnXKQqL4zawnBqCq5TnX9VnABV5YWtmQI1lkbRUhYrXGg3TYDqSyLFCdFqEJlX51qVCXRqU+mryuR2XQ6363LorbxJpzaVDnUKndpUunRpwteqZHq0adyqzKRXl86dmkxu6WLplwXTnuVNU9wOWhM30pWykb6MrQxm2zCUbcdQth2DmbbcTrOkL1UAkTFuvYCnhI0CjGLX0xrxOa1hn9By8QOaA96j8eyvaT7zaxOI3v1aEFUf+sl/A0Rvod37PbR7v4fO87uo3d9A4/YaaudvonH8BuWO36Lc/U3qfX5Gf9hHrEgcea5152WDN08b9jNdsYcJrTvztft52uDDcvV+nlZ48kznaoo7T6v2sVx/jGXDBZY7r7LYFSGCaKlVOEC53BLAksGfJ4aTzNR4sFDlzotKL15WHIXWEKGSuPYA81JrnijteFqxl5WGC6y0hPDCeBE6L0LneWg7zZLWmcdyK+ZkW3mmsWWmyIK5EjuWFR481R3haZ0/C3UXma65zFT1Faa1Acyqz7CoOs6K4hAzefZMpG3lfvSH3Ar7DUMxv+dezEfcjf2IO3Ef8SBjMw+yhPc5YzkWTBbYMVPswHSRHZMF1txLW89g6gYGUzZxN3kzA0kbGEjawEjGdkaztzOSsZXB1HX0x/+RO4mfM5iyhXvp2xjM2MZQjiUjhbsZK3ZhtNCD+zkO3Etbz0DyZ9xJtaAvxZrBfGfuF7symG1Df8J6eqJ/T2/Eb7l19ef0h7zNQORvGM/azJzCjTm1N/MqL+bUe1mq8mWpxo+5Sj8mlEcYlezhUZkrgymbGIj+gIGwdxgI+SlDMb9nOGUjQykbGEjcxGCmLWNFe3gk2c+M/BCzisPMyA/xWHmUBZUPS6pjzJZ6MJZhwUDix9yOe5/+2P+gJ+Z3tMd8xL1CS8YUzkyo9jIm9+JBqTsPJM48kNgwWmLJw9KdPCqxZUG2h2X1Eag7z8u686xUn2Wu8hQz1Sd4XHuGhbqLLNZfYbn2Esu153hcuZdxpQPjij2Mm6q/H5Y6MlxgZ2rU82KpKQj6b8KtHF52J/NEf42p+nNMNZxmuuE4U7U+zNb6stRwjJWagyyUO4kgmlF4M1cVwGJLDMtdmTzpucmMIYKJWj+mtd48llgymbuRmUIrnug8mW85wnJ3IC/vxLLUFsLjai/mVDa80DjwUu0EKkdQOTJfuIPJ7HXMFqzjmcoKqj15LNvFVMkmHku38khqxVz1AZ53X+dpTxyMl0B/AnO1PgxLdnGvcAeTKk+eNAbxxHidla5InndfZ6X5nHC8t3Q34wVWTBZaMitzYkLpzgOZGw/l7sxqDzOjOcmw3I/esiA6ZWG0yiLRy4WJuF4eh0GZRJs2g/aKTNq+AKHVkyHztGj1dOiLLXPm9jjhzZDwjsiMIXNJQ3d1vgiqrqpc2nXZJlQJJQzG8mTxSGuzLP5LKGpWJostc721+ejlqTSXJdMiTxJLIcwNei3yJOHXZCm0lmfQWp6BQZkm/pn60niqi+OpLU3EoMikQ51Hj7aIW1VSBhqUDDSqGWqv5o5RR79Ry60WGT26BJryL6BNOooy2pviMBdKw1z+x0H0xbdE5ndEhRdtKLq0i8KLNkLhwn8RRKtRlHliA5knhDW6jOPrRBAl+64j9dhnJB1fR2GoO3p5DIOdGtqbZP8lEJkRlJ8VKiY3I2QNkv5SEH1xIlRWFPdfApEZRaunRH8SRG1KAUTtchFE9+uiuKtwE0HUk/Ov9Bf+kr7S9wQQydbTJd9Fl3IPXaqjdJWfoqPcj47ys3Soz38liFr/AhB9aWWuMhFDRcKXMPQKRAKGvhJEqms0KkNpVl7BoDxBh9ySTsnv6Sp9j67i39JV8j4dJR/SVvYphrLN6Mt2oS9zRS/3xqg4jEHpK7wjKj+JQXUavfqcaUVuNYiCTRgKoUUTJrxfqggVortKi+46LRUxIobWgMg82bnTUcGdjlf12XfbhWOqwjFUHYOdGhFBwz1VDHYLjXLm1TjzdOhuTzW32rV0tyjRVxVRq7yJuvAGpWmXyY07T2bEadKvHRcnQdFB+4gIcCf8vBvh51yJOONCpJ8pZ5yI8LMn/LQd107YEuprTehR4ZjpmntAq1bOBOQUsPCIAAAgAElEQVSs/XXz7/ni98xAWR3xPdGqn7U6X/kzfL++Rtv8c764Gnf9hDXXTlqLb5vMMVdgr87q7wnHUV2IPee6diXO31lA0BkHIs46EHF2N+H+9oSds+OSnwAg/+MbOOv7OYf2/gcujv+KpcUb7Nz5XSx2fpttlt9mu/W3sbB5HQub17CweY3t1t9ku/U32Wb991jYfoOdu/4RK/tvYu3wDWycvomNyzexdf0GDp7fws37u3h4fw/vg//C4UM/4PjRn3L+1LuEB33MjYsbSAixJDnMgYyrAojMUyHzDSBzJfbq9z7myFMviPXZ5umQ4maQCUWXKc8KQZd7lYq8a1TkXUObE7YmVYURNMuE/yezWRZLvSSKekkUdaWR1JVGUlscQYM0ek0ay2LErP5+vSSKBmk0emU8emU8LfI4jOWJdFWm01+bze2GXG7V59BddZMOE4R6K29yqzabvqpMeirS6a/O4lZtNl26NPoq0+jXxtEru8Qd6WlaEqxpT95Kb+Zm7uRsZyBnFwOZdtzJ2MXtmzb0p1nRm76TruTtGGI2iCAy3PiMlvCP0Yf9Af2l39F04T0a/d+l8azwbqj59LsCgk68S73vL6n3/SV1x35B3dF3qD3yU2oOv20C0dtiKvb/hIr9P0Hn/WN03j9Gu+8HJgy9hdrrTVO+i9rru5TveYNyt9fRur6Gzvmf0Dl+E7XLt6k/82/0xWxkptSBF9VePKt1Z6XOnXmdK3M6dybLXZjR7oXmUyxVHmBR68qS1pFljSPLGmdWdB6s1B5hpTWQla5rLPdF86Q7koWOEBYMwSy1BLPUfIElfQBLLaeZq93DYo0b1B6Eel/Qn4SmQ7zQ7mZJtoN52U6e1XjxzOjPc6M/NPpA40FoOMDTyj0sa5xZVNmxoNzFgsyOyfydTBdYM1fmzrPK47xsucJSUwSzDfFMVUcyqw5kXnWaJ0of5iV7mMzawlDse/Rc+T6dwW/ReeWndIX+ip7r73E3/g/MldoyVWTFWN4OHhXtZqbYm5lib6ZLnHiYb8lg+noG0zdyL3Urd5O20h+3jt7oj+mO/IieqI/ojnif9rDf0hv5AQMJnzOYtpX7WVaM5JluBUmE46Yj+XsYzrLnQcp6hhM/ZyjDjrESb+4XuzOUu4vB+PX0X/93ukJ/RVfIO/Rd+iG9F3/Aneu/5GHmBuYUbixVHmJa4c6cei+LlT4sVp1iRnucMZlQcjCab83d+I+5c+23DIT+nHvX3mUo5iPuxn3KQMJ67iRvZUa2jynFIWZVR5lTH2Ne48u8xld426Lx5XnVKZZVB5kp2MWDtA3cT/mM4fR1DGdZcC/XkgcSR6a13jxS72O4xI0HJU6MFO3iQaElIwVbeZC/lfEiSx7LXFlWH+JljR9Pq/xYrj7JYs1J5mtPMl97moVaf57UB7LScIGndf4s153maf0p5mtPslR/kmmVFw+LdzMpdWJS4cG09hDTVSd51h7B845IlvWXma3xY6HSl4kyD8YlTixqD7BUe4JnjSdZqTnIvMqRx0U7mMzfyWPVQehPgRf9vJztZupuOaMd6Ty/ncBzox/LWjsel2zkcakdcxpPnugPs9J7AQbTWe6OZabpCFPVzizVePGi9jA0nwVjEDMyL+F9k9KGpRonntV48aJuH08bPVhq3C+0MfZG8HIkHSaLYCSb5c7rPNK4c79oI8O5nzCSu5EZhSfL9WeZabzAdHMAUxWHuV9ox1Dmdh7mbmei0JqZMnvGZQ6MljnwQObGdIUvE7oz3JGeoafkPN2yUDrkEbQpYzAoYoUpkVKAiF4jrLN1VeXSVZVLhzZDvFHUKE2gxXRE1XzIdXX0imT0imQRT63l6cIqnjZjzVuk1nKhTEG8QaRKWQMa4TirkBZ5ggAiaYJYD94iT6JTl8mdhiLutUi401D06saRqZzBoEwR//sIt5YECLWrMzGq0mmSp9BQlkS9NIHa0njqJUnUlCTQJE+jq7KQgQY5d5uVDLaouNNSzq1mNT2NSrqa5dxr13KnsYAORQyVN89TGrmfsvB9FIe5mVDkgjTUyRQX0xHWL4NnbXZ/KcWX7Si6tEssUjBPiVaDqOjSLrGBzoym1cdds8/vIPvcdrLPbSfnzDay/baSdXoL2X6bxZhX6MwwSj+xjtQTG0g1fZ18fCNlkQfoLE9guFtDW5OESmU60oJIirNCKLx5mby0YHJTg8hJe5Xc9GDybl4iP+MyBZmhFGSGUpR9lYLMVyB69fk1EMq5LmTValxJ/o2vxNAXQSQrjkdekih8lsaL94d0qnQRRDW6LGp0WdTrsmisyqGpOpem6lz0tfm0N5fSbZSZShQU4mdvm4L+ViG9bTL626QMtOSbQORCW+Z7tN/8KV1ZP6Yn72f0Fv8bPZIP6ZKuo1NmS4fCnS7VUTpVJ1+BSOVPuypQBFFr+TVay8OF46zqVxMcc7mCGURiKpIxViSvwZGwQpdMa42pXrsiHoNGAFCzJtr0GUmzJpIWdSSG8kgM6nAM6lXrcppwmtQRNJSH06gMpVF1Cb3yMO1lm+gqfY/Okt8Kn5Lf0yb9I21ln2OUbcMgs8cg80AvP4BedgS9/DgGxSn0ylPolX7o1eYChQvoyy+Y6rgFELVoBRA1a8No0V2lqeI6TboImnRRNGljhQmXCURNpvyv4f567vfVMtBZyUBnpXg3yNweZ74PNNClYbBby4O+WkZv1Ykrcvf7arnXXc2tVg3dLUo6GsqoVWWhKIyjNOMaJWkh5MZeICP8FClhR4V1uEsHiLu4n9hgb6LOu3P1nAthZ5y5etqRq6ccuHbCftXboF3C2yBzWYKp8e3/NoheTZD+eyAyT3bMf6956hN+2pbw07ZE+NmZvrYT/zeaQRR1+tUR1BvnnIjxdybugrk620NMzIU9a4oSIs47meLAVf/dhPrbci3InsAzFhw78jHeXu+xx/UX2Nn9CAuL19my7TW27nidbdZvsN3mO1jYfpfttq+z3fY1U76Fxa5/wsLum+y0/ycsHV7DxvF1bJ2+zS7XN7Bzfx0Hz9dx834Tz0M/wvvwT/Dx+Rl+J98l+Nz7hAb8gRsXN5AcspP0a/ZkXHMj67o3BTd8TEdWT4soUqQFoEq/gCo9SHzrY37vY37/IzetycnTAlFmBAu121khaLJD14BIl3tV/M9VhRHUlUSLcDGjqFkWS4M0+kuftcURVBVep6YonLrSSBrLYmiRx2FQJaBXxotIalUnYyxPpEUeJ/56qzqZdk0KrepkWuRxNMtiaVMl0qVLo786i/7qLHoq0umtvCmASZ0irM4poumSBNNTeBJDij0daRZ0Z22mN3MzvTet6cvYza0se27nODCYLxxcvVfoTM/NnXQkbaUzYRMt4R/TdOV3NAW/vwpDvxZLFJpO/Zp6359Td+wX1Pj8nOojP6P6yM+oPfLT/wKIfiSCSOP5CkQaE4jU7m+gdv0ntK6vUeXxBrWHf8iDm7uYUXiyqPNkTuvEkypnZtV2zJTvZl7nznLNQZ41+EBnMDT6Mlduz3y5LYsqOxaV9ixq3UUQPesN5+mtGFb6b/Ck6zpLbSE8bQ3hmeESS/pAnjSfZr7Oi6VaD17W+UC9Ly9r9vJM68CyfCcLks0sKax4UbeP50Y/njf7gs4Byq2Zk+xgqtiCOak1T5T2rJS78LTcnYk8C8aydzIlcWG58gQrjZdZabnBSlsmL9szmVb5s6A8wZzsADMFu3mY+gl3o96hJ+S7dF9+i65L/0p32Lvcjf2IsZsbRRCNF1jxqNiRx9KDzJQcZKrUjdF8a4YytzN004LhdCuGUq24m7CN/uh19ER9Qn/Ux3SH/472sN/SHfE+95I2Mpptw3iBI5MSN6blHkzJ9vCwxJX7uc4MZdgynLieewmbGMx04X7hPu4XOHM3dQt3wz/g1pWf0Rb8E1qDfkBn4Ft0Br7FQPivGL+5nlmpIwvle5mSuzCtcGda5cW0ah8PZR7cK7RnIHs7d9PWCZOva7/lXvhvGYn9HffjPuVOvDC5up9pw2PVYQFBuuM81voyo/Zhulw47vpY68ty1WmeVviyINvDbJEdM4U2wh0cmRtTSqHqeqHel2ntIUZLXRkp3M1o4S5GCywZzt3K/fxtjJfaMiN35YnKm6XygyyUH2Bec5B53SEWqo6wWO3Lk+rTLNX4sVL9KmLpQf1J5ss9GC+yZSR3J6OFuxiR7uGB8gDzjQEsNAUxW+PHhPIQMwpvHhU787jEiWea/bysPw1NZ3lac0QAUfF2JvMtmCs/BLfTgAGeLg+yMG1kYUzF88F0XnQG8rTKhQXZTpZUnixXHWGp1ZelrgAYK4SBdBY6/Zht2c9iwzGeNwdA+3Voi+BJjT+zFT5MV+xhvtqdZzX7eF53kKXGg8w1HWehPZz5vhSWhrN5+TCf5TtJLBiCmVQ78aDwcx7kfsRY3mfMq5x51niSBUMwi8aLzNX48rDUkfuZWxnL2cZEoTWTkl08LLFhVGLHWJkAokcV/tyWnKSr2I9e2SW65FfpUEbSWZ5AhzqFVrXQBNekTKWlPP1Vc5z6pnDM1QSSBkkczbJEEUFm7HRVZK1BkDnt6ptiOUOHNgOjKpUW0zsj81pdoyxRrM02g8uMmS+CqEESh1GVSl91HrfrC+mpyqW1PJ16aQINZUJZQ5fpe+afYVSl0qnNplObTbs6E71cmGbVSxOoKYkT/qw0hWZFOh0VeQzqFdw3qrnToqS/sYyeBindjTK6G2Xcbtcydrue4TYVt2py0Uuj0aScRRJ5CMk1LxFF0lCX/xEQlVzZ/bUoMoPI/KZodQvdGhyd207uWSF553aQe3b7GhCtnhZlndxI+vENpJ7YROqJTaQf30DKiU3Iow/RrUlmpEdLZ5NUAFF+tFiq8J8BUWFWmAii/KxQEURC/jIQfd1k6M+BqFqbSbU2UwSRGUXNNXm0NhbTpS/7T4NoqDaSAbmzCURv057xQzqy3qa76Fd0l34ggqhd7kan8jBtCh/aVSdpV52hQ+VPhyqQjvLVIIrEqL7xXwaR+WtjRbJQrV0ZT1tFvFiaYNBErQGRiKGvBZFpQqS6RKPqLC1yL9qln9NZ8hs6S35LR+n7tEk/olX6Ccay9RhlFhjKHDHIvNaASC8/KWBI6Uez8izNSn8TiIIwqIOFaC7Tor1Msy6EZm3YWgzpbvxlIBrpq+Rel1CzbW6Nu9uuZaBNzS2jis4GCU2aHKrKUlAVxFCYGkpatD8p4aeEXD1B0pWjJFw6QELwfuICvcS6bPPR1LBTDlw5sZsQXztCfHYR4mNDqK+tmBAfGyHHrAg5ZiVMi3ytvwSeMJ+d4hTpPwOZrwLR6hW51X/2T/2cr6vNXr0K96dAZE74aTsi/AQQRZ5zJMrfiejz5lIEN+KC3MXcCHTjRqAb0YFORFxwJDxAgNAlP2vOH9+K37ENHD/yGQf2/w5nl19gZfMDtu74Dpu3v87Gbd9m04432Gb1Jtt2vYmF3Vts2yV8vdX2O2yzewOL3a+zc/cbWDq8jq3z99jl+ib2rt/Dwf1NHD3/BSevf8Zt3/fxPPgTDh59h6PHfkHg+d9zOfAPRFz6nJgrm0m6soPUEFvSQxzICHMnJ/IgRbHCGyJp4hkkCWcpiV/VJpccQFmSvxhZcgCy5ACxGc58f0ibE4IuT4CQNicMTXaoiKMvIqmqMEKc7JgnQ6snRGb81BZHUFMULoKotvjVnzMjqrEsBr0yfg1+DKoEEUDmT/PPaymLpb08mZ6KdPqqMumtNEFIk0Jv5U16dRn0qpLok12jt+QM3dkedGVa0565kdbU9bQm76ArzYH+PFfuFnkyUubNhPogD+T7uJPvQE+qJR2xm9Bf+4TG4N/RGPBbGv3/TVyVM2Oo4fgvqPf9uYihqsPvUHX4HbFZrubw26a1ua+GkHbfj9B4/RCt1/fReL6JxvNNdB5vovX4Dro930Ht/gble96gzPUbKL1ep+rYD+m5+hHPtUegTmh+e6xxYEppxYR8BzMqB+Y0ewQMtZyG3jDQn+GJzo0nFU4s61xY0rjyRLeHJ7WHWWkN5HlfBC8HEnhxJ5FnfTd40RMJvdHQFcmK4QqLjWeZqz7AUvV+XtT5Qq0vz3XerJS78Ey5m6cyG16UO0LdQWg8wYuq/SyrdjBb/BkTuZ8wXbCJZ2pHnqpcWJY7syBz5EHm/8vbe7W1laDbuutHnLPPOuvZ3dWVu3Ku6uqqruqKLpezAWNMzjmYZIKNs43J0RFjcg6SUESIHCVETs4Jg8lgMBin91xMJIPt7l7rrL33xXimNNEEbpji1Rjf+LZyK3cbo6W2zGoCuN94lIWWBJZ0Z3nScZYZ1V7uqQKZk7gxnLWV22l/51L8ewxEvcZQ9Jv0Hn+Xi4lfMZ6zkftiCyMQTZTtZEpix4zMlRmZK5MSB+Ef8YKdjORbMZJnx0iOLbczrLhy1oShUxu4mPob/Uk/0hn7DX1J33MtfQMjBTsYK7VmUuLAVIUjYxI7RkU2Qt12sQU3s7dzLWsHN4q8GZX4czl7B5fP/Mj1mE+5EvkOfZHv0RP9Pv0n3qX/hBCZG81ax2SJORMiayYkVtyVWDIsNuO2aDvXy7dwtWgz1/I2cjPrd26k/czl5G+5kvINt87+xO0LGxjONmGkyJrRcgcWqvewUBPGQk0YczWhTKuDmVAFMF4ZwJRmD3N1YSzUhjCj8BAa4iocmVG4MVPlx0xtEPcaQlhoCmOuNoAxqZMAQ8XmwrLY/O3cKjZnTGLHrMqVeZU7czJHZsR2zIjtmJXYc0/uwmKVD4tVfixW+bGk2W3UYnUAiw17WG4MZFHlwETRVsYKNjNWsoNRiQMjCi/mW4+w0Hqc2foIxpX+TCl8GCt3ZEbswINKb540hPK0OZwHdX7MKayZF21nusSEefVuuJIB880sL3TyaEEH8/VwpwiGEnnSHMhSpQs0hvOk7QDLXXu533sYRgrhynkWu0KZa/Njuf04DKTB4AXoSOVxaxRPtYd52hbKw0Y/ntb7Q0MQD5sCWGgJ5/FAGg8vFvLgWiHLN/KY7YxlpjGECYUNI2W/M1L4C6PFG5hTO/GwbR/LvTE86osV9jEpHI1ANFG2k0mxFePlOxkTWzImdWKuNoipmr1clQQxUB7CRdkRukRH6JbF069JW/mgR4jKtVfloFVloq8UqrWNM0MrDpABVgwOkcEBWj1ntNotWl3lbYQhyRljKYJhFqi14vy/BCKDejQ59Nfm01mZZSxPqCs7RaP4LFpFBl2aPCPEtVacQ6+8QK8mn76aArrVuWil6TSKzxphSGi8K2CwsZxLWgmX2qQMNknoqitFX12ArqaIoXYFF/VKbvbXMnO7g7sXG7jeLqOvJofW8kSkp4IRJ/lSHuuCOMYJaayjUQIUvTwW94+ASBxtbZTh3Go3yFCwYIAig5tkACQDJBUeNqPooCmlh8wo2m9iBKLC/Vso2LeZgn2CW5QXuoH8MAGMcsI2kR22hazQzWSHbCQjbPMLQFSnykZWdgpRXhxlOVEUZ0VSnBVJUbagwqxjLwUig56Pzz0PQGWFiZQVJlJelCzoudKE5wHoZSCkkJxHVZG+ckyjUnreCEO1ldnUVmZTp84RwEidRZMmh5bafCMUdbSU0d8hM0LQQKfcKAGIZAx0ShnqFHFFW8j1hkSuyu3pzf+G7ux36cp+k+68t+kp/tgIRD1SM7qkjvQofOhSBNKl3EO3Kpxu5X66lQfpVh2jUxX1L4FIX3MOfc2z6Jy++vxL1V5z7oUWOQMQaatSaVMnoa1MMgKRoVBBq44TVJkgHJWRQi22IgCdxJJOyQ90i7+gR/IXeiq+o7PiZ/QVv9Ep3UqHdMcKELnSLveiXe6HTh6IVrFHcIgUEbQrDtAuF5a1diiPo6+MpFN9gg5NFPrqKCMQtVbH06pJfCkQGeJy7TUX+DdD+YGxHe4lQHTnYj03+tRc7VZwqUNYMtbfLKGnQfhDr5eeR5oXT9G5o5SkHyf31AHOxQRz+rgvZ0/sJi0mkLQTvpw54smpw26kHnQmOUKIx8WF2xqBKDrYkqgAC074m3PC34wT/mZEBexYq0BTogJN/0tA9E8B6TkgMhY2/AMgev56gzP1PBAlh+x8KRDFh5qvlaEOfBUQJYZbkrDP2qi4vZZGJey3IemgHYkHbEk4aE3iIRviDwuKPrSLI+EmhPuvx9ftb7g4fMkO87fZZvYGm7f/kV83/js///4/+HXjv7Nh2x/YZPYnNpu/xmbz19iy8/WVx39is/kf2brrj2y3+gOmVn/E3PoPWNm/hpXDn7B1fgM7lzdx8vgzzp7v4OHzAb7+nxAU/CXhe74k5vg6kiLXcyZmG2ejtpMevYP0SAsunLAi44Q9xam7KTv9rFZbci6C8jN7jeUJknMRSM5FGGHIcDQUIlTlR6EpiKamOJa60gTqSpOoLUlAUxCLKvcEiqzjKLMjjUBUW5JAbUnCGtipLYlbuTZhzXMDBBlAaXWkznBeKzuNXnmeTnUGvdXZ9NXk0FudTXdVJp3qDOOxXZGGTn4OvTyNLlU6fZpsBmtzGazNpbsygx5NFpeairjeIuJWcxm36i4wXB3PQKE3Pdm70F/4nba0dejPmdCbYc1QgRPXyty4KXFnVOnNHakHlwus6D9vQnfKRtqjf0B75NsVGDLE5D59AYbqdn9Ard97RtX7vke93zvGGaJ/BEJV7m+hdnsDteurqF1fQeP+KjXur1Lt8gc0zoI7pHT9D0RO/zdy31doOvQxM2I7ntTsgaZQnrbuZrnRlVHJViYUZsyobJhRObBU78ej5hDoioTWvdDqzdMWN2j24GmDF8u1Htxv8OOB/jCPBhPhxnm4fgGunoNLp2HoFAwm87DzOPPNIczWerFU783DhkBo3sOThj08rQvkab0f1PlBw24hStccytN6PxZV5kyW/sa8eDOPlDuFn6+2Y77clLv5GxjOFiJst0qtmVQHMFt/iNn6E0xWHWZCuZcZdTCzSk+mRXZcOf0zN05+w+XYj7gU/WeGot6h++g7XEn5hrliE56oHLkntmBGtItpsVCSMC2zY0buyLjUjtFyO0ZL7Rkrdmas2JWxQhdG8uy4nbmLa+e3cTVtM73JP9MR+zd6kn7g8vmNXMveys1cE4aLzRkuNudGoZkACVI7RivsGC614VaxM6PiYKZkwVxK38yVk99y5cT7XIl8h0sJX3A59Rsup37DxZSvuXLyW0ay1guLWovNGC0353bZdq4WruNiwY9cLvyJq8W/cT1/A7dyN3EjfR0XU79n8OT33Ehfz3C+GXfL7JiQujKl8mW+eg/zdXvXaK4mlJmacOYa97PQvJ+5uhDGpa6MVzgxJXNhttKb6ZpApuv2MNsQxkJTGPP1wUwqXBkts2S40JSbudu4nmfCrWILRiUOzKpcWa71Yrx8F3cLTZgs2sF4gRkz5TYsKt1Z1viyrPHlntyNeYU7C0pP5lWePKgP4kGdH4sKWyYLNrEgNmNBZs09tQdztUE86Y7jaU8iy7oTzNftZVrpy90yByZFDiyqvHhcF8bjhlDmqzyZqrBgrnwLM2WmLNUEwpV05m+UMjOq5MFMLSzUCjM9V9N40naAJU0AdERCRyTL3YdZ6D0OV86z1BPDTKMX4xpnoRjhdjHcKoSOOB63HIauw9B3EDpCodYf6oJ43ODPcst+uJjN06EiHlzKZ+lSBhMt+5mq8WZCbslY2WZGin5npGQrMxo3lnT7eDgQx5OBeB7r9nJP5cyt3E0CEIksmJLYMFVuyYTImqkKZxaqA5jRBHFD4svFcj8GJWF0iw7RWRFDvyaNi/V5DDUXCfuG6grpqsmnS5NHT00BFxuLudRUQn9tPj2anDVRudWxtG51NgN1hfTX5tOhykArSzOCk+E6w3xPi+QM9eUnqSlJorY0hfrykyuV2c/ARytLW9FZIxAZzhkqwFskZ4zV2o3is0aXqE1+wQherRXn6KzMWuMOtUieOUOGuu/r7QpGequ53iGnu7YIXVUeuqoCdFV5tGnyGGiTcqlDxfBgPfMjPUzdbGd4oIaLrSK6qzKpzDyMKMWf8gRvymNdqIh3RRbnjCzO+b8NRAaVn7B8NjO04gatBiKDXuocHdlB6SEzIxgZQMioFRj6rwCRtPwUZfn/GoiKsqIozok2xuYMkbnVc0X/XSBaDUIGGFJIzlMpvYCqIp1K6XnjQtZ/BEQGKGquzqOlNh9tQxG9Ogl97VL6O2TG+NxQh5xBfQWDHWL6O8QMdpRzsTWfa/UJXJU70lfwHd3Z79KT9TpduW/RXfQRfaJv6JP+SneFKT1Se7rl3nQpAulRvByI9Ko49Mqk/xIQtWvOrZGu6jRt1UJE7nkg0qlT0alT0VYKQKRTJqJTxtNWGfuCtMpI2hURdMgD0EvtaRdtQS/6K52SL+iWrLhDkt/QSzbTITUV5odkLwJRmzwYrTwcrXyfEYj0imPoFcdoVwlQ1K6ORFsVRVtVFG1VMbRUxdFSlUCrJpnWqlO0ac4KqkpDV52OvjZD2EN0Y6CWGwO13L7YyMjlZmNJwujlZkYvNzM8UMO1LhVXOmT0NZeir8mjSXoBdVEK8txYRBmRFJ09RG7KXjLi93AuOoDTx31JOeJFykFXkiOcSdrnJMwGRTiSst+F5AhnEvbaEx9uS2y4FdFhlkSF7CI62IKogB1GGDIocrfpC0BkcIqeBxTD4tTYoO3EBG41avV5o55zfJ6HpufBZ3UJQ3zwTuNsT2LorjVKWIm+JazsPUoIsSA5zJKUcGujI2QAn/gVrQYgg+L3WZOw34qYfRZEhZtzPNSMqHBz4g5YkXrCiVPRTiRG2nF8nxkRezYT7Pszvm5/w8nuc3ZZvIPZjrfYavIam0xeYaPpK2ww+SMbTP7I+u2vCDL9E7+bvbpGm8xeY5PZn9hq8Romu15lh+WfsLB6BUubP+L+K7QAACAASURBVGFp8ydsHF7HwfltnN3fxdPzQ3z9PiUo8Cv2hnzLwbDviTm4juTDG0g++DsnD2/m1KGtnDtqxvnjuwQgSvZHdCoUWdoBlBeezQatPsozDhvb4AwzRYbnBtfHCDqlyTSWJlNXFI8mT3CHNAWx1JYk0FCWvEZ1pUlronUGGb5XQ1mycU+FYfB29XOd/Jxx14bhTVzYjp5DT20efXX59NUJSwW7a3LX1MwaPv0cqM6jT5PLQF0h19rEjHSoudsu425rEaP1p7lYFow+w5LmU+toPf0r+rNb6U7byWC2pTEyd7nAiqEsc4YyTOg/vYnuhF/Rn/g7usN/RRfxF9r3fkX73i/QhX6GNuQT2vZ8THPwJytA9BHV3u8ZZXCD6n3fM7pDq4HICEJub6ByfR2ly2uoXF+lyuNVar3eoMr9j0jt/gcKl/+Xhj1v0R39FVfO/sLdQhPGSi15VLuHxw2hLNV6MaWwYkJhxrTKnFm1Lfeq3Fio9eZBfRC0HoCWcGjzAa0HtHpBkw+P6r253+DHou4gy33xMJoDd3Ph2lmeDCTytD+RJz2RPNCHcK/ZnZlaZxabPLlf78FjbTBP24/wRH8C+uKhN44HumMstx3mcetBHjfu4UGVB9S5Q60r1DjyuHIXD+WmTBX9xEj2t9zK+p6b+Ru4I7FnXBPIZP1BZuoPMasOZbjUleFSO2bkzkyLrLibs5mrSV9zKeZjLkW9T//xd7gc9znjWet5KLXikcKOeyJLIxBNiCyYlFoyWWHDeIUD4xIXJsUeTIq8uFvqwkihPcP5VgznWXA7dwc3s025lWPGtQvbuZm1g1u5O7mZa8blrG0MXdhI3/n1DGVu4nqBKXfEVozLhMWooyIvxkSBTEv8hKKG1G+5HPsJNxK/YDxrA+N52xkvMheqr/O3cSd3KyP524Tih6JtDBdt5nL+z1zK+4HLhT9xrWQ9Nwu3cLdUcLqG87dxu8CEKak999RezFX7M6MJYK4uhLm6MO7X72exMcIoAxDNN0Uw37yXqZrdjEhsGSm3ZFRkxYTciXG1N+OaQKZqg5mqDmBa48Okwpm75VZGILqWu535Kk/uabyZr/LkfpU74+W7uJO7lWtpvzGas505kR3Lai+e1gXysNqPKbETsxUuAhRVerHcEMxSrbAEdbJgE7Ol27lXYSkUSTSF86grhkedcTzpjIGOSB7Uh3JP4cmczJWH1X48bghnuSGEuUp3hou2cq90M/Plpiw3hMCVdB7dLmN+RMrShBLmNDAuhhsZ0B8H7UehKxYun4ZrJ1nsi2OxL4H7+kPMNTgzXeMCV87CRDlPumOYqw9kod6DJ83u0O4Bnbuhyo2HUmceadx52roPhi7ALREMl8JwDk96j3C/0ZNJyU5u529kQWElNNi1BHFPv5+lgVge98fxUBvOrNKBeakV81IrpiosmamwZU5sw0y5DTNiB6YqnJmt9OVykS0d2Rboc53pkxyiSxJHv/rcMyBqKqa/qZT+plIGG0sZairjSoug/tpn8bnV0srSjDNFhlhcuyJ9zXnDdQZIalek01xxxugQNYhPGRvhmsWnaRafpk18hjbxGbQV59BJ09DL09HL09FJ02iXnTe2yBlKE1aXO2gVGcbHnVW59NUV0qXJQ6fMNM4NGcCpQ51DlyaPgYYyLjaL6a4tok2ZRZP0Am3KLNo1+fQ0lDLQUoG+ugitppjuRgn9OqVxX+MlrYRm8UkU6QcoifehMNKJigQPZAluyONdVlwiu39RovByEKqItVkDRKvjc0VHdrwAQ4ao3QuO0VFzSlbAqPiw2Upsbotxrqhw71YKwrdQEC7MGOWEbyU7bAs5YZvIDNuGPDWA/qoMhgdq6G2VUa/OQSY6jaggntK8aIpznqkoK4qirCgKMyMpzFwBouzYtXouGmeAIQMIPQ9Eq6Nx/8gRWg1Cqop0VBXpqGUZglYWsr4AQiuRuYaqXOrVOTRUCY9bagppqy+mo1lEr05Kv05Ov05On1ZKn1bCgK6EAV0RfR3FDLYXc6m5gKu1yVyVudJf8AN92R/Qm/0G3Tlv0Vv4EX1lX9Mv+YVusQk9Unv65D70KoKEOSKFAERdiv10KlcckxUg0lemoq9MNQKMAYzaq8/QvhKd09ecMz5vrz4jlCYYpHkGRMZabbUQk2tXJdGuSkKnjEeriEOriBPmhJQxNKviaFXGoVVGCU6OPIgOiQN60Rb0pd/TWfYFXaLP6RR/Taf4JzolG+mQmNBRsQu91JZ2qSNaqRs6mTc66W7apcHoZCFGINLK96OVHUSnPIZOKQBRu+o4usoTtFWeoEUdTYs6mraqOCGyp06irfIkWvUZtOozRoeooy6Tzvos/u1Kj4br/TUMX2pi5FITd4YajbuFrvdW0dtYRosyC03ZSRSFCUizoylPP0bhmYMUnNxLTqJQlX0u0ofTx7w4ediD1AOupOx3IWmfw8oCVWsSQm1ICLUhPsxB0Mq8UGyoJTErMHQiaOcaN2g1ED0DJBNO+Jv8l4Aoyn/LGjhaDUgvA6LVjtLzTpABhgwFB88rOcxyDQgZlBJu/awCe5+Nsfwgeb/tC0o8sKJDNiQctCbmgAXH95lxOGw7R8JNOB5hwvGDZkQeMifQ72e83L7FyeEL7O0+xs72I2ytP8TS6n12WPyZLTtfZ6P5a0Zt2LFWG83fWqMt5m+yxfxNtlq8gcmu1zHf9RoWlq+yy/pVLK1ewdbuNRwc38LV7V28PD/E3+8zQgL/SkTI9xwJ+5HofetI2Pc7iXsFJe/bROr+7Zw5vJPzR+0oSQlAfDoM5YXDqDKOrNkPpMg8gjrnuLH+uqk8ydgEZ5ABXgyqL06goSTJCEZNolRapWfWNAoZto3XlSatAaC60iTqSpNoLE+hpeKU8Tqd/JyxlahZfBKt7Cw9miz664Q4hzCkK7yZGjau99TmrbQeFb4Uigxv6H2aXC6u5NZv6mSMdlYx0q5grK2U8abzXBSFoju/i6aUdbSd/IWOkxvpPr2ZwTQTLmWYCi1z6dsZOLuRvpPr6U74Gf2J79Af+Qbdga9WYOgrdKGf0bbnYwGGAj80ukM1Pu9T5fWuUQYgWg1Dq50hAwgZYEjh/CoK1z9R6fkqVX6v07DnXVoiPmQg9huGz//OfbE1SzI7llVOLCpdeVQbyuOGcCMQCTBkyb0qJ5ZqvViq9+NBfRBPm/a96BA1+/C4yZf7DX7MNe/lfncsDwZPsTx0moeDySz3xPGwK4al9kPMt/ow1+TEvUY3Hml9WWhw46EumKfdkcKelctn4dp55rRHmW89wFJzKMv1ATys9uFxlSdPq1x5qrbjoWwH98vXM577DbfTP+d6+pfczF/PHYUzd2uDmG45xGRdONMyT8ZKhX1CY2JLxkvNGcnayMX4LxmM/piByA8ZOvERN1P+ykz+Jh5IdjEvWQtDEyJLxsSWTIjtGBM7MS4RYGii3IM7xbbczDXjWvZmrudu5nrOVq5lb+Zq5jauZZkynG/FaKk9d8vsuF1izY1Ccy7nbOdi1lau5JpyvXgnt8tsuF3qwHCxC8PFHtzJd+R25maunf47t07/wFjGRmaKLLgntmdG4ca0yp0pqT13isy4nvE7NzLXM1ywheGSbdwo2sKN4k3cKt/KHckORsVClGpKaisAndSOSZULszV+zNUHM9sQtqK9zDcIQLTUtJ/5ur1MqIOYUAcx2xDGXH0g45Uu3C4151bxVkbKdjAutWNM6c7dSmGZ7W2pG7cljoxIbBkts+ROkRm3C7YxXGjKrWJzbpdYMlxqJexqElkyUizA3VjxLmalTizX+PGoLkiYLVJ5c1/ty8PaQAHUG0OYr/ZhRmLJeME25iWWLFU68bApiOW2gyzro1jWx/C4PZKn7ceMQDSvcOVJbQDLdXtYbgjhntqDsTJz5koEl+lRUxhcSefJcDmLd6Qs3JHycFzO07ulPLmezuO+aB7qDkF3PFxOg2tpLA4k8qAvhiX9Xhbq7ZnTOPF04DSMlLGgP8ZYtSdTaisWqnbyqMocNJagsOGBZBcPVDbQEgA9CXA5A27kwI3T0BPGcqMrCworpsp2sFztCtpgHvUcYKH7CA+HEnk6FMeT9nDmK52MQDQjtWZKYsdcmQ1zJdZMl9kyVWbLtNSFy3k76MjYhC7LikHpUfpkSfSpzjBUn0V/Qy499bn0NhTS11hiBKLLzaVcbCw2go7BwTHE2lZH6AxzOwYYMhQaGO677Yp0416jDnXWSgtdhtBKZ7gvr0gnfSa9PJ0uZQadigvopGm0ik4bdw11qDLoq8ljoKGE/vpiuqvzjZXg/fXFXG4Vrar0vkCrLB19ZRZ9dYUMNJQYX69TZqNVCCBULz5HnegsTdILdNYV0d8soq9JLDhG1SX0tsoY7NRwpbeeq721XOpQ0V1bsAaKpImeyBPdUSQKTpE01v4FKFoLRv8YiAxQZHjNy1wiAww9D0SG4/NAJLhEW40yAFHhXgGQ/hkQdbfJqPsvAJEARTEUZcUYgcgwM/Q8EBkdISMIpSAqTvmXrtDzIFQpvUCl9AJV8kxBigtolJn/FIhWq0mTR0tNIdqGErraJCsgtCKdiH5tIf3afPraixjQFXGxMZ+rtclcUXgwUPjzKiB6g96iD+gr/2oNEPXIvOmRB9IlD6ZLHkaXYt8KEB2mQ3mcdmUs7cr4lSjbi0Ck05xc2SX0Egj6h0CUYgQifWUy7ZUJtFcmoFPG0yqPoVUeRYtCUJMijhZFDFp5JO2yfXTJvOgSm9Nd9gNdpV/QVfYJXaLP6RB/g17yC3rJVvQSCzokdugrnGmXuqGVeqCT+qKTBghAJA1bA0Na2UG0iiNoFUeMYKRVRtKqiqS5MopmVQwtlfG0VCbSokqmRZVKW+VpQVVptNdcoLM+i66GbP7tRp/G2CJ3qUPBQKuYrvpidFV5NCsvUFmSjDg7ioIzB8lZqcfOiAskPdqf89G+nD3qwclDLqQedCb1oDMp+51I2edIUrj9yrJUy2ezQEGWxOyxeqYVEFo9I2SAoRj/HUTtNiPK34QTu7cT5W8iPH4OiKKDTIkOehGI4oJN1oDR8+6QoT77ZaULz4NQQog5ieEWJITtFIoPwi1JibA1trs93/JmaMUzlEEkhO4SShJW5oHW6LDTKjmQetiB5CN2JB0VFHfEishD5hzeb8KBvVsJ37OB0KB1BAX+TKD/Tzg4foaN7UdYWL+Ple372Dh8iI3Dh1jaf8AO23fZZvUWW6yfabPl22yxepctVu+yzfo9ttt8gIndh5jYfYiZ7YeYWb+HqdU7mFm9jbnlm+yyehNLq9extHoVS6tXsbN9AyeHP+Pu+j5eHh8T6PslYQHfcmDPDxwJ+YkTob8QE7qeuJD1JIRteAZDkbZkxbpSmOyP6Gz4swhc7okXlqTWFMYYq7Hri+OoK4qlpljQ8zDzLBKXYoQXgwwOT2N5ivFocIoMZQut8rPoVOfpqMqgo0qIvPVosuitzl5z7K7KFCJyKy5QlyYHfaUwQPwyIDJAkaEVqbc6l/7afC41lXCtTcztDhl3e6qY7K3nrl7N3dYSxpsucEm0F12aFU3J69El/4w+8Qd6Un5m8ORvXDzzG5dOrWMg5Wd64r+nK/ob9JHfoD/6NdpDX9K+/0VnqGXPxzQFrQIi33ep8v4zas+3qfJ+sUThXwGRzOUVZG5/RO77OsqAN+iM/5brGb8zXW7BgsyahyoHHinseCi1YUnqxMOaYB42hrJU78eE0oppjQVz1TYsNbjzoMGXBw27WW4I5mnLfmEXUJsPtLpDqye0+PKkxY/7jQFM1Ycx1x7N/d6T3O89yXxXHMs9CTzuSWWh7ShT9V5M1TnzUBcIXXtZqvfmUVsQjzsieNJzjMcX43g0FMtS1yEWWoOYr3XintqSOYU1CzJbFmWWLFbs5F7pZibzfuHO2S+5mvIRV9O/ZFS0hbkGH+Z1+7nfeZTxan/hn+/iHdzK38xw0VZGC7ZyI+1nBmM+ZzDqU/qPfcTtlL8xfObvzBebMl++U6hjNgKREEUaE9kyJnZiTOTBmMiLu+XujBQ7cLPAjIG0HxlK+5aB839l4Px39J77gcH09VzPM2NMZM+03J3ZSl+mVd5MyDwYq3BjROzIjWJrLueYcjnHlKtZO7iWuZPrWVbcyNjJ9QubuZb2G+O5O5gtteWe1Jm5Sk/mqv2Zqw1gWuXO9TwTrqSt42bW7wwXC1Xed0R2jEqcmJC7MSF3ESJ5UismlfbM17gxV+vBZLUXU3V+TDUEM9MYxkxjGHON+5hv2MdCYwQLjRFM14QwIvdjROHDpMaPcbUTw2Izrub8wvXMH7md/7sAi3InxhXu3JG6cVvizG2xHXdENoyUWzJcuJ1buZu4lbuJm3lbuJ63jav5JtwoNGOkzJpphTOzKmGJ65TSQ3Cs1P6Myb2YVQWwVBvGo6YInrQdYqFpLzPVuxmvcOBOkTmLlW48bgrgYds+4XdvPMR84yEWGiNYatjLg/o93FO6M6905kndbu5V+XK/1p/71V7Mymy4V7qZxYqdAhBdzYRbFSwPq1m4o2TxjoTl24UsXTnF/c6DzLWE8Lg3Hq6mw7UMFvuTedAXxQN9CEt1ttyrcoHLBTBRw2JvClONgUyr7VlQ7uS+xIzl8m08Fm/nfsnvLMo286TBkce6vTztiYXrKXA1Grp386TFmcc1TiyrVtoXO/fytO8w812HWRpM4NFQLE90Ycyr7JmT7WJOtotpmR2zUgem8i2ZzrNkqsCC8UILpsqtuZixgY6zP6E9v40+8X4GVKn0qk4yUJNBT10WHTVZz+qxq/Pprs43zgWt/jDJADeGGaLe6lzjPbS7JpfOqmzjElaDDDXZhlrvDnUWnVXCffl5V/5l5QyGqJ5WlmaMwhlg6GKjAD5DTWV0VuUadyJ1VuXSWZVrdIt0ykx0ykw61Dn01xevAaJWWQYNonM0SNJolmXQLMugRZGJvrqArvpi2jWFtFXm0VFXxsUOAYYGOzUMdmq42ltLf7OInto8msUnUaZHIE32QZHkgTJJcIkUcY7IYu2RRtshjbZbAzqrYed5EJLG2Rq1GoxWzxMZwOd5R2lNOcPxXZQd22lUyZEd5O/fRl7E1rVgtFK+kLdvO7l7BRcpZ982ZCm+9KnPMzygoa9dTkN1HgrJOSTFSYgKY9fMB5XkxqwBo3/mEK2OyJUXJSMpSUVSkkpF6Umk5aeQiU4Lx/Kz/xSCDABkcIQMIKRRZKNRZBujcvWa3LUgtNIyt1qG8401BbTUFRldIoNWA1GvLp9+bT6DzblcqUvmityLwaJ19GW/R2/Oa/8QiLqlXnRJ/emUBdEp20OXYh96ecQqIIpGp4wXSg4qk42ujhFqNCkvVGf/Y6XQoUldVamdiF6dSHtlHO2VwtLVVnkUrYpIWpSRtCiiaJTH0iyPRis9Sqc0lJ4KZ3pEG+kVfUVv+Yf0ij+hU/IF+orvaZesQyfZjk5iLcBQhQdaqQdaqRda2W600gB0smDaZP9rgUhfm/EMiEaH6rnVq+GiVkpvYxn10vOoS08iyYmm9MIxis8fofDcIbJTw7gQH8i5SC9OHXXn5BE3Iwil7HciOcLRWJWdvM+OpHBbIwytdn0M4PN8WcLzs0Ix/juMMBTpu814POq7lWN+2/63A9HqeuzE0J0k7RXKDpL2WhthyND8ZtDpQw6cOmAvuD+r6sLjwy1JirAh8YAtKYfsST3swMkjTpw66sqZKA9SjruuyJmUSEdSIu1JOmFPfKQdMcctOX7YjEMHthEWvoHd/j/i4/sdrp5/wcntc+xcPjXK3vUz7Fw+xdrlEywdP2SH/XuY2L2Lid27bLV7BxO79zG1fwZApvYfYebwMTudPmWH4yeY23+Mud0H7LL7EGv7D7Cxew87u3ewtX4ba8vXsbZ8HQfrt3CxfxcPlw/xcf+UQO8vCfP7GwcCf+RI8M8cD/6FE0HriAr+jdjg38mKticn3oX8JC/j/JA0PQJ1znE0+VFGENLkR1FdEG08p845vkaG2aHVRQmrgcgASY3lKUbVlSbRUJZshKXVUNRYnkKr9Myz/RbVWXTXZBvngvrrcumuyjTOBPXX5XKpqYirWjFXtWKGmkuMYGRYEjjQUMRAg5ChN+y1uNRUwqWmEq60lHGtTcxwp4Lx/iomL9Yyd6WJ+UttTHRXMdZWylhjOpfKD9B+3oHGhHVok3+gLfpruuK+ZTDp71xM+YmhxL/TH/MtPZF/ofPoX9Ad+QvaQ18al69qwz83AtGz2aEP/n8B0eqYnNLlNRSuf0Lq+gfErv+BzO9VFIGvcT1rA5OSnSwobJgq28F0iRlzRWbcKzJjpsiC5Wp/HtTv4UHDbiYUNsxV27HU6MzDFm8jED1s2sOTtkOg3Q9t/oJL1OrL05YAHrcGsdwWykxDBHO6WB5eTOfBwDmWe1N53JfEw45YFpr3M13nJUSMOiOg+yAPGnbzoDmAxWZ/7rcFc78jgsXO/SzqQ5lv9GS6ypIJ6XYmxGbMiHcwW76Ne6Wbmcn7lbHz33Iz+TMG497nbskv3K+1g+690B/Jk55jwk6cIhPu5m/g2oVfuJHzG3fzN3Hj7E8MRH9Kf+THDJz4hPm8zdw5/yuzhaZMFW5nJH8bUyILJsp2CbMu5VaMlttxV+TMSLknI+XeK/uDrLiS+TvdqV/Qk/oJvac/o/P0l+hPf0v3+V+5UWLOuEyILy3Wh7JYH8pcdSDzNUHMa/yZkLpys9CKSxnbuZKxnRuZptzI3MH1DDOuZ25hON+MWbEzc1J3ZhVuTKs8mdEEsdi4l1vl9lzK3MyNzA1Ml1kyUmbLqMSFMYkXE1IfJqQ+jEvdhdIBiTWTlU7cb/DmXr0Pk9VeTNb6Ml0fwFRDMFMNIUanaL4xnHv1YUzXBDOi8GFE4cV4pRuj0p3cKvmdaxnfc/X8t9zOWcekZCfTCkdhL47KY0VujMscV4DIlNt5WwUVbONmoQBDNwrNGRHbM1/tx1JjCNNqX8ZVXkyqdzOm9Ga0wotJhT8LmlCWaiJYqj/AQmMEkxp/xqWu3Cq24EljAE9bw5lvDGW6LpRJdRiT6jCm1UJD3oPa/cwqdjOvcOVRvS/TKk/ma3ezUOvNPYUdM+WbmZft5GFzGFy6ALdkLN/WsDSsYXFYzuL1fO4PpnBPF8JUox+Pe2PhSgZPruax0H+G5d4oHrcHs1xtJQDRXRkst8PNDJa7D7PY7MdSrTOLSkseiE14VPo784U/siD+leU6S5ZaArivP8SDwTieXoqFnmDhw4UGb6jzgSZ/0IfwoDOUKV0os91Hud8XyXxLMGNSO2ZlVsxILJiS2jIrdWIsx5zxLFPGMrdxN2czEyWmDJ37ka6T36E7vZGhsr1crTzJpeo0LtVl0V0j3Es71FkrEJOFfgVCXgZDeuUFejQ5DNUXCfdInYSrWjEXW0rpry80Qo++MsMIPz21ecb7bmdVthGI+uryjc6RoZFutXqrc41AZJhDMkT0huqLuNhQykBDCZ1VubRIz6NVZNBdnW/cdWQAJEOczrAzyRCZMwBRoziNdnUevfWl9NaXoq/Kp02dQ730PM2KbFqUOXQ1iLnaW8/1wSb6dJX06Sq5OdDAULuCweYyemrzaBWnIEn2Q5bshSLJA3m8izBPtAqIpDH/dSBaDUXlJyyNDpGhhlsUZfWfBqLSo+YUHjAhL2KrEYoMMJS/fxu5EdtXzm8mN2I70mQfulVnudWnpl+v+N8GRBWlJ9fAkFx8Fpno9P8yIDI4Qy8DodVAZFBTbSHaplK6tRXPgEgroV9bTG9bHj1aQX1NOVysTeKi3JP+ol/pzXqX3qxX6Mp+ld6i99YCkcSergpP9GI/9BWCe6JXhKGXR9ChOixEx1TR6FSxK61viS8AkaEu21ib/RwECaUJhq8nroEhXVW8EYR0qmi0yii0SgMQHaNFGUmzPJoW2QnapQfprvCnV7yLnvJf6BV/Qq/kPbrFn9Eh+Rq95Ce0kg1oJTvQSWxpr/CgvcJLgKEKnxUgCqJNHvJPgUirOEKr4pjx5zcpI2lSRv1Lh8gYmRtsLqO9KgdNSQpl549SeOYgWUlhnD2xm9OR3mt06pgXJ4+4kRzhSMJee+LCbEgItSIxzJqkcFuSwm1JCbcVZmVCdxEXZP4C6EQH7iR2RS8DISMQBZhyYvd2ov22EuW7hSjfLRzz3sRh7w0c9d3M8cBtRO9ZWby6x2QV4LyotQC0Vs/vBzK0zBmKDta0vu2z4dQBR04dcOTMIZeX6tQBR07udyB5vz1J++yMStxvT8IBexIPOpB8xInUSDdORXlwLs6HnDMhZJ4K5GyCNyfjXUmOsefEUXP27d1I8J51+O3+Hk/fb3D1/ho3n7/i4vUXHDy+WCN7j0+xdfsEG9dPsXL9BAunD9nh9AFmju9j6vAepvYfYObwIbucP2WX86eYOXzIdtv32Gr3Htts3mGbzTtst36HnTbvY2X7IfYOH+Ps9DHODh/haPMetrveZJfJK1iZ/glHy7fxdvmEAPcvCfH5hn1+f+dQ0C8cC17H8eB1nAjZSGz4FhL3mpCX6EFBqh/Fp4MoPxeOJD0CRfZRKvNWChLyYqjKjaa6YEX5scK5/LXSFMQaSxIMoGMAG4OaRKk0laUI8bmVc8Z5oIpTNEoEKFodq2tTnEOnOr+yBT3d+MZrkMEBMizvMwDOUH0RA3WCG2QAoNUabCxmsLGYiy2lXGwp5apWzI0OKXd7K5kY0HC3t5IbWilXG8Vcqi3kSlU611QnuSw6RnemB/Vxv9Ka+Heajn9J+4mv6I37noG4v9Mf/R09x76m6/BX6A9+ie7AFwIM7f+Sln2fC8tXVy1dNdRs1wW+T43/u9T4vova8+2XAtHquSGN25+pcn0LtcubRiCSubxChcv/pNz5/6Ey4DX6Er5lvHAL44VbmCjaymTx9hcWkAAAIABJREFUdmZKTJgtNWW+1IzZMgsWq325Xx/IUpM/dIRAdzh0hPKoxZ+HjX4sN/rzsDmMJ7qjPG0/AtowaA3kaVsoT7QRPNUe5EnHcZ70JbHUncryYDrLg+k86j/Dk74EHnft537rbmbrXHio84eOcNCFC85Toz+LjbtZaglgsS1YULM/c7UezKgcmJRaMiGyYFpkxkzpBmYLfuJm6geMnv6EmykfcSvtL0xXbGWp0ZUn+lCWW8OZU/kyU+HIeOEWRnPWcSvzF0ZzNzJZsIlbaT8yEP0pXUfeoffYh1xK+Iq7F37jzoX13MrYwI3MDYyV7ORuyU7GSi0ZLbNmtNyO4TJH7og8uSPy5naJCzfydnLl/C/0Jn1Ob9LnDJ75lqHMnxnK3cD1UnOGpXZMqD2Zqd7NfH0I8/VhLDaGcb9xD7OV3twV2XM9z4zLF7ZwJWMzt/PNGM4z52a2KbdzTRkrtWRa5sSswoUpmZNQaCD35a7Uk6sFO7mcs5XhfBOmJA5MVLgzJvPhrtSXUYkPd6We3JW5Myp1YkzhxHSVK3O1HkxXuTOmcma80o0JjTcTGm8mNX5MavyZ1PgzVR3AVHUAkzUBjKt9GVf5cFfuzLBoK9fzf+BqxrdcvfAdwwWbmJPbck/twZTSjVm154rcBRenxEIoU8gzZbhwB3dFu5hR2DMld+COyIYJuRsL1QFMq30ZU3oyKnVb+X3dGJG4MSnbzT1VCPfVYcypQhiX72Zc4c24VKgsX6z2ZaFmN3O1AcxWBzNfF8GsJoxxuS8jot2gzwTtWeZUvtws2sG02pO5aj8BiFT2TEi2MaO05EFbOFxKgzsymGuHuS4eDtfCXSX3e5KZbwpgttqdJx3Hedx7FkYqWRoqYKH1OEu1PiyqzJmvtoeRPBgX8/D6SZYGj/Kgcx8PdLt50OzI4xoLHhT/zmL+z8yXr2dOac6yLhiunoLRMhgp5mlvNGjDeFq7m8dVntCwm+UmL+bbPJhs92KiI4S5/qNwK5WxxiBuFJoIDXMVdsxKnZjMs2Ascxt3Mn7hduYPDKV+weCpb+hP/o7e5K1cyw1lRJbCDc05LtVcoK82SwCiVQ1xhrhbuyLdWJFtcNc7q7IZbCzmqlbMlTYRV9pEXGwpZbCxmJ7aPCPwrF7GajhvuDevhiSDk2Sc63wOirrVuXSrc+mpymOgTnB3BhsFEOqpKaCjMo+Wigs0V5yjQ51jjNDpKwUYEoAoC70qh+7qwlVROaFRT6/KoaemiCutUq63K7iur+RSm5wOTRHNsiwaxOm0yLPpqivlWqeG4UstxrUlg1o5l9vlDLZJ6G0opqMyndayONTnQ5Gn+qFM9UEW52x0iRQxtkhjbJDGvLw8YTUQ/SM9X8ddcsyc8hOWL43YCRE6a8oirZ5pxSUqPGDYU2RC4QEzCg+Ykb/fhLwDAhgV7t9C3oFtiBM96FKe4mZPJYOdKhqri1BVpFFRkoy4KF4oV1jRaigyqCQnjpKcOErz4il9ydyQoUZ79Q6h1bNBL5sTellE7nkgqlbloFFkU6XMplqdS111wRo11BTRUFNEY02BUauhqKE670WXqE1Mb2sJPa35dLdl092WTW9TBkO18QzKPOgr+IWezLfpyfyfdGf9kZ78P9NX8gX9ol/pFZkJQCT2QC/2o13iT8fKjp4O5X70ykOCW1J5Ap0q9lnT24oEoEl8EYjUhlhd8lqtANDq5ri2ymijWlVRKxDynOTH0coO0ynbQ7fIie6SrXSXfkeP5HO6pR/TWfEX9JIfVtyhregqLGiT2KOTeNAm8aFN4kNLhQ+tFf60SANplYbSKg2nVRZBq+yAUW3yw7TJD9MiPypI+cylalFE0ayKo1mZQLMyhRblKdoqT6NVn6G16gy66nO015xHX5vOv1WXnUSaHU1e6j5jIULqUW+SDrmSeNCFhP3OxEU4ERfhRMI+JyMIGSTsCnoGRSnh1iSHWRIbKDg8q12h6MCdq5rcBCh6fl7oeSCK8t1ClPdGIn02ctz3dyIDNnI8cBMnQkyICjMlOsSEmD0m/xKK4veYEr/H9D8FRPHBO1+AIcP8z+mDTpw+6PRSGDp90MkIRKkHHUk5sHI85EjyESeSDjsSf8iBpCNOJEd6kBzpQWqUO2mJfqSl+HEy3p2oY7vYt3cjvn7f4er2GS4eX+C4Cnwcvb7C0esr7Dy/WCMb90+wcv2IXc4fs9NRAKE1cviQnY4fGYFoh90HbLZ8m/U7XuVXk1f4bfsrbDR9lR0Wf8bS6l0cbD7Awfpd7Hb9GVvzN7HZ8QYOO9/Gzfp9/Jy/YI/Xt4T5/UDE7p84FLSOyJCNRIVtJTZ8GwkRZqQc3MWpozbkJvlRmBpEyZlQxOf3Ic88gipXcHxqS+JoKEkSChHyowSXKD+W+uJnkTiDVgOQAXK0srO0K9LoqEw3Rt26KzPQSc+u+Xq7Io1W+VlaZGu3lDeLT9IgTqVBnEqj5OSKTtNccUbYaaFMN25LN37iufLmbtyL8U+AyPB4qLmEK20ibnRIGe5UcLtDxuXmUnqrc+lSZqGvSKNDlEhX6Qkul0cxlLeHxsTNtCT8QHPUX9BGfU1H9Dd0x/yN7uNfoz/4JfoIwRFqjfiMln2f07Lvc5rDP6M1/DOaQz+hcc9H1Aetcob836V69ztU+7zznwYitcubVDq/gcrpdRTOryJ1/QMil3+nxPn/ojb0LS6f+oHJgk1MFmxiqmgz08VbmSnZxmzpdubKTJguN+d+tRcLdf48aA7gaXso6PfytD2cp23BAhQ1BbDcFsoj/TEedx7laXs4aEN4rNvLI/1+HrUf5JH+GI964njYd1Jwh4bSeDpwEgbiYGA/D9t9mK5xYKbayfg9DXrUEsijtiAetQXxsCWQpXo/5qu9uKfxZFblzKzMjjmJOXOl65nK/obbSW9zJ+V9hk9/ymj298yozLnf6M79Bj+mVZ7MSd25J3ZkpsSE8fyNKzAogODt8z9xNelrBqI/ZSjuC26c+jtjWZsYzd7EndytDOcLcy93isyE+uhSK0bKbBkpdeR2uYegYkeuZW3n8pkfuZjyNZdT/8atzHWMlptxV2HLeKULExpPJqt9mFT7MqnezaR6NzOaAGY1u5mQu3CzwJwrGZu5lP47t/K3M1ZmwXipBcP5JtzO285IsTl3RbuYkFgxJrZkVGTDaJkTt4ttuV6wnRsFWxkpNmei3JYJqSvjUk9GJB6Cw6L0YVrty7Tam7kqL2bV7kypXIQChwo7RiocGJU6rciFUbkrd2TCcVTlyUSVL7M1/kyrfbkrtuV24QauZX/HlfRvuXrh74wWbeOeypn5Kk8m5C7CDiSFM1MVjoyUWnEj35TLWVu4lmPKrcIdTEhsuF/lzmKNN7Mqd2aVnsypfRiXunJb5MBwuT13RA7cETkwXObIaJkb0xI/lqpCeVi3lzGRG2NiF8YkDkyIHVio9BKKIdQ+zGp2c0+9h7nKYKZV3kzKAqA1E/TZLNeFckdsxWy1N3M1PsxXezGjcmBCup1JlSUP2kLh4hmYVMNSFywOwHirAD7dydxv8OO+xplHTWEs66LhejELnaeYrwliqdKJRbkJizUOzHXHcO9qOvOX43lw6QRLvcdY7NzHvN6D5WZblsu38KR8Gw8V5tyvtudx1364lQlTVTCm4Gl/Mk91+3lSG8AjjSfU+/CwyYuFNhem2z0Y7whjdigGxrKZ6YzklsiWCZE101IX5hWezBTbMZlvxkj2Om5l/J2h1C8YSv2aoeQfGUzewpVzbtwsOshVeQxD6mS6lKm0K0+vxJbTjJE4AyAZ7qtdmhz66wu5qhVzu0vBjQ6pEYJWu0L6ygw6q7KFOFxtHgMNRfTV5dNZlW28NxtgqUOdZbxnGx2lVVE5YddRAf21hVxqLONqq4Sr2gqGmsroqytEX5lFs+Q8jeI0Oqty6dLk0aXJQ6vIMO470ikz6a4uZKChjMHGcvrri+nS5AlLXCuz6K8r5ZpOznBXFSO91dzuqeFau4qeulK0ylyapJm0yLPRVxUy0FLBULuC3hYJnfWldNaX0t8s4nK7nIutIsEhU56hpSgS5ZlgJEnez1rnYu2Rxf73gcjwOkN0zrCbSBxtjTTO9l8CkcExKjmyg6KDpkYYMgCRsNR1G4UHt5B/0ARRgjsd8lRu9CgY6q6kqbaYSul5pKUp/xSIjM1yzwGRcb/Q/2EgqtXk01BTtAaGngei1VBUp86hsabAOEv0DIjK6G4uoKs1i67WDHoaz9NfG8OAzJXugh/pznyD7sx/pzPzP+jOe5Oeos/pLf2J3nJzukUORiDSVwTQqQgRHCLlfnSq1UAUvbb+ehUQtamT1uh5IBLa4xKeXf8cDLWqol4KQ02qI7Qoj9AmP0yHdB9dEm86Sy3oLPyZrpJv6K74ki7ZX2iXfo+2Yt2KO2RKW4U1bRJH2iRetIn9aJH40SIRYKilIlgAoop9a2BoNRA1y47QLDtGs+I4zfITK4pegaGklwKRUL8tQNG/FZzcy4XYAE4f8yJxvzPxex2NWl2JbVSINbGhlkY9D0SJobuewZC/yQutcKurrWMDXyxQeBkQRfpsJNL3d475r+dY4G8cCfqNAwG/cjhgPceDNxMdso2YPduIDt76AgAZlBBi9g+0thbbUILwDIbsSImwJ/WgI6kHHTl5yImTh5yEpagvkSFGePKQixArPOLGqeMenDruQfJRNxIOO5Nw1IXkSA8SI92JP+5CSowbSVFOHD9kwW7v73B1+Rwrm7exsHkLG8d3sXf7BEevL3Dy/hJHny+x9/4CO6/PsPP6DNsVWXt+ipXHJ1i6f8ou10/Y5foZu1w/w8plrSwdhVjcdut32LzzTdab/pHfTP7A+u2vsNn0Ncwt3sJ61ztY7XiLXdtfx2Lba9jseAt3m4/xc/6KQ0HrOLJnPcdCN3I8bAtRe7cRe8CMpCMWnDxmw6lj9pyLciI91o2sBG/yUv0pOr2HkrN7+f+oe8/ophI0XXd+nzMzPX3Pne6e0NPTPdWxukJXgKLIUORkwAFjjCPBEduYnME44ZxzzlG2LMs5W5Yt54BxzoEMBhuDgef+2NK2TVV3n5l71j33/HiXpK2996LWAqkeve/3frkxN0V3qCzNQ11zLUTYNDNC1Rl+gsujdnjEhrhsQRog0hQfaCJv7RUJ3K1K5m55ggBF+eEo80KF6uuCSBoKIqiThaKQBlOdEyg6RlWSAKokAeL9q3OCUcoiaC5ezMEvbZHrqkqluyadPmUWPXWZYmxO84WtgaN7igwxPtddky4C0VCTVLxOrJHNC6Mxx5fmzDv0SbwZzHZCFWZAjfdmGnw2ofJcS4PbauqdV1F/4+vFZauXBRCqu7wCxZUV1F1eQe3Fr6g+9ycqz31K1ZlPqHL8jHKHpUD0W4qtf02x9a8ps/3tfxqIso/9lKwTP6Hm+h8Yi9vOg9Q9PEjbxeO03TxJ38vTjH08y9LiWfZ+Hkt0mCmzYKbKjnmlI29UZ3ldf4639Rd433iB943nBFBpvMybdicW2px433ye901nWGg+x3zTReabLgr1wG2uzHd48epuAPP3Anl/zwe6XKHrGm9VdjwtM+dpmTlv6+15qzzNG4U9r2vtWKhz4K3ytHCs9jSz1Xa8rLRjruY085V2vCwy5blEm6dJ3/EocgUTAX9kzO9jpsJWMCvdz0zZEZ5WmPG4+AQP80/yVGbFjNSCF1KhMe6F9Cgvcgx5mnmIofAtjEdtZTBoPcPBG5iK3cGjlP08SDnIdOpBptIOMpmux0SGnhqIDjOVZchklgkT2ceZyD7OSLIBvRF76AtYz1DgGvoD1nI/WYuZQhOeV1gyXXyS6SJL7hdYcT/fkqm8k0zlneSB3ILHBSeZzjFiIEGL3qid9EVtZyhuB1Np+5lK289Q3Db6Y7YwFLeNseTdTKbuZTJ1rwBqyTqMJWozmrSLseSdTKcLIDWZeYTxzKNMZZtyX3qSx3JrnhXaCyqw4Un+CR7mmTGdfZSJdAPG0/RFjaYbMJZ1lFGJEZNSU6YLjvOw2IonxVY8zDNjIkOP4YTt9Eetozd0LfdC1zOVqsMz+XGeF1lxP9dU2K+Ua8z9TAOGEg7QF72H3qjd9MfsZSjhANMZh3lZeII3FXbMlVrzotCKZ/KTTGYcZTzNgPE0AybSDZlIN2Q81ZDJVBMeZZ9krsCBN6WOTKcbM51+lOmMI0xnHOG57BjPZcd4mn+Mp7ITPJHZ8Ex+iplia2ZLHHlf5QOtEdB4gydFx3habsWzCmteVtgIrqNMh8fFRxaBaDIfnqvgeRPvJ0phMo83rV7MV9kwX2LGfJEFryrsoNOVlwpHnkoP8lK6i1fSfbyuOMmLFh9m+uN40evPbK83r3v9eHX3Di/aLzDfaMOr/MNQaMz7qhPC3/NOFxhPgMdFMC3h3V1v3jVeYqHSXgSihWor5uosedJgx+NWV2buhcGTPN70RPC02IGnucd4WWjH65LTPM8252nGER6k7Gc8fgd3A9dwN3AddwO+o8t/Jx0hOnTGmtKTc5pu+XWapbdoyveiSR5CS0GkCEOayJzGvblbnUafMovRFhnjbQX010toK09cnBUqiqahKBpVcQzNZQm0VyXTUZ1KR3UqbZVJNJbEoSqOEd2hpTNHqsJo6vMjUcoiqMsLpz4/UnSj2sqS6axMFZrv6nPpUWQvi8QpZTG0lCSLxQr1+dFUS0KpyQ1BVRhNZ2Wq6Ch1VaXTXp5GW1kqraWCu9Rdk81YSzET7aUMNcq5p5DSWS2huTSNxuIUGgoSqZcnUC9PoLE4hcbSZFQlSSiL4lEWxdNUlsJdZY4IRW0lsTRKA6lIckYaaE+utwVS7xPkeZoILpGXoKVRuP+Kcu4YkuGsR8pNbdKcdMl2M1gWrVuEp+XNdmLZgsshUm/pkHxjuVJuapPqdJD0W/tJdTpItvcxmmR+jLTl0d9RTF1lGsX5UciyAslN90GS4i1qKRgtSgChrGQfQUta5DSlCbkZwX+2Pe6HWuSWQtD3I3IJlBUmUFGUKEBRYQLlJUkiCNVUpFNTkU5tVYZaaaJqKlOpqUyluiKFiiXRuWZlDq0NUiE+VyehQ5lBqzKBVmUMrbXhdFW406kGova4X4tA1Jr4Ea0pX9CW8R3tWbrLgKhFdoa2wku0FF6huegGjUW3UBW50FjsTkOxh1qLQCO4PeplqaL8vucKia5SsdeS+3iogchNvWRVE5FzWiZlwU0aZDdoyj1Da7YRzRm7aU5dS1vWt7TmraM5fzPN8u2oZHtQ5e2nPk8PVZ4x9dKT1OdaCzCU4yhIepY66XkUskso8haBSJEvqC7/FnVqIKqROS+HoQ+ASCEPEoFIA0Ma/U24qy1BtywJuHECnyvmeF0yFeHnzgVD7lwwxP38EdzOGQhLU8/q43H+MB7nDwtQdO4wnucO433eAO/zBkJMTgNDPwBEGhDyOK2Nx2nt7wGRCEaa+SG7fbic2slt++04OWzliv06ztl8i8PJr7Ez+xKXi3twPb8X17N7cT+zV5wR+q8CkVif/ReASASe74HRSfVxAYaCb1sQ6GxBiKsVwe7WBLlZ4XP7ON5Ox/B2OYmfmyVBXjYEeJzk9nVdHGw3YHT0jxw+8mt0Dv+C/br/ivGJP2Jm+SeOnfqa43YCEBlbf4mR5RcYWX6BgcXnGFp9gaHVFxjbfo2p3SpM7VZhYvstxjarMLZaiZHlCowsV2B44isOm36GjuHHaBn8lr2Hfs2Bw79GS/83HNT/LfqHf4+h/scYHvot+vt/hd6ef8PwwEecNPycc9YbcDq3C99bh/G9dRifm/p4XtPD54YB/rePEuJuRugdcyI9LIjxtiXBz4HEgNOkBJ8lPfQSWRFXyYtbdIfK0jwECFK3vtVk+6HICUKpVq0kUGyFK0v1ojTdm/Ilc0KKnCChRU4WijI/DGV+mNgs1yANRZkXiiInSAQrDfjU5AahkAYvOkYfqD4/kubiOBFkumvSuafIoE+ZRZ8yaxnotFckidG6tvLEZXNEmvPuVqeJkblBVS799cLQrvClmkZnZSItxVG0FgTTkedPj8Sf0TxvOuKtUPjtQuW/lQbv9dS5fYvi1tco1G6QBogUl75Gcelrai5/TfWlr6i58AWVZz+n8uznVJz9hMrTn1Jq9wdK7X5Hse1vKLb+NUVWH1Fk9RElNr8RG+b+MhD9EvmxX5B34udkmf+EbIufUH/7U6aTd3E/dSf3U3fyKHXXnwWi55WnmFM4MK905FXdGV7XnxOibc1XeNd4hddNN3jd4cF8uyuvmy+x0HyB+ZYrQttW4xleNJxltuk6s21uQhPXPX/edXvyrt2Z982XWag/zVytDW+UdrxvsGNBact8rQWvqo7zusaCtwob3tae4nWtAEMzVQ68UpzjneoiM4XHeJhxgIexG5kO/4bxgC8YD13Jg8StzJcY8azCjAelZjwqURcPFNozV2DHy3xznucZ87rEkln5MZ5kGdAfto37ifsZjdrOROxOnqRp8yRDj0cZetzP0OV+xiE1ZBxiIkOfiQx97mcaMJ0tAMdklgmjiYfoD9vGoP9ahvxXMxSwjkcp+3lRZMrT0pOM55szIT/BtMyCSckxxjONmcww5lGuOU/zjzGaeoiBuH30R++iJ2ILPWGbGIj6joGoTdwLW0tv6Fr6w9czErOJsfjvGIn5jtHYbYxE7WYifh9j8d8xkbiF6bR9TKcfYCzlIKOpukxnH+Vhjin3c8yZzj7B/awTPJQc55HEnAdZR5lO01dDlS6jCcLjeJIe42n6TGYeZjrHkIcyEx5ITZnOPsJkuh7jyfsZidlKf+gGeoPX0RuymckkHZ7lmfNUdoL7GUbcTz8i3Dv+IINRe+iP2EFv+Db6w3cxFL2XkVgtHmceYV5+gnm5BbOy4zzJMmI6RZ+R2AOMxB5gLFGXyeRDTKXq8yjdiKdZpjzPNudxhjEPUvWZStZlKlmbqWRtnuccFaqmc47yRHKUxznHeZ5nwVypJQuV9lB7C1q8oe0Wb2rseFpuwfNKG15W2PA431gEojnleegJZa4njYXxEhYminhxLwUm03nX6spChRULRSa8lB5lLt8MVGd4UWbCo7TNPM/4jhfZ6l1G4xnwQMqL/hCe3/NnfjCKud4QnnU7M9t2idcVJ6HGFpSO0H6bt11eMJYIj/JgPJV399x413SOhapTLJRaCA5RpQWzCiueKs/yvN2fFz0J8LQYBhN5V+/EywIb5koEYHwpO8nTHFMeZh1hKlWHjqBNdAR+R0fgVtoCt9MWvIvG0D10JB2hS2LF3fwrdJd6cq8iku6KxQWrGmncHs3noubztasqdbEprnARhjRA1FaZRHtVMm2VSTSVxtNUGi8cX1Kw0FISL8ac6/MjqcsLX+b2qwqjxVKE1tIksSGuszJVLE3QRN7aypJpKopDKYtCKVt0orqq0sX67aaiOBrkcagK4mkuShKvHaiXMVAvo60slXp5AnX58aiKkmguTaO5NA1VUZJ4vDY/ZpkU6gIGDRS1lSfSVBCJQuJPadxNsn1syPW2INdTaJyTeZv9LwOipfuJMl0Ofc9h+nNAJNZ439Yn9ZYeKTd1/ywQ5fiepD7Hi5G2PAY6S1BWpVOcHyU4RKm+fwWIvP+3A1FZceJfASIBihTV6SIQaaCoUj1bVF+TQUt9Lm0NUtqVEtrr0pcBUUelO535x2hJ3SQsZRWB6De0JH9BS+omWjK0aZOY0yqxpjnXntb8s2ogukZz0Q2aip1oLHZFVXqHhhL3JRCj3gmkcXqWAZGPuE+oociH+kJv6gu9URZ4qa9bGpFz/bMwpCxyRlnkREPBdVR5F2nMsaQlS4eW9M20pH9Dm2S1sIBVtgOVfC/1sv3U5+lQLzWgPs+ceqkldVJbwRnKOUtdzgXqpBepk16kVnqRWullFHnXUORdo1Z2jdq8GyhkN0UYqpG5LochmeciEMmD/jIQBd44ht8VoQbb87whXheP4n3JcFkdtqujrqgPSxG+p9PauDscFIFHA0B3zuiKYKSBJHdHbbE1zs3hIK72B8RHV/sDONvt5/apvdy224mTw1auOqznrPVXWB//A8aHf8Gh/T/D4eRKrp/eirPjTtwc9+DuqMWds9+fGfK+oLNMvpf08L2kh8/FQ/hcPCTuBVosTjARI28a8Am8ZU7gzeME3jxJ0C1L0QHSwE+Qk/r4LUuCnawIvG1FsLM1Ia42hHnYE+rlQJC7Lb6uVni7nMTTxRxPF1PcnY9w4cwOjI7+ET3df0ff4JcYGP8HR81+g4nFx5hZfcZxu684ab8SE5svMbL6nKOWn3HkxCccPvkJ+if+iLHtl5g7rOKE4zqOn16D6anVIhAtg6JjX3LY9DN0j/4R3aN/RN/oE3T1f4eO7u84evhTTAw+wVz/E47p/RFb46+5YLGOW6d34X1Nj1A3M2K8rYn3syUxwJ54P1uivWyI8rQmxtuWOJ9TJPqfISngLCnB50kLuUBG2GWyI28gjb1NQaIbpSmelKZ4iqCjmQvS7PtR5IRQKwmmJjuIyowAylJ9KEv1oSIzQFC6H5UZAeKuCU1RgqZEQbNPaOkeIQ0Q1eQGia1yH84Mab5YNWCj+aLWuEGDqlz1oG867eUpYkyipSSR9vIUsV62R5HNvdqsZRpokDLUKGNQlaeub82mqyabe3XZ9NRn0aNMpac6gd7SKB7UpjNVGkVXsiPKYF3q/bdT/wEQKdXROOWlL0UgUlz6mpoLX1B97ksqzwpQVHHmM8rsP6bY5nfIrT9Cbvkr8i1+KUqAot9RZrsYpSuyFJrlNPNDS4Eo99i/kG/9rzQ4fU5/6AbG4rYynbid6aStTCdt5X7yNh6kCK9HYjcwkLCFcYkBT8ttmK05zaMSK17VneFNwwVovQntt3nX7MKbZk/mu0J41RnM61Y3FlpdoS8UxiJ4qTrFDE1iAAAgAElEQVTHTP1pXqiu8LLVldkuHwGK2t150+LCO9UN3jVcFmaPms7zWmHJ4+LDPC7U5kXJIeZKjjBfZsrripO8qrDmRcUpnlc58rz2AnPKi7wsPyXATZYOT5P38ChhD8+y9HhRdIK5GnueK87wuMaRedVNFhpvQYsr8xVneSY352HuER5JjHmaK7gKk8mHmE7R43HmYebyjHhTYM67UkueZh9hOk2Ph1mHhWa5TAMm0vQYT9VlMkWXqVQ9JlINGE85zEisFv2BG+j3/po+jy8Z9F3FWMwOJjMPMZlnzMNSKybkJ5iUmjOZYcx4kj7j8TqMx+swmXyI0QQdhmL20x+1T4CHkM30hq6nL2QtPUGr6QlaTV/IWoYjNzAWu5mhiA10+3/LUNgO7ifuZyx2M+MJm5lK3c1kqhZjyXsZS9nP/Sx9HkoMmUwzFHYjJRoynmjAVNJhppIPMZWgzUT8QcZitBiN3sdk7AEm4g8ylSCAxoM0PR6mH2IqWZuxeC2Go3YwGLqFodDNDAZtZDh4E0MhWxiL0WIs7gBjidpMJukwEX+Q0eh9DIXtoD9kK/0hWxkK2cZQyDZGw3YyHrmbB/EHeJykw4sMQ54k6zMRtY+hkB0MBm9nOHQXo5F7mYo7yP0EHR4l6fEgSZvp+ANMxe9jImY3YzE7GI3aLoLsZNxuxuN3Mx63l0cZBjzKMOBB1kEeZmvzLNeEWfkJFkotWKiy4UWNDXMKYYbokfQoj/L0eFhwhJkaR+aavWCqEMaL4UERzzsjWOjwZabSkZcyI56n6UCxNdSeB+VZZgtMmJfq8jJLl3fll2AoFe4XMduXzoveKF6NxMGTAngk5c1UIu/GgplXnoXGi9DiBPf8YSwBHkvgQQ6vBsKZbbvErMKKF0WmzMhMmJWb8arMitnaUzxTXuHdQBLzA9m8GpLAQBJvaq/yssCKl0XWzJZYMVtixUS6Ic/yLbmfbcZEuhHtIbup81xH2e2vaAraSnPoDtqid9GVakCv1Jaewpv0lgdxr0KIMTcVxYiRNY2TrnF1NO1z4o4hNbgsnRtqrxBgqL0qmdbyRBGIWtXvaWaHGgqiqM+PFCNzmvic5p4CJEWKldkat2jpHJAGblQFsYswVBArOlEfAlF9fqwIRYISUebFocyLo04aiyI3mjppLKqCRNrLM+ioyqa1LH3RMSqMp04eK7bRqUqSaKlMo12RQ3d9Lq1V6XTWZNBUFENJohuF0deQBtoj8bEg1/sEMm8ztX4Yij4sU/ghfTgvlOlyiEyXQ+Is0bLz/kzld7abIdluhmQ6HyHN6TApNw6RclOI4C0Folx/C6rSb9NVncxIVxmNNZmUyKPJywxQQ5APOan+5KT6I0nxJSvZZzkAJfkhSfFHkuJPTmogWSn+Ykxu6bLVvwREH4LQXy5REICosjiJiqJFGNKA0FIYUlRniqqryRKfa86rLEuhujSF2op0Gmqyaa3P/UEgaq9wpV1+jNa0zSIQtcX96/eAqDXLjFaJ0DInLGa9QlvRdVqKb9JScpvmUneayjwEKPoAiDQSygYWpYEgDQjVyT3UcqeuwFUdj1sKQoIU8lso5LeWu0MFV1Hl2aOSHKUlawdtmevolKymLXetGoa0aCw4SL1cm/r8w9TnGVMvPU59rjVKqQNK6VkBhHIvU5d7mZrcS9RKL1OTc4Va6VVqc69Tm3eDatktavIXYaha5q6WBzX5ntTke1Mr96FWrgGiEOoKQmkoCqexNIrG0iiayqJpKovmb/yuGON9yXCxAlvt/nicP4zbmUO4OuriclpHBKIP2+I+lAaE/hwQfQhBHwKRBoQ0crLbi5P9Tq45bOGSwxosT/wOc7NfcuTIT9HX+SknTT7h8qmN3Dq9A+fTu8V5oqXukAaIfC7qivK7oo/fFX18LwnSlCYEXTMWpIagUKcThDmfJNTVghBnS0KcrQl2slrUbQtRQU4nxeOBtxeBKMjVhlAvB8K8TxPqc5pQH3sCvGzwcj2O++2jnHfchtHRP7Jnz0/R1vsX9Az+FQPjX2Jo9h8cPS5AkbntF5jbfoGx9Z8wsvocE5svMbP9CjOHFRx3/IaTZ1djeX4tJ8+uxcz+W0xsv8XQaoUIQkaWKzCxXoW59bccs1yF8fGvMDb/EmOTzzmk+3t0tH6L4cGPOW7wJxyPr+X6qW04n9lDwI0jRN05QXKwPelh58iMENye7KhrZIZfISPsMumhV8gIu0pG2FUyw6+RFXGd7MgbZEfeoDzDh4osP6qyg6jKDqIiw0eEoKVLVquz/KnI8KE8zZeyVOGxIt1PBKDqnGBhAV9WINVZgdRkB6nBaTFWJ1wvNNAtW6RaFEVzSYzYJtdaFie+XvprpWaoVyPNL5cah0d4LXwhdlam0lWVLkYvBlV5DKryxBjGvdos+pQSBhqkDDflM9oiV+fVF4GoW5FFV10GXYpkOiti6CyOpCc/hu6cQBpjHan2P4TCfwdKr7Uo3AUgqlsKRBe/pvbiV6J+CIjKHT6hxPb3yK0/It/qV8gtf0Wh1UcU2fyaIptfU2LzOxGKNEBUaPERxScXgUh+7JfkHfs3co/9jLueaxkM28xo7DYGIoT/qR6L3ShqIm4To3EbGY7fyGjKTqakR3leYc9c7VmeldsxXyfMB9F8E1qdodmdN60+vOmK5HV3FO+7A6A3BEbjYSqeV01XeaW6xFzzbeY7fJjrCmS2M4DZpjvMN7nwrvGaMHekugCNZ5gpN+NJoT5PC3V4JtfmmewgM3J95opNmS07yYtqR14oLvKs9grPFVd5VXuJ94oLvC2z5UWuOc9yjjFXdpoF1W3ednjzut2LuRZ3XjW7s9Dkytt6J3WDmRmTuQbMlZ1ivuIsb6rP8lRmweMcc55LzXmZb868/ASzMlNx6enDrMM8yDrCZLo+o0naDMdpMRi1S3A+ovYxGK1Ff9g27nqtosvlE+7e/gPd7l/Q7b+Ge9E7GUw/xFThCSbkJ4S5mHRDJhP1GIvax3D4bkaj9zESe4DB6AP0RWoxELGXwdBt9AVvZiB4I32Ba0UNh21mNHorI1FbGIjYwmj0PqYSDjAev43huM2MJe9WR+2EqJ/G4RpPFuBrLE6b8VhtxmIOMBGjxVjUPsYj9jIWvofRsN2Mh+9iImI3U5F7mIzezVTsXiajdzMeuZORkC0MBGxiwHcDgz4bGPLdyGjAZkYCtzIcukP4b4kSNBy6i4HAbfT5bqLXZwMDvpsYDtjCaNA2xkN2MBm2i6nw3UxH7GE6Yg8TwTsY9d9Cn/cG+rw3Mei7hZHA7YyG7FL/mXYyFraVsbCtjIZtZiRkI8Mh6wQFb2A0bDNj4d8xFinEHydidjMZt5uphG1MJG1mKnkrD1IFaH4mNWSu1ob5egfmym14mHuEh1Jd7ufr86TCjlmVO4xKYaIEXtXAUDQzyis8LjzOkwwdnibt413hMai05XWZFc/zjHmScoDX+VZwNxqe1cBIAS/upvJyIJG309nwqgFmFbybKYDH6Sx0uEK3G/QEwWgCTGcL7tBUOi/v+fGs0ZFnVaY8yT/Ck5zDzMqPCdHCageeKa/BAynvx/OZ6U1jpiOY2ZpzPM834anciCcFRkxJjRnNNmGm+AxTEmvGMo7TFn6AOu/NVLqvRuW7hdagnbSHb+NuvBadqUa0Z9vRnudKa0EwLcXCD07tpQncrUwVS2Y0s0AaINK0v2miypofpTTnd9WmL3OIGkviaC5LEOeNGgqiREdI4/JroErj4jcVLa/MbilJpLk4QWyPE/YLxVAnFWJyCmk4DfIYmosTxB/KNAClac9bBCFh/5AGhOqksSIYKfPiRCDqrJbQUZVNe2Um7ZWZtFWk0VSSLIJRS2UaHTVZ3K3Po6epgMneWu731tDfmEddXjjlqR4URl8jN9CeHF9Lcr2+D0RLIed/Bog+vEZTtKDZSaS5zw8B0dLXgmtkTLarEVkuR8m4bUCakxClS791kBQnHSR+JylLuk57RQJDHUW01ksoK4xDnh1ETqovOan+5KYFkJsWQE6q//+vgKiyOImK0uS/CER1NRLqaiQoa7NpUOSgrM2mtiqDmop0wVEqS6O6NIWasjQaq7Npq8uhrS6T5noNEIXSXuH8Z4DoI1qSP18GRC051rRKHWmXXxCBqLXkFq2lzjSXudJU5i46RMpCd3FhqkYfApGywOsH5CHOCn04M6SQ30Yhv01N/s1lUuRfR5l3jsZcU5qy99OauYlOyXq6pOtplW6iSbYLVf4BGgp0aJDr05BvRIPMjHqpJfU5diilZ1HmnheBqFYqAFFNzhWqJZeoybkmSHqTKulNqvNuU53nsgyGBCDyVgORH7X5gSjkISjkIdQXhqEqiaCpLHo5EHlfMuTOWX1xMaoGgjRyOa2zTB/O+vyvAiINDInOkL2gm/Z7uX56J1dPb+as3UqMjf8NQ6OfoH/kH9DT+x8Y6P6CC7YbcD2/F7dzWnie18bzvPb3I3NqENI4Q/5XDwu6cgT/K0cIuGpE0DVjQm6aEnrLnDDnk4S7WBDhYk2kmw2Rd04R4WZDhNspwl1tCXWxIdTFRg1JliIUhThbC9CkVqCLNcHutoR6ORDq5UCItx0RAY4E+57Cw9mEC467MDb8FC2tf2LX7n9AW++f0D38TxiY/AJDs19iYPYfHDH/DUYWn2Bi+akIQycdv8XmwjpsL2/E5tJ6LM+vxeLcmkUgsluNodUKUUaWKzCzWsVx6285brkKM/OvMDX5AlPDP2Gs/ynHDb/C4fh6XM5q4XPtMBFu5kTdsSAr7Dw5UZfIi7+ONE5wevLinMlPcKUg0Q1ZvAt5ca6iZPFuy6RpFarLC6cmN2TZHqCl+4QqM/0oTfGkMOEOJcleVKT7iRvE63JDqcsLFzeR1ywBo6WFC0sLGBQ5QTTKI8SyBQ0ItZXH01oWJ8JRZ2WyWHow1CRltEXGcHMe/fUScaeQBoj6lIID1KeU0KeUfA+E+pQSehTZ9Ciy6a/PZahRxlCjjNEWOaMtcvrrc+muyRaBqKs2k47aNFqqEmgpjaZJHkZzdiit6b4oYy5QFWRCje9u6nw2Uuu6mtobKxaB6OLXfxWIKs9+Ls4QFdn9lsJTv6HY9jeUnPqtKI07pKniXgpEhScWgUhq/nMKrX/B/dj9PErZz3jiLu6FrWUgch1DEWtE9QSvpDdsFSMJm3gg0eaR/Bhzted5q7rKXO15Xisv8VZ1FZpvCL9qt7jyrtWH1/fCeNMXKTRkDQXxfiwMxiJ41+oKjW68a/VjoSuU191RvGgLZbbRl1cqZ942nuVtozVvG6x4rbBktsqS+SorXpWf4EWhkVCYkKvHTL4hsyUnmK05w4v6q8w2uvK84TYvVbd52+wCze4s1NzkVc0t5lXezHfE8PZeMu9743h7N4w3Lf68UrkzV3edF9WOPCk350GhEfO151iou8a7+pvMlJzmVbkjcyV2zBVaMys/wXSaPsNxQmvbw6zDTKTpMZqkzVDsHnojd9ATupWe0O3cC91Jb8QeekK30+W1mu7bn9Fx8/d0e6ygy38dnRFbGUw/xITMnNEcU4YzDRlNPcxU3EGGg7bS47eJ0bDdjERpMRChxWDkfgbDtRgM2cVg8Hb6A7+jz1+obe/x28Rg6BbGoncxkXiA6RQ9plMNGUvUZTBhNwPxOxhK2r8Y6cs4zFSqDmNJWgzH7mIwageDEdsZjNjOUNgOhkN3MBK8jeGgrQLUBGxh1H8LowGbGQv8jrHATaJG/Dcw6LuOIe81DHmtY8hjLUMe6xny2sCQlwA8g36bGQj4TpDvJno819F7Zy197msZ8BTOHfHZzJj/Fsb8NzPmv5lJ/++Y9P+OMZ+NDHuuY/DOOvG+w96bGPLdzGjAZob81jLou4ZB31WC/FYy6LeSIf9VDPmvZiRgDSMBaxgNWc946AYmwr5jMmIzUzHrmYj5hrGor5iI/pYH8du4n6zFq0pLFupP87rCmse5R5mSHGQqR5dHJVa8UDrBUA6MF8CTPF61ezBVaMFkli5Tcdt4mrKDl3Id5sqNeZxvzBOZOS+lx6DuJgwkwmQRC71SXvXksDAmgaclMN8Kc83Mz1Sx8ETKbJcH3PMWGu1GM2BUAlO5LIwl8rzbiycNdjypMOZRnj4Psw7xokAorHhR7SgA0cMc3k9ImOlPYKbTh2cVlkIdfZ4WUzJthnINeVp1Hlq9mSm/wUiWDR3Rh1H6bUPpsxWFy3ba/LXpCNpFZ+Qe2uMP0ZZhQYv0Bi3yAFqKY2gvSaKrIpX+OuEzdqAhh+6adGHuRwNC6l1Ei/uABFdeEzPuqk1fBkONJXGCU6R2ghTSUKpzgqnJDRGBSAMxGkdKmAP9fjOc2BCnBpw6abRYpd1amqSu3lbvR1LDkKZEoalQWMbaUpJMfX7sMiCqlwmOUUN+AvWyeJoKk2gtS6ejKpuumhw6qrLpqMqkvTKdtoo0WstTaa/OpLs+l/6WIoY6ypjqU/B4pJHp/jp6lBKUsgjKUz0oiL6GNPAUMp/jFHibCvIxJt/HFJm3iagfAp+l738ozTkap0jifuSDc8yQehiT52kiSuphvASMTJC4GyNxN1ZDkb6w5+i2Nqm3dcnwNqcw9jLNJVEMtOTT2ZhHVWkiRdIwpBmLMKQBIo1TtCj/ZUAkSQ8SSxSW6kMQ+rBA4S/F5Erl8VQUJVJRlCiCUHWp4O58GJXTAJHGFVLW5qCszaFBsailUFRXmSFCUV15Oq21EgGIlEk/CERtCb8RgCj+n2lL/BXNSZ/RnLKRpvQDNEtMaM21EYGovegq7cU3aCt1orXUmZZyN5rL76AqXVKA8FeASIzIqV2ixZkjTxGq6gpcRRASomoCBFXl36Aq7zrVudeoybmCUnKKRslBmrM20Zm9me7crXTmbaU9fwfNhVo0FeqgKtSnocAIldwMVb6FULGd64gy9zzK3EV3qFZ6lZqcKyIQVUuuCMq5QZX0pugO1cjvUC1zVztDnmpnyEecHdIAkQaGPtTfaEBoKQA5O2h/T0th6P97INrORbu12Fl/jp7ej9E7/PdoH/7v6B76MQa6v+C0xbc4X9iL58XFaNzSOSENEPle0hOdoYBrBgRcMxSBKOiasbhbKMzpGBGulkS6WRHlfoqYO3ZEe9oT5WFH1B0HEYoEMLJaDkUfOESBLosOUYCHNb6uJwjytSbA+wQ3r2pjbPhH9u3+KTt3/ogDB/+Rg3o/QUf/JxiY/Jwjpv+OvskvOWT87xgc+w1Hjv8BI6vPMbf7Gqtzazh97TtsLq3H4twajjt+g/nplZjZf4Op3UpM7FZx1HaVEJuzWSU4RBYrMD32FSbGn2Nk8AmGeh9jcuhTThxdwRW7XQQ4mxLjbU2yvz3pwefIibyCPP4WBQnO5Cc6I4u/jTT2NoVJnpSk+VCe4UdJmg/Fqd4UJXtRlOxFYZI3+fEeFCTeoSjZi4rMAMoz/CjP8KMya/ly1PI0bzHSVpnpJ8wKpXhTke6HIidk2RZzpSwChVSAI0VOiABDGUKEbmkV99L5Ik3xQqM8AlVh5LIFrII7FC9G4vqUWcvmfDRNRu0VSeJ7/fWC47MUgDTzQO3lKcsGdgcapMvUp5QIg7iVmQIUKSTcVWbTUZtGU3kcDUWRQiueJJSW7EAakm+hiLJGEXgQhc8Wal3XLgLRxa9RXlyJ8uJKai+s+KtAVHn6U0rsf0eRnQBBpXa/U+sPfxGINFCUb/7v5Jr/nGanlYxH7mY6aR9jCTvojVhPb+hq+oO/YTBkJYMhK+ny+pSe4JWMJWzjSf5RHhdZMF93kfdN15mvuygC0fum69B8g/eNN3nd7MyrTn/me0J42+vP614fZnu9me/2gmZnULlAixfvOwN5czec2bZgXrX4s9Dkzny9A68VJ3mjMOeN4jjzVRbQIlR7v6uwYEaqz9McXZ7LjjBTeIy56jPMKq8y2+jMXIs7820ezLd5QFcAdAQz3xLMbGs4rzoSeN+bDoOp0BfNQmsAz2puMKu8ykyNI0+rLXheZcFMpSMzFReZrbrC02JH3tdd403VeeZK7HguO8ZYojZDsfsYSzrAg0x9RhIPMhC3j76onfSEb6MvaidDsfsYjNNmME6XkRht+oO30+u9mnueK+nxX8dA5HZ6YvYwmH6IwSxDBjINGEg5xFCCNsPhu+nxXk+frwBEw2F7GQzXYjhiPwNh++gP3s1A4A76A7bS4/cd3T4b6fbZSH/IVkZj9vAgVZ/nUnMeZpgykqBup4vbzWDiAfX8j+BojSUdYChuF/2RW+gP30xf2Ab6QzcxELyRwcDNDPl/x5DvZkZ8NjPsvYkR7w0Me65j2GsNQ56rGfZaI2rIc7Ug9zUMuAoadF3PoPsG+j3W0e+xjj61+j3WCSDkvpZBt7UMua9jyH0dI3fWq7WWUc91THhuYMxjHaN3VjPitoZh19WMuC2ep/mzDHp8w6DHCkGeXy3TsPc3jPisYsx3FaP+3wqLdQPXMRm8lomwbxgP+5Kx0E8ZDfuSqcgNTMXuZkZuDEoHFipseJJzmIn0fUxmHeBJ0Qlmq67AcCp0RLHQ4sW4zJLJbAOGE7YzHr2Jl9laPMjex1SuNlOSI7wosYGO29DuxotmT551hPN2IIs3vVm8G8+GmXJ4UsXCw0pmpmW8GE/mQaMTcy2uvGrz511PLAwmw0QqjEYx1+XKC6UtM+UmPJMJDtFc0Unmym2Yqz3Li4YbvBtM4M1IKnODccz3+vGk3Jz7eXuYlu1iSq7DSIE57+96w8MMaA9kTHKK7jhD2kL20ui7kzrn7bR67qHDbzsdobvojNelK8uS9vybdBQH0l4cS0dpMncr0+mtyaJPkcndylSaCqJRSsNplEfRVhyvboATYKi/LktcUzCoyhXmi0rjlxUtaNRQIDTX1eSGfA+INK10Gpi5p8gQ3fv28hRaShJFuNGAT1tZKl2VmeIPW5qIdGdlsnhNe3mKul0uRZwdailJpqkwCVVBIqqCRJoKk2gpTqWlOJWG/ATRKWooSKSpJJW28gzaKzPFXUWd1Vl0VmdxV5lDr0rGQLMARJ0N+YzcrebRUJMainJRyiIoS/NAHnkRuZ+lWKxQ4G1Kvo/pMij6zwKR5hqNU6RxiP5ngEiQKTl3TMi5Y0K2q9FyIHLWJs3TGHnkeVT5ofQ2SululVNbkUqJLAJ5dhDS9EBRGij6Pw2IVHV5NNZLfxCK6iozqK1Ip6YsjdqKdBprMpcBUUttEC0Vt2kpsKApfQetCX+gLeafaY/7Z9oS/52WpI9pTl1NU8ZemiVGAhCpI3PtRZdpL7lGW+lNWsucljlEfw2IxDkiDQiJTXTeNJX6iECkuY9CLtRbK9VAVC27QaXsOuWSy1RmnaMm6xR1WUdpzN5Bu2Qj3blb6c7bQadsF+2yPbTKD9BUoIeqwBCV3ARV/glUMisapHaLQJRzWQ1EV5cA0TUBhLKvUSm5RmXuDaqkTh8A0Q9E5ZYAUV1B6DJXaBkQfegGuTno4Gqv/T0tLTtYqg8BSCxL+KBMQSN3xwO4Ox7A7fR+3E7v/x4IOdvvw9l+3/eA6Kz1CgwO/RRt7b/joN5/44Def+Og3o/RP/RzTp1Ywe3zO/G5qrcIRBcP4X1BT5QmGud32UAAoOtCPE5Tpx183YSQm6aEOZ0g/PZJNQzZEHPHjlgPe2K8HIjysCPS3X4JDNmIjpAmSieC0G0bApxtRIco2MOGIC8b/D1P4u1hypVLezE3+wwtrX9Ea/+P2X/wH9h/8B84oPt/cVDv/2afzo/Zo/s/2Kv3Ew4c+Rd0jX/FIfPfYnbqC8ztvuTE6RUcs/9qEYQcVmBy6iuMbb/G5NQKTOxXYnZ6Nab2azCx/RYji28wPrYCE6MvMNb/FBOdjzmm+zmnjNfgdGY/EZ7WZEVeRhJxldyo68hibi2pyPagLNVLXWiwPLZWmRVIlfqxNN2X4lRvCpM8KUr2oiTNh5I0H/VzL6pzAkW3qDIrULxWc32l+r61kmBxGFYzEKvJhmuW4dXkhFGVHfI94KrLDaVBFiG2DC1tGlpaxyo2x9Wk0a3IoKs2nXvKTHqUEroVWbRVpNBclkRnTQY9Sgm9Dbn0qaT0N+bRp5Jyry6bzpoMOqrTaa9MFc9vLU+lWyGhr0FGjzKXe3U59Chz6VZIaK9Mp7M6i26FhB5lLj0NudxVZtJanYyqOEoohMgJpjHbj56CQJqSL1ATZkiVzy6qXTdSe+MbFJe+pv7SCgGILqwSgOjCCjUM/YnqMwIEVZwRVHn2c8odP6XE7g8Unfo9Rad+Lz4vsf09JbYfU2L7McU2f6DI+vcUWv2OIstFFVv9FtnxX1Jo9RGqG18yGrWbkejtDMZupTdqA73B39If+DXD/p8x4Pl7HkSu4WnyLp7nHOVZoQVPS+x4U38NWpx4U3+N18orvKm/xvvGm7ypv8KC8hyvG64w23aH2U4/Xt8LgaEI3veH8KrFCRrOCwPjqku8a7nBmzZXXrXe4XWLJ6/qXZivucJ8pR1vKk1ZKDfkbbk57ypO8L7qBAvlJszI9ZiR6/O65Dgoz/O27hLzymvMN93iTbszrzvced3pzWxnAHOdocx1R/KuN4GFu1G8avFnttmNFw23eFR5icfl55mvv8JMjSPPq215qXBkpvo8zyvP87zyIi+qLkL9dd5UnedlkS0Ps42E5rbE/YwnH2Q6TY/B+L30xezibvhWusK20Bu1m6F4XabTTXmWa83zPCueZJuq42n7GUsSKrDHMvUZSNGlN0WHnmRt+hO16Y/Roi9oG3e919Hnv0UAovDdgiukUdBOBgK30ROwhW6/DXT6rKPDay29gd8xHqfFg1R9plP0mUoxYDhWm77oPfTH7KUvbj+DCdoMJ2szkniQwZjd9IZvoTdkI71BG4Q5J//19PuvV0ffNgnujcd6AVjc1jDitoYhl28ZcF3UoNtqUSGcOIgAACAASURBVP1Oq+i79Q39TqsZcl7HoOt6BlzW0e+8dpkGXNYx5LJmmYZd1zLsupYhl28ZdV3NmNsahp2/Zdj5W4ZurxKfDzsL5464rWHYbRXDbitFjdxZwZDrVwy7fy3IbSUj7t8wcmcFox4rGfVYyZj3KsZ9VzHm9zVj/l8yFvQ14yGrGAtaw0jIRp5mHuJx5mGeZhzmYaoOk8l7mM7Q4pnMmDdldryvPM/rIgehnCD7qBoo1zMYvprBsPWMJx9krsgSlBdAeRaUjrxTOPC6/gwv6i+zcC+EtwPxMJ4C06nwPA9mZDCZzIsuP153ebLQeYeFTk8WOr153eEBE+Ew4seLurO8rbblbekx5uQmPM87yusyK15X2Qv/7pqdmb8XxeuBVGYHopm9686zKlMey/fzUH6QJ6WmzDRchslYeCRhXuHBVK4dvbH6dAbvpdVrC00u62lzW0+Xzxa6gnfSHnuAzqzjtOddpb3Al7aiKFqKEsTdPx2lybQVJtAgDUcpDae5MGbRFVJk0qfIpLc2g56adNrVs0GaSFx9fqTYGKcqjBbngzSf8ZrvDM0MkiZ2p3GJNEmApe2gHwLR3eoM0fnvrsmkrSxZrOBuKUkUP997lLl0VmeJ0bfWsnT1bFAGrWWZavdHmBdqKEikTh5LnTwWpSyG+nyhvKG1NIW2ijQ6q7O4V5fDvbocumtzBSnzuNcop7elhKHOasZ6FEz31dPdkI+qJImyrCDksU7C0lYvMwq8TSn0MaPQ5xgF3ubk+5iL80V5nibfgyENOEm9zZB6myHzNReleZ3rZUKOpzE5nsbLztM8l3qbketlsuy8RZki8TAhw/UIac56IhCle5mQF3aa2hxfOhXpDHSW0FSbTVl+JIW5od8DoqVOkQBHAgjlpgWRmxYkRuWWxuR+KCqnqdWW5wkqkEVTJI+lMD+GInksJQVCpXapukmurDhRLFDQzA1VlqVQU5ZBbXkmdRVZ1FVkUVuZhaIqG0VVNnU1ElR1ebQ1FdHWVESjUoaqLo8GhQBHdTVZolOkUX1VOk2KdJqVSTTXx9BcG0RzhQsNRY7UZ+vSnPgl7bH/Rnvcz2hP+Cfakn9Jc+oXNGVupyn7CC25lrTmOdAqd6St8ALtJddoLbkhApGq1G05EC1VgQd1RZ7LVF/sQ0OJL6oyHxpKvWko9aa+xIv6Eg/qijUw5EKNzJnavFsCEElvUJV3lYrcS5RnX6Ayy5babF3qs7fTLNlIh3Qz92Q7uSvbTUe+Fq2yg7TK9WiWG6hh6BjN+dY0y+xQ5Z1GJT1Hg/SSCEOKJSBUKblGRfZ1KiU3qMi5QWXuLTUQCUUKNfI7IgyJUTn5YpmCojCUuqIwVGVRqMqiaCyPFp+ryqL4G8180IeROI3+9wLRPm7a7+am4w4crb7E4NBP0dH5WzUQ/a0IRFZmn3H99Fa8r+ngdUnjBumLhQkaINLAUMA1Q4KvmxB83eTPAtGHDlGUh506NvdhZM56udRLbINcTxHkakOwuy0Rvg7EhZ0nOfoCPh6mXLm8G3OzP7F//8/Q2v8jtA78d/Yf/Hv2H/x7tHR+xAHdfxCBaI/eT9Ay+GcOGv8SPbOPMLH90zKZ2X4lysRGaJ8T2uZWcvz0t5g7rMbEehVGJ7/GyPQrDHT/gJne59gbf8t1m53cOadH5B0r0kMvII29RUG8K4WJbhQl3RFBqGJJu5umzEDj0lRlB4lfUBWZAZSk+VCa7ktpuq8IROUZfiikwTQURIhZbw0AiWUJmQEopALMNKjdIM3ckCYXLjQJJYoDr3V5kWIUryo7SKjMloajUn9xLoUizWDtUiBqLU0QBnOrkulWZKgLDiRClK06nY7qdLoVWdyrUxcgKCWi7tVlf+894ZiEflU+I63FDDUXMNRcID7va5CJoNSlkHBXmUNPQy7dDVk0l8fRUBBBdZoXzRJfhiqjuJd/h5pwcyp99lPtsoXa69/+p4Go4sxnfxaIik79nmKbP4jSAJFGRZa/o9DiI4qsf0vdla+467WB4fCd9EduoSdyI/ci1tEXupqhwG8Y9v2UQY+PeZm0jVc5eszKTzBXdpqXFWeh+RZ0uEHzLRGI3qlu8Lb+Cm+VZ3itusRsmxsv7wayMBgLI4m87Qlmrv4a76osoNKE9zUnea88xTvVWd6qLvO24TqonEB1G+ou8q7clNclh5grMGC+8CjzhUd4WXCI5wV6zJWZC2DV7MS7ZhcWmpyZb77BXMsNXjbfZKbFjdnuIOb6YpjrjWOhL4G3d8N42eDGg4rT3C+14UmFAy9qzvFScZbH5TY8rrBirv4sb1RXmau7zGz1BWarLzBfdYaZYmums48ylqwnlAOkaDOefJCpVB0G4vbQG7VTBKKO4C0MxmnzKMeSueKzPMqyZCrTjNF0fYZSDjCersPjPCMeykwYTdenL0mbvoQDDMQfEMoTQnfQ7beBnoAtDIXtYihsF/3B2+kP3s5g6A6GQnYwELSFPv/NdPmup8NrLW0eq+kJ2Mx4nBb3k3SZSNAVZo8i99EXuZv+KDUURe8R3KyYXfSEb6MneBM9gRvpC1hPn986Bnw3iHNAA94bGPDYyMidjYIz47ZODSxrGHReJQLRsOtq9bHV9DutZuDmtwzeEoBIlNPaZRp2Xsew8xqGbq9m0GkVAze/YdBp1TKNOK1m+NYqBm9+w8D1leJzzftDt1cLoOTyzQdaodby46OuKxl1XcmYmwaQvmbE80uGvVcw7reG8cB1TIdt4UHsPh7EH2AqRouJqF1MxmxnOnE3j9J0mZEcZTbrKDOpejyK389E5HYGgtfTH7SGgZDVDIZthFI7qLsCdRd5U2bLy0JzZoqMeFlizEzZMV42CGUiC52e0OMLgwEwEgK93rxQXeNl4zXmVGo1XmG++Rrcc4HOG7yosOFdqSUUHOOVzJiZXEPmS08yX2XDmzpHFppvMn83nDdDKcz1hzLTdoMX1SY8LTzI0wJ9XlRa8KrpOvQEQlcwjwovMZ1tQV/EAbp8d9LmtpF251V0uq7mrtcm7gbuoD16Hx3pprTlXKQt35OWgtBlC1pbC+KE3Wv5UbTIo+koS+RelbDwuk+Ryb2qNDrKEmkrjqe5MGYZCGmkAaEPjy+r11YvcdVE85qL40RA6qpKXazoVs8TNRcn0FaWLJbjtJeniD++ac5pK0sWHZ2Oqkx6lLn0NcjpUeaJUNRcmkFbeZY4J9RWniG0y5WlCLNC8jh1JE8ocGgqSRbvda9OiNG1lWfQUpFBe3U2d+vz6WkuZaCjgpG71Yx0VtHfUkJzeTqVmX4UhpylOMCaAr+TyH2PUehzgkKfE+R7H/8vAVG+37Flj1JvMyQeRkg8jMj1MkHma47c/7j4vgaIvg9HpmooMiLL3YAMZx3RIcoOtKU01Y2WyiRGustpa5BSWRRLkTSMvMwgUUtdov8TgEhZm0OzSk5Xexld7WW0NBbQVJ+vhqLl0bmqynRxb5GyMgVVXTItDfECEFV70VB2ncY8MxoTV9EW+yva435GR8JPaU/+Oa2pH9Oc+R1NkkO05B6jNc+WVrmDGoiuiEDUVOpCQ4kr9UVuPwxEhe7fAyLRLSrxoq7IE0WhB7UF7tQWuFMjd6NO7i44MTJXaqW3UeY5LQOiquzz1GRb0JCzj6bcjbTkbKYjbztd+QIMtefr0JqnR2u+Ac35RjTlH0OVb0GzzJbmPAdU0jOoci/8MBBlX6NScoNyyXUqJLeokNz6AIjuiFG5/1dA9EMzQh8CkQhG9geE/UB/BYz+K0Dkan8AVwctXB20cHY4gPNpLZwc93Lr7HbOWn+FwaF/FIBI9285eOhHaB/6Rw7p/wvGBh9xznoN3td08L6iaZDTX9Igp4//lSM/CESaEoUPgSjcxUKcIYpwsV3mCi2VBoRCXWwId7UlzP0U4XfsCfd0IMLrNBG+DkT5OxAdbE9smD3XLu3G3Owz9u//GXv2/lgNRH/HAZ2/Y//Bv0VL50do6fzoB4Ho0LFfc+Tkxxha/JGjlp+o9RlGFp9hYvk5Rhbq5zZfcsx+BcftV2FmuwKjk19y1ORzjh75DHODzzll8i1OdnuJdD5Bit8ZciKvIYu5RWGiiwBA/w9z7xXW5oHmb+/xtzttZyabSWY2k8wkcYpTJoltjCnucRL3hruJewVj3E0vpvcOxpgOpldJCIRAEr1LgOgY3O047k7z/R28el/ATnZnr/8e7MF9SUImnoO5rOvW73l+j6nMQCo0MKVBE0UGwqO2QJCcHm0WPdosGmUJ6IqjJWoLBWHSFMVIN4A0RTGo8yJR5YRRnRshiZE6L5Im+QWpprW+NIHawmghNSqMFo7iyS9Iy7Biy4+4MCu2CDWJyCcai8TDquKirbhs+7wQ9dbnSqmPQZtLjy5Pei2i1+Rg0ObSW5dPX2MRA80lDLWUMtRSSn9TMX0NJYy0ybmir+Jyh5Ir+iqu99Rw1aBitL2CgaYySYgMugJ6Ggroay5Er8mkrSKR+vxQOkoiuVybhLE8CHX8XqpDbaj2/hyNi/lUIRJH5v4JIap0eA+l/bsSkhxNSogqDr07RYjkB6ZRtPM1Kh3eQ+8/j9GEpfRFL6Q3di6GWEt6YudgjDJjIHImfUEfMhj6KU/y1/K0zJanysM8rDrKw2pHYV9Ifw5a3fi+wUkam/up0RkaT/NTmxs/dIfzdOA8jGfBlWye9sRyt+Yk3ym28ky2CirWQ/UWqN0Jmn1Qewg0DqC250flPh6WrON+0Uoel27gO5kgRI/km7hf+TVPGxz4vtObH7rD+aE3hif6cB63e/LIJEQP2gQZe9KXyBNJiBJ52OjLmGwP18ptuVu5l3vV+/m2ah/XZNuEn6n28aDWgUc1DjxU2wtHSkt3cj1/M8OpKxhMXsrljFWMZ61hPGsNY5mrJwnRAvSxC+g9/yWjqeu5kbeHO4V23Mg7wHiWLcNp64WxNZMQ3SmxZTx7A0OpaxhMWcVQ8ipGklcxlLiU7siFGMLm0Re9mP7YRfTHCm1sQ7FCG9tg1HyM4db0hFjQGWBGh/9MjOHWXElaxrXklYwlrWAo4SsGYpcwGC+UPAwlLqU/8Qv6E7+gL34hPZFz6QmzxBhiQV+wBQNBFgwEWQkiFDRPIGA+w/7zGfazZtjPelLiY86AtzmDPkK6M+RlITHiZc2wpxXDnlYMeVgIuM1h1MNKwNPChLlJdswYcBEeJzPkNnsKI+7mU3/mPosh91mMeMz8pxj1NGPUayaXvQVpuuwrpEij/jMYDTDjcuBsxsMsGY9YwFjkAtO+1DyuxC3gyvlFXEtcwo2kZdy6sIxrCZ9zJW4Rl6PnMxRlxWCkkC6NJSwGtQPoToHKgQeFttzOXsft3NXcLVzDt2UbuV25k29qD3FPd5THTSd43HAcOpz5sfUs9zUO3Nc48KB2gu8bT/FT00me6o7yoHIfP5bv5seir3mYv4m7uTY8ktnySLmHJ7UHeFR3gh+Nsfw4nMyTgWgedLjwsMaWe/LV3CvfwOPqfTzQHuOB5gyPqp25W+rAjeytDER/QXfAfDo856D3MqP7nDm9gfPojlyM4cKX9GRvRV9wnK4yX9plkbTJhHKbFtl52mVJdFakoK/MoLf6En3aHPq0OfTWZGOozqBLmUqH6ZCq2Dr3zwpRoyxR2h0Sb8JNlh+xrKFDlSZ9PrQokqVyBTElapJdRFMYh6YwjoayC1PG5DrVl2hSpNKuysJYX8RQs5y+hjKpLKFLXYi+tkhKjsSft1Zl0qQQ9o0ayi5SVywUODTKU2hXZUmTBL26YgyaQvTaQrrrijE2KxjqUDHaXct4Xx3XBpq4aqxjqK2CjooUVKleKONPoow7iiLqMLLQ/ZSH7EMesgdZsJASPT8uVxbyNeWhOygP3UFZ2C7KwnZRHr6b8vDdyCL2SJSH75akaHJKJP558XdFRKkSxGiHSYq2UxCwhTy/DWT6rCUrYBuXwg5QnuJGS9VFLvdW09MmR1eVjrwo9gUhEh8nUiNBhIovRVN8KfqFmm2R50flxBE5WekFSYYmI4qQiChC1ZUZ0hFWoRThRSESixTEdMhoqMFoqKGrTTlJiookKdLV5lKjNrXPqTLRqNKpq0mlWXeRNl087bXhtFb70iazpyHNipbkt+hMfoWu1P+gK+0V2jOn0ZZjRVvBKtqKbWkvPUi7zJ4OxQlJiNqUXlOE6Odk6OeESCcPMhFgkiD/SUUFfmhMaIt90RafQ1PsjqZY2BuqLXKirvgkzcUHaStbTUfp53SUfkFX+TI6ywUZ6ijfSEf5VjrKvqa9bDetZfslGWotcaSl6MQ/JUSqfHdU+e5UFwojc7oyX+rKA9CWB724O2Q6xloni/5ZIZosRf/y/K7Qz43L/U+E6Pn7Q8+L0f9UiLyPLcfzxBKOH/oHm2z+yJo1/yoI0frfsXbDS6y3eYWNa/+TI3tmEOi6lhDn9VJZQtjZTRJSeYLLlhcSIml/yH23MC7nfYB47wPEee03cfAFEfo54n0OkxRyjKSQYySGHiMx9CipsSdJCDtI0LmteLmtek6GfseKVb9i5epfS0K0fM2vWbb21yxdN1WI1n39N2x2vcnGPe+yefcEG3e8w+Yd77Jt93S27/kA270f8vW+j9h96FP2HP6MHfs/ZvP2d9m29X222bzHyYML8XBYTpT712SEOFKR6ktleoBUhf1zEqTJF+qw64pipzS86QpjJPkR7/zUFkaiKYqS7vqIYwy64miq88KmJEjimJsoPW3KFPSqdNoUyZIQiYdSJbkxLcC2KdPoqMp44SifuHMkpkGTEyHxg1K8WyGOzBm0l+iqzTJVugp0VGdKo3Cd6qwpQtRbly+Nz/U1FkmpUY8uD4MmX/igbClnuFXGWGelJEQjbXL6GkpM43Il9DWV0tdcTF9jAb26bPTVyRiUiXSWRTBUnUBLrjc18XaoQjdT7f0Fauc5ghCd/fSFUgXx/pC4M6RynMrPC9F7LwiR4uA7KA6+Q/mBaZQfmEbRvjeod53BQPQXjCUupy9yAT1RVqYDjWYYI2bSE/YZhuDPGEtazONyW76rOsCTyiPcVx7h20o7vms4Ba0u/Nh0lu8bz/C07iTfN54R2uaanaHTl2f9cXw/nAo3i+B6AQ+6Y7lWdZJ75Vt4XLKKJ+Xr+EG5iZ9U26F6B8/U+3imPsCzGnuoPcL36gN8rz4g3FupseO7Wjue1NjzUOfI9+0efN8dxA+9ETwbjOdpdxhP9X486fDiO70P33X5cb/NlwftQTw1xIAxiWeGBB7UeXOrYh835du4WbaFO+VbuVW+lStFNowXrOdm2TZulGznWvFWruZvYjzPhis56xnPWsNw2jIGk7/kcsYqrmYKKdFY+iqGLy6VbgQNXPiSsbQ1XM/awtWsHVzP3s3VrF2MpW1jOGUdg8nLGU5dwZXs9VzL2sBoyhqGk1ZKjCWvYfjCMnqiF9EVPo/uiAX0RS8UpCh6PkPRCxiKXsBA5Dz6QufQGzwbvb8Znb4zMIZYmFrfvmIs4UuGYxabJGqJkDLFLWYgbrFQ2x01D2O4NcagOQwEzGHQz1za5RkOsGLYfy6DAXMZ8rNm2H8+Q37zGPadx5DP3CkjcP1e5gx5WTDgKTDsbc1l77mMeM1j0M2SAVcLBl2mCtGIuwUj7uaSCPU7z6TfyewFBl3NGXQ1Z8B5DgPOc4TnLrOlxwGXWf+USElC5WFmQhCkYW+Byz5mjPiaMeo3W9hX8rdg1N+CkUBLRoMtuRJuxXikNeOR1oxFTDwfj7TmcqQVo+GWXI604krMQq7GLeG73K1QtpufindwP2s9N5O/5Hb6V9zLWS7c8ipZy62yDXwj28J95U6+VdjyQ+0BftIe4pFyD4+r9k6Bekd+qLHjcdVevpPv5sei7Xyft4UHl9ZxJ2sVD0o280C+jcdVO3mgsRequocTeNofwsO2szyq3s6DslXcK93Ifbktt8t3cUdxgLtl9tzO38u1DBuMEQvp8plLs4sZei9zSYiMEQvpTVxMX7YNfQVHMJZ6YpCH0K6IoqMillZFHJ0VF9FXpmFU5zCozWewvkBKhvSqdDorUiQhEo+5imNxP5cITa7VFr/4Ev+tF0flxOIFMTlqU6ZIQjW5bU68O1SdG0V1bpRUz91emU6nKlM4t6DKolEuJDudaqEgoUdbRF9DGUPNckbbVAy3KDHWl2DQFNKpzqW1MhtdaRKa4vOCBJUnU1+ahK7oPA2yZFqrMtHX5mGsF/47/Y3l9DfLGGiRCzKkr+FaXz03R1q4NdrO9f4GxvTVDDQU0VgcS026L6okF5Txx5GFH0IWun+SENlOaZArCdompUNlIV//ohDJI/cii9gzJSkSkyAxJXoe8b8liNMukxRtpzBwKwWBm8jx30Sm31ayQ/dTluSCrjyOsW4V/R0VNFZnoiiOozQvWuLnxOj/qhDVawtpri+lq01Jf4+G/h4N3V0qOlsraGuWTdkpqtPkUaPOpUZtulWkSkdTnUx9TRLNtedpr4mlTRVOp9IJXfpCGpPfpyP5z3Sl/gf61FfozPw77TlmtBcso61kC+1le2mTH6at4gTtlU60VXrQUnmO5oqflyGxPrte7ielPzp5ADp5EFpZgDB2ZhKhmhJf1MU+1JT4UlPiT22xgKYkwCRGXmiKXdEVu1Ff7ERzyXE6yg7QIbOhs3wZ7WUrhVSoXEiFOsq20162k/ayvbSXTpWh1uKTtBSdoqnoDI3FTtQVOQtCVOCCptBNGJcrdJNkSJXvTnWBBzXFpv0hqUzhxd0hQYhi0ckFGpQJU4RI5F9eEJL/Bt/neF6MRMSyBFGIfEyIQvS8GD3POUcBnxOr8D71lSkhMu0Qrfs1a2x+z7qNf2L1mpdYt+bP7Nj0Dk72Cwhz30i46yZJfMQ9oXCXLUS4bSXcZZtEmPNWwl2Ee0OxnntI8NlPop8d533siPcWGuRizx0g3ucg8T4HifU9LKQ//kcncYR4/yNSMnQx9DgpkadJjT5FxvmzXIh0INRnO6eOLmTLxrdZs/bPLF/9B5au/C3LVv/KlAj9ilXrf82Ktb9i2epfsWztr1m58Y+s3/YXtux9my1732bTrrdMTGPTjrfZtONtNmx/E5ttb7Fh61ts3j6NrTveZdvO9/l653R27H6fXbvex2bdf7Jlw+vs3f4hZ+wX4HNiFfHn9pAf40x5kg+KtECqskKkooPJ+0GTZaixNIHm8kTUORESukJhkVWZHYI8PZDKS6FU50ZIY2664lhp2bW2MFraMVJmh0zaH4qhJj+G+tJEaU5bOHiXNFF5WpUh3f5pU6ZJiMf1xEID4S6E0BAkzoZPHofors2hRzNxS6ijKoNOdRZ6TY60AyQKUWtVumknKIMeXR59jUVTUqHh1jJG2sqn7BSJQiRKkZgUXeuu5oq+itH2CukbxZ6GIvqaSk1iVUR/fQ76qos0FIbRXBBEXaYX2lRXtInHqA61pfrcUmpcrKg7O4OGs/8w3SD6BO3pj9Ge/hjNiQ+pPf7BzwpR1dHpVDi8R4XDeyiOvE+Fw3QUR95Haf8+CrvpKOymIz/8LvLD7yI79I5EhcN0VKc+xhC2iNHEFYwmLsMYOZfesDkYgj+jM/AjGt2n0XLuQ3pj53OvdAePq+x4VO3AE7UjD1VHuKc6zGOdA983HefH5pN8W31QOtL6Y9Npfmx1FZa2R5PhVjHPbpfz440Svh/N4G5rEPT48UPLGR5o7LmrOgDtp3nWfEKoOtY68qjuFE+b3KEnVKge7gnlJ30QPxpC+KE7nB+N0cJjdwA/dHjyuMmF79o8edrpx7PeEBgI4tuGU9yscuCG8ij3NC7cq/XgnsqLe1VO3FHs4xvZNm4VbeRO8SZuFa7neu4axrNXcDljBWOZK7mcsYLR9OWMpi/nctpyxtJXMJa+itFU4fFahnBTZzxlNSNJyxlK/JLB858znPSF1PJ2LX0z19K2cjV1C1dSNjJ6cRXDF75iKPFLRi+uEF4nCmNtEvHLhJE5U0LUEzYPY8R8+iIX0B8xVyDMmr5QS4wh5kKdd8Bsuv3M6A0wpzdoDkORCxmKXMhgxAIGIhcwELGI/vCFGMPmCY10IRYYg2YzGGjOgO8shrzNGPU047KJEY+Zwliat7ATJO78DPpaMeBjyYC3FQPeVvR7WtBvEqEhz7kMec5lwMOKYc+5DLpZM+BqhdHJggFnSwZdTGLkanpukhpRfvrOzqbfyXwKgghZPsecqZgE6Z/HbEq6NOQ+Q5AjLzMu+5hz2cdc2lUS9phmcyVgNmOBIrO4EmTGlSAzxoLNGAuew1jwHMaDrbgSas146DzuJS7n7oXl3L2wlLsXvuRu0mLuXlzI3ZQF3Emdx630hdzOXMSd7C+4k/0Vd7KXcSd7Gd9cWsE32au4m7Na4puctTwt28bTsm18X7aNn0q28WP+Rp5kreGb1C+5nrSIb3NX8ah8I0+V23hSewCGI3hmDOVhl4dw70tpw73CZdwrWMe3xVu4U7KN+xUHeaI8xrdFB7maYUNPxGJafebR5GJBu4c5Xefm0OMntBcOnJ/PcPpKRnL3MlLqRF9lAPrKcDorI9Gr4ulWJdGrzqCv9hJ9Nbn0a/Loq8mlR5WBvjKNzooUSYo6K1Kk0Tkx0RFFR/xSS6zTfp7J//Y3yS7SWJ40pR1O/IwQP0vE+m1d0Xlq8oV0SLg/NPFZ01GVIQlRc4WwL9qhysGgKWSgScZYp4qr+lpG21QY60vQ1xbQqc6luSJT2iFqkqXQIk+Vbhc1V6TTUZ09qVihQNohMjaW0d+sYLBVyUiXmqvGOq4aGxjVaxhoU9KlKaC+NJHavEhU6X5Up7hRFmmPLPwAivB9KEJ3owjbSXmQrdQCJx1zDd1FeehEujNZhOSRe1FE7X9BisSROHGkbnKaJCZK0jhdyG6Kg01yFGJLcYgt+UFbyQnYTlbQLgriTqHK1lrI9wAAIABJREFUCaGvuZjhLiUd2jxUpeeR58dRnhtNeX4M5fkxkhiJj6IIleTEUJLzYomCyOQCBXlxolSrLS8TEEfkRMQRORFRhKRRObFAQZU7RYjEUbmmuhJaGsowdFQzaKxnsE+H0VCDobOKztYKmhuKqdfmS2g0udTW5JgOt2agqU6lrjqFJnUSrapE2qri0Veeo7VwAw1p/6Al5a+CEKW9jD79NTqyPqEtbyFtxTa0l+2kTX6QtopjtFU4S0dZJ24PTbTM1cl8piAIUYAkQmJddW1pADUl/tSU+KMu9hMoCqC2NAhteQh18nAaleFCA53Cl1aZLx0yD7rkx+iU76a9bANtZatpl22kvXwr7eWiCO2mrfwAbWV2tJUdoa3sKK1lJ2gtPUVzyWmaipxoLHCmvtDVJEJCMiSWKFQXupnG5byoLvBCVXQOVdG5CWErDUJdGoKmPAxNeSRaWRRamTAqp5XFoC2PQyeLp6kyieaqixItqmRaVMn8y+SbPz/H/1SIpPeeb5H7p4VoOb5Hl+NzbBXnjq/g3OmVeJ9ZiuMhQYhWr/o1q9b9ljUbX2Ld5ldYtfYl1q5+ha3r3sB+10wCXdcS5r6RCDehOEEci4tw20qk+zYiXLc/x9dEe+wmwWc/Sf72pAQdIznQUdoVOu93hER/BxIDj5IYeJQLQce5EHScpOATJAWf4EKwo8T5YEdyEj3ITnAj87wLmYlOhPpsx/nkF+y0/YCly/7I0hX/zrJVwljcqvW/ZrXNb1htIzxfte63LF/3G1ba/IH12/7C5l1vSEK0efc0Nu98i0073maz7Vts2vYmm23fYuuOd9mybRobN7/Jxo1/Y9OmN9m65W22bXkT2y1/w3bTG+zc9CYOu2fgeewL4s/tIjvqJBUp/qizQlHnRKHOiZpoazOlQ2KLm1hyUG9agq3Ni5wyTieWGqjzItEUxUgiJC65imNvYumCmBBNiFM8dSXnpZEFEXFEQTx2KrYD9Why0auzphxFFW8Did/wPf9h114pHNTr0eTSo8mVrpN3qjIl8ZksQJPRa3IYaStnrKuCkbZySYRG2soZ7ZBzuVPBaIecoZZSITFqKKFHV0BfQ4k0MjfSJpf2ikbbK+lrKDONyxXR11gkVNE25NFVmURDYRgNOYHUZZ5Dl+6G7uIZNNEHqPVbQ637fHROohB9iO7sx2jPfIjm1EfUHv8AteP7qB3fR+UwnaqjU/k5IVIceVGIyva/Rem+N5HZvYvWZSaG0M/pixXqoPuiF2IMt6Q7aCZd/h/T5vM+nX4f0RthyfWczfxYd4bv6lx4XOfME81JHlXbc696P/dr9/Ok3o7vmxz4Vr2XR7pDPG2w5/uWk/zQ6s4P3eE8G8vk2e1yHowX82i8GG6WwI08uJIMQ5H8aAzipx5/MHjzfYcLDxqP863uGN82nOJxmw/PehNgIBWGLsJgEgwm89NQMj8MJPG0O4LvOjyEkSOdPY/qjvGk0Y2nTe48bTjFDfkOxnLXczV3I3dL93C39AC3Shy4WWzHzeKvuV24mTv5m/gmbxO3c9ZzPWs119JWMJb8BcNJgtiIjCQtZSxlBVfEw6JpEzI0enEFwxeWMXJ+KUMJXzCSuITRC18wdmEpVy6s4mrSOq4mrWMscTUj8V8xELeYwfglDCV8xVD8MoZjlzMU8yUD0V8wEP0F/VFLMEYsxBAyF32wNfpga3pC5tIbak1vqDAiZwyxoDdoDr1Bc+gONBdEyIQx0JK+ICvTzR6h8ro/eB7GQGt6Ayzo9ZtNn98s+r0/Y8DrMwZc/8Hg2Y8YPP0Bw6cEBk8LDJz5AKPTB/Q6/4M+95nSmNxEOYIgRpNlqN/dkn53a/pdLOl3scToZIHRyYJ+J4sp0tN3dvYLCO9ZSAw4WzLgZE3/WaspDDhZT5GkQRerSVj810wSo0HXmQJunzHiNoNR95mSFF72NGPcazbjXrO54m3GlXMzGfedxbjvDMZ9P2Xc91PG/GYw5juLMd/ZjPtZcMXfkqsB1lwLnsf10LncCLPmZoQVt6Nmczt6FrdiTcSbcSvenJsJlgKJcwXOz+fm+fncurCAWxcWcPvCYm5fXMI3KUu5m7qM+2nLeZi6lAcXv+Sb8wu4HmvNldg53E5bzLd5y3hSvo5HVbY863LhUbsL3zQc507NXr4tXcnt7IXczlzO3YKNPJDt4Af1UdA68VThyHjGZgxRX9EeuJQWr8U0uVvS4W2B3s8KY4gFA7GWDCcvZjRrK6PFR+mv8sagCqJLFUG3Oo4e9UV6qtPorkpHX5mBvjKDror0KRL0vBB1VU3ciuuvz5MOZotnEUQ5mnycVfxibDLil2wNZcKkgSg5k4VITHAmS5BIe2U6rVWZtFZl0lWTS4+uAINGKEIYaJIx2l7JSGslffUyaReoQ5Uj7BZVCQUKBnUuHVVZtMhTaVWkSz8Xa7dblFm0VmZLO0RdtUXotcXCLlGzgoHWKgZaq+htqqC7Xoa2NBVN8XlU2aHIzrtSFu2IIuowysiDVEXupypyL4qwnVIbXEmgLWUhQulCeejEvpCYDk0WIhFRiiYXKYijc89LkSRHYXspC90zaZzua4pCdpAfvINLwbvJjXRAlupNhzqdgfYyepqKqFemoiyKQ5YXM0WISvOiJ+QoJ+b/pBA115cK+0OThKi/RyNJUWtTKfXafFMTXT71dYVoNLloa7LRqLPQVmegU6XSqBKODrcpU9BXhtJZvovmnDm0pP2NztQ/0Z36EvrUP9OZ/j4dOdZ0FK+hVfY1bfL9tCqP0aJ0plnpTWNFAI0VQZOOsPpPqsw+JyCWEJgQ5UdV6GvCH3VRgERNcTA6WQTNlfG01SbRqTlPR20MXepwelXh9FZ606Owp7PclnbZZlpkm2iT29Iq30WrbB9t5QdoLT38gggJnKG5+CxNhS7UF7pSV+iOrsANTaHbRKNcgZu0O/S8EInCVl0SbBKiyF8UIm15HPUV52mqTJIQxeh/XYh+aWTul4RISoKOrTKxAp9jK/A9vgqfE6vwO7uac05fceyw0DK3eu1vhXRo88us3/Iqaza8wqrV/4HN6j+zY9PbuB9bTJiHDWHumwUJcrMl0s2WKI/tRHpuJ8pzJ1GeO4n23iXgtYd43/0kBhwmJcSR9IjTpIaeJCnIkYQABy4EO5IUfIKLISe5EHqSi2GnuRh2muSIUyRHnOJi+EmJCxEnyUnyJD3ehZToM0QGHuDU0cXstP2ANStfZfnyP7Bi7e9Yte63kgit3GDC5nestPkdqzb8kfXbX2XbnjfZYzddEqJte95h2553WLfpr6zb9FfWb/wrGzf/ja2277Bt2zQ2bXqTLRvfZPvWaey2fZ89299l37Z3OWT7Pna2H+J80JJgp9XkRDlSnuRN9aUwanOjUedEocoOpzIzmMrMYKqyQqYgliKIlabVuRHSyFvlpVDUeUJz3OTL4GLrjyhD1bkRU56LvyfsBp2nSXZRkJNJ+0Ei4gdRszKVZmWqNM5m0AqNcP31BaYK1Inr4lNuSFRn0lV7SSo/EFvh9Jocied3hETaVRm0VKZJf1dvXT4DzSW/KERCUlQotQYNt8oYaCqTBGmkTc5wq0xonKvNxVAnlDj8khBpU93RJbvSmHgcbfAWtN5L0LrMpOHsR9SfnU792eloT72P5sR0ao69h9rxXdSO76JyeJeqoyKCECkdBSocpk8RIqX9ByjtP0Bh9x4Ku/co3P1Xyg78ndozn6IPWsBIwkqMsV/QHTEPQ6gF3UFm6P0+od1rOi0e0+jw/ZC+mPncke2Hdj8whPFDux9P607zsPoQtxVf841qJ/c1e3mg3Sc9Pm04zPctx3nS5snT3kh+GM/hp9tyHl4r58k1GT9cL4U7pfwwlsaPI4n8NBInLJMPhvJM78W9ekeuq/Zxv8mRxx3ughD1p8PgRRhIgoFkMCbxvT6KR63nuFt/km91h4S/v2YP96v28bBiL/fLtzOeuZSxi3O5lbqIB5dW8W2ODXdytnMjx5abOVu4lb2R29kbuZW5gRvp67iesoaxC0sZPb+E4bjFDJvEReBLRhKWM5K0ktGLqxhLWsVY0gouX1jOyPmlDMabSg9iFjEQs4CB2HkMRS9gOGYJIzFLGY7+ksHIJRjD5tETZklf5AJTScIXDEZ+yUDE5/SHL6Y/fDG9YYswhMynK2gunQHWdAZYYwi0whBoRXeghUCwpQlRiCzo8Z8jCE+ABX3+VvT5W9EfYE1/gDV9/lb0+lnSd86cQZ/ZDHvPZND9Y/pPv0e349/otvsrvYf/E6OJfrvX6Ld7DaP9a3QfeY1uxzfpPf0ufc4f0O/2D/o8PqPPcxb9XuampMiKfs+59LlZTcHoYkmvs4XA2Tn0Os1+kbNzJAR5spLod7am39kao9PcKfQ7z5Pe63e2ZsBl7gSuVi/wgiw9J0TDrjMZcZnJiMtnXHadwZiJcbeZjLvN5Kq7GVfdZ3LFawbj3p8y7v0PE59y2XuGIE1eFlzxsuDqOUvGfeZwxdeca75mXPefwY3Aj7kRNJ1bwR9yK/hDbob+g1thn3ErfBa3wmdL3IgwEWnBjUgLbkZZcz16glvR87gVY82daGtuR83hesRsxqNmcTPRitvpC/k27yvuy224U72Ha+r9XFHt4qpiMzfyvuBqsiVXLn7Ozez1fFu+k+9qjvFM68ZjxUlG07fRHbMGQ4QNhtB11Llb0eRlTrvPHAxB5hijzBhMnMdo2louF+zHqHBGr/JHrw5Hr4qlqzKRLqVJfBRCeUJHRQptpjG5zooUupSpdFamCu8pL9JVlUK3JpNeXTY92iwMtRkYajPQq6feGWpTpkxKjMS7QhclRCESkx+hTjtLEB3xLpE8lU5VtvSeoeaShF6dRaf6kjQB0FtXSK+umF5dMX0NZab9n2K61IXSrSF9bYHp9lCu8Oe1BRjUuXSqsmmvzKS5In0KLcos2qsu0VadQ7s6l3Z1vkBtIV26EnoaFfQ0KujQltOuKaNBmUO9PANdcTzKNF8U8aepjHdEHXeYmriDqGIPUBm9D1nYbkl+JvNzyZAy5gCVsQcllDEHpiRF4gid+Ps/J1GKqIPII/dL78midlMWuYeSiL3khO4iJ9KO0guu1BZG0tOYx1BHKW21WVSXX6CiMFYSorLCOEoLYigvihee58f9l+UJz5coiKNyogg9L0QKuYCyIg3lPyFEmupcNNW5aNUThQqNumJaGspoa5a9IER93bX06tV0tsqllKhRV0h9XT71dfnUaXLQ1mSjrc6grjqDBlUGzZUZtFVk0VkZTU/1ETqKF9OS/hYdKS9jSPkj3amvoE99G322Oa3Fy2mWb6WlYi9tlY60KF1prvATZKgi5Ln9oACpHGECf2rKAyVqS4OoLQ0SSglKQ6Wxszp5JI0VsbSqEunSpKHXpqPXJaPXJdKri2OgOpJhtS/tRbZ0lW+kU7GVduUOWir20qI4SIviMG0yB1rLjk0kQmVnaC51kmgqcaaxyI26QnfqCt3RFHigKfCgNt8NdYHb/7oQ1Vecp0GZSIMyUXr9L152K/CyW/FfStFkMfp/EaJzR1f/8mjcc0Lkc2IV3idX4OO0Es+zX3Lk0CfYrH+Zdev/yJqNL7Fmy8us3foqqza+woq1L7N6zcumm0QzCHRdTZjnFkJcNktCJMpQtPcuYs7tJtZnD7E+ggyd9z9EUrA9aeHHyIw6TUbkGVLCT3Ex5CQp4WdIi3AmNcqF1Cgn0qKdhceYs6TFnCU16gypUWdIiT5DSswpUmNPkxjuQJjfXk45fsmWjW+zdNnvWb5CqNMWROhXrLb5FSs3/GqKEK3Y8AfWb3+Vzbv+yh676Rw69skUGdq+6z3WbnyNdTavs87mdWxMbLJ5g+1bp7F3xwcc3jsD+30zcdj7GY57PuP4rk85sWsmXkc+J9ptC3kxpyhP8hbkJzOMyoxQlOkhKDOCXkCRNlGfLZYgqHLCpuwAaYpipD0dMRWqyY+S7hNNHqET2+DEMgVhPyhR2gcSLoUnSh9a4vx2R1WGVHQgik2PLg+DVhh/Ew/tia1ADWUXJoSqOlPa++lrLKJdlSG1x/U1FkmFCFIpgmknaHKhgrG+QNoX6m8qloRopK1c+p3eunz0tXl0VGfTXCF88yfWs/bWFTLQVCYJkl6TY5KybHrrcxlsyqe/LovOigs0FIZRlxuINuscNSkeaJK9aEx2pS5qD7qAFejczdGd/ZD6s9PRnXkH7al3qT0hIAnR0WmSEFU6vEelKR0SEyIJ+w+khEjgPYr2vI76+Ed0+s1lIOJzYUwuagGGcEu6gs3o8v+EjnMf0OL6Fo2ub9Lg+Q69sfO5Vbqfxzp3GIoDQwg/Njhxv/IA18u3cbtiO3er93C35gB3aw7wSHeI7xsO813TcZ60+fC4J54fxvL46XYFPKjlp7uV/HCtgMdDyTzqjeVxbyTPBqJgJBJGI6Dbk2+1DlxR7OR+4xEetznxrDsKjInQE81P+jB+6ooQDr42e/Go7hT3Nfbcq97NY9XXPFZs5WHxZh7kr+ObSyu4nrSAq/Gz+SbJivupi7ib9hW309ZwPW0919PWcy1lHddT1nEzeR03Lq7lSuJy4Qiq6RjpULTAQPTn9EctoT/mCwZilzIYt5zBuKUMxi1lIHYJ/TGf0x+1mL7IRRgj5k80tkXMpT98vjCqFrqInpC5GIIsMARZ0BtqTX/4QvrDF2MMXSQQNB9j0Hx6A+fREzyf7qB5GALnYvC3Ru9nIbR++QmI8mMMmkNfgDn9/ub0+c6hz3cOAz5zpCSn75w5Rh+BvnPm9HvO4LL3LK54zWDU+QN6HN5Af+jP6Pe+hGHPS/TseYmePX/AuO8ljPteomf/SxgOvYLh8F/QO7yO/sSb6E+/g95pOgaXT+lxm4XR3ZwetzkY3awkelwtJbpdBCHqcZpjYvYkhJ9NCJHV/0CI5v2sEPW5zsXoYonRlFD1u7w4bjdViswYdjFjxNmMy84zuew8k3EngSvOsyQEQfqMMfdPGPP4mDGPj7ns+RmXPWcy7m7OuLuFxBXPOVzxnM0Vz1lc8fqU694fc/3ch9zw+YAbPh9x0/cTbvp/yi3/mdzyn8ntADNuB5hxK1DgdtAcbgZPcCPInGvB5twImcONkNncDDXnZpgZNyJmcz1yFtdjZnMz0Ypv0hbyTe5yrhet50rJBsbLNnK1ZC3XMxcylmjBaOJCYZwzfyvfKux4VHGSO8UODKd9TVfcOrpiNtMRsZ7GwMXUe1vQ4mNOp785hrCZ9MdZMpT0FQOXtqMvPkZXhY/wbXdlLJ0VF+hSpqKvTEOvSkevSsdQnUFvTTbd6ixTcpRGV5VAZ2UyHcqLtCqTqC+Lo74sjkZZAi2KRFqVSXSo0qQxuqlMjFJPTnomTyCIf2byGLa++hLdtXnSJIE4VSC2z/U1lDDQVEZfQ4lJjEro1RVL4tNelUtndT762gJ6dcX0aItorRQSIIMmn+7aPDpV2eirhTtGTYpUaZxOGMXLFFrpVJdM5NJSlUNTVQ4dmiK6dGV06cpoVhXSrC6iQ1tOh6ZEKG0oiUN5wRl14klqEx3RJNpTk3CIqrgDktQ8v/fzzwjR81I0mfLw3b8oRALCa3nMXuQxeymP2U9R5H4Kou0ojj9JVbYfnTVpDLUW0tOYR13FxReEqKww7v+8EDXXl/6iEBkNNXS1K2hrLpN2ieq1uTTW5VOvzaVBk0NdTaYgRFVZNCkzaVZk06qMR692plOxleYcS5pS36M95XX0KW+gT32bzqzZtJaso1m+j5aKI7RUnqVZ6U2Dwt90XygUrSIIjTzghd0gEXVZADXlgWhkQWjlYTQoImhQRNGkjKG5KpYWVTytqkQ6apLoUCfTpUmbRDJddUn0ahMYrIliuNqbtqKNtJevor1iK63KPTRXHKRZYU+L3IEW2XGayyaLkItAiRtNxa7UFzpPJEMmEZoiRPlTZUgSokLf/7EQ1SkSJAmqrzhPnSKBOkXChBCJnDss4GO38md5QZCe2xV6sURh4rWvw2rOOa7E++gKSYReEKITE3ifXIGv8ypcTy7iwJ7pghBt/A/WbX6ZNdteZc22V1mx6WVW2LzE6vUvsX7df7Bn+7t4n/2ScK/NhLhsnkiCTMR47yXWZx/xvvtJ8DtAYsBhLgTakRxyhNQwRzIiT5EReYb0qDNkRDmTGe1GVowXWXHepMd5kB7nJhDvQlqcIEEpMadIiztDasIZUhKOEeb/NcftFmCz9g1Wrfkdy9f8G8vX/n+ssPk3Vm74FSts/o0VNv/Gsg3/xooNv2HFht+wapMgQ7b738Z2/9tsM2G77x1s973Hjr3T2bF3Ous3vsEGm7+zwebv2Kx9A5u1b7DF5k32fv0RDvtncfKQFacOWnHq4FzOHpzHqT0WeNl/QbTbFrLCHSm76IksxUdKhETxeV6GxGOrFVnBwt5PTijKnFAqc8MkqvKm7guJMjS5flssRRCXYEVpEneLJsuL+C1ek+wiTYpkmhTJtFal06nOkgRmoKmM/sZS6a6P+O2e+G1gqyIdo65Qel+czRZrrvXafIyNJfQ3lzHYJpNSnpG28omxt8YiSYj0mhypXlvcEepUX5Kui+trJ/aGxLsU4thDr66YgSYZQ81yLrfKGWurYKiphF5tnlAJq82SvvXUVyfTJounoTCM+rwg6nL9qcv2Q5sZiC7NC138ETTBNmjPzUfnOoM65w+oP/sOdaemUXvsTWqOv43acRqqo29R5fA2lQ5vU+nwjoQoREr7902YkqHDHwqYhEh9/CNaPcwxBs1nMHIxQ9GL6AkTZKjD/xM6fD6mzfN9WlzfosN3Oj2xcxjNWsl9hT3Ue0JnID81uPNQZce9yr3cKrXljnw3NysOcU1xmCdNLjxtOMOzhuP81HiWhw2BPOhK5MlwAd9dl8PDWrgnh+uZMBLLTwY/0HuD0R8GA8DgwaO6Y9ytseOB9igP6h143HiK79s9+KnTh2ddvjzTn4Ouc9DpzrMGR76r3stjxVYeF9tw/9Jy7qV+wTcXFnMrYSE3EuZN4eb5hVw/v5hriV9yJeErxhOWMRa/lLH4pVxJWMZY7FeMRi9hJOpzhsMXMRQ2n4Hw+QyELWQgzCQu4Uvoi/hCIPJzjOHCHSBjxEJ6wxfQG74AY9g8YU8nzNI04jZPGHcLsqY7wAp9gCX6AEsMgVb0BllPwRgo0Bc0V0p1us+ZY/A0o8t9JnqPGXR7zKDH/VO63T6h1/UTjG6f0u/2DwbcP2HQQ9iFGXWfyYjbDIbcZzDoMYMBr5n0e86g1+Ujek+9j/7I3+g68Ge69v8Jw6FX6D7wEob9f6RnvyBBffv/Q3rsO/gneg6/Srfdf6J3eI2u43+j89Q0Os+8R5fTx3S5zqDLZRYGVwu63azpcZ9Lj/tcut0sJQQpsjJh8QJCgmT18zjNpddpLj1nracg/lzE6GKN0cV60u9aSIgje0YnC0mQ+l3mmJjNgMtshl3MGXE257KTwLiTGeNOZlx2nsxMxlwEMbrs9qmA6wwuu85izM2MMTdzxlwtGHMT5ciccQ8zxj3MuOYxW8Bz1s9y3WMWNzzNuOU1m9ve5tz2NueWzxzu+Fryjb8F3/hbcDvAgtsB5twKNOdGwEyuBwpcC57JtdBZXI+Yza04K25dWMC1i0u4mryE8ZQljCUv4urFeYwlzmX0/GJGk5dx5dIm7pTu5U65PdcKDtKbupm2uLW0xa2nOWY1jaFL0PpY0OxjQUeABYYgM3qirOg7vwRj5iY6C45hqAykVx1Ld9V5ulWp9KgEATJqLmHUXJIqt42aS3SrszBUZ2BQp6FXpdJZnUp7VbJ0TFs8sN1emSq1yIlHU59PdUTh0auzJvZHNfl01eQKnx2qLNpVWbRWZdKpvjRxH85Ej65AOpgqTSSIZxM0+VJCpK8toEUpjrvlmMiWRuZalBN/h776Ep0qYXROX32J5op0dKVJ6EqTaFKk0lyROSFFldk0VWTToMikQZFJs/ISnTXFtKsLaVbmUye/RG9jJeN6LcMtCrqUqTTmBlGddIbKeHtU8YdRnz+C6rwdyvhDVMQeRha1n7KIfRKiEInioowR5Kkq7pBEZexBquIOoYw5gDxy75SkqDx895TfnSpFk4jeiyJ2H7LYA5TFHKQk6jAlcceoyjxHl+oCw21FDLQWU69MprI4HllBHPLCibG3sqLzlBYmUFqYQHFBnPT8+RE5iUn12v9ViUKFQqCyMn0K1apMqlWZqKuzUVdnU1uTQ21NzhQRel6IOlsr6O2qZdBYz0Cvlr7uWikh0ndU0NEio62hiCZdPo3aXJp0+TTpcmnUXqKhJou66gzqqtJpqEynSZkujHKpI2mq8qCp/CB1uSupTZpJw8XpdKS9R1eOJa0l+2iRudCm8KRF4UOT3J96WRA6WRgaWQg15cFS+qMuC5igNAh1aRAaWQg6RTgNVVE0VcXSok6gRZ1Aq/oCreoLtGsu0qlNo0uXTpc2E71mEtp09DpBiIZrojBWnKWzbD3tshW0KrbRqNhHs8KeRtlRmsuP0Vx2isayMzSWudBQ4kpDibtEfbEbugIXdAVu1OZPICZD6nwPkxCJMnSO6oJz0nifONb3ohDFoJXF/GxCNDkZkhIiz8PL8Ty8/BeF6PnX/y9C5H9s3aQk6EXOHRdFSMDr1ArOOS/n+JE57LB9C5sNr7J+y6us3fon1m7/C6tt/8KqzX9i1aaXWLPxD6y3eYktG//CaQdLQrw2EOaxjVi/vcT7TjBZhs77H5KEKCnYnpRQB9IjTgpSFH2WzGgXsmI8yIrzJjPhHBnxnmTEu5Me70JqghPp58+SddGFrIsuZFw4Q1KMA2H+2zl1bCHbtrzN0mWCDK22+VfWbvkNa7f8hpUb/lWSoWU2v5ZkaO32V9m85/XnhOgdbLa/gc32N9iw9e9s2vIWmzYbsbCjAAAgAElEQVS9zaaN77Bl4ztstnmbbRveZo/thxw9YMapw9Y42S/AyW4RLocX4Wq3BN/ja4hx305ywCGywo9TdtFbEiJVdihVWSE/OyonHjsVqcqLoCovAlV+JKr8yInXpvfFJEis2X7+7k+LIumFY3piy4/4ASZ+i9epEprdxHY3MeER7/zoa/PoqskVPsxMi7Pit35GXSHDzeUMtZTT11Aitbp11xfSXV9If3MZQ+1yCXEvqL+pWKKvsWjKLSIRoXUue8oHqfhBN/kDskdbhLG+RJKhkbYKrnZVcU2vYqxdzkBDAf26S/Rps+nWZNKlukiHIpGmkhihVKE4ks7yaDrKomjMi0ST6oM61oGa0G1o/b9C62lBncvH6JzeQ3t6GjXHTUJ07C2TEL1pEqK3UR6ZJrTKHRGQ279nGo8zpULPCZHuzGd0+VjRF7KAgfD59IZZYggSZKjV5yNavT+kxeNdunw/oj/SnLGMr7hZspWn1cdB5wZ17jyuOsod+W6+UezifsV+HlY78q3GhXuN53jU4s93rT7QLNwR+qkzhmf9WXBdBt+q4Y4MbuTAaCz0+vFTyyloPgYdZ8DgwqPaQ9yt3MsD9QEe1dpLPKk7ytN6R57WO/J9nSPf1zvwU91h7ss2c69gDd9kfcU3qUu4m7iQu/HzuR0zn1vR87gaZcV4tBWXY+ZyOXo+4zELTSzmctRiUwr0+QQRixkOX8Rw+CIGQxaY9m6s6Q8W9m/6QxdhDP0cY+jn9IQuoid0AYaQ+RhC5tITMpfuIOtfQEh5ugOEpMfgb4nB35JuXwt6fCyk9Kb3nBlGb4F+LxMes+hx+ZTO09NpOT6NlqN/p9Xh77Q7vEG7/et02r2Owf6vGOz/SveR1+k98gZ9Dn+j3+Fv9B55gx6Hv6M/+nc6HQW6HP5Gl91r9Bx6DcPBP9Nz8BV6Dr9Kz+E/0XtIoN/+Vfrt/jKBw2v0HX2d3mNv0n1yGt1n3qXr7Pt0OX1Ih/NUITK4WNHtZm3Ccir/hRAJUvS/K0STU6fnR/J6nS2EBMl1DkZXQYwGXSwYdrFgxNmCy04WkhiJjJ6dzejZWZIYCeN1M7nsOovLrrMFGRKFyNWCq24CYmJ0zd3ahCXX3C257j7HxGyuu8/mppvALQ9zbnmYc9tzDrc953DHy5w7XoIg3T5nxs1zZtz0mckN35lc853JFb+ZjPt/xljgDK6GmHElbDZXIyyn/v8/Zi7jsdZcjrNmJG4hg/FLuHppE3fL93NPbseV/N10J9vQFL2ChpgVNEYtpy70c3S+1jT7WNDpbyWkmuHW9CQspid9I30yJ0Z18VxtymK07hJDujyGdAUM1OUx0JjHYH0Bg/UFUvW2lBTVCFLUWZ1KhyqFDlXKzwqRuEskleSYBEiUocm7qP31BZLMdNXk0lGdLf3b3d9YykibXCi+MX12iF+qdaovTRqbLjTt+mSY3suVJEa8Q9Qkz6ShPFWiybQr1FUjSFBHVZaUErVWZdIoT5GKGpoU6TTK0miuyKRFmUVTRbZEs/ISrVX5tFbl06wU0GvKGe2o4UpXNYP1Bejl8TTn+lF98QTKBHsqzx9Bdf4IlfH2KOPskEcfRBa1f4L/RohU8YelR1X8YSpjD06RorKwXVN+75fZR2XsfiriDiKPO4wsxo6yOEeqUt1ok0cz0HiJgeYiWlTp1JYnUVl8HkVR4v95IRLrtsX7Q/09OgZ666akQ716Nd1dlXS2ymlvLKa5rkCSokbtJYHabOqqM9ApU6lXplKvTEZXmUSdKpFGdTQtKh+ayuzRZCxHm2pBc/ontOcsorXoKC1lfrTIg2hWhNAgD0UnC0Mrj0Arj6DWhPZn0CkiqVdG06JOoFObRJcumU5tEp3aZLp0qXTp0tHXZaCvy8BQn42hPpueuslkotclYdTGMFDth0F2iA75GtoVK2hSbKVBvpdG2REaZcekZKixzIXGUjcaSz1oKPakocSdOlOBgjbfhZo81ylMliF1vtf/uhCJUiQ+/2+FSEQckXteiH5JhAKOryfg+PoprwNP2BBwch3+J9ZK+JxYg8+JNZw7LgiRIEKCDHmcXoan81ccPjiDLVveYNPWv7L567+yccdfWbfjNdbteI21X/+ZdV//GZttL7Nx68usXfMH7A98SrD3BuKD9xMfdJCEwMkcJiHwMIlBdiQG2XEh2J4LwfZcDHMgOdyRlIgTpEWeJCP6LOkxLmTGepAV50lmgpcgQ+ddSU0Q0qDU86fITXMhLekUMRH78XZfjeMRS7ZufZNVq//IqnX/zrpNv2f9ln9n/bbfs3bz71i1+bes2Pgrltn8WhCizX9gre3LbN7zOjvt3peSof9WiDa8x/aN77LH9kOOHDTjtMM8nI8uxvXoF7g6fIX7kWW4H1lBrOceUkMcyIo8waXoMxQlupuEKFAqUZhcpCBhaoarMVFbHIO6OAZNSSyaklhqi2OoLY6R3lcXRFEz6V6QOM8tHmKtNx1bFZOiiTrsdEmIxKOrjeVJNCmSpca3lso0WlTpNClTaZAl0yhPEW46KFKlFMmgzWWguYTxdiWXW+XSiNpgm4z+ZqHVrVOXz5i+SmK0U0l/SwmGujz0uly664Wxun9GiMRF2MkplHiob7hFwWh7JcMtCgaaZAy3KBhvV3Kls5Lh5lJ6dTn01mbSXZNBl+oibRXxNJdF01AcTkNhGC0lUXTIY+hRJQlClOKHKvY46ojdaILWovVeiNZtFhqnD9GcfpfqE2+iPjmN6hNvozo2jSrHt6h0eJuKo2+jcJhmkqH3URydTvmR95Dbv4fcbjpyu+nIDn+A7PAHwmv792hwNUPvPw9j2AIMQRboA2fT4f8ZrT4f0ej5Ps2e79Pi9QEDUZZcS/uKe6Ub+Vb2NQ8qjvC48gSPlMe5W36Qu7Ld3K88wCPNCR42ePDUEAWjaTw0xPJEH8mzzkAhTeqKgv4UuF4E31bw9HIGT4cSeNLty5PW0zys2c8T9V5+0h6Cenvulm/hQcV2Hlft5HHVbh5X7eahcicP5LbcL9/OfdlW7su28rB8K4/KN3Mt/QuuXlzElcQF3EhYwI24+dyMWcDVCGuuRpjqkSPnMRI5l5HI+YxGLZAYiVjISMRChsMXTMIkQiLB1hL9wfPoC1lAX8gCekMW0BM8Xxpp6zYlP5PTn84Aa7oC59MVuJCuwIXo/RfQ6TeXLh8r9D4W6L3MhFEzl8/oc/oHxrMf0XNmOr2n3qfn1Dv0nhToOTEN/ZG/0XbozzTtfZn63b+nedfvadn5O9q+/jUdtr9Gb/sbDLa/ofvr39G7498x7vw9xp2/p3vnv9O16w907vkjHXsn6D7wMj0HX6H30Kv02v2ZvqOv0Xf0NXodX6fX8XX6jr9F3/G3MB6fhvH4NPpOvSv87zrzIfqzH2Nw+RSDywwMbmZ0uZmh95iN3n0OendL9G7WE7hbSnS7WWJwsfpFun8O57lTMDhZT+H593tcJ4TI6GRF35k5L9B7dg69zoKATR7p63G1pM9tYtdo2NmKEWeLKQw7zWHYaTYjzuaMOJtJXHadzWWXOZIIiYy7WzHubjVJkKxMCKL0S0IkcsPVbArX3My45j6Tq+4zuerxmWmXaQaXvWcw8v8T995hcR5mvnbOOdlsTuJ14hTba2d9nOImq1vNVgdVV0m2JaHeKwI1OggkhBBdvSGq6L0zMAwDDAwzwPRe6JLcEidre1M2u+f+/nhnXkCSHX/5ruvLH/c1gACRK5cY3/P8nt9zfpbnyOxcRlLncffCQkYvCoxcXiRwaQnDl30YuOqL6/py7uWt549N/vyH7CgjJVsxZqxFdWm1SHfaSkGI4pdiTBSE3n55Gbbbq7EWbmGg5Sz3e3P5VF/Fvb4ahtV1DKsbGOqtYaCvCndPBXZlCVbFA3QWYW7Px9iei0Geg0Geg06WRW9zOprmTAzyO1gUhd8oRN7JkL2rAre6hv6eWjHq5j2ualMKUx9v8sCprsPeXT1hkiR8XgUmRSmalkKhLa45T6zd9k6CDPIy+ppLUDcWoG7ME8VGKysZewGtuQBdS6EoRN6GOVNHuSBHknx6mwUx0rQUo5WXo2urQNdWgVZeTl+LgLa1Gn1bLVZlI0NaGZ9YOvjELMPVVYS5+To9FeeR5YYhzTyBLOMYLbePIk0PRHozAOnNAJqu+9N03Z/mG4dpHicu3oicV4Dabgc+xHgp8kbmxsfrxk+XxjgsRPfSj9ByKxBp+jGa0k/Qkh2JqioFa0cuzh7heVgtK6CtIQdpbRZNtWNSU++RnIaaDJGHxOeBiJwoQU13JuAVIW9U7tsKkaKjAkVHBZ2KSjoVY4UKBk0zTqt3OtQtFip4sZvlWIwtmLSNGPrq6OuuoqernL7OUjSeR1V7Ed2teShluR6yUbZm0iu/jq4tDUNrDD2Ve+guWYeqaAU9pWvpqw5GU5dInySNXulleqVX6ZFeRy27har1Fmp5Oj1tGfS2Z06gryOLvo4sdF056JW5WHoKBVQFWFRFWNXFHkqxqkux9ZRh6ynDoRawq0qxqwuxqzJxqS9hbT0p7A01r0MrXUOvdCPq5l30NAXS0xgiCJE3Jld3WpgM1Z5FVRNLd/UZsUnOK0JtFWdoqzgzQYbaK+Nor06YiKcBr6M2hY7aFNrq0uhouDghKue9PaRsuolSko5Ski4KUK8sW3z77xIi71ToQRFKOP7+BEGaeIz1A1GIUsI3iCSHricxTCAhVJAj72QoNvxdzkS+TXTkKg4efI0t219g664X2Lz712za+0s27v0l6/f9kg17nmfjnufw2/Usm7c/w/oNT3Fw31TOxazjZtohsi4fnUD2hWPkXDr+SMYLUf6NSIpuRVOcfoaS27GUZJ6lJPMMBRmR5GWEkZcRQl5GEHeyTnD14m4iwlexd89UNmz4Be+89yPWrf8Jm7Y/yabtP2PT9p9NFCK/H4lC9OHOp9m873n2BE7mUNAMth18kW0HX2TrgRfYfkiIy+08MIXd+6exZ98McTq0feOrbN/4KscOzyc4YDGRJ1ZyOvhtzga/x9mgtZw7+T7nTn5IRsIRSq6GU3krmprMMzTmxiO5c56WwmTayi5MOLIq3haqHmuL8wpQZ0M6nQ3pKBtuo2y4TXdjBt2NGaglmagl2SgbMumsTUdRdRNlbfqE6muv5HTXZYj1p+MrtMfnuw2tnvx3ezF6eSG9zbnC95dk0VmfQVddFmpJLn3SAo8Y5aKXFwrlBFoJv3N2MdgnvMI3qJXg1jTi7K3H2iMI0ccOBR/ZO0TMynKMilKMilIs3RWiEHkjc+MnVSZF6QQR8sYpbErhlUN7dzVOdQNDOimjRrnQOqSTCmgkDPQ24FBWYm4vxNR6xyNDmegkN+mtvzZBiHQNN7DKsuguvUz7nQTk6WHIrx2m49JmOhLfov3sQtpjZtERNYW2sJdpC51EW/AryIMm0XLyZUGGTr6C5PgkD5ORnJyC5OQUGo9PpeHYFBqPTqPOfzL1R6bQECgIU2/cQsxpPphSF6NJmEtv/Gv0xs+g59x0VGcm0x0zBUPSXEZz3+R3Fev5qnkHXzTt5veN/nxeH8jvG47y+0Z/vpAe4gvZYb7qiuQvxgtwtwh+38if3Hf4izOT/2u7AuaL/FGdwF+Ml/jvgVz4qJivXDf4ypbCV7pIvlQe4Q/S7XzZtJW/yHbx3+17+aLRjz83beHPTVv4S7NwgPWP9X78ofJ9Pi9dM1ZJXLqGP5SsYeTWEu7eXMLdm77cu+HL/WsCd68s4+4V4aDm4GUfBi8vY+CS7wTxGbi4nIGLyycK0IVluNK8+IwdJU31TIjSlok7PoII+WBNXjoBS9ISzMlLMCb7YExagTFpBeakFZgTfDHHL8ZybgG22Nexx8zGFTUTd9gUHCdfwnXiJWGic/SXWAOfE7Ed+TdMh57CcODnaPc9gX7vExj3Po5l9+NYdv4Q287/jXPnD3Dt/AHuXY8xsPtfGNzzOP17foxj74+w7X0C674nMO/9Mea9P8a0+wnM+3+Kfu9PcZ38Nc7gF3GFCdLjFR9H+DSByJnYomZij5qD7dQcLNHzsETPw3p6AdbTC7DELsQSuxBr3CIssYuxxC79WiEyn17yjUL0SCn6O4TIFjNRiFwP4Ah9HZc3PufZMRqPd9fIK0UDUQtEBj0IQjTGSPSChx4fxd2YhR7mczdmPvdjXue+V3ROC9LzcfRc8fHj6LncPzVH5F60gLfsYfTMXIZjZzN0djYDZ2cL95TOz2M48Q2Gk+czkrKAkZQFjKYuYih1AcNpSxhK8xGioFdWMJq9jv+SBvJX+XGGCjZhvrWGnrRVdKetFGQoZRXK88voi/fFmLAca9Jy7JdWYb39FtaCbbgaTzPalcFHPeWMKKsY6a5nSFXPgLoad0+FeNTb0V2Oo7scu7LME4PLxyC/g741W0Qny0Ijve3ZHRKESGya8zyHjI/M2TrLcXmKd/p7aulXC1Frr4CYOsrFyb438iwmD1qFm0Pe3/PG9mL6WvJQ1mfTVZeFpqVQKM7RNDOoacahqsMgF6ZDvU2CBHmj05ZO4blB01KIpikPvawIq6JCaJxrK8GmrMKmrPIcby2YMHHytsyZFDXo2irolZbRKy1DJ6/BpGjA3dPCqLGdT62dfGpr466+DqeyAIP0Ot2ViUizQmjOOE7L7eO03BamRNKbATTfOOLh2wlRe8Yx2jOO0XY7UJwUNT8wYfomIZKn+yNP90d2O0Ag/SjS9GO0ZoWjLEtAJ7kp/P/ZVYq2vYQuaT6t9TmiEDU2ZIni45Wg8fyjhKhHWYu2txGTrgWnVeGRISVOqwKrSY7VJBeFyGqSYdZJMPTVoVVVC1MiRQl9ncKEaLwQdbUKUqSSZaKW3ULbehmjPIm+hhD6av1RV25HXbGX3upotI1paJovo227jb49C11HLlpFHrrOfLTKQvTdRRhVhWN0FwuoCjGpizCpi7D0FAuoir5RiJw9FSIudRGO7nTMijh00l0YpB9ikL6PtvkDeqXrUTfv8AjRA3tDdZ7pUO1ZcWdIEKLTf58Q1SR7hCjNI0SXPUJ0Y6IQeWToG4Xo3JH3OHfkPVGEvnaHaJwIPTgBSjz5Aec906OvE6akkA2khPlxIXyjcCz11BYundrChajNpEX6kRrlR0rERhLCP/hGIdq+31NDffAlNh18iU0HfsOmvf8Hv13PsnH702ze+ix7dr1MVMhqriXv4861k+RdDyHvegi5V4NE8m+EClwN5c6VkDER8lBwM8ojRDGU3D5NafZpSrOjKcgMpyQ/kjtZJ7hyYScJ594nJGQp+w9MZqPfs7y7TqjQXr/lCTbu+IkHQYg+2PYz3t/6U9Zt+QlrN/2UtZt+yvpdz7D98Avs9H+ZLft/w+Z9vxIe9/6G9Tt+xa5Dk9l1aCq79k1l6/ZJbN0yiW2bJ7Fv+0yOHlpASOASIo4uI/rEm5wNfo9zoR+QEL6e1MjNpEVtJ/3cYYqvhFGTcZbG3ATx7lBbqXBzyBtx8x5Q9UbavPWl3Y1ZKBsyUUqyUEqyUEuyRXqacoT2N2kB3Y05KGpu01F5C0VVOqr6bPGXv6G1WKgY9WBoLcbcVuq5/D0Wi/PGErylBrr2sdtAfa359Hr+Lu+rat7ImllRIb7K169upF/diFPdgLtXgqtPgqOnAau6Dqu6js/6lXzq6mLEJMOqqkbfUYpRUY65qxKrqnpCYYN3KmRsLxYKHLrKJ7yy6M2cu3sbGOhtwNVdg6u7TvwZBnubGNFKGdFKGexrxK0a2x8ytd7BKMvG0JyJTpKOruEW2vqbaOuvo6m7hrb+Osryi3QWpdCeE4c8MxL5zUBaL21HnrKO1nPLaYtdQNup2cgjptMaNhl58BRkQZORBk1CGjSJpqApSE6+iuTkFBo8SIJm0HByGnXHplF7dCrV/pOpOTKZhmNTaIucgy7JF/NFX/Spi+hLmEvv+Tn0JcxFm/w6pguLuJ+zjo/zP+TTkg18UraR+2Ufcr98E59U7+Pz+kD+XXKCL5qP8qXsIF/IDgtX7jVJ/NWdDZ/V8J+DBfzVnS0IkTEFdOf5q/48/2FK5QtzKl9YEvnCEM2/qwP4Q9tOvmzezB8lfvxZ4sefGjbyVfVafl/+Dr8rWs1nBSsF8lbwWd4KPsn24aOMJdxLX8LIjYWMXlvAyNWFjFxewMjlRQxfXMzIJR8GL/qKAuSVnoGLK+m/sGJMdlJX4EpdgTNl+QQcycvG3k/1nfD5Ez4vdTn2lGXYU5ZhTfbFnuSLLdEHW6IPlkQfzEk+mJOWeURoOaY4H8xnFmCKeg1d0Mv0BTxHz/6n0Ox7CsP+p7D7/xuuI8/h9H8W26GnsR16UsRx8EnsB3+Kdd8TWPf/COvex7HufQz7nsew7/4+9t3fw7X7B7h2/4CB3T9kcM9jDB54nIEDP8Z98Me4Dv4E96Gf4jjwBNa9j2Pb/xMch5/CHfQbXOGvCtOp6Nk4oufiiJ6LPfp1HDFvYPNIj/X0ImxnFntib0vESJx3T8h2ZjHWs0uwxC6eKENibG4cMT4iluilWKKXYjq1RORBwfl7hcgR7Wmei1xMf8RiBiIWMhS+EN2hSdiPzsB9cjb9ofPoD3+D/vA3cEW8gS1sLtbQOdjC5uKMfGPCfaOBUx7GydFA1AIGPRG78UwUqDfGTZTmi3tIo9FvMBr9hljUMF6IxjNeiO5FzeZu1FxGI+cwGjmH4ag5DEXPZTBmNoMxs+k/PZv+2DkMnJ3LwLnXGYx/g+GEBYwkLWRk3IHZwdRFnn8jKxhNf4+R2+sYzVrPcPZG7DfWoElZRU/KalTJq1Alv0n3+dVo4ldhiF+FJWEVtgtvYk1/D0fxXoak53FJr2CXZmKX5uOUlzOgrMHeUSJOeqydRbhUFbhUFdg6S4XjqbIcdLIctC2ZaFsy0cmy0Mmy0Lfmom/NFY9sGzsKMbQXiL+jvdFq4cWpOvrV9cJOaWcl9q4qTB2VnvKDUsyKKhyqOhyqOmxdNZgVVcKUR1qEpqVQfLHLuzfa2ywIUU/THcyKCob1Uu6Z2hgxtDLQ1+QpVijHIBfuCZk6KjG2l4t3hQxyYbfI20BnbC/HIC/DrKjCrKgSJcorUsb2ciydtdi66jC2VaJvLUfbUoFeVolBXoVFUS8IkUHBR5ZOPrF3cd8iw9VbjVFxh56GK8gLz9CSE4osKwhZxgkxOidy/cgEWm/4I795hPZbAbTfChBlSJF1XBQirxR594rGx+3GR+3G86BYtWccQ377BLLMMNoKzqKuvYxRliscSe+sQN1ajLzxzoSqbEl9llif7eUfKUSKjgpUXdVo1A2YdC0e+enEblJ4YnKCENnN7TgsbR4hasbQ24BOXUevspK+zlIRVXsRypY8lC15qOWF9LYX0teej6YtG317Bob2m1g7rmDruICtIxlHeypOxQ2cXTk4VPnYuouwqksxqcqwqCsx9YxhUZdjUZdj7akYo7dMxNJTiqWn9CERehC7agyHKh9r1zUM7VGo6jfQ2/guOukGtNLN9LVspke6W4jMNXp3h6I8kTlBiFR1Z+mqPvtQccLYvtAY7dXxHgQRUtSmoPBMhTpq01DUXaCj9iLt9ZfoqL8qToO8ZQkiTZl0N2WibsmmV5Yrom7JRt2S/bAQPTgRGn9XyDsBGh+Be3AS9KgJUXLwBlLDN5EavomLEX5cjtrC5eitE7gYI5B8agPnwteKQnQqYiUHD81gy/Zfs233i+w48DLbDr7M1kMvs8X/FbYdfomtB37Npt2/wG/HM+zY8zy7dr/M8cBFJJ3dzJ0bY/Jz51owuVeDuHMtmKL0CIpvR1J0I4LC6+EUXg+n6EbEuPeFFrmCm1EUpEdRmBFJQWY4pQVR5GYcIy1pK6ciVrL/wGS27/gVfpufxm/zk7z7/v9m3cbvs377Y2zc+Tgbd/6YjTt+woadP+PD7T/nw+0/54NtP+ODbU/ywbYn2RXwAnsCJ7H90Ets2f8bNu5+nk17fs3W/a+w8/Bk9h2Zzr4jM9m1byo7d0/Fb+OL7N4+nZNHlhBxfDnhgb6cOrFSlKGkyI1cOL2dG+cOkJEUSOGlECpvRVOfHS/KkLzkorg/5K3U7m3KQi/LQy/Lm1BfqpZkC1I0Toh6moTSg76WPPHVtJ6mO0JbTm0WqvpseiV30LUUinlprxh54wKW9nJsnZXCompvLQOaenGXx9JVjq69CF17EfZu4XO8kxxvpbW33tqmrGJAI+wM2ZRVOJS19KsbhWvfnovfrj4JDo3Ap64uRs2tWFXVGBXlogzZ1DVYlFUTRMjQViRWdDtUVZ4Guhoxb+69MzRqlDGkkQh/b3cdru46HMpaXN11DPY2MdjbRL+6HntXBVZFiTghMsqyMUqzMDRnom9MF5DcRFN3jb6a63SXXaSzIFkUotabx2i5sgdp2iakie/QEueL/PRC2qPn0Ro+A2noNJqDp9MUNI2moGlIgqeJIlQfNIW6k5OpD5pG3cmpVB+bSkXAJEoOvUKl/2QkQa+hOrcY06VVmC6tQJ+2FF3aIgwXl2C5sgzHzVX0336X4Zx13M/fwCelW/i0Ygu/rd3G7xt280XzUf4oC+FPraH8SX6SP7X58x/t/nzRfpIvVWf4k/kqjBbyX/05/JfjphCZ08byf3uj+Ksmiv/QxfKFIZbPtRF83nOc33Xs5HdNH/D7mjV8WeWh4j0+L1nFZ/nL+DhnCR9nLRX5NHMpn2Qs4aMbi7h7bQEjlxcwenE+oxcXMpy2yPPK9xIGLvgIU56LK8a4sMojQKtwpqwcI3k1jqRVOJJXiNgTl497f9k4Jn7MK0LWZF8siT5Yzy+dgCVxGZbEZVjPL8d8ZhHGiDnog6agPfIcvft/jnrHD+nb9kN0ux7HvP+nOA89Q7//L3AcfsojQj/DduhnOCbwE+wHn/DwI4EDj2E/8BiOg/+C48CPcB/8MRbjBGUAACAASURBVP2HnmDgyM/oD3gSV8CTuAKeZiDgWVz+/4rz0FO4A/6N/uAX6I+aiitmDo4z83GdXYw9dgn22CXYzizGdsYz7fFgOeM7JjOnlmKL9sFx2hfH6aWiGJliFj9agv5BQuSIXiI01EWOCZFh/ytY97+M68CrDByaQv+RyTgDJmMPnIw18FXMxydjDpqGI+w1nFFzcJ2aKxyMjZiHK2Ie/ZHzJ/CgIA1ELZj455Gv0x8xj4HI1xmIfJ3hyHnjdpBeZzRyDnej5nI/RsArQN7p0HjuRc5lNHIewxETpWjw1BwGogX6Y+biPj2X/jPzcHsO6g7GL2A4YZEgRimLGEpZxPAFX4YvrWDk2luMXF/L6K0PGb71Ia5r69CnrqYveTXqpDdRJbxN97k30Z57G+P5dzCefwvrxTU4MjcwUO7PgCQOR9NFrJJ0jA1Z6CV5WNuFaZBFUYixLQ+LohCrogRjW8G4fdMMT5FCFvrWbDE2590pMrYVCL9HFUJbp0NVxYCmnmFDk/A84om/OZTV4vOPxSMn3v3OIZ1wF857LNvSWe3ZAxLKcty9Dbh7G8S9I0Nbibgz6r0rN6STirui7l4Jtq46LJ21OFR1wgHurhpBjBQe2svFmJ23eMErRF5R88qQsV1orDPIK9C3lqNvLcfUXotFUS/i6Jbg7mlhSCtj1NzBqLWdfkMTJlUFfS3ZqGpSURSepi03HHlWMG2ZE6VIdiMA2Y2Aby1Ej5Ijb/GCV4geFbUb/7Ve2jIFIWrJiaarLJW+xtvYOksxd1XS01ZCmySPloacie1wDTm0NOSIQuQVIVGA/n8WImVHJb3ddej6JJh0LZj1csx6ORZj6wS8EyKrXoqxT4K+px6tqhatsgptdwXa7gohPqcoRdtVjqG7EkN3JcbucozdpZiVxViUhdiU+diU+Ti67uBQ5uBS5dOvLsatqcClqcKhqcOhacCuFbBp6rFp6rH31QpoqrFrqrH1VY2jYkyY1KUThMi7O2RRlWDqKsKiLBZLFaxduVg6r6KXR9Jdtx51w3vomjejbd5On3QnPc376ZGceKQQqeomCtHD5QmxEyq2x8tQR02iKESKugso6i7QWX8ZRZ0gQ52N1x8tQx4hUjVn0SvLpa/1zsNC9LcicuLB1Qfwio93UnQhbJNIWqgfaaF+QkQuZKPwfsRm0iI2C9OhcROi8UJ06fQ2LpzeTFL0h5yNfI8zkW8TErKUvQemsm3nC+w+8Cq7Dk1i5+FJbPefxPaAV9kZOIldR15i+4Ffsm3vc+w99CJ7907i8IG5nI1ax52bJ8i7GUrezVByroWOE6IwSjIiKLsdRdntaJHy9GjKbp2i+GYU+TfCybkWSvaNYHJuBpFz6wS3b/gTH/shR4+8zu6dL7J+w89Zv/EJPtz0Y/y2PcG7H/4v1vl9l/U7vsfGXT/Ab9dP8Nv5MzbuelJg59Ns3Pk0fruexW/Xsxw8OZU9gZPYdeQV4X/XoVfEQ6zbD73KjgOT2Lz7JTZvf4kt217Bb+OLHDk4n7ATK4k8sZroE29yJuQd4sM+JDlqM5did3Ir6SCFV0OouB1DQ855JHcSkdxJRFaU9tDh1fFC5BWh3qYssQDhURMi72Sotzl3wkKoXi4Iz/iMtLdVxygvwdBajKG1WJQjQ2uxeADV0FaEoa0IvbwQbWsBfa35ohA5e2rEPR8hviAsunpv/QzrpaIgeYXI+yTVr21mQCdlwCBjyCxnwCDDoqpF11GOrqNcbJ1z9NQJQuTB+8qgTSncCnJr6+nXCU+Co0Y5H9s6+a2zm986u7lnauOuvpVRnZxRnZwRjYwRjUx4WyulX13vqVstwthWILy6KcvF0OKRoabbE4RIW3+dvuqrghAVJtKeG4s88xSy9JPCq3GXdtCUsoHm8+/SEudL25lFtETOoSl8Fs2hr9EUPFOYBAXPoD5omkht8DRqgqZSdXwyZQGTKPF/mYIDL1Hu/yotkfPQX1iF/ea7mK6swnjJF+OlpR4ZehNXxrsMZr/PcO567hb48UnJNj6t2PaNQvSn9kP8R6s/f1SE8GdNPDhv8H9tVwQZ6osBVTD/rTzOf6qO80VvMJ9rgrnf5c/Hbbv4SLKW+xUr+LR4Gb8tWiFQsJxPcn09U6BF3Etfwv1bAvduLmL02iJGrwj7EIIELWI0dQmjKT4Mpy5jKG2ZMAW6sAr7hRXYL6zAmbYCZ9oqXKmrcKW+iTN59TjewpH0piBFHuyJK7EnrsSWsAJbwrKHsCcux5awTBQhS6IP5oSlmOMXY/Vgjl+MOcFX+Ly4RZjCZ6EJeJGevU/Rt+2HaLb8T7R+30G75TsYdn0f8/4ncBx+ClfAM9j8n8J6+MmHsPk/hc3/KexH/lUoPzj6NPajT2MJfApL4FNYjz6N9egz2I49i/34L3AEP4c9+Hnswb/GHvQC7qAXcZ94AfeJF+gPmUT/qddwn56LI24h9rilOM4txx7ni/WsD5bYpR4Z8hXxCpEt2sdTXuCDM8YXZ4wvtmgfrKeXYDq1SPwcW7RHfP5BQuTFGi2UK7iiFjIUMR/D7t9g3f5LnJt+gWvjszg2P4N169MYtz2NcdezmA7+HywBL2INehVH+AycUbNwnZqLI2IWjog5D4nR14mQSMQ8BsPnMBg+h/6wWQxFzGUoYi7DUYLMDEfM5u6p2aIQjY/HCWL0usjdiDncjZjHaPhchiM8RM5jMGoeA6cE3NEeTr+O+/Tr9J95g4HY+QzGjYnRcNJiRlN8GE1bzsjl1QxfeZfBa2sZvPE+zqtrMaS96RGit1ElvI067m1BiOLfQx//NqYL72PL3sZIfQj3Oi4y2JlOf0c+7o5ShlT1fGKS81tHBx9ZmoQmOVku2uZMtM2ZaCQZaJsz0cly0LfmYmzPxdxx54HbQ2M128aOfCxdpTh7qnD31TCgqcXdV+e5CSfUXOtlRRjlJbi6axjUNDNiaOWeqY17pjaGdFKc6gZMHZVis5uls1qc/HtlyNtK5424DWolnoPbEjGN4O6V4FRJcHQ3iLujA31NQvW2vBS9ZyLkRZgAVYtTqvH7SN5plbGtElN7tSBZ3UJEbqBXxkCvDHdPC06VBHdvMwM6OaOmTkYdSgasHVg0TegUxZhkmfRUJNKZH0NX/inkt08IJQue6Jp30tN6PYDW6wHIbx75WiHy0pl9QuTBqZFXhsZPgsZ/TVfOSRFFTjCtWeFIMiORF5ynu/a6EIFUltPXUUaHVBCi5sYcsSZb1jiRB8sSvML04OFVrwB9nQjJWwsn8G2FqKt9bEpk0DRj1Mo8SDFqpZj1Ms+kSIbVJMNhkk+QIlNvHabeGhFLXx2WvrpxIjMmM86+Ws9/qzTg7K33lEBV4+qtZlBXR7+uDqe2Eae2CYduPI04dfUigjTVYeutmSBG1p6KhyZCXhkyK4sxdgr/3ryYFVmYFVcwtJ1G1bCTXslmtM3CIda+psNiocI3CZGyNo6u6rMoqmM9xKGojhs3ERLoqEmcIELK+jSU9cKtpM76i3Q1XKWrQZChLsmNh9rjRJqzRCF6UIYeKUQPilDyiQ9IPjFxT2h8qUJy8AbSQv24FLlVZLwciZL0LYToYuwWUmP9SIpdz7mYNcREvcnJkwvZe2AqO/a9wr4j09nl/6ooRDsCp7D76GR2Bk5ip/+L7Dj4G/YfmczBQ9M4cmguYUErybl1jPz0EPJvhU0QooJbQRSlh1CeGUl5ximR6swzVGeeoTwjhqJbUeTcDCHjxjFuXw/g9o1DREeuYN++V3n/w5+x9v3H2br9Sfy2Ps77fv/MOr/vsmbj/+D9Tf+DDTv/iY27vo/frh/jt/Nn+O3+OX67n2LTnmfYtPsXbNn3HNv2/5IDJ6ax9+gU9h6dJrIncCq7/Kew/dCrvLv+ad5+/2neXfcM7639Bbu3T+XooQWEHV1O9Im3ORu6hviI9SRFbiI1ehs3EvZz50oQNdlnkRanjB1YLUxFXnJR3BHqrrlJd81NMS7XXZcuVmF3VF4TSxUUNbforE0Xhcg7HdLI8ulpEmJyiprb9DTdQS8vxtZZKcYT7F1VWBUVohSNFyJdS6FwjM5zbNUrWIa2IlGI+lrz0csLhSmNshybWoioeSuvHaoaBrUScVHW0lkpTmZcPYIUuTVNDOikogxZ1XUYuqrQKyoxd1VjU9eI8uNU1zGgafQcUG0Qa7jdfTUM6esZMTYzapTxkbmd39qV/MGt5g9uNXf1baIAfWRS8KlVye8cvXxm62ZUJ8XWWS7euxiTIWF/SN90G50k/ZFCpCxNRVGQQEf+OTruxNKaEYb05lHh7sPFnTQmr6f53Du0xC2nKWYxjRHzqQ+ZQ33IHBpDZtEYMouG4NeoD5pBzcnp1JycTuWxKZQFTKL48EsUHXyZ/P0vUB44lbYzi9BeXIXl2ttYrqzCdHkZxrTFmC74YLq8DPv1t3Cmv8fIHT/uF27hk7LtfFqxjfsV67lfsZ7Pqnfw+/qDfNl0hK+aD/FVyx6+atnDH2WH+HPbSf6sjAF9mkBfHHSHgSKQv7bv56+Kg/yx6whfKo9wv3kb9xs+4H7FKu7mL+Z+7iJhGpTjw8dZS/kow4d76Uu4d8uHuzeXcO/GEu5eX8zd60sZubpYWAq/uFiYCKUsYSTZh5GkZQwlL2MwxRODS1uFLXUlttSV2C+swpm26gEREmRoTIjefIQMrcB6frkw4YlfivW8L9bzvqIYWZOWi0JkPb8US9yiCVjP+2I/vwxn7CLMIdPp2fdvKP0eo2/jdzFu/A4Wv+9g3vodjHt/gMH/p1gC/xXr0V9gPvIMhiNPT8Dk/zTmI89gCnwWy1Gh9tp68pdYgn6J+eTzGIOeF2qwg3+NKeQlzKEvY4mcJBAxGUvEVBzh03CFeYicheP0POxnF2GPW4r1nC/WuBVYzi7DHOuL6YyPyNcJkff+j8PzvjV6MZaoRaK0eKdI/2gh8u4lOTxCZNzzAqZNz2Bf81Os7zyO/t0fol/7A7Rrf0Dv+z/AceA57Ed+g/XEK1iDp2KLmOGRoYlC5IoQYnaPlKAHpkP9YbMeYjBCYCh8JqORs7gfM5d70WPROC9eGbp/ah53I+YwGj6XkbA5ohQNRQiTJ2+kz+2pD/cK0QQxGjcxGkxcxGDSUoZSV9Cftgr3xbdwX34X5+U1GFLfpi/pLXoT30Yd/xaqs6vRnnsbw/n30J5/F9NlP2x5+xiWRPEHQw6fGUv51FDLx4ZGPja28Fubgo/MMlyqCszyPGGf0oPwezEbfWsuOlmOZxqUN0GIjG15GNsK0Mvz0bfdwdghTIpMimLP26XipN+qqMCqqMDVXcOItkksuxnSSRnUNGPrqsHYXi4WGZg6KnH1NE4QIUNbCZqWQnqb89C2FmHprGRA08igdkx6hK+p88iQ8P3vmdoY1suwK2sxdVZh7hIOtVo6hV1T79d40wze2N74o662LuF7jhjahCmQQcGIvoNBTavnsYV7pg4+sqm471AzalcxbFdi0kgxqmroV5ZiariOuiyJ7qI4ZBlBohB5Beb/ixB1Zp94aGL0/0aI5DlhSLMikN45g6LsAtqWbIydxfR1lNAlK6C1KfdbCZEoP/8AIRo/JTL0tQhomh+QIhl2o4BVL8WkbcLcJ8GqlWDTN2I3SLAbJDj1Ai5DEy5DE26dZBzNODUyD1Kc2ibcmkbxxdp+XcNDQuTUN+PUN+PWSb5WiCbE6B4hRGZlMaauIvSKfAzteRja89C35WBoy8DccQ2DPI4+SSB9jQfQSg6OyVBjyCNk6DTqhq8TorhvJUSddakeIRIOx3Y1XkLZeA1l49je0N8tRF8XkXtUe1yi57jquePrOHd8HefH7Qalho9JjzceN560iM1ciNrKhaitXDq1jUuntnE5ejuXo7dz5fQ2Lp3exsXYLaSd3UTy2Q3En17LqYiVHD82n/0Hp7HPfxoHjk5nT+BUdgcIIrT76GT2HJvCnmNT2HvsVfYFTuLQ0akEBM7g6JHZHA9cQOr5LeSmn6QwI5Kca6HcuRZK/tVgCq6foOjWCcozQ6nIivAQRdmtSMpuRVKZcZry7BjqyxMozA/l8uVtBAW/wY5d/8aGrT9m3cbvsWaDMA16f9P/4oPN/ySw7bus3/FdNuz6X2zc+89s3P04G3f/hE17n2TTnqfZtO9ZNu9/jm0HX2R3wBT2BE4VCJjO3sAZ7Ds2k72BM9h5eDJb97/Cxu2/YZ3fc7z3/rNsWP8rDu6dxckjPkQcX82Z4LUkRW7i4pkd3E4JIOfScQquBFNxOwZJfgItJaliHba6IWvC8VJVfSbddRPvAgm12TcEqm+KMtRZm053o1eG8jwXtQvFGwpeITK0lYhV1w+29XjxvtLWJy1ALc2jt6UATWsRps6KsdiasgpTZwW69hJ07SWYOitw9NQJ//h7G8TFWO8ej/dJS1iSHXvSsXbX4uhpwNHTgEVVi1EpxOQ0rUXoO0pxqGpwquuwKsqwKsoY7KvnE2urJ7pXzYCmlgFtNQPaagZ1NQxp6xjsa2Skr5mP9HI+MSr42NDBPb2CUW07o9p2fmvr4a8fOfivj518alUy2NcovJopL2Cot0aolJXnYZTmoJNkCPtDHgyS2wL1t9DUCELUWXie7pLzqErjab8ThTQjiKZbY1IkSfwQSdw7NMSspCZsMTWhC6gPnU99yDzqgmdTG/QatUGvUXVsOpVHp1EWMJniQ6+Qf/Al8g++Qs7eFygOeJW2M4swXFyN8eJKTGnLMKf5YExZhCFpMabUpVgvr8Jx421G7vjxUdFWPq3YwWdVW7lb9h7OO8tw5SxntPgdPq5Yx29r1gu7P/JdfCU9wF9aT4IqHgxXheOpmmT+u/U4X9bu4E8NW/iydgO/r/iA35au47OSd/m06E3u5y7hbuZC7qUv4v7tpdy/7cu9Wz7cu+HL6DWhGW7kiiBBw5eXMHx5CQMXhFhcf8piBpMXM5i0lMEkXwaTljOYtBx3shCFc6SsxpqyCmvKKmypq3GkjGFPfhN78ps4Ut4S37YmrhaxJKzCfH7lGAnLMcX7Yk5YLmJJXIElcRnmJCEWZ44XhMgUuwBT7AIscYswxy/FFu+LO24ptvDZaA/9GtXmH6P3+z62Tf+Ma9N3ce96DEvATzGdfBZjyC8xhb6A8eSv0B9/fgKGY89jPvEbTEEvYA4WhMca4ZWdyZgip2KKmoYpagaGUzMwRs/Ecnou1jPzRBwxb+CKfgPHqddxxCwQ937MsUsxnvUVGS9DDwqR7bQwDXJE+0yoxLZELhQxhr6ONmgOhpB5giD9jQjd3ypZeFCA/pYQPcQ4IRqImI/j8CSsW36B/f2fYH3vXzCu+T76td/HuOb7mNY/xtCh5+k/+hL2k69iDZ6KJXQGlvCZ2MJnYwufjSNiHo6IeTgj38AZ+QauqPkehFhdf9TruMPm4A6bgyt0tvi2O3wWrrDXcIXM9DAdV8h0BsMEhiNeYzRylmcKNId7kXO5f2oe90/NE6Jy4bMZCZvFaOgcRkPnMBI6j6GweV8rRC4P7tPzcZ+eT/+ZBeK0yH12Pv3xi+hPWIwrcSn2JF/sySuwp72J49J7WC68hy75bXrPr0J9bhXqsyvpO7cafeIaNEnrsGfs5qPGU3yhuc5HfVkM9xUw0FvMQE+5UKbQXYWjsxR7R4k48bEqSrB1lgqRqfZCYT/IE4szt+djUnhfnS6cgKG9QMCTMDB3lokFCcKEv0oo2PFMhkZ1MgZ6JJjbytFJi8WImrfEwNZVg1PdgF1Zi0FeJv65tlXYKzLIy3Co6sQmUa9geb/G1dPEoKaFYUMbI8Z2hvRyHGoJ1u5arN21WJR1OHuaGNLLGdLLcWuaRJy9jTjUEs/n12PtrseirMPaXY+5q5YBnYxhQxsDOhmO7ga0sjKcKgmjxnY+sikZMMjRd9XR01GFubcFR18z7u4qbK15aGqu054XR1feGTqyQ5B7BMYrPqII3ThCx80AOtIDJ/CgDIlik3WMrqxjdGYepTPzKIqMwAl4P67MPo4y+ziq3BOock+gzA1CmReKIjeC1juRyO7E0FoUj7LmClp5Ln3twk0eRUs+rU25X8uDguRFFChPvbZXgLx4xefbClFHeykd7aWiGHV2los13F4h0vY2YuxrnoBZ24LN0IrdKBfQt4g4DTJcBiluo4x+UyuDFjn95hb6zS0MmgQGjFIBg4wBgxy3UcBlkOIySOnXS+mfIE7NgjjpH0SCwyNE3sictacCm0jZAxG5IhFzdyFGxR0M7bno23LQtGahk2WglV3H1H4VvSwRTWMkffUn0UmO0+eRIbUkDHVjhEBDNOoGQYa6G+JQ1p9FWX+Orto4umrj6Kw5R2fNuW8QoSSB+lQUdRdQSq4IAtQg1Gsrm66PFSlI0idUaY+nW5pFtzQLVUv2Q3RLsx4WIu9kaPwOkHcPKCloPUkhG0gIFh69JIduJCXMTxSjR8mQV4JEIYraweXonYIQxezg0ultpMVu4UL8FpLPrSfuzLuEhfpwOGCWKEMHjk5n3zEPJ6ZN4MCJKRw8PgX/49MJODaTwKOzOBYwj/jTa8m6EUhBunBEteBmBMW3Iii5HUpZRgjlmeFUZEVRmX2K6txY6vLiqb1zjqrss5Rnx5CfE8KN63uJivFl175f8+Hmx/hg8z+xZtN3WLP5O3yw5X+wfts/4bfjn/Hb8c9s3P09Nu7+Hht2f4+Ne37wkBBt3v8c2w79RpSgXf5T2Hl4MjsPTxbf3nZgEpv3vsiGXb/mw62/5IONz/Phhl+xbeurQlzu6HKiT7xLXOh6Uk5t58rZA2SmBnLnSghlt05RmxNHQ955JPlJyEov0llzA600D0Nr4YRqa3VDFuqGDFT1t+muS6e7TmiH62kcK07obswaJ0O5QlNOS6GYpfbec/DGCbwV1F5Z8U5fvE9O5q5KUUp6W4QDZFp5MabOCqyqahw9dfTrJNy1yrlrlTNkkOLWNDJkkDJkkDKolYiv3unlxfQ03RFb54SfqVzMbJu7qrEoazB1VtEnK6ZPVoiufeyOkK2zHIeyUrx/MaCuZrivFmdXCXZFAW5VkZDPVRXhVhXh6izBJi/EJi/Gpaihv1vCkLqZ4R4ZIxo5d3UdfGpR8QdXL587exjRSnGpqrAqhO/vUpYL36Mt/2uFyDROiFTlF+guSURVmiAIUV4M0owQJLeO03DNX6g9TdlKQ/wGamPeoSLMh4qgRVQHL6Qm6HVqTsyh+vhsqo7NojxgJqX+0yg5PJWig5PJP/Aq+QdeJXvPbyg8/Ary0wsxXFyNPmUZxmQfzMlLMCcuxJy4GEvKUuyXVuG++Q7D2eu5m7+Zj0u38UnVVkbK1+IqWMFg0Wo+qXmfj6vX8VndB3zWuEGoyG7ez59bAvhveQgooqDnLLSF8ef6/fx7uR+fl6zjd0Vv8VneKj7LWc6nGb58ctuHezcXcPfGfEavLWD02iKGry9h6OpSUXwGLiyhP20R/WmLcKcuxJ26EFfyItzJi3AlLmYgcQkDiT4MJC5jIHEZ7sQVuJJWCJOe5FWiEIkkrRR4QH4eEqAHGSdC44VIKEwYEyLz2YUYzszHcGY+5rMLPVOl5bjOr8QduxR76Cz0+3+FcefPsW1/Aue2H+Ha/3Nsx5/HHPES5uipWGJmYjk1HXPUNBFrpIAtSmh7s3iwx8zGGjMXa8xcLKfnYo59A1PsG5hiF2A+u1CYUo2L8dnPLcYRtxR77BIhFhcnYIpbNoHxMbkHI3Pjp0Tj93TG3/zpPTadLv9JqAOnYgx9XRCSf6AQeX82R9RCYXJzcgaOvb/EvvFJbOsEITKu/R6mNd/Dsv4xhg/+iqGjr+AKmY41bCbWiNewhM/CFjlnggg9KEbOyHk4I8cJkUeARDEKnyV8zCNE7tDXcIVMxx06A+fJqbiDpjEQMoPhiNmMhs8Wxcg7FRoMfo3hkFkMB73GSMgshkPmMBg6h/4wD97JVdTrngnR/AkIQrRgghC5zy/CeX4JtkQf7MkrsKStxnLhbawX12BOfQ9NvCBDqjMr6Du3Gl2SMB0aLTnOHzqS+EJzHXf7ReydN3Aos7B35+HoLMTRWYzDIz+WDmEHyBuNdvUKkbfxR7LtqnJsyjIsXaWYlaWYusowdZVhVJSKkWvxeaerBruyVoyheVs/vY2fg71NuFUNWNorMcgE2dG3looRNlNHpTih8QqRvnUsLmfprGagr0mUoRFDqyhETnUDgxphn8etkeLqa6Zf24KzpwlTZxVGRSXW7nr6tYIwjZo7GDW3MWKSM2xsZcggo1/bglsjxaZqwKZqEFvmnD1NDOiEP3eoJZgVNRjbKrF11eFUSbAo69C0lqFtq0KrqMWlb+djVy939a0MKKuwtuQLMeyieLryYujIDqHt9jHab43JT/utAEGGvqUQKXODRNFRZh9/SI46M4/SlXUMRUYgXVnHRCFSZh8XhagrP5LOglO05kXTkn+atrJk1I030cjz6GnN/5tS5BWg1qY8Wpvy/iFCNP4W0XgZMmmkWPUy7EY5DlM7DlM7ToNMxGWSiyI0aJEzZG1j0CJj0CJjyCwgiFErg6ZW+k1tuI0yXCYBt1EmStHXCdH42JxdW4etrwqLuhyTqgyTqgxbTwWW7rIJ0Tizsli8P2TuLsTYlY+hPRetPButPJs+WSbalnQ0Ldcwtl1B35KMThKHti4KXUM4fQ3CZEiUocaoCTIkCNG5byFECQ8IUYpnX+jiuImQQHfzjQlFCn+3EHkF6EEeJUTJwRtE8RlPavimrxUirwxdjt4uCtGFqK1ciNzukaIxIboQt5XLiTtIid9AbMw7HD36BvsPTmP/kTEZOnhiJoeDZ3Mo5DUOhbzG4dBZHA6dhX/oTI4Ez+DIiRkEHJtO4NGZHAucRWTYCm5e2s+d9BDyboZTmnGGsqzTlOdEUpkbQ/Wd89TkJVGbn0xdB8trYQAAIABJREFUQQrNZZepyUugID2arOsnSD6/gfDwxew9+DKbdzzN+q0/ZP22f2L9ju+yfuf/ZMOO/8mGHd9l467vT2DD7u+zcc9j+O39EX57firI0N5n2Xrg1+wJnMq+YzPZfWQG2w9OYduByWzd/ypb9k1i0+6X2LDzBd7f+hzv+T3LB1ue54ONz+O36QUOHpjL8YAlRBxfzemgNSSEbeLi6T3cOH+EnIsnKboRgSQ/CWlxmkh7xXXUDVni4VKjvEisvBaOmo4dTdU0Z4uf542ueeNs3ntA3ma38ZWk3knQ+KVTbwbbu9wqHkntqRMLDXTtJWjlxejaS8RyA4uyCldfAx/ZO/jU1cVdq5wBvTAadvWNfT+vEHknVt6fafxtoAenUt4mInN7MbqWfPSyPMzyPBwdBbg6CnDKc3C0ZmNtuoldeouBjkz6227jbL2Fs/U21pbbWJqzsEpzccpLcXZUYpWV4eioZbBXyj1DO/eNHYxopbhVDZjbSrEqynCphEOEjs5SHB1F31qI+qovo626SHfJedrzYmjNPYU0I4TGm8eov3KEuksHkaTtof78FqrPfEBFxJuUnVxC2YmFlB17g/KjcykLnEVpwEyK/WdQeGgaBQeniuQdmkrWrrEJkT51JYYkX4yJSzEnLsaasBBrwmLhtsilVbiuv83A7fcZzt3ISPEmRss2M1C2HkfJWoZr/Ph9236+UBzi3zsO8rl8H5/L9vBl837+KNnDf0i285fmHfy1eSf/2bCVLys38nnROj7Ne5tPclZy//ZS7t5axN3ri4VjkVeFnaCRq4sZubKUoatLGbi0lMGLS8W7P+7UxbhTF+NKXoQreRHOpMW4EoVXtfsTlj4gRMseKUSW5JVYkgUZsiSuEAXIFL8C47llGM8twxDni/HcMkzxK0T+lhgZE30xJvpiTvDFdG4JptgFGGPewHR6PuazizGe88GcuApLwttY497EGuODIWg2poDJWPxfwnzwVxgO/wpH5EysMXOxxc7HErtQiLF9A44zC3GcGfs8qzeiF79Y+DnOLREE7QGs54RonCXOB8vZZQ+J0N8SIjE2N15oohdiObUAU+TrGEPnog9+jb4T0+gOmIQ6cDLG0LnCwdUHj7OeXvR3CZE58mFB+kYZilqKI2qxh4W4ouYzFDEXd8DL2LY8jXX9j4Xp0NrvYXrv+1g+fBzX7ufoP/oK7vCZuGLmYY9+HVvUGzhOzcce9cY4AXoYh0dKnOFzcIbPwRE2NiHqj5g3gYHIufRHCOLkDJ6BM3gG7tDX6A+b5SlNmMdo5DyGwuYwEDIb54mZuE9MZyBoJsMhsxgMnk1/0CxcwbNwBr2GK3S28PdGeqTII0JOD64zC3CdWYD77ELcZxc+JETWpOWYkldiTnsL+9X3sVxaR1/Cm6jiltN9dhk98SvRpLyNM3MHn9SG8lt5HJ90pWBricPWcYF+dTpDmgIGtaUMairp760UD50K0/8m7lra+cOwhq/uG/nynpbfDnQzbGzBra3Hpanz7FDUYFMLh7bNXWPy4uppEiNl94yd3DN2MmpQMKyTM6yTM6SVMahpwa1qwKGsxdpRJUiRZ2dHnAR58DbAeR/18mJPm2mjuH80apQ/JETu3mYG+qTipMfZ04S1u14sVbCpGujXtjBibP9GIXL2NE3AK1jW7npMihr07ZWYFDVYOmsxtlUKMiQvF6ZLKgmDxg6+GDHx70M67hnkuJU12OWF9FVfFqQo/xSdWSF0ZpxEkXEMRXogivTAbyVEogzlBqG+c1LEKzte+Rn/6P0zVe4JevKCUeWFoi4IQ1UQgbIgis6CU8jzY5Dmx6KsuYSmNQdtWz697cUoWwtoa75DW/Odh4SorTmftuZ8UYhEMfLQKs2n9RGlCQ+Kz4N8kwh1dpaj7KoQHjuEW0ReITL0SkQZshlasRlaBREyd+AwteM2t+E2t9Fvaaff0j5BhsYLkYgoQwJuo2wC3kmRF7euGae2CadeIpYqePeSzL1jMmTsLvWUNXgpFqNxpq4iTMoCEb3iDlp5NprWLPpkmfTJMtFIb6FpuYa25RI6aQpaSTyahjNoGk55DrCOl6HorxWiMTGKp6s2HkVtggdhItRZlzouIpcmROQartItuU635DrKJoHu5ht0N98SyxMeJUPjhehBvFL0kBB5d4YedUcoOXhsGvSoSdCj5OjB6dA3C9FmrqXsIC15M2dOv0PA0XnsPTSN/YEzOHB8BgdPzMQ/ZA5HQufiHzYb/7DZBETOJSByLkcjZnM0bBbHQmYTcPI1Ao/PIPDoTIJOzOdi6lYKMkPJvRVOec55Ku7EU5l/luqCOGoL06grvEp98RUaSi5TX5JKcc5p0i8fIy1xJ4cOTGPTln9lw5afsXnnT9i08zE27fy+ZxIkROO8+0IPytDG3Y/jt+cJ/Hb/nE17nmHL3ufZ5f8qewNnsMt/GjsPTWf7wWlsOzBVlKH3tzzPmk3P8e7GZ1iz4Rk+2PI8ftteZNeeaRw/upiQY75EnXybM8FrSY7aytW4w6QnnSD/Sjhl6afF+uzOmhueqY9w+0fXki8KkVeKBDESihR0LUJzj/eQ3YPV00IkoWSCYHgnRd6Pe2XEqa5jSNfEfYtcvPw9oGnE1VMvlheYOiseqry2eCZIVlW1OBXq10lw9NSh7ygVonUd5WKBwnjp8b4//tF7j8LRWcpwXy0fGZsYUFdjbS/GIL2DTpKBpSUbV1su7pZMbPWXsdSkYq1OxlWXwnDzRQYlafTXp+JquICj4RJuaToD8myGOosZ7q5C05CNVVZCf3cD941tjOqkWNrL0TQJ8URzezFutXCN3dJWiKOjSIzM6Zs8hQpNtzE0Z2JqysQkuY2u7iaamuv0Vl3C1HCdruJ4WrJO0ZIdSdOtEBquH6f+SiD1l/1puHiQuqRdVMVtoizqPYqCllF0bCHFgW9Q5D+XwsOzKDw8i/xDr5F/6DXyDs4cx3Qy97xIaYBnhyhpJfqEcYdBPViTl+K4uArntbdw31rLQOYHDOZvYLBkE+6yjTjKNjDSuIuv1CfAEQvmaP6iDePP6uP8qWU/X9Vv5t+r3+XzypV8VfsWX1a+wx9K1vB5/ho+znqT++nLGbmxmNFri7h7VTiWeveKD6OXlzJ82Ydhz52g/otjN3/cKUtxpyzFmbQYZ+JS7AlLsCcswXl+Cc7zPrjjBfrP+9J/3hdXgi/OxOXYEz3yk/wAiUL99XgZMsT5YojzRRfrI0rRg2LkxXjOZwL6eB/08Uswxi/BELsIXfQb6E7NFaQodhH6+GUYElZjSHgHQ/zbGE6vwnjKB3P4fCxh87CEzcESNkeQitilWM4uw3J2Gda4FV+LPW4F1thlWGOXCW+f88UWvxzrOV/M8b5CtbfncSJjwjM+HjchKvcthMgc6yu2yJmiF2CIfB19+Gw0wTPoC5r+/3D3ntFxHuaZtr1xi1M3PbtxEmcdx2qmVUixA+wULUuyZIpVYgNJkAQIggRAdICo7AVsIFGI3nvvwGB6w/SKThKsopoly46TXN+Pd94XGJCUkmxy9pzvx3UGZQRBPEcaXXM/z/1gjPgJQ1FzMBx5AUv0KzgSF0r3ikQRciQvEfgSCbIlLpUQxccWtwRb3BLs8QF+fFl65IoPlITInbgET+IihuPnMRI5B/eev8O+6U8xv/O7wrjcm9/B9os/wr3tewyHPsNo3DxGUxbjSV6MO2kRw0lLcccvlpKhpzEctxBv7Hy8sfPxxLyKN3Y+w9GvSvXeY3HCbtF4wkKpeU5MkYaj5zIaJ4zBTcQtYDx2PqMx8xg5OhdPxEt4Dr/ISMTLjB2dy9jRuYxEvIwn4iWch+fgjHgRd7Sw5+SNny+NzHmSF+JJXsxwytJZQhTIyPFAPyGynlqN7ew6HFlvYct6G8Opn6LOXI06bSXajJUYz6zjZnkQD5rCudcVy+3eBCYHUripPstd83Ueusr5cLiJu85mJq1CAcKoqYObtn5uuxTc9Wrgl5P880MPjyYNTLkVTFp7mLT2SJMCXn0rXn07I8ZOYblc08GkqZ8Hbh0fjZr4ZNzGx2NWiZvmQSaGBCEa1nXiUTXjkjfiHGzAJZ+uvhalSKy9NvdVTze9yYTXPJeqgXFjF3edg9yxy6S6bY+mBYeiEYeiEZeyBbdqetzNrmzGrhTG5by6ToYNXX6jb2KCNFN6xky9jJl6mTD3M+VUcMs+iEvThlkmiI8oP0P9tXg1QlpkkzcxYe7n0ZiR2w45t+1KPr1p458fDvPxhImblj5GVE04+8owNF5EVZ6BojABVWEMyvxIVHmHUeaGS0IknyVEivyvFiJdSdR0AjRjRE5VcFgSJvF5+tKjaMtiBMrjUZUlMFgST19JErLqE2jasqXROW1/OfKe0i8Votli9P9CiIzaNsw6QYpsxm4pGfLaB/HaB3Fb+xmxDzDmHJQQRWhaiPr/Q0LktQoiJKVBvjZdUYTsuiZs2kZsunqsmjo/GbKqq7Epq3wIImRVlAsoS7EqSzHLi4W7Rr5kyF+IsjF2XcTUdQ5T52mG2jIwtqWga0sSREjkq4So5bhPiPxlSNwX8tsZaruMqv2KJESiCGm6c3w8ZXfItz/01UIUvp6T4es5ffhdP0QROnF4PScOr+d4xLuciNwojcg9KQmavT8k7g2Ju0JiUnQpeTuXkndy+dguLh/bwZWUnVxO287FzPe5enYHF86+R1LSTzkQOo89B14k+NBL7I98mZCjrxAaPZew2HkcinuV8Pj5hMfP53DCQg4nzCcycQERsfM5HD2PQxEvEhb+Ew6GvsSJjHeoKIymJDeBupKT1JWcpq70OHWlx+msz6W74QY9Tbl0NlyitiKd7IshpCS+zd69P+H97f+bTdv+iPVbv8umbb/Hpl3fZVPQjNG4Hd/08W2BXd/h3d3fZcOeP2DD7v/Jxj1/xsbdf8XGoL/l/X0/YnfYi+w7PJ/g8AUEhy9gV8hctu2bw3t7n2Pzrn/irQ1/w883fo93Nv8d69/7PtuCnmXX3jkE75/LoZBFRIQGkhz1BudS3+dqZjDll+MoOneU6uxj9FRmYe4tY6i7REqB9B2FwpHUzhJMPeUMdZdg7CqSENMfc385dkXNjDsO9UKa4pvFFg/YiTcbzH3VaNtLULcVo+8q8y2ANk3XXevascpqGeqtwqVsYkTfgVvVjF3ZiFVej1lWi2mghtvOfuFdQGM7Lm2T8K6fog6Lsk7aIzJ0l6HpKkbZVoCiOQ9tR5EkX2JKJYqRU17nK3aolUbhhhVVjKqq8corGVVU4e4vxdFdhKe3CG9vAeO9N/C0XcJZdwJvfRqjtSncqj/GVH0Kt+uOMVmbwlh9GiONJ5jsuswH2lIeDdVxS1ONd6AUt6wSr6IO92ANHnktHnktXoWQCDlllb4RkUrs/SW4Bkpx9pdg7y3G1lOEtbsQa3chtp4i7F2FWFpzGWq6jrHpKobGi9jarqKvO8dA8TF6C5PouBZFx7Uo2rMj6cg+QselQ7RdOEDjqR1UH/sFFdE/pTxiBaWHllIauoDSA/MpOTBXonjfK9Psf4mivc9Td/glBlIC0Z9YjTFzGZb0AKzpizCnLsCYshBLxhLsZ1fiuvQaI9d/znD+O4yWbWCsejNj9VsYa9zKvd69fK6L4F+t8fxmKIbPdRH8ShHGr9q38XnDO3xSu4ZHVQE8rFjCg5IA7t5YwZ2cVdzJWcOda6uZyl4lHUy9dXGFUPt7fgVj51b6jp4K935GTq9i+NRKhk+txHtyBd6TK3CfWI77xHJcx5fhyVyGJ2MF3uMr/Rg+sQrvyVVSQiSKkP3kWoEnjMNNy87Kr0SUJ0miMpYJpAViOrYUY8J8huLnY01aLOzlZKzEfHwt5szXGcpYhzl9HZbU17CnrvIhSsYqbOmrsaavxZq+Fnv6ui/FkboWR+panOlrsWesxpm5BnvG6sfExp/VEtbUVV+K/TEeFyL7sUCsSYsxx83HEP0yuqifoIv6CcaoFzHFvIQ59mXsCfNxJC+awZdL0GwRmilE9vgArLGLscYufkyKvkyG3HGBeOMCcccvxZG4GGfSItwJ8/HGvYQr7J+wbv9rzO/+Afa3fx/Hz38f2zv/E9d732M45DlhxO3YIkmIPIkC7vjFuOIWSrjjF0t4455CzELpKOxo/JLHWunEggZvrNBeNxa3yHf8Vdh7Go1diPfoPNxRcxmOEgRJTIach+dgO/g8lrDncUa9JEhZgu/3TRaEznssAO+xAIZTljKSGiCQvgxvRgCezAChKt6XEFnPvIbl7OtYzr/J0Lm30J56HXXmarTHVzF0YR1TVbu43xDM3dYDTHUc5HbfUe7Ik7inP8sjex4P7KXctlYxZqzBo61jxNjObdcg94a13PVq+HDSxMMxPXe8SiYdA9NCZOr0TQe0MW7s4p5Txee3rPz6vgs+GYePJ/n1PQ/3PQbuufU88Bq569QxaZJJQuRRt2Hvr8feX49L3oxzsEkSmZmI94PEETrxtc2tambM0CndHhKrukWZcigacatasckaMcvqsQ42Yh1sFPaGjN2MWweYsMkZtw4yaupn1NTPiKEXp6odl6aDMVM/U04VN61yblrlTDlVTFoG8eq6sclbMPTUSodZDT21GHvrGDH04tJ04NJ04FS149V1M2rsY8ImZ9KuYMwiY8wi47ZDzn23kkl9O47uEnQ1WSiKUlEXJaIpiEEtStH1MBTXDvqJkTI3XEiR8sJR3jiCtigKbVEUupJodCVREvrSo4LozEiLRCmaKU26kigMZdHoS49iKIsWPi6PFcbnSpMZKEtDXntWGp0TUqIKBrtLkHUW+9Nd5ockRt3+/HuFSBSh2UIkiZCiAbWqEY26GY26GbWiAZ2qGb26BYOmFZNPiuxDPbit/Qw75JIQeWxCKjRTiMbtMj9GZ8jPlyVCs3eERkxdgggZ2nEZ2iUZEoXIqqnD4qvwtqiqMCsrMSsrHxMhs7zUD9NgCabBEswDxRj7CjH0FKDvycXYnStIUddlTF0XMXedY6jjFMb2DAxtKejafXQko+tIRtORgqYjDU17BuqODFTtmajaM1G0HkfRetxPhAabzwi7Qq1np1vkZpQnqDuuou28jrbzuiRB2p58SXzEam1N1w3p7pCIsqsAZVcB6u5CPzQ9RWh6iqaF6EzERj+ko6tH3uXE4fXCY+RGTkRufGJKNLM0YWZ5wsWkbZL0XEnZydW0IK6mBXE9I9jHHrIz95B9YjdXTu3g6tkdnMz8BbExKwgOfVmQoSMvcSBKEKLZUiSK0eEEgSNx84WU6PCPORD2PMH7n+FY0hpKCyOpKEqituwMtWXnqC07RW3ZGbqaculszKG59hzlJYlknd9FfPwqgoKe4Z0N/1MQoe3fZsuu77I16PfYsvt3/YRo/c5vsn6nIEXrd36b9UGzhGj3X7Ex6G/YuvcH7Aqdw77D8wmJXMqBiAD2H1nKnrD57Nj/E94Pfp6NO3/I+ve+z4b3/w9bdv0T7+9+loNHFhAS9ioH9s/jwN4FRB5cQXrM22Sl7uBq5n7KLidQfimJxrzj9FZdlu4A6dqLpEOo2rZCNK0FaNsKUTXnoGoWkiNNaz76riKG+sqkw6h2RQ1WWaXQ9OY7hCqmPuNDHb5bC01Y+mukA3J2eYNUcy225Zj7qtF1lGLorvC9UDRjG6zHNFCDWVYrcd+rYMo1wE1bLyPGdik9sijrsMprpTE8fY8gRfquEow95X7jcWKpgmWgyidEtZKMiALi6hMEyN17A0+PgCBDeYx1XWO45RwjdWmMVydwuyqGe1VRPKgUuFcVzZ2aBG7Vp3Kz9RR3+q9wV5nPpLIQr6wAt6wUt7wCt7xCmo/3KmvwKCpxyytwDpZLuGX+iL+fracIc2c+Qy05GBuFhGioORtH+3VcXTkMNZ5DWZlJV260Hx3ZR2jNOkjj6SCqUzZREfcmpVFrKT28jOLQJRSFLvSj8MACCg7Mo+DAPAr3v0Lx/p9Qf2QuA8eWo81YjSF9OUPpgZjSF2NInosmcS761IXYz67Ek/26kA4Vb2S8fCNjlRuYqNvE7datfCwL5tfaQ/xGF84XqoP8UraPT3uC+LRxA7+seYOPKlbxsDSQ+8VLuHcjwHc8dRm3r6xg6uoa7l55jTuX13DzwmqhHvv0MkZPr2DkzAqGT630HURdw/Cp1XhPCnLjPr4S9/GVuDJX4Mpc4Rv7WoY7fRpPhvA99/GVQjPcKf+E6GlCNHN36Eli9JgApS73Yyg9UPhzfEyIlk4LUcZqhjLXMpSxTpIiUXxmYs6YxpK5DlvGl5C2ViB9tZ8QWVKXS/glQbOEx5Ky8kuxHZvFrJIFW3IA1qSlWBKXYIx7FUPsPAzRcxmKmYcpdi7m+HlYE+djS1qILWnxY4nQY8LzBCGyJizBmrDET4jM0YswRy+SpOhpiZEkSnEBuGIDBCGKC8SRsBRb0kKcyQtwJ8zDFfVjnPv+AfOGP8ax/o9x/uKPcb77Zzi3/Z0gRDHzfAmLT6SSvlqIvlSKfAwnLGEkcSkjiUsZTljCcMIS6evio1jnPfPQq5g4uaPn4T06T0iMfOmQNfQ5rKHP4Yp8SUil4hfiTlgo/M5JS2cIUeAsIVr2RCEaOvszhs69xdC5t9CfexPN6XVozqzGfHEdt8u38rBxJw9adzPVGsRUZzB3+o4wNZjIHfUpJtWXGVHm4JQXYJOX49TUC/uh9n7GbX3SCNmEpddPhkb0bdL9uQlTJx+Oavnijo1H43p+ddfGr+44eDRmxKPtwq5oxSxrxKFsk270jBm6cata0bWVYemtZUTTwZiui2FduzTuJjaTigUJYuOb+EafW9WMW9UsPccqq5VeAx2KRuEQuK4T60A9poE6XzLUilfXyai5l1tOOVNuDbccSkmKRgy9eLRdeLRdTFoGmXKquGVTMKzvwa5oxdTfgKm/AetgM9bBZob66jH21mHsrcMsa8SuaJX+eY29dQz11WOTt+DUdODWd+M19TFikTHplHPHo+aeU8Woug1LexGairOoS5LRFsWiLTiKOv8IqpxwlNfDnipEivzDaAoj/YRIFCFDWTTG8hhJdrTFEZIUzRQibXEExtJIhsqiJAxlwgiduiKRwbJk+spSGag5i7G32C8lGuwu8aen3A9RjPp7BP67hUijbJSESK9uYUjdilnXLu0OzRQir33wv02IvEOduA3tOPRtOPRt08mQthGrpuGpQjRbhEQBEhmSFTMkK/YXou78GUJ01SdFFxhqP4Ox/Ti6tgyB9jRJjGbKkLrjuCBEbSd8QnTST4YkIfLtCynbs6QSBTEZmhaiPH8hmiVBqo48P54mRCJfO3lEkJ5TERs5HbWJM0c3cy56y/Q9oajNnI3cxOnILQLRM0bi4jZyNm6jLx16j6wEMfnZIUhQ6naupu3kekYQuceDyTuxj/xTByg4HULhmTCJG2dDyT27n5xzwVy5sIPkhHWEhc8nJPwVDkbN40DUy+yL+AnBR15gf+QcYV8o5mU/wmJfISz2FQ4efYmQIz8mOOw59h74R4L2/B2RUfPIzw2lpiKdmvIz1JSdEyg/Q1PtBSpK0rh6KYS09Hc4GP4Ku4L/gU3b/oh3t3+HTUHfZuve7/D+3t/lvT3feUyINgR9Y5pd32J90LdmCdH/YuOuv+e9fc+yO/wVDkQt5WDMCkKjl3MgKpDg8AXsPPAi7wc/z5bdP2LrrmfZtucFdu1/kX2HXiU8cgnhRxZzMHQBofsWkZH0Lpcyd3Pj3CFKL8XSUnyGnqqrKFsKUbcVo24rRttewlBXBZbeamFx1CdF6uYbKBqvo2nNR9degL6jEHNvBU55HW5lAy5FPQ5ZLebeCgzdZZJ8WGXVeHXTdxnEW0DGnnK07SXou8qwymox91Vj6K6QUqFhXTvjxi5uWfuZNPfi0bRIRQcOVRMeXRsTlm5u2nql0TgxIRJnrqWlVlktdmXj9FFW36HW6XE+4YiqY7Aap7xKEKJBQThcfSVSGuTpyWO4J4fhbvHxCqOdF5hsOcmt+lRuVUYxVXqIB6WhfFAWwoflYTyqiOBhVQx3a5O43ZDCWGM6I50nGB/MxjuYj3OwCLe8DLe8TFoa9iqr8CjKccvLcA5OC5NXXulLrCoZVQnPcw6WY+ouwNCag6Hpmo+rGJuuYuu4jrMnF1vnFTTVJ+gtTJDouxFPZ3YUbRfDaDqzn6rUrZTH/ZySqHUUH15F4cEACkKXUhC6WOJGyCIfCygMeZXi/S/RELkAWeoKlGkr0aatwJgWwFDqEoZSF6FJnIvlRACj19/kbtlm7ldt507VNiYrNzNe8QvGa97iUcdG/lm+i3+W7+LXfdv5VddWPm7ZwIcN7/BJzZt8VP5T7he+xlTeWqaur+b2lRVMXlzKeNYSxrMCmMxayWTWasbOrWb8zEpGT69g+PRyXxI0fRTVe/o1Rk6/xvDJtXhPrMF9fGb19QoJZ8aK6X2Y9OVY05ZJ42KOE2uFwoRTAqIQWU+swXpijVSk8CQhmr1X9FVCZMpYJozQpS3DnLxYSIeOBfrKCpZjzlwpkLHaJzyrsaYLCF9b7ZOmaczH12LJfDK2zLXCXy+N9q2QWvBMaYEMpQZgTgnA5vszedJo3ExxeiLHlmFODsSUGIApMQBzcuBjiN8zJS3BGL+QofiFmBIWYUpYgCVxIZbEhViTFmNNWootOWAGMyu2/31CZEsMxJoQgDl2MaaYRVjil/hhTQh4jJlC5I4T0iJRiGxJ83Emv4onXkiJbFv/EvfmP2d441/i2fTXuLf/PZ7Q5/DGPi5E7qRFkvi4EpY+hjt+JsLzPAlLfAije8OJgRLSOF/80unvJwmyNJoU4GMJI4nCqJ4zeh6uqLm4Il7BcXgO7iMv4gh/HlvoM9gOPv9EIXIlL8VzLADPsQC8qYEMpy1jOG3ZU4XIdnYd5nNvMHTuLYwNmELTAAAgAElEQVQX3sF4cT36C2+gz1qH7drPuFW+gYcN7/FB8/vcb32fu63bmercw+3+I9yUJTEmP83w4BW8ykI8mkpGdY1MmNoZM7bi1TVJu6YjhhbGh9qE7+lbGNE2MaxpwK2uZ8TQwi1bN7dswki1WLjj0jZhltVi7KtC31OBobdSuEFn6saja/Pd+anDJmvEq+nArWqVpEd8/bIN1uNWNUtHVcXWOa++HZfv9culEW7B2BQNWGW1eDQtUo23W9WKpb8O62AjHm0HI8Zuxky9vnRIxqRdIcmQW98tJTqjxj5GDL2MGvsY1vdgk7dg7K1D31eHWd6MS9eFW9+NTdWGWd6MWd6MVdmKQ9nmJ0SGnlpM/Q1YFC3YtR14hnoZdcgZdym57dXywKvnjlXB8GALlqY89FXpaEpi0RZFC1KUK6REg9dDJOQ5oX7NcaLgiDJkLI/BWB6DqTIWU2Ws9LmhLFqSopnjcrqSKEmITKURmMqPYioXhEpbHo+qIpmBshR6yjLRtF1naKAcvawSdW8Fyt4ylD0VEoq+qici769C1lch8VXi81UjcmpVPWpVvSRCOm0rWk2LJEIGTatQva1tw6LvwGXpw2sfZNghF3DKGHb6y9CYc1DaIRL5zwqRx9T5eDKkq5dG5ayaOiyaap8QVWBWlmNWlk+PyPmk6KuESJQiSYh6shnqvoKx6yKGjnMYOs6g6zjp4zia9gwJdcdxCVXbCUGI2k+haD+FvPU08tbTKNrOTSdCvvE4VfuVGbtC1584Ivd/K0TTCdEsIRJkaCtZ8e9xIW4LF6K3cv7oFs7HvM/5mPc5fXQrp6I2cSZ2A+cTNnE+QUiGshK2cykpiMvHdnMlJciXBu0kJ3M3eSf3SiJUfC6MkvOHKM+KpPRCBCXnD1N0Ppz8rFBys/Zz/sxWYqKXE3zwRUIj53IoZh4Hol5kz+Hn2R3+nCBFUY9z4OgcQqPmsD/ieYLDn2V3yD+ya//3eW/XX7A/7BmuXttDXe0JSYiqKs5QVZlJbl4Yp05v5EjUQnbu+T9s2vFnbAn6I97b+we8F/y7bN37Lbbu/Qbv7fkG7+35Flt2f5tNQd9k465vCDtEQf9jBt+QhOjd3b/Pu7v+hA27vsd7e59he8gcdoS+TPCRpRyICmR/ZADBR5ayO2wuO0PmSOUKO/f9hD2hr7Dv0KuEHl5ISPh8wo8sJTJiObFR68jNCqE0O5qa/FQ6Ks6jai/GoWphzNTLsKELm6wRu7wJj1pYHrUP1DLUVYG+oxRNa4GUHln7q3DIhBGzEU0LI5oW6W6QQzY9KicKiEfTgEtV5zeeZpUJ7Ty2wXqp0Uds+BnRdzBp7uWeS8GHo1ruuRTC3QWd8OIyTas0KmcerJ7GN1InXvN2KZsYM3Ry0yK8Y+jVNeFQVgu3J3zHTs29JZj7irD3l+CWVzCqqmZcVSPs+8hKudmXz82ea9zsvsKtzsvc7MjiVsd5plrPcK/lOB+0pDFRdJCpwmA+KAzmo6JgPikL5aOycD6tieOD6jju1ibhLY/CUxvPra4z3Oy/wtjAdcZluYwN5jM+WMiovJBReTEjimKGB8twy0qFtEhVhVtVhUddzai2mgltPSOaGtzyCiw9hWharqFtuoqh6RpDrdcwtmRjaLyIpe0KxqYsFFWZDJamIS9PRV6eSm9hAh3Xomi9FE7jmRBq0rZRGv8OJVGvU3R4DQUHl3EjNJAboUsl8kOWkB+yZFqK9r9CTcQCBlJXoUhdhTZtBbrUQIxpghCZjy9l5OrrfFi1jS86QvigIYh7dTu5VfMeE5XrudPwDr/s2cxvB3fweftGPmt5l182vM2H1W/wqOKnfFi2jofF67ib/xo3s19j8vJqbl5awdiFpYyeW+xrjFvO2LnVjJ5d7TcSJ5YgiIg3gkQhmi1Cs7GmLcOSGog5JQBLaqAwMiYWIojJ0H9CiL5MhJ4kRLb05dhSArElB/gOmi4Tfrf0FbOk6HGGMlf6YT6xGsvxpzOdYgm7TLbMFVgzlmNKC8SYshTTsaWSID5Jip4mQuaUZQI+4RlKWMJQwpJp+fkqkpZgSlqCOXkp1qRACVvyMn++RIhmipEoRaLk/EeEyE+K4gNxJSz1CZFQfOFMXoAr/hU8kT/GGfQ9vDu+x/C2v8G97XvYg76PO+x5oRQheSHOpEU4kxbhSliIK2HhlwqRvxQ9WYjEZj7/dr6l0sfDSUsFKUoOkBhOWozLJ0TOyFdwHH4Re/iPcRz6MY6Dz36lEIlS5E0NnCZDGD91HReEyHFy5WNCZMh6B+Pld9FfegfDpddw5v6UW2Vv86B2Aw8bNvGwaTMPWrZwt2Mbt7r2cLMvnAl5Gre0V5gaquCurZm71namrJ2MG5txq4TzBy5FLcOaOkZ1jYzpmxjRNkiIjXM2eSWGnhK03UWYBysxD1Zi7C/DKq/120X16tsZNnT4Kq+b8GqEFEdMcsQCBVGKZo7Iia9pwzrhZ7g0LThUTQwbOhgzdQuvX9o2qW1uWNeJXd4kSJe8iWFDFxPmfqF+2yaMrnmNvbh0XTjU7VgULXi0XUyYZYyZ+nGq2jHLGrEONkvpj8fQw5hFxqipH6+xF6emA6uyFYuiBYe6nRFDL8P6HpyqdmzyFqyDzTiUbbh0XXhNfQxbZYy7lEy6VdzxGvhgzMJdp47bRjne/npszZcxVqWiKZ4enVPmhiPPCUV27QCyawcYvB7yWHOcKDdiKiTK0EwhmilFYt22n0iJUuQTImN5DIaKOLSVSSgqUugvy0BWex5DTxHG/jJ0feXoBqrQDNSg7q9GNUOAlAPVfih8yPt9cjRDev67hchq6JLKFGYLkVimMLtU4d9bmvAkERLxEyJ9g78QaWt8QlT5XyJEfmNzPdkYuy6j77iAvuMcuo7TPk6iaT+Opv046vaTfqjaTqFqE2RI0XbGx3Rpgoi/EF17qhBpuvOEQoVZI3JfJUSzP//a6ahNiJw5upnzMVu5mLCdiwnbyYrbxsWY97gUt40rSUFcTdpLVsJOzsZu5XzSZrKPbyf31G6uHd/N5ZQ9XE4J9rGHK2l7uJqxi9xTe8k7vY/cU3vJPbWXG2dDKcmKoOJKLFVX4yi9eJTCrMPcuHiQ3Cv7OXliA5FHlxB8cA4hEXM4FPsSYdEvEho1h5DIFwiJfIH9Ec8SEvncY+yPeJb94T9ib9gP2bX/+2wP/t9s3PGHBO3/O46lvkF+/lGK8lOoKD5JYX4cWRe2kZi6iPDoHxB08C94b+8fSGUJm3b/Dpt2/w5bfby35xts3f07bNnzO2zZ803f4++wcc/Xp9n9O7y755usD/oO63f/PuuD/oQNQX/P9pA57Dr4Cu/ve5GgsAXsPrSQ3YfmE3RoLkEHXyLo4EvsDnuZ3WEvCyJ0ZAnhkQEcjgokIXEdkVHLiI97jWtZe6krSaW98iy9ddmo2ovxaIVGmXHrIC5dl/Qf2GF9DzZZI8aeSnQdpWhailA13UDdeAN9SzFDHWVYu6u4ZeplXN/JmK6DW6ZeHLJ6HLJ66QVhRNOCR9UojdLNrNaeWaft0TThVgsH58Ra0inbAHfsMikdEl9gxgydjBu7hPE7nwxZ5bUM9Vdi7KtgqL9Smsu29NdJgjdh7OK2uYfbli5umloZ0dXhkJdiHyjC1i8cOh3qysXafQO3rJQxZSU31dXcHCzjdl8Bdzqzedh2gQ9bz/BJ8yl+2XyCT5tO8mnTST5sOc4nrencKT7Ig8IQPrqxn48LQvhVxRFoPcY/N6fwaU0Cj2ri+bA+mUcNiTxoSOJmVRyjVTEMV8Xhrk7AVhGHu/E4t/qucF9ZyAfaOm6p63GrKrCoy7DpqnHoqvGoqxlWVTOsqsWrrPHtGgl7Tm5ZObbeAqFkoSsHQ/NltI3nUVadRF17CnXtKQbL0+ktTKIrJ5a2S5E0nQ2lNn0X5YkbKY99i5KI1ygMX03BwWUUHFxGfphA3sHAaUkKWUThgQWUhS2gMWoJfUnLkScHokkOQJ+ylKH0pbjOrWL82ps8qHyPT5r38KhxD/frdzHVsJ2pxq08aNnCL7u380n7Fj5qfJePat7hg7I3eFi8jgdFr3G/cA33ClZzO3cVk9nLGLsSwPilpYxfCmTsYgDD5wIZPrec4bOrGT67Fu+ZNdPMOJTqOfPTaU6tw3Vc2JF5rCRglrgMpSzDeCxwuhghfTWWzLXYT67DfnIdlpNrsJx8XJBmipIoG+bMlVjSl/lhSgv8UizpgvzYUgL9bvdY0ldg8mMVpvRVmDPWCmN0PswZq33SJBQ1WI6vwJYpYDnujzlTkCDxd5tZ8mBJXyYlRIIILfsPCZEoRabkQD+MSQF+PCZCs55vSg7EnLRcwpK8AsuxZViOLZMkyZIYIDEtT0Ka5EpZhvNY4GNCZIlfgjl28WMSNPOo62wcCYGSqIhCZEtaiCNpPq74V3AfnYPn4DN49/8jnn0/wLH3+9gP/BBnxBy88fNx+2TIkbgQV8LiWYg/d8bekiRGvhG6hIW4E5f4MVOIZkqRVA8+6/uepKW4E5fgjF2A4+ir00IU9gK2kOewhT6D9cCPsIU9izPiRTwxr+KJm++TtsU4k5Y8lhJ5UwPxpAtV7M7MAOyZAZIQ2c/9FMv5NzGc9wnRpY0+IVqDM28NkyWvc6/qTR7V/YJHDRt41LqFB+2bmOrawGTfDiYUkdzWneaBpYqH9nbuWtu5aWyRWjjFvc8RdR2jmgbGtI2MaRsZ1TUyrBHKfmzyaob6hNtDVnk1QwPlWOW1QhGPvZdJRx+3nDKm3ArpDp1YYz1s6JLa2gw9wkSD+KaeUIogpEIuTQvDhg5Gh7oYNnTg1bfjVDdLLXFjJqFae8zQzS2rjJuWAaH+Wt6KQy6MsXm0XYwa+5i0DEr7PF5jP05NFzZVBw51p5QQebRd2OQt2ORtWGWtWORtuLQ9jAwNMGqSMWpVMGKR4zX249b14lB34tL2MGqSMWaW4zH04dR04VJ34dX1MmqSMWFXcdOj45ZXz9SIkTujZj6+7eY3D8f5ZMLJbaMMV28FpsaraMsz0RQnoyqIQp0fjjIvFNm1ffRf3cvg9f2ob4ShKTgkoS0Mx1ASIcmQuSoOc1XcE6VIX3pU2ilSF0ehL49FX+7/HPHnDFUloK8+hrY6FXllGv2VJ1E3X8bYVYCxvwzTYC1GeS2agRpJiJQD1ahlNX4oB6dRDAiCI8rOTPF5XISmD68q5PWoFA2oFA2SCGk1LWg1LU8UInGHSNgf6sXrGJBEaLYQSW1zX5IIPUmCPKb2p+IytuLSt+DUNeHUNeDQ1mPT1GGdMSo3c1xO2CESShWsikqsisrHpEgUoiFZMcb+Igz9N9D35aPtyfVJkSBE+q6r6Louoe24iKbjPJqOs0/hvEB7Fpr2LJTt5/2Q7gt1ZEuoOq9JiC1ys5GEqCsXVUfODAQRmi1KTxOnr52P2YrIhdj3uJiwnavJu7iavItLiTu4krCDq4lBXEvZz/X0EHIyDnA1YzeXj2/j2un3yTm7g5wzu7l2Mpirmfu5nH5AIGMf2Sf2knNmHzlndnP5+HtcytzM9TPbKMjaR+mVw5RdOUrxpUhuZB0m/9JBcq8Ek5b2JocjFxAc9gL7I54nKnmeRGTSXCISXiE87kXC4+ZwKPbHhMW8wMHo5wmJeobgwz9kb9gP2B36fbYHf4/39/wVG3f8ITv3/S3H0l4nPz+S0sJk8q5FcfLEJo7GzGffob9m54HvsGn319mw62ts2PU1NgZ9jU27v86m3V9nS5DA1j0Coght2ft1tuz9OptmsHHP1yUheifou6wP+jM27/0hO0LnCoS8yq6D8wkKW0BQ2KvsDp/HviPzCImaT1j0YsKil3LoaCDh0cuIjFlNVOwajsasJDpmDakpb3P98gE6as8y2JKDobcSh7odr7GXMYsMh66HIbnwH1K7oh1DTy2q9lKUbUWoWotQNN9A0ZiPojEfQ1sRzoF6htUtDKtbpOYdh6wea3/N9G2GgSrsA9VY+srRdxWh7yrC3F/p1+wmCpFL1fBEIRJlaLqFp0m6zj2i75BquGceYx3qr5RuQzgUzXjUHYxqO5nQdviaciowd+Zj6sjB1puPS3YD92ABrv58HL25uHvzGB0sZXyghLGuPMZar3Kn/SoP2y7wUeNxPqtN5YvaJH5Tk8Q/16Txq4YMPms5yaetx/msNYNfN6XyLw3H+Ne6ZH5bnwxNqfxrUzpf1Cfzy9pEPq1J4JPqeD6pjOFRRRQPyiO5Vx7BrfJIJitjud2QxoOOs3zQe41bHTlM9BUxqirHY6jEbqjCoauUhGhEXScxpm3ktrGJm/pGhpUVuGWlyKtPo6w5i67pApbObIzN51HXnqK7IJGWq1H05iVIQlSfuZvqY1uoTlhPRfSbghSFrXpMiKalKJCC0MUUHXiVipC5tEQuojd2MYrEAPRpy7AcX8HE9be5W7yRj+p28knrXh417+Vewy7uNO7gfst2PurcyUft2/igaSMf1K7nQflbPCx+gw8Kf8r9G2uZylvNrZyV3Ly+QhKi0cuBjF5azsjFFYxkrWL0/GpGz631F6IZMjRbiNyn12E/vkYYC5vdmPaENEeUIUv6CswZghBZT7yG9cRrkhCJCdFsZqYvohB9lQQ9UYxSp/dsLKnLMaWuZCht5ROFyJwu7BOJY3RSipS5XJKhJ0nRbCF6krwJSdn/vRCJidFjsjMbMVkSObbCD0vyCkmKzMlfLkTWpKV+CZEl/vFE6D8iRIIU+WRI3FtKWowjcSGOhHk4Y17CE/ET3Iefw3XoWeyHnsF6+HlcsXP9ZMiRuBBHvMBsIRLG8WYK0QwZ+m8QIlfEKzgO/QRH6PNY9v8I274fPiZErrj50u/pTFqCM2mJJEQSs4TIfmIFttNrcJx/HeuFn2M4/xb6C2+jv7gB3cWfo7+4EmfOSiaLV3Ov/DU+qHmLR3W/4KPWTTzq2Mi97l9ws28Lk/JD3FIf546uhDvGZm7qm/Eqa/DKqxlW1OBV1jCsEg64TuibJMaNzQxrhOZTq6xy+rSCr63UoWpgzNzpE6IBbrsGueWUMWHpFY6e6jqlGmyvrlNqbRNf66yyWumgt3jUW2yzE4XIo2sT9oF81diiEInV3sO6TtyqdtyqdhzKNqksYcTQy7h1UChUsCjwGvtxaXtwqDulkTcxFbLJ23Cpu/AY+hgzy7nt1DDl0nHLLTDl0jFpVzFmlksyNG5RMGoSZGtY38fYkIxJu4opl457o0NMjRh5MGnn4U0Hj267+Pi2m0fjdu45NUxoO2ZIUTrqolg0hZEoC8KQ5+5Ddm0vsmt7UeaFoik4hK7o8JcK0UxEMZqZEqmKItGWxaAvj8VQEecvRNVJmGpTMNWmYKxNQ12dhrwig8Ga0+har2PqKcY8WI1psBaDrA7NQI2UCM0WIpW8VkI5427QTDH6MiESRUitavTbGfoqITLr2n3pUP9jMjTsnBYhiS9JhJ6UArmH2vz4fylEghRdx9h9HX3XNXSdV9B2XBZkRxSfGfIzzSUJVYc/wo7QtAD5CZHvxtCTUHXkoGy/PkuG/KXILylqz/VD0ZaDoi2Hr2UlbEfkYtIOLh/bxbW0vVxP20v2sSCyjwVxLSWYvPRQ8k+GkX/6ILln93PpxBZOHfspp1LWcPHkz8nL2kPehYNcPx1O9slwsk+FkXP2ILnnD5B9dhtn0tZx/FgAp9OWk3Xida6c3sL1s7vJzwol/9Ihci+HkHN1D3Fxywk59CJ7Dz5LaNQcSYaikwSikl+RiEh8ibCYF9gf+UOCj/yA3WF/T1DI37Jz/9/w3u6/ZMuuP2fj9j9hZ/A/kJz2Ovk3wrh2LYS09J9zIOzHbN/9V2wP/v3p9McnP5t3fU36WEQYmfvGY0K0ed//EAj+Bpv2fpMNe3+Xd3d/l3eCvss7u/6EXWE/YfuBuWwPfZU9RxazPzKAA1GBhBwNIDRmKQdjlxAWH8DhxGUcSVhBZNwqiai4VYQfWUpM3FpOndzMjZxwupsuou0tw6lt45Zbg9c0gNc0wJC8FV1fA+qeGpQdFcjbylC0lyJvL2KwJQ9Zcy6qVuHQqr6jUKjfFssTugXEGm1Db7mQ0vhuEem7C1C356Fuv8FQXxk2eTUOZS0OZa2fDM0WoklzL8O6dhyKRmlWe/ZogniMVZQiCd8Lk1vVikfZimewGVd/NZbOEozN19HXX8LYlIWz8yqjA/lMKIq4pSjmprxIQFbIrd5cPDWnuFl/lrv1p3hUn8GnNUl8XhnLbyqi+aIshi8q4vlVbSqft5/mV72X+bUsm98OXof+69BzmX9pPcMXdWl8UZfGbxrT+aIuhV9WJ/FZZTyflcfxy5IoPi2O5OPiKD4sjeHDqiQ+rs3go8ZTfNB0jjtNF7nZns1EXz6jyiI8mlI8mnJGNFWMauuESm5dI6O6Zm4aW7hrbeeWqRm3vAxr9w3aCo7RU5aJriULZ18euuZz9JWl0p4XS2v2UXrzEmi/EkXb+TDqM3dTm7qN+mObqYl/h4roNykMX01+2AqJvNDl0scFB5dRELqU4pCFlBx4meqDL9F65FVk8UswZqzCce417hRs5H7pZh7WbudRYxAPG4L8hOhh6zZhNKZuPffL3+JeyRs8KPwZ9/PXMXV9NTevrWIyewUTV1cycXUlY5dXMXppJaMXVzOStYqRrDUMX1jN8Pm1eM+txnN2jcCZ156K85Rw90f8n/+ZSYgt8ytGynwiNFOIzCdWS4/mTEFSpiVE4GlC5FeekBaIKW2pj9lCJCIKkQ+fCM0UoulChemdoi+r/P6q/SaBZVJa9Z8VIr/Ruf8i/r1CZElcgiVxCabYBZhiF/hkaJHfc5/EzPE8a9KTpGhWiUOiT4iS5mOPn4sz5iUc0S/iiJ6DNfrHWGNfxJm8AEfiQt/OkSBE9gQBV8JiQW7iF0vjcY8lQzOFaOb+UeISaSROZHqkTkD6+gxEIXJFTQuRLeQ5LMH/hGX/D7GFPoMj3DcyFzdfEjFnUoBQ6568BFdKgITbb2Rumd/InDPrDWxZb0+PzF3cgOHim5gursCdE8jNomXcK1vJo6rXeVT/tiBE7Zu517WRqd6d3JRFcEt+gpvyAiYUggR5ZEI754i6gQldCzeNbUwMtTAx1MK4oZVxQyujumbcyjqp/Ecc53ZphX1Ur76dm7Z+QYLs/UzaB6Uq79suBSOmHjyGLkaM3X7HT22KBmyKBl/60yIVJzw22j3UyYhJOLQ6U4hGjN1MmPuZMPczbOjCo+7Ao+7wa35zaTqkNy7HLQrGzELS41B3SmUJdkWrryWul7EhGRM2JZN2FZNONTddGm65ddz26LnjNXDbo2fCrmLUqmDcomDCpuSWQ80th5qbViW3bD4ZGjZyf9TC/VEL98YsPJi08+i2iweTdh6MW3g0ZuKBU8Gktg1Pbwnmxix0lWmoS2PRFB1BWRCGKj8Eee4+BnOCUeWHoC0Ml8TIUBKBoTwKU2U0luo4LNVxWGsSJWaKkaEsWviZhRFoSqIlITJUxGGsjMdYGS8JkbkuFXNDBvradBQVaQyUZaBtuMRQVz5DfcIhd8NgDbrBOrTyOjSDtWgGa1HLaqY/VtShVtShUdajUQrjbiplnVSXLcrRTMTShKclQjptK3pdm4RO2yqJkEHTilHbJtVtP54O9TPs7GfE3ufPf7kQCTIkCJH/zSGLqsJvXM6sLJ9Ru1317xIi40CBJEX6vnwMvTkYenPQ91xH130NXfdVtF2XJNSdF1F3XpYQEyARqT7bryxhOvERpUbRKaDsyvdjpgw9XYhypOco2q4x2HoVWcsVPwaaLzPQfJmvXT62y7fzE8TV1D1cS9tLTuY+cjL3cT1tLznpweRmhpB3PIzcE6HknD5A9pldnEp7g+jIeRw+9CzJiQvJOrOR3Cv7uXYhjGvnwwUuhJJ7OYRL5zaTkbaYhPjniIn5RxJif0xK/GLSE9eRfzmY3Cv7ybm6h+tXd3DkyHyCDzzLntAfERo1h7AYgfBoATEVEh9Djz5D8JEfsOfQP7AzVJChbcF/yZZdf8rG7X/Cph1/xa59/0hy+lryivaSceJnhB2Zw9adf87mHd9le/B32L7vW7wf/E1BeGaJ0FcKUfA3fHyLTXu+zYY9v8e7QX/IO0F/yLtBf83u8FckIQqODJAKFUKOBhAaHUh4/HKOJK0k8thqoo+tJTppNVEJK4mIW05U3AoOHppPcsrPuHQxiIL8I7TUnWewvQi7ro07wzrcxh6s6jbUfbWo+2pRdlUi7yhH1VOBsqscRUcxstY8ZK15aLuLMPSVou7MR9acTV/DZfobrzDQki1hVlbi1NTi0tXh0tVhlpdj7C1G312AvrtAuAour8alEsYXpneMhIVYcRxu3NjFlG1AEqCZdx7Ed+XMfcI7e6IUCTcmWhnWteJWNeNSNmEbrMfcU4WxtQhTawGW1lwc7bk427Nxt11htDObW33XuTd4gw/UJTxUFXNfdoM7Pde5036ZO41neVB3gnsVKTwoS+Cj0qP8siSKz4uO8FlBBJ+XxvBZTQq/6jjHr2XX+UJRyG/khfybrBD68vlt6wU+q87gVzXp/GvLSf6t9RS/rc/ki5pjfFERz2cFUXx+4wif5kfw6Y2j/KY6lV/XneTz2lN8UneKj5sv8LD1IhPN53E1nWNSWcyosoQRTRUjOkGIxvRNjOlbGNO3cNfaiVdZxVBXPsrGi7QXptFTlomq4QKmzqsMVp2gq+gY7bnxdOXF05UTKwlRw/E9NGTspD71PWoSN1AV+3MKw1dz49AqSYaeJkSlIfOoOPASjYdeoevoqxgyV+G9+AaTeb9g4sY73CzewFTlFu7V7eR+004etO7ibvP73G/eyt36DdypfIupkp9xt/hnTOX/lFvX1zJ5ZVqCxi6vYvTiap8ITUuQ54KA+/xq3OfX4jm7BvfptX6IzVpnvdoAACAASURBVHDi546Tq4V05EmjYZL4PC318Reimfs5xgwhrRlKW+43ziZKkSl9upxAxJgmIAlS6hJJiKTn+HZ3TMeW+iUsQynLfGK0EkvaKixpq7BnrMWeIbbECR/PbLf7Mhl62k7T/x+EyJq0FFPCIgxHX8Vw9FXMcQuFlOi/RYgW+yRnHvaEedji52JLeBlr/EvY4ufiOLYAW9JC7AnzZ7AQW/wCHPGCbHh8rXCe2IVCg9ysI61PFKKkRY/Jj/ix2FonfX2mEMUvxhk9f5YQvYB5nyBE1tBnsB8WarfFdMgp7mQlP1mIPBkrnihEjvOvY816k6Hzb2C88HNMWesxXfgZlovL8F5bwu2CpTwoWcajyjV8WPsmHza+y6P297nX+T5TPcFMyeKYUp5ncrCQkYEKhgdq8A7WMqyqZ0LXwpS5iylzF7fM7dwytzNhbGNM3yLcxlPU4lLV4dE0+V5v2qT0ZnSoh9sOOZOOAUZMXYxZ+hm3DvBwTM+DUR0TNhmj5l5JaMSdW3GkbtjQIeA7GSEmQ+L3RSEaNnRJ94TE20EzhcirERCb40Qxcum68BiEEThxDM6tm67MHjX2MWGSM2lRMOmTnHGLMCY3bJbhtcgYtsoZtykZtykZNsvwDPUzZpZLadAdt54ph4Yph4a7XgMPRoYEGRoxc2/Mwv1xGw9vOrgzOsT9MROf3LLx8YSJu3YZE5pm3D2FWFouoq9OFe4DFR9GWyRIkZgUqfIPoi0Ml4RI3AGyVMY8JkSW6gQs1QlSUqQriZLuF4lSZKyMZ6gqQZChGUJkqc/AWJuGpiqNwbIUFJUn0DVextiRJ7wpq2jAom7EIK/3S4i+SojER3E36ElC9LRE6KuEaEgv1G17bP6pkNcxgNchCNCwrdePrx6R6/xSIZqJw9AyQ4jqZglR5X+NEM1IiQQhEtD35KLrykHXfQ1t1xUJdedlP+ERRChbQt1xzQ9tZ+6XCpGiM88PUXJE/MRIGrW7irLjCor2ywy2XUTWmkV/03k/+hrP0dd4jq8J+z7BZGfsJ+d4CNcyD0jkZBwgNzOEwtPh3DhzhOunDnD1zG7OndzI4fAX2b//++zc9afs2/e3xMUu4tzpTZzM2Exedjh52WGczNhMTOQa9u19nqPRzxKb8H8Ij/wLwiP+F4fDf8DhQ89zPO118rJ3kZezi0tZGwg9+GP2hT7LgcPPERo1h9CoFwiNeoGDPkIjn5E4GPUcoZHPcODIP0mjcjv3/w3b9v61Lx36M7bs/Gt2Bv8DoRFziIibx/t7/hfv7/0L3g/+Y97f91127P82O/Z/kx37vy1JkbgzJBYpCAifb93rz+bgb7Ex+DtsDP4uG/f+Pht2/xHv7v5TNuz5K7Yc+AFBh15me8jLbA99lX1HAwmPX01Y7CqpZe5g7DIOJ6wiKmUdsWnriE9dR2T8MsKjFhEc+jKJyWvIyHibi1m7KCuOo6vlCn1tN+hpKaC/rZTB9jIG2ooZ7BLaV9T91Rjk9dh0bdg0rRjl9ah7K1D3lWFW1OIdaselb0LTU0BL5RmaKs/QVHWKpqoTNFWdoLv5HD1N55C1X2RIXoRJIf7LUIKxvwSrTLjY7VI14NW2MKxrZUTfxoi+jTFjuzRz7VI2MdRbhaG7Qjp2Z+iukFrpLP01vjYfoc5bahnSCS92YurklNfh6K/G1l2GvaOAkZ4iJnpucLs7jzud2Uy1XeJ+xxUe9eTwqewGn8pu8FFvLo86r/BhWxafNJ/jk5rjfFKZxsdlSXxcGsunxUf5rOgonxfH8nlJAp9Vp/GrtvP8VpbPv6jK+Fd1BchL+ZeuXH5df46Py1L4vDIV2s5DRxb/1nySX9em8XlpHL/Ki+TXORF8kRPBZ3lR/LYihX+rP8lv60/xSWUaXzSdZrIwBnv2Eez58Yw2X2B8oAjPYJlQruBLh6QWpcEqbH2laFqu0V91jq7i4/SUnmCw+iyKunMMlJ+guziN7hspdObG05EtCFHLhTCaTwXTmLlLEqLK+LcpiXiNosNryA9fRc7B5eSFrSBvhhAVHgygNHQRZSELKD/wCrUHX6HtyFz0GSsZvfYOY9ffZjz/bSaK3uZ2xWbuN+zgUesePuzayxeDoTxoeZ87NeuZLHmdyRtrmSp4nZvX1zF5dY1/GnRpNcMX1zCc9ZokQZ4L63CfXyvhOrsG55m1OE+vw3l63WNNcLP3esyZK5l9EPXxROhxIbL4dnNM6aswZqzAmLECQ/pyoXL8KTIkCpG4kySiT1mKMWUp5pQAH0swHVs8LUDHlmJMXiIxs1xgpiSZU5ZJuzSWY8uE0Trfo1iCYEtf/tj9o5n3hCypy6Xfb8hPuJY/JTX6j7fM/bcJkQ9r4nKBWSIjitJQ3GKG4hZjiv9qGfpPCVGCIEXiPpE1cb6EJeFVbPEC9oSF2OMWYI979TE8iYuE5reYubijXsYb+TKjMfMYjZvPcNx8SYhcM0bmZidBM3HHL/b9vRb4xupmCJHv+87o+Tgj5+E8MhfHoZewhr6A6cCPMB34IZawZ7FGzMEe/TKO+PnCWGBSgF/DnytlGa6UZbhTl+NOXS4IUYZYV78S56lV2M+ulYTIdMHH+Z9jzXode9YSvNnzuZ0zj4eFC3lUEsijitd4ULeee01buN+5mwcDR/hAdZL76mtMqUoZl1cxMljLqLKeCU0zt03t3Ld3c8fexW1LBzdNrUwY2xjVtvrdwhOa6ISqbHGEbdI+yB2PmtuuQeEei65D+tqETSg1GLcOSAdRpxOeTolhQ4d0PmLE2Dk9Jqdvx2PswG1o9+0idUiNcOIB1UnLgPDzdD0Ma4X2uJm49dN4DD3SHSKvsZ+RoQEm7SrfeJyB204dt+xaJm0aJuwaRq0qvGY5XrOcYZOcEYuSEYuSUauKcYuKW3YtUy4Dd9xG7joNAl6BOz7uDhu5NzrEvdEh6eNHkzZ+OeXmkwkTd2x9jKnqcPbkYmo8ha4qGX15NPrSSHTFh1DlHkB2dQ8D2cGob4QJ43K+UgRL2VHsVXHYa+KxVydir07EVpvklxRJKVFJNKqiSNTFUWjLYvyEyFyTjLXuGNbaVCz1aVjqM9BXp6IqO4aiNAVlxQk09RcxtOcLjbKaRizqRrSDjwuRKEIaZaOAutn/fpBvFE5MjUTE5zxNhIz6Tgm9rgOjtk1ithAJIiTw70mEniZD7qEOSXpcxlY/3IZphHE5YVRupgyJo3JPQhyVE2SoHJOsjKGBUgmTrExC/JqxvwhDXyGGvkL0vQXSCJ1YdCAUH2Sj7sqWyhD8mJHaqH2IIqTrykPnuyEkNsapOgT5kXfkSo/yjlwG23NQtucy2HpNGnkThUjZkY2i/bJPgi4w2HaBgZZzyJrO0t94hr6G0/Q1nKbXR3f9SbrrT/K1cwk7uJC0i/+PvfsMj/o+133vrMRx3FucxHGcxFlx3OgdbMD03sFU00G9IlRGvSMBQhJFVCEBQr13CRXUpekz0qh3IXqvrt/z4j/zlwS4rbPX2vvskxf3dVmDEPYr++Pn+d3PQa/thPmaDADREX8zjgdYcDrYjsgQOw4FmHAgaDPennMwNvtP1m54jeWrn2X1ly9hbPo+Eslk3N3n4ee7HDe3uZibjWbt2vdZtvwPWFj/E2ePDzG3fRNz2zexsH4bK8v3sLb4GF+vaQTvW0xA4FxMLD7G0nYQVvbDsHQYhqXjECwdh2DlMEQEkbndh5jbfSiiyNzuQ0xt/jUAROu2/InVm/7A2s1vs2H7u2yzeI9tFn9jg/FbrNv+El8avciXxs+x0eS3bDT5LZvNfsdms9+xxfwFtlq8yFaLF9li/gKbTJ9no/HvRCx9afxsPxD9ljVGfRhaZfQaX2x7ky+2/ZE1Zu+x0fpjtliNYKP5SDZZjsN452SsJDNEEJk7TMHCcSpWkhnYus7AwWMmDu7TsHH6FFOrEWw3H4rEdQr7glYRddqO7My9lBdG6A+URVGUfZrCjAjOpR2nOOcUpedOU10Si6IyCXVNKlppGlppGvKKeEoLTlJeGE5pwQlKzh0nOzWIqAhnDu+3JOyAOWEHzDl8wJTwo9acPWlPRqIP5YVhKMsjUZVH6VtIokUQNVSm0lyTSbsihw5lLh3KXNoVOWIdqaIgjpqcKGpyosTL3/JzsUjzziI/Fyvec2isStPfEBJW+AwtQw2VyTRL0+mQZ9Elz6CrKpnOsmgaMsJoTTtIR2oI3Sn76E0N4mp6KLdyDnE79zB38o5wJz+Mu7mHuJsZwsO0IO4l+nM/aRf34n24G+fNvRgv7sV4cTfak7tnvbkT58vt9L08LDzMd6URfH/+JF/nHOZ+chC3o325EuHCjTPufJe6m+/T9vBNcgD3Yry4c8qZR+GOfBvuwFcRDjyMcOKrsx58nxzItymB3In14n6cO5fDd9B6wALdfis64gLpLginqSyauvJ44V/4Nek0ViTTUJ5EQ0kcmoIzVGUc4XxiKIXReymKCaIkPojShGBK4nZTGOXPuUhv8o57kHvUmZxDTmSG2JK5z5yUgK0k+a4n0XM18a7LiJMs4azDfCJ2CCgKt5nRD0TT9CCayFnzT4kxH0ui5Sjy7MejCJhN29HltB1fJkyIzqygN34t19K2ciNjOzdztnMzZytX09bRE7uUzlNzaT0+g47js2k/PIuOQzPFqVBLaH8IzaVh39NTHzTnqRB62rseA1L+qyAyoMgAIgOKngYhEUM+AjhkHpPFSL0+7wORx2coPcahcBuLwm08CrdP9Rn/WITPla6fonCZgMJlnHizp8ZhFNX2I6jcOZxKhxHIXMai8hBuFwkoGrgW9zhkDFD7vxVEjxcvPD5R+l8CIrFg4TM0bhP0GSdAyHk8Wsk4dJLxwrsdpzEihLQS4a8bXCfQ5DKOOtuh1Fl+TL3lRzTbDqbVfgQtTmNodB7zgyDqf7PoaSCqd/3sCRDVO0+gzmEstXajqbMdRa0eRAqzj1GYfYjK+mNUO4eilYxB4ybcfxpYd/7zQVS7bx6a4AWogwUQqYMXoQ2dTW3wBJoPjKQ7bCiXjo3iauQErkXN4kbySq6nb+FKtgmX8x3oLdpFT0kYvZXRXKhMpr08hfbKNHpkGVxS53K5Np8Lmly6VRm0SdNorEhGV9rXbiq8WxUOhDdUZFJflUWbsoCLTVVca5fT21ROm7qAnvoyehsrudBQQU99GT31ZVxoqOBifQVdmvPiOyJDY1ybMp9WhbDZ0CbL7ZsM6VfmGmTZ1NcI05ymmnzalEV0qkvo0pynUy1Aq1VxjjZpAS0152iRFYhoapUXCjeHFIU0ys71rc9pSmhTldKhLedCfQ0Xm2RcalKKudKs4kq7lsutai60KOluktNZV01HbRWdddV01lXTXVstguhCvUwE0YX6GvHtkWHlzrB2J6zeKbjUouJGl467Fxq43lxDtyqXhvNRaHIOIk0OoCbOTWiRi9qJNNKKsqPGFB4SUFRzylaYDJ11EEFUFz8QRIao413F9TlZjLOIoqozjk8FkTbZC3WyD5oUX5SJPkhjvaiK8qT0lDulZ/2pTjmA+lwkdeXx6GrSUPZDUVVJorBG9xQQ9YeOeEeoMlWMoUXuhyZCvxREhjRqi/qmQo8B6KdX5HJ+FET10gwx/d8O/feC6MxAEBVE9AORodxAaIP7MQw9HUQnfxREBgiJyTzC+fTDYkoywyjJ7JsEFWfsoyg9iKL0PRSkBlCQvItzSf7kJ/iRn+BHbqKQnARfchJ8eWafyxZC3Ldx0MuYMB8zjvhbDMjxAAsiQ+w4GWrHoT3G+Hktw9pmJJu2v82yNc+yYPkzLFz+LGvW/wljs48xsxqGifkQNm37J1+seZs5C15i3sKXMbf5CDef0RhZvoWR1ZsYW76JqfkfMTJ5hx12n+DhMR5v38+xtB2Ejf2wHwXRD02JBoBo6x9Yven3rNzwOqs2vcbaLa+zduurrNr8Aqu2/JbVW59l7bbn+HK7sC5nQNFWixfZZvXSEyAywOlL42f75TnWmjzPGpMXWWP8Kqu2v8HK7X9i5ba/sNH6YzZZD2OTxUg2mY9lk+U4jOyEym0BQbOwcZ6NlWQGlk7ThBU6h4nYOH2KlcNYTGyHYmQxiB0O4wgKWcmZsztISfKjtCiC0sKzlBYI06Ca0gSqS2KpLI7ifEE453KOkJ99iKz0YNKSdpMQ682ZSCeOHrbk2FELDh3YRtjB7ezbux4vz0V4eA3MLv8V7NuzlhNHTUiJdUNZHkm9LJ5GaRJ1lQnCDndZsnArQpo1AEQdylwURfHiHQjpuRjkhQkoi4W7DIbr3brKTFoV5+hQF9BUnYGqKBZ5QRTq4hgaypNorkoRMKQQ3tRc0mRySZ7M5aoYmtP3ixjqSdhNd6wfF+MDuJEWzJ3M/dzPDeN+7kEe5IRwP3MfD9P28CA5kPspgdxP3sO91L3cS93HvdQQ7qYEcztpNzcSA7mWEsC93BC+yQ/hUUYA9+M8eRjryd1oTy6fdObGGXe+SdvLo6RAHiYKuHoY68lXZ934Wp+H0W7ci/Hgq5QAHqTu5nacBzcjrLl1wowLIdvQ+m+i/aQHF3NP0FkZT1NNin4lJIvGimQBgv1AVJZ8gPKkA1QkH6QsMYTShGDOxwQOAFHeMRdyDjmRFbqDrGALMvYYkR6whRSfdcJbIrcVxLosJcphIZF2czlpM5tw61mEW8/ipPUMIi2mDABRstVoStynUB+6hI5jK2gPX05nxHJ6o1dxOfFLrqdu5Xr6Ni6nbeRiyjp6E1fRE72E9ojZNIZ9TtuRGbT1fy+0fy4tIfMGQKg+aJ6Yhn3zxdQHzftREPUvNzDk8ZKBxwH0ZLX2nIEoCpiJKqCv3vpxCD1tQvQEiDyF46tK9wnIXccgdx6tz1gULuNQuIxB6TYWpdtYFC5j9J+NQykZi1IyFoXTKBROo5A6DKfSdjDlNoMotxlEme0gKncOpcZhFHLXcag8Jg0oRej/Jqn/2yQDhB4vlHhqfuru0H8BRANKFn7gc0N+CYh+CEm/FEQDSxeeDiLD6pzhbVCdyzhh3cxpPI2Ofal3GotOIqTeeZyAFudx1DmOFKYz296jzug96s3fp8nmE5rsh9PoNJr6fk1vA94W/QSIHp8QNbh8hk4ynlr7MSKItFbDUVkMRmk+CKXVJ6h2DEHtOEKYbrl/Jt6AUnn03YHSeX4ugqjRZxpNu6YLCZxBQ+AMGvbMfCqINKGL0ITMoj50LK2hQ+g+MJjeQ4O5cnQcVyOncSVuBRcTN9CRsIWmBHOaU93pyN9Pd8kpLtWkcEmWSXd1GhdVOVzW5HFJK6zLtSlSaaw2QCh5QClPU3UW7fJzdKmL6dKUckFXwZUWGVfbpFxqqeRSSyVXWqu43injdo+Su70a7vZquN2j5EpzJV3aInH606rIo0tbRJe2iE5NIe3yPJqqBQy1yHP73gwpz9EkFxrhOlTn6daW0VNbPgBEbcoC2uWFAor0GOpQnadTrS9U0N8falML94i664S3P4b3Ptfa1Fxr04q53l7LjS4dN7p0XOmspbdVRW+Tgp5GOd0NMrobhKlQb4P8qSDqrhPeH7Vry+moraBD/yap712SjMutauHP6FRzpbGCNmkatYWRyDKCqY73RRHnjiLKEflpOyqOWwhTokPbqDhuhuLMDtRnHdBEO4ogqktwpy7BndokD3QpnuhSPMVpkTreFUWcq4iiqjOOyGKcB4BIm+yFNtmL2hRvtEk+aBK9USX4II/xoCrKk+KTrpRF70KRGUZt8SlqK+Kp1aOoprQ/iFLFo6k1FU9OfPqSPiBPAih7QBSyPDFyae4TINLK82nUnqe1vmTAylyztoAmzQ9j6P+rIOoPo+pz4X33gPpXYT9WfvBzQdS/Ae4nQdTvHVBRmrASV5i2l8K0vQKEUgPIS/YlP9GHvARvcuK9yIn3IlufrDgPsuI8eOaApxGHvE05tsuS4wFWnAi0GZDwIBuxCW7/ni3Y2XzOl5v+wZfb3mbx6t8yb/lvmLv0Nyxd8zprN73Dqg3vsGTV6yxZ/Sor1r3O9Pm/Zvai32FhNxjPgIlsMX+bzWa/Z4vZa2wzfQ0zq7exs/8Xdg6f4CAZhq3DUCztB/9sEBmmRU8D0aqNb/DF+ldYsf5FVqx/nhXrn2P5+t+wfP1/8MWm/2DVlt+wbtuzrDfqmxStN35WBNJGk9+y3ug51hs9J6zUmf6W9aZ9KFpr8pyAIZOXWWP8Oqu2/YGV2/7COpP32WwznM3Wo/WNcuPZbD1+AIhsXGayw00AkZn9JIztPsNoxxgsHMdi7TQGC/vhmNoNwtTmY/wC53Ag7EtC928iPzeI/OwD5GcfIj/7EPXaFGoqI8nO3EtCnDuRJ3dy7Lgl+w9sZW/QOvz8V+DpuwhPvwX4BS5l196lBAQtw2/3Ylw8Z+HoMR1nr1k4e83CxXMOfruWsMt/GUG7V3H8kDGV547QqEihVZVGiyJdKFT4ERApixNQFieIh1U1JalitKVp4v/Ru6Ar44K2mHZFDs01mTRWpdBYkaxfHxOKBtpkKVxQJHNBnkBPZRQXy05xseA4V/OOciPnMDcy9nM5IZAr8YFcTdjNzZS93M0M4UFOCA+ygniQHsjD9EAeJAfyIHU3D9KDeJAZyoPswzzMPc7D3OPcyTzIxfgALiUFcCtjN3dTheKFe9GufJ3oxaNEH+7EenEnzpfvskK4n7SLRym7+SZjD1+lBPBVvDffJngJ3xvnxZ1YLwFgyXu4E+vF1cMm3DlsRG/QRtTuy2k7YsvFjBC6KmOFw4OPgaiuOBptYRTSrBOUpxykJv0IssxjVKUeoCIxhNL4PRRH7eJcpDe5x9zIO+ZC7mEJOQd2kh1iTVaQOdl7TUjftXkAimKcl3DGfr4IohNWMzhhMZ1IiymctphIlIUAohTrMVTvmkPLkZW0HV1Ox8kV9JxeycXY1VxJWs/11K1cS9lIb+IauuKW0xO7nM4zC2k9NoumQ1NpP9wfRLNoDZ1PS8gCGoMHwuf/FBAZWubEcoXHfv7jIFLqpzA1HlOodp9MjccU5J5TUXpOQu02AaVkNDLH4dTYD0HqMByF0yhULqNQu45G7ToalYvwtdJ5JErnkUgdhlJjP0T4frvBA2L4vNphGDWOw6mRjEHh9qmweudpWNMbiJFfhKF/g+gXg6g/hgwgMqCo3nkcdS4T0EnGorQdjHT7P5Bvfgftlr9Qa/RXGiz+RcOOoTQ4jqFR0v9m0U+DyNBi92Mg0uwYhcZmhAgiucUg5FafoLR7Ooj6H8b9JSBSBy8QV+Y0IUvQhMyiIXgMzcGD6Ar5mJ79g+k9NIaLJ6bSHTmfpoilaI5/QfXhtdREWFKfvpvO4nAu1iRyVZVNryyTS+pcrmrzuaDKERrlpMn6m0MpNFRk0iLNo02WL0LoSmMVN9tV3O7UcL1NycWmGnobq8W1ud6mci42V9DbVE5vUzkXGsro1p2nS1tEqyJPjx0BQz11wucd6gLxHITh1w0rcW1qIQbg9NSW01NbTndt35SoP4iEdTrDFKlUj59yOrSldNaWcaGhSvj7bZDS2yDlSouCa21qrrfXDsiACVGDTJwMdelq6G6QiRAywOhSvZDeBik9uioRRIYYYNRRWyH8jEYll9rUXO3QcKNTSXdtIXUlschzj1GVsg9FUgDKaA8UURKkETsoP2ZG6REjyo8ZURNhjuLMjqeCyIAhXYontUkeIoiU8e4iisT6bX2hgmE6JIIo2QttoieaeC9UCV7Iot0pO+VMSaQLVfH+KLMPoSk+Q11lErqaNPFNUXVpEjVlPw4iET3SDKTSDOSyTOSyp02E/usgMuTfIPpvBpEeQ0VpoRSmhlCQEtS3Bpeyi7wkf/KSfclJ8CYn3oPsODeyYl3JinUlQ5/0GBfSY1x4Zr/3dsL8TTkaaEF4kI2Yk3uFRATv4OwhByIPWLN/zybWf/kRC5e8xdwlLzNj0bPM/+IF5n/xAgtXvMCiL15m4YoXmLPkWRaseI4v1r/C8nUvMWvRr1iy+mV2uo5gm8XfWG/0e9Ybv8Ym41fZbvYmJpZ/wtL2b9ju/IAdTgJ+bJ2GYes0DBvH4VjZD8PKQfjcwn7wwNtDOz/EdOeHGNm8zzarf7DR9K+sN36HdUZ/ZvWWt1i15Q1WbHqZZRueZ/nG37Fiw7MsXvMMS9Y9w6ot/6E/vPrbfth5Tvja5HesN/kdG0yfF7Pe7HnWmf5OzFrTF1hr+gprTd5gtckfWGX0DmuM/8kmy+FstR3PVttP2b5jEkZ2n2O8czJmTlOxdpuFjftsbD3mYO02AwvJFIx2TmC73Ri22Yxgs8VHbLZ8H5MdH2G680O2W/4dU9t/stN1BHuC53HwyCpCD65iT9AKdu1eQsQpY46Fb+bg4XWEHFiBX8A8XL2n4+j2GU7uE5F4TELiNRkXn6m4+EzF1W+aEP+ZOPvNQOIzE7ddc/AJWoRf0FL8Ahbh47OAAP8lHAreQuW5YzQq0mhVZtCiyKS2PJm6ihR6dEU8uqzlQn0xXdoCWpU5tOjfELXIc9FVZ6GrzqJBmkt9TQ6q0lRkxYk0y/Lo0pynW1NEmyyXNmmWMBGqSqG1Ko3WqhRk2eHIso/TIU3igjyBi7I4LtfEcrn8NNdLI7lZHMHtgpPczj3K7YxD3Ek/wK3UUK4n7eFWWhB3MoK4lxHI3VQ/7qf6cT/Zh0epAcK0KDOUe9mHeXgunG/Pn+ZRcSQPi05wM3s/19ODuJUWyI0kP24leHMzzotLkRIepgsTpu9yQrmd4Mf9lEA4t5+v0gJ5kOjNd2n+fJcWwIN4L+7GefMwcRf3E3fzMMaXGwdsuBliSveuddS6L6TSeRZdcc70KpJp0+QL76f0l9gbypPQFkRTVxyLMu8UFamH0RWdQZ0XgTzjMNWpodQkh1AWu5uCCE/yTgggyj/iLIIoJ8SSvGBzsndvE1EUPEDOnwAAIABJREFU77GKGNelnHFaRITdXE7YzuaYxUyOm0/jpMXUvndEFmPJcPgMTcgyOsJX03psOZ0nltJ9Sj8hil/H1cT1XEn4ku7oFbSdXkjHqYW0n5xP67FZtByeTlvYzH7rcrNpCZlHc/B8GoMXCvAJWkT93gVi6oLmiandO/dHIfRz8sSK3O65A6IOmINq12zUAXOEBM5CuVuIOnAWql2znxqF/0zx3ZHCZzo1XtOp9JxBjddMpF5ThYOjbhNQSUYj3zmE6h2DkNoNRuk0Ao3LwCidhqF0GobcYTAy+0HI7Ach3fkJ0p2fILP7BPlO4TO5w2DkDoOROgxF5jgSmWQMMpexyF3Hiat3j79REvHxeLmC4V3UE6UL0wdE4TXtF6V/hbbSY+rPitx9ivjXA+4ReUwbcKNoQPQ13j/n3dAPgUjt9rQjrRMHRATRYzCqd/1MLDaodxovplEygUaJ8LmhdrvOaQwq60HIjN9Dvf1v1Br9lTqj96gz/Rc6WwFEht/f4NLv5/aPYXJkqOTuh6T+DXSPg0htPRyV1TCUlgKIFDaD9CAahdZlbL8VQCGGY7c6z8/ReX7eByL/mTT5z+y3Mjer32HW+SiC56MMWYQqdAma4DnogsbSuPtj2vZ+ROe+wXTsG0PD3vGogj6jJmgaFfvmcT54GeVHjFHGuNGcf4BLsjguSlO4IEujvSqJ5rI4GkpjqD0fRW1ZDHXl8XSpC+mtLedKQw2XdFX01pZzsa6CSw3VXO9QCZONFhkXGqro1JXT21hJZ10xrbXn6Goopk2Tr/8PxTRUZYmoSuL1B1sz6VDn01N3np6683RqCulQF4jviwz3ilpVBSKG2jXF4s2/dn2N9uMTIsPbJENxQ4eqiO7aEuF/AOqEqVCProKLTTVcaZFxqVkurMo1y0UUXdMD5WqHhivtai42y+lplNKpqxTb5wwrdgZQGXKpWS7+zN4Gqdg+11FXRkddGe315fpDrVW066rpalDQ26rhWreOOxcbudBQQZu6gPrqFLSFp1GmHkQZHyiiqOakNeXHTCg/sp3qE6bITln3rczFCetydQnu6JI8qE/2pCHFi/rkgVMiwwqdNMpBPO6qSXCjNslDxJABUrVJHmgTPdEmeqKIc6c6ypmSCAdKTzlTFe+POv8YdaXRNFalDECRAURV5cJbof4g6g8dxU9EKcsZELU8T4xSlvPE9xtA1NZQKkRXQmvdeRFETaq8n3loVWiO61+aICAonTpZmph6aV/6V20bIlRuJ4pNc32Nc/oK7rJ4VGXxKEtjUZbGoiiJGRDZ+Wh9opAWn0FafIaaotNUF56iuvAU0gIhBgxVn4vQR48jw/qbAUg/cQ/oSTwZKrL7yhP6t8T1h1B+8h7OJe4mPyGQ/IRd+vj1mwr1YSjjrPOApEdJSI+S8MwBH2MO7zLj+F5rIkPsOHvIiegwCTGHJMSEORIZakv0YXsiD1gTumd9H4gWv86Mhc+zZM3rLFn7KkvXvMriVS8xd+lvmD7/GeYt/w0rN77Mqk2vsGjlc8xd+hu+3PY22y3/wfrtf2K90RtsMHmVreavY2L1Byxs/4LVzv/EVjIIO5dh7HQdxU7XUeyQjPxJEJns+IBtVv9gm9U/2GT2Nzaa/pUNJu/qYfQn1m5/izXbX2PN9ldYtfl3LFnXB6IvjZ/jS+PnRAAZstH8hQHZYP4C681eZL3Zi6wzfYG1pi/pMfQaa01+z2rjP7PO5D/ZaDEYox0TMLITIGRiPxULyQysXGZi4z4be+8FOPguxMF3Pju952LpMgVjh/Fs3zmKTZaDWWf0HuuM32WzxV/ZYvku263+jLHtO5jb/xUL+/ewtv8Ayx3/wmzHBxhbf4C730TcfT7DxWMcTh5jcXQfg4PnWBy9xiHx/hRnn4k4+0xE4jcJid/nOPtPEbJrOhL/aUj8Z+C8aybuAXPx3r0AX/+F+HrNx8dtPnv9V5MQ6UFFzklUJbFiI5zhCniLPJsWeTaNNRnicVVtWQr1VRm0KM/RrinWX+guokUprB50qIro1hTRIs2huVLYEW+pTBFTW3QWRW4EupJoLmuzuCBP4qIsQQBRVQzXy6K5WXKa20WnuHsukgf5J/m64CRf5Z3QoyiQGyn+3Ezx5U6SN3cTPbiX4Ma9BA+hPjttD3fT9nE/N4xvSyL5vuIM35Wf5tuyCL4uPspXBYd4kLOPawk+9Jxy4lKUC9/lhPIoM4hvckO5neTPvbTdUHyUrzL3cDfBi+8zd/N95m79GyVfHiT48yAhgIcxvtwJs+dWqAU9ARto9FpMteNEmo5spa0onA51Lu0KoUXJ8I6otiiGprIk6oqjqUo/hiY/EmXOCWRpYVQlh6DMCKMqMZjzZ3zJD3cn75gL5466kHvQnqzQHeSE2pATYknmbiMyA7aQ5reJZO+1xLmvJMZ1KacdFxJhN5dw6zkcs5zOCT2ITlsKICr2nkXj4TV0nlxD67GltB1bTGf4YnpOL+Ni7Eouxa2lN3oVXWeW0RYxn+bwubQcn0P70Tm0hc18sk0ueC5NQXP/e0FkmPb0uy+k0YPnh0BkiAFDhvwYiAwoUu2ai2LXfGR+85D7zkHhM1MoS5CMRu04AqXdEGR2AnAUjkNROg3TY2gYGpdhqJyHopQMQSkZgsJxMArHwcgdPkHu8AkKe30cB6NwHKr//SNQuYxB4TIGueu4fiAa/2Rpg34q03917t8g+l8DIsOUxvB+SCcZLwLG8GuGCZHGdggai4+os3ifenMhdeYfCCCyH62fLv18EInNc64TaXF7OohUtiNQWQ37URDVuv4vAFHwXBTB85GHLkIVugxN8Dzq9kxAt2sQjX4f0OT/MTr/EWj9xyEPnEDV7s8p3zOb4j2LKQzdQFm4LcpEH1qLjtBSGElTYRT1hWfQ5EeiKThF7fkotKXR1JUn0lSVQ7u8kE7leTqV52mTFnBJV8Pdbh3fXO/g2xudPLrSxO1eHTd7tFzvUHCxuYKuhmK6m0po156jXpqBpiIZVZlwt8hQ092mzKe7tpgubZH+DZGAmFbFOZpqcmmQ5tKiPCe+9+nQloqrbyKK9IUKHaqiAXXc/dvsOtXF9NSVCi14+lW53sZqLjULkyFDDCi62qrkeqeWG121XO3QiCDqqq+iR1clwudKi6KvPEEPIsPX/UEkTIoqhDRW6VMjpEHGhRYl17p13L7UyK2LDVxuk9NRVyK87808jioxtB+KHJFGWlF5zIjKY0bURFiiOLMTbYwztbGuaONcqY13Q5fkMQBFhilRfxQZmudqztijjnf9ERC5C5OiBA/ksS5UnXGkJMKB86ddqUzcjTr/GA2lMQKKqjNQV6QPRNFjJQn/UyBqbyyjvb703yD6hSDqX5MtvAkKewxB+/VrcX0TofzkPeQmBJIXF0BOnJ8+PuJqXH8MZUa7/DCIjgSacnyvJaf223H2kAPRYY5EhzkSo09kqC1nw3YSedCyH4j+KIJowcqXWbDyRRatfJ5FK59n8qxnmDzrGeYs/RWrNr3C6i2vsHzdCyxd8zJfrH/jqSAytvoDZjv+gqXd37GVfIzEawxOHmOReI5jp+sosXLbAKL+Mbf/CJMdH2Bk8z7brf/JZvO/s8XyPbZYvsdm87+z2fzvbDJ/l03m77DR7E98afQqKzY8y4qNvxLeEBk/z5fGz7Pe5AUxG0xfZKPZS0JEEL3EBvNX2GD2GhvMXmOd6eusM32TdSZ/ZJ3JO6wx+RubLAdjtGMcFo5TMXWYhqnDDCwkM7B2nYOd51zsPOcOAJG9zzysXKdi7DCeTdbDWGfyPvNXvsrCtS+zfNOrrNryCutMXmGjxStstXqNLRavs8X8LbZa/IntVn/F1PafWDkMwtZJAKS922gcPMfj6PMpTr4ThfhMxslnMhK/z5H4TsXZb5qQXTPFOPlNx9FrGo4eU3Fxm46b8yy8XOaz1+9LMuMDUZ6PoUWaRacqX8RQbXkyiqLYHwFRHq0q4aFqqyKPDnUB3ZoiutSFtEizaKxIFd4L6UHUUZVOc1kSuvOx6M7H0lGdzEVVBpdVGVyUptBbk8ylyiSulCdyrSSWG0Ux3CqI4n7+aR4VnOZR3glupIVyJXE3VxP9uZ7ozc14N+7ESbgb68CDaAcexTrzTZIPDxP9eJC6m+8Lj0JpJJSfgvJTfF9+EipP8lXuPm4l+XApyoV7aQFQcoxvcg7wVVYIDzP28SgzGM4f49vsfdxL9oGcIMgJ5n6SH3fifLmb4Me9eD8exvhyN9yJO4dtuRy0lXa/5SgdPkPhv5iG5F1c0mTSoxSqZdtlmbRUp9FYmkhbtXCsUJ5zEnnWcWrSj1CZFEpp/B7q8k6gSD9EeUwAhZFeFJxwfyqIsveakBG4nfSALaTt2kyy91oSPVcT47KcM05LiLCbz0mbuYRbCodbDSCq2buU9vANdEeso+PkCpoOzaP16ALaTy6k68wyLpz5gp7TK2g/uZCWY/NoODyLprBZNB+aRfP+GTSHTKcpeCpNwdNp2jeTpn2zaQqa27cqt3cBuj3zxdQFLRBTu3f+T4LocagIk555YjSB88Wods9Hs2eBkL3zUOlB1D+Pg+hxMD2RfiBSBixAHbAAtc8s5B4TkTmORGo7CKnNR8h3DkLpNAyFZETfypzbSFQuIwZE6TxcjEoyMMLnwmrdABC5TBCLGWT69AeR0uPznz0h+qUA+jkgkrtPEfM4hOTuU5C5TRb/+n8HiAYecf15IOq/QtcfP49HmCCNpcFxFDq7oehsB1Nv/TH11h+js/qEhh3DabAfTYPDuAGTpv7A0knGiwB7HEQtbpMGgKjeeQJ1TuPQ2o0WQaS0HIrScjBKy8GodgxDbT8SrWQMdS7jBqwB1rpO6FsV1KPo54BIHTIPeegC5KGLUIauQLVvPrV7PkPrNwS1x/uo3P+FwmMoUs+RVPqMocxnIsX+08nfNZ+CoDUUHTKh7JQDytQANJmH0OVHUJsXiSY/Em3haToUaXSo0mlTZdMsyxPqqJWl9Gor6VKVcbNVzffXu+HBVXh0Be728s3NTh5cbeLB5XouNlfQXldAZ30RTYpsGmSZ1FWli2mQ5tKqKqBDe14sXOjQnqeztkRcZTOst7WphZtAwq0fIZ21ZSKMnjYdMoBInDIpzvV9nx5X3XXlXGioGjAdGjDdaZINaIUz3B8yfL+hNMGQHl2VOA3qrK0QY5goiRMiXeWAdDXWcKFFzuUONbcuNnDvagt3LjcJKFIV0VAcjzz1CIrEfShivVHGuKCMskcWIaCo4rgZ8tN2KKOdUMc6o41zFSdEhjSkeFGf6iWWLPRvnjMcblXFOQsASvH+ARD1TZhEFJ1ypDTam5rkfajzwtGVxlFfnaIvWkhH2u8dUX8M9QfR4+D5MQCp5XloFPlinvb9GlneEyBq05XQrC2gQZ33fzGIIp6aJ0D0A4dVHz+wWpY1cBXOgJ/+AMpP3kNe0m5yE3eRk+BPVqwvWdHeZEZ76OOmj8sT6cOQKxlnXUmPciE9yoVnjgeZEhFiwemDNsQecyB8n1m/WBAZas3pQ3aEHzAnJPBLEUSz5r/MjIXPM3Xer5i24FfMXPAfzFr0K8Z9/gwTpgogMkyIvtjwEis3vM5G43fZav53Nhq/w0bTt9ho+hpbzF7DyPItTG3ewXzH37Bx+ggnz5G4+IzH2Ws89m6j2SEZjq2TMCXqPx0y3/mJCCJj23+JKDKyeR9j239hsuMD8de2W/+DLVbCn7t6i1CssG77C0LbnNGLrDd+ScwG05fZaPZKH4rMXmKjhQChjea/Z4PpW6wzfYt1Jm+zzvhdYapj8j7bbEZh7jAZS6cZWErmYO06Dxu3udi6zxNBtNNrPju9BAzt9J6Ltds0jHaOY43JRyzb9C5TFjzL9MW/Zs7KX7Ng7X+wZP0zLNv0DF9seoaVm3/Fuu0vsNH0TbZb/RlT239gbv8B1pIhOLqPwdlrPM4+E3HwnoC953jsPccj8Z2KxHe6GGe/Wbj6z8Z510xcAmbhEjALie907NwnsUPyGSZmo9hhPRkf16Uc2WdKefZR6qtT9O98MtCUJtIkzaRNlYuuKvUHV+bqqzLQlCajLE5AW5Io1GvLMmmTZgj10uVJNJUl0VIptAx1VmfQXplCe2UKHdXJdEqT6JEm0ytP57I8gyvSdC5XpXKlLJmrxQncKIrjZv5ZbmRHcDc7nNvph7maFCS8KUrw42qsO1djJNyKceDWWTvuRtny8KwDX8c48zDOlYdJPnyTtY9vC8P4tvg4lJ2E8nA4H8Z3+ft4lBHAgzR/OLcfyk7wXd5BHqQH8VVWCF9n74fCw3ybHcL9lF18lxvEd1n7uJfoy504IXfjfLkf683dMxLuhNtxNdSIC7tWUS+Zgtx5KupwK67URHFRlUGXMls8PthckUyXPIvWqhQUuRHUpB+hIvkgpXFBFEcH0FgYgSb7CNXx+yiJ8qMw3IP8425isUJ2iDXZIdZk7jUje68JmXu2kbF7K2n+G/omRS7LOe24mAjbeUTazCbCchqnLSYSazUBecgKWsM30H16PT2nVtN4cC5NYXNoOTaP9pML6YxcSmf4YlqOCBjSHZxF/YFZNO6fRUPwdJqCp9MYNEMf4cBqw57Z4vug/hjS7ZlP7d6+aPfM+8FWucdBpO4/AQqc/6Mg0u5diDZoPpq988Qp0X8VRMIkai4qfwFECr+5KLymIXUbR6X9YKqtP6bG5iPkDkORu4xE4TYWpcc4lB7jULuPQ+k2+gejcRsjRuUyCrnLSLGgQeEyDpnLWGTO45E5f4rc5TOkrhOeAJHcfTJy98lPtMz9/xVETwDpMRAZDrwaQFTrIsQAIvEN0WNvivreFj0JokZJH4qaHEbRYD+S+p0j0NkNF2I/gkansTQ6j9N/r6GxbpwYQ4mCYQ3v8cOszY81zGntRqO0Ga7HkBC51WCUA0A04SdBJDbN+U6j0W/GU0GkCV2Ecv8iZPsXId+/AmXIIuQBk5B5D6PG9WOqnD+gwmUopa4jKXEfRbHneAp9p5DrO4fc3V+Qv38LBcctqTjrjio1FF1+BE3F0ehKommoiON6azG3eyq41VXNxfoKLjfKuNIg436XjguaCm621fLdzR745hZ8e1tA0b1evrnVzu0eNW3qAmprMqiX9R1UNZQiCLeACunQltLbKKzdielSc+9SE/cvN3O7t4Er7Wq66qvESmxh8mJ4q1RNj66CC7oyujTnxbtGhttEhmmRAUSGW0X91+06a8vo0VXp67b7UNOhLReLDwwxtMQZvs9wkLWztmIAhAz3iwwxYK69tpT22lI66spoq6sQ09lQRU+zjCudGq5113L/Rif3rrZx64KO3sZqmiszUGaGI0sORZ4QiCLWE1WMBGWUPTURllQcN6PmpDXyMw4iiPqvzT0+JTIAx4AiebQT8mgnlLESNAluaBM9qU3y+lEQqeKcUca4UBkloTzKbQCK6kqj0VUlo6vOQFmZjqwiA2llxv8oiBo0RbTWlwgo0k+IDNOh/90gEiFUHivk/yAQiTeHxLW4A3oI7dMjKFB8G5SbuIvcRD+y433IivMmK86b9Bi3AbhJj5I8MQn6SRBFHjQnfL8J4ftNOBq0jVC/dQT7rmWPx2r8JMsID7Ug8oA14QfMOXrICHOzsSxe9jbT577IuCnPMHHmM0ye8wzT5/+KWQt/zYLlz7Pwi9+xYMWzLFnzPF+sf4WVG19l7eY/stH4b2w1+wdbzN7tV67wBtssfo+J9duY2f4VK8cPcfQYgcRrDPZuI9npOgo75xHskAwfACJxQrTzE0ztPsbU7mOMbT8U3t7YfYyl4xCsJcOwlgzBwuETjHf8k23Wf2GL+R/ZaPomXxq9PCDrjV9hvfErbDB5lQ0mr7LZ/A02m78mZqP5G2w0/z0bzf7ERtO/sN7sr6wz/hurt/+TNUYfssVqBCYOk7B0noGN21zsPBZi570EB5/F2HsvEiG002u+ACNvIWu2D+KLze+zbON7zFv9e2YsfoEZS37DnJW/Zt7qZ1i47hmWrH+GFVueYY3xb9lg/gpbrP6I0Y53Md35Txy9R+Gon6g5uo/BznUUO9xH6zMeic9MJD5zcfadh7PvPFz95uPqNxe33fNx2z0X113TcfSejJ3LBGwdJmBlNY4dVlPw91ipX5c7gaY0UTySqilN7tfAk0ezLIvGmgwaazLQVaWiLUtCW5ZEkzSTLvU5ZPlnURdGoytNoLkikdaqFFqrUuiQptElTadLms4FaQYXpBn0ytPpladzSZFGrzyVXnkql+UZXFNkcU2WwbWKVK6dT+J6QTzX8qO5kXOGm5knuZlxlFtpYVxPCeFG8l5uJO3ierwP12NcuRnnzO1YJ+7FCFOir2IceRgj4X6cKw9S/Pg6Zx/f5O/n28KDfFe4H/KDIWcPZO2GnD18lxMMRUeg4DCUCDD6JucA5B3iUfpeHqQG8G32Pr5KC+ROvDffZu4V3hYl+HIn1oMbp+15FOvKg5P29PqvocNpCrX2E1EHreZCzh4uyZPpUvYdIGyuSOaCKo/2yhSkGcepST9GTfoRqlMOUJ4QzCVZKs3FUdQkBlMQ4U3BCU/yjrqRfdCRrNAdZIZakxVsRVaQOVn7TMkJMiZ7rxHpgZtI8VtPgvca4jxXEeOynGinpZyxW0Ck1QzOWE4hwe5zlAdX03ryS3qiNtAZ8QVNYXOE6c/h2bQem0fbsYW0H1lE86E51B+YhW7/bOoPzKFx/xzxuGp90Jy+Gu1+d4Vq984V4fO09F9r+zGY9MeQgKi5qP1no/SdgdJ3Bio//Rpdv5W5p/18dcAcVHtmo9ozewCIND/yZ2t2zRNBJPefi9x3FnLvKdS4jKXaYQhVdoOEMgTnUUjdxiHX3ykSbhN9hsrjM1SeE34wtV6fofGYgMJtrLgeJ3eZgNR1AlLXz6hx+ZQa54lIXSYhdf0MmdtEZG59EDJMiBSPFSz0FUPMEN9BKXz+66tyhvyc9bin5RevzOmjdJsyIE8Dj8b16RhSDoDQQBAZYgDRz03dE+m/Uiegp95pLI16INU7jKTeYSSNTqNpkozRlzKMF+4IOY6j1nEstY5j0TiOR+s0gVrJp9S5TKTBbXJfXCbR4DKJOscJ1NmPR2s3Fq3tGNTWI1FYjUBuORy55XAU1sNQ7hiBxn6MvrJbj7x+4OsPojr3vvptnY+Aonr/GdQHzBwAIu3+xSgOLqU6dDHSA8uQH1hCqfenlLqOpEwyiDLJIEokQyhyHkaBywgK3cdS4P05ef7zyNuzkvz9W8g7bEbRSUdUKQepy42koSiKhtIYLmiz6a7Npqs2m67afG53avj+ejffX+/mdoeOq80qrrfXcqe7ia+udPLtrR4eXGnjeqeW7oYqmtUF1Elz0FRmUFuTJRQhaEuF9zf9JiY9jVKutKu53dvEnYvN3L/cyoNr7Xx9u4fv713iq1vd3LzQQE+zgs66avGWz7V2JTc61dzu1nKnp5brbUouNVTTpSmlRVZAU02uUMLwlPdEnepiOmvLBkyYDEjp1JULExx9+YGhDU4sQDDAqK5yAHYMk6DHQWRY7zNE+HNLaK89L+KoXSu8JepuknO9px4eXgEewne3+O72Ba63a2iT5aMriBNW51JDUSUGoIhzF+4KnbGj8oQllScskZ+yRxMtEVfndAnuNCR60JDoQWNS31uix4FjQJEqRoIqRoI61lkE1dNSG++GNs4VVawrVWcknD9pT0mkC5UxvsjTQtHkn6SuJBZdVTLa6nTU1ZnIq7OQ1uRQU50tVGVLc8VihMfh80tA9LTfo5HlUa8upFknFCuIK3PqfBqVuf2ALuSXgshwb6gvP40hdXnCE/khCPUBSIi0+KyYmsIoagqjqC4482T0QOr/ddW5CCrzT1KeF0553nHK846LB1ZLc45SmnNUvBtkQFBJZli/d0H79FOgALEeOy/Jn5wEX7LjvciIdSc9xo20aFfSop1JPSusvaWecRJjWIUzJDPKdUD68KQH0T7/lYQGriVs3waOhm4hNHAtgZ4r8HVdzC7XZYSHmhF+wJxjB0w4esgIB4dprFn3n8ya/zKfThdA9PncZ5i18NfMXfpbAUQrXmDhF79j0crnWL7uJVZtfIN1W/7Ehu3vssX0PbaY/o0tZu+w2ewPbDZ9ja3mb2Js9QdxQrTTdRh2LkOwcRyMrdMw7JxHYOc8Akv7wSJ+npgU6WEkHnJ1HIKV01AsHQdhYvc+26z+ymbLP7PV4k9sMX+LDSav9gPRq8KhVuPX2GDyOhtMXmez2e/1KBLSH0MbzN9js8UHbDYfzCaLkRjbfYal8wys3Wax02shjr7LkASsRhKwEkdfA4oWiBiy9ZiDneds7Dxns950KKu2fsDiL99l1vLXmL7oeWYs+S1zVj7LwnXPsnzTb1i9/TnWm73IBvOX2GT5Jlus3sbI9m+Y7vwXO91HstN9tBC3sexwF2LvOR4Hr0k4es7GyWsBzj6LcPVdLMRvIU6+s7H3noK956fYeUzAznUcdpIJ7LD9DF/3JUQe3UFh+kHKMk+gKIqltjQFdVECqvOJ1FWkiSjq1JyjSZqJqiSeqrzTVOWdRnk+Dm1pPJqiGGoywlFmn0R77hQNRVH0SFO5IEvjgixNj58MLiuz6JWnc1WTwzVtNtdrc7hem8MNTTbXZGlcr0rhemki18/HcqMgmlv5Z7mdG8Xt7FPcyjjB7fS+coX7GcJa28MMAStCqYIXD5M9eJTkxlcJrjyMc+VerAsPEj15mL6Lr7L38nVeMN/kBfF9lj/fZ/jwfYYP32X4Cetw5w5C0TEoOQHnwkQUPUoXar2/Tt/NvURf7sZ5czfOmzuxXtw448qlU470RNpwOdKaq2EWXPBbTZfD5zTZjUXtNZPGU5b0VkbTpczumxJVpdFalYau8CzVqUfQ5J+mtiBK+A+GotPU5Z1BPnBxAAAgAElEQVREnhZGecxuCiN9yD/mIYIoI9SOjGAbMkKsyNxnTnawGbn7zMgJMiY9YAupuzaQ4reeRJ+1xHusIt51BbGOSzljO5ezttNJcZpB7dH1tEVsoPPUGjqOL6ElbDbNYTNoDptB25E5tB9ZQNvhBTQdmEtD6Gx0oXNp3D+Pxv3zaAid269Nbu6A1jjtHkOejqCfAyFVwExxYqT0nYbad4pwe8h3MnKvz5B6jEfq/ikyj4nIvSah8J4sHlpV7xLqtdWBs/pBaTaa3bNRB85AFTBN+HXDO6SnvDcSVuZmo/CfjVwfme90pF6TqHEfQ7VkOFVOQwUMeYynxnMiCp+pyL2nIPeeIvz9eBsOuPY/4toX4bNJyDwmInX/FKn7RKTuE5F5TEHmMQWp2+QBkXlMETH0bxA9CSKly8QBeRxEKucJqJwniCDSOgsxgMfw9Q+lVvJY9JOdARMe/bugRudx6JxGoXMaRb3DcOodRlLnMPpHQWRAUb3rJOpdJ4koanSdTJ3jBDQ7xqCyHYXGZtSTILIa0Qci/c8wgMgQw2SsP4y0HpOp855Cne9UdLv6g2gO2qD51B5YhvLQCqpDF1O1fzE1+xeR5zKOfKdRFDoOo9hhCAVOQyhwGsY55+EUuo2n0GcaBQELKAxeS1GYEYVHLSg95fwEiFSFp6iriKVVlcaF+kKutym5293A3e4GrrdqudIPRHe6m7jcqqajtopGRRG11XnUVudQW5NFnTSHRkU+nbVlwtuaZiW9TQp9VFxq0XC1s55bvS3cudTGnUtt3L3czsPr3Xxz5yIPrrVztatOAFF9jXjg9FKzlOsdKu5fauDRlSbuXdBxs13FlSYp3doysUShU10srsy1yPPFgoX+QOnQlg6Y3HTqysW7Qe3aclo1ZbRqyga0xLWry2hTlfY75Prk2pwApPIBMawGdupK9SmnU1dOu66SCy1K7l1tg6+vA3fh25t8f+8St3oauKCroEuRT1NJIurMo6jSglAl+aKIE94Ayc7YUXPSmpqTtihOO6A9K6EuWihY6I+i+mRPEUSGSm7DuyJVnDPKaCcUUY4oohxRxUieOmnqjyLhDZIzlacdKY10pOy0G1WxfshSQwZMimplWailwluf/ykQ6VQFQrOc7jxtuhJaaotF7Px3gOhpGPohED0Oof9JEJXmHKUk+wjns8IozjxEceahx8oRDlCUdoCClGARQjkJ/vopkIeY9BgXUs9KSD7jQPIZB1KinEiJciAlyqEfhhxIPePwy0Fkb/MZXi6zCdm9muNhWzmwbx3ervNwdZhFoOcKTuw349gBMxFEu/yXYWQylIXL32DSrP/4CRA9z5K1L7Ni4+us3vJH1m3/C+uN/sa67X9hndEf9O+IXmeLxZtst/4DZnbvYuX4L2ycPsLSXrgxZOM4mJ2uI7BzG4GFg7AiZ7rzQ8ztP8Lc/iPMHAZj5jAYc8chmDsOwcppMJaOgzC3/0i/KvdPNlv8lY1mf2aj2Z/YZPFHNlm8xXrTV1lr/DLrjF9jnfEbrDd5U8wG07cEAJn/Xj8ZeoNNFn9kg8U7rDf9O5usPmT7jpGY7pyIjfNs7L2X4Oi7DCe/5TjtWoFz4BqcA9cgCViJk99SHP0W4eC7cACIbD1mYesxi63Wo1lj9DEL17zD1EUvMn3R88xc+hxzvniOheueY9mmF1i5/WXWmb7Ol+Zvssn8bbZYvouRzX9ibv8RFpKhWElG6DMKR++J2PtMxNF3Mo4+05B4z0fitRhnnyU4+yzBY9cXSLwXYuMyFXOnsZg7Cr93h8soHJwn4O4ykyOhRqRF+1CceYii1MNIz51FURSL9NxZ5IUxqEriqatIobEmgxZ5NnUVKUjPnaUs8yTSc2fQVSVTV55IZcYx1DkR6PJP0VZ8ls6yWK6qsvXJ1Ef/tSaLq5osrmmzuabN5HpdFre1GVwqOsPlvHCu5oZzMzecezknuZ99kkc5ETzIDOdu+hHupB/idtp+7qYKt4e+zgnhm9xgvskN5uucfXyVvZdvsvbybZZQfvB9eiBfpfjzIMWPh+m7eJQVyFe5+/gmazffpXvzbYq7kFQfvsve2w9EJ6HoKN/kHeRhdgiPMoN5lL6XRym7uRfjxe2z7pCzDzJ281WKP/eSPLkQvYPuCEsuhllwK3gb3Tsm0m49CsXOUdTsXkZTbhhdymy6Vbn6I7RZ1BVHI8s8RnVaGA3nY2k4H0tTcTQtpdFUJYZSlRhKTWIwlbF7KIz0Ie+oG1mH9CAKtSVrvw05oVbCW6JgM7L2mQog8t9Eqv8mUvw2kuz9JYmea0lwXc1Z+4XEOMwm3W0uDSc20R65kbbwL2g7tpCWwzNpDptBkx5EbYfn0XZovh5EQhpDF9Csr9YWyxPEGu351O1++kTol4BIWJkTqrXV3pOQewg3f5Ruo1G4jkAqGUq1wyCqHYZQ4ziUaslwapxHUeM6GqnbGGSeE6jxmoDUa5KAE5+pyH0mo/CdhMJ3Eir/z1H6TUHlP10/XRJW8BQBc1EEzBWLFeR+M5D5TqfaZxrVPtOQ+k1F6jOZas+xVLmNROo2BqnHWOQ+k5H5TtVnOjLfqcJhV5++W0ECkCbqMxmp1ySqPT6l2mMiNd6fI/WZhsJnphDv2Si8ZyP3moXcawZSz+lCvIS1N7mnYf3t6QdZ/w2i/3cgUrt8isp5AhrJBFRO41E6jhsQldN4NJIJ4uHW/j/HMDmqdx5HvWQ0dY7DUdt8gtLqIzR2w/WV3X2TpVrn8SKwDJOn/iCqd51EvfNENPbjUNkJIFLZjkJp0wciqdVw5NYjUNmNQeM4njqXiejcJ6Nz7yuSMPwz9//n17hPQuv1uXgI+Gkgqju4HHXYF9TsX0JFyCKqQxeT6TSWLPuR5NoNJ3fnUHJ3DibXYQj5TiM45/4phT7TKAxcTHHol5QfM6Ms3Jbqsx6oUg5Sn3Oa+qJoGkriUBWcoa48nlZlBj0NxVxsqqG7tpqe2mouNygGgOj+xTa6dDW0aytpUZfSpCymUVFAk/IcrdpiOupK6KoXpkGXWlRcatNyqU3L5fZ6LrXW0duupbddy8WOOi516rjcVc+1nmZuXW7j5qVmLnZo6WlW0N0kF0FkKEO43qHiZpeG/4e7+4qO+k7TfX/OWmfv3Xtm3G23czvb2AYDxmSRRM4Y2wSTJUCgnKWSSjlHchYgclJGEso5h4oqlXKWECiQc+Z7Lv5VpQC4e3pm9qy1L54FEqCW+qo//bzv+7vZruJas1xzMU6qGfEr43JVAY2yDOrL02iQpOtg1KwUxua0xxW0MNHu+LRVldCqLtb9PA3KPBor8mmsyKWxou8No86aEmFkr65sQDpqS3RfU4gAoI66IjrqCmivzae1tlB3ba6jtoSeFiWPb7TD0xu8fHSdFw+v8fRuF7evNnGzrZrr9VI6lZnU5pxFnXqAisRQKuL8UMZ4UBHlgvKCswZFtlSccab6ghs1ER7URXtRH9MHIu0u0WtPckcKKJKfdR6Iohh3qmM9qInzpCbOk+pYD6pjhc+rooWmqPycG4WnxAOaIlXGcaqKoqiSJKJWCKNxwpic8KiqUp6FUp5FhTKTCmUmqoosVBVZA8BTqchErcwakKqKbF20fz7g78szqanIFh5j7Q+i/6SRucEgehOG/o+D6DVA6g8ibSukxVB24n6yE/cPOo6wm+z43cJeUEyosBcU5adpgtz7QUhE9El7ok7YEX3SnpjTDsSecST2jCPxZ0TEnxH1A5FYE1fNCJ3HgLwCIuNNQ3Gy12NHyC+cOLKJg/t+x9NVH7HjZLYF/czRg4YcPWjEkYNbCTu0lb37DLB2mMSytX9jxsL/j+kL/19mLRbG5Rb+9j9YvPxP/Lzif+tg9Ovat1hh8FdWb/qI9cafs974c9Zt/YQ1Ru+zZss7bDD5CxvN39aByMrpKyxFX2Pl9C1Wou+xcxmOo/tPOHj8hI3LSB2ItCgydxqOudNwHYpsXX/UgcjYdggbzQV8rTN5F0PzD9lo+QEbLd9jvalwdW6dyTv9QPQ+BmbvY2j+IYbm72No8S6GFu+y0fIDDK0+xtDyCwwsv2WL3SgsnKfi4LEIl8AVeIauwzN0HV7b1uO5XYj7tnW4ha7GLXg54sBfBjVE87HzmifsDzlMYL3pMJas+YhZv/wrc3/9F+Yt+98s/P1/s3jVn1i6/n/xq8G/sNLoz6w2fg9Ds08wsv4KE7vvMRONwMJ5FJbiMVi5jMXceSwugbP6ZQ5u/j/rMOTm/xs+Iatw8f0ZS+fpbLUZjbH9CKycRmLvMgax+xT271lHxAkRiRcCyU0QQFSWcQZp1nnKM88iy76APCcCeU4EtSXxKHIiBqS2JI6umhzalKlIk45wufACvcWR3JLGcUeZyN3KNO6ohfbnliqVmxVp3FAmc12WSK8kjuuSGHrLI+ktj+RW6QV6Uo9wPekQ1xIPcispjLvJh3icHs7TzOM8Sj7CvYQD3EvYx9343dyO38G9+O08vLSdh6nbhdYncx8vMoSQsR+y9kP2Qcjcx8uMPbzM2gvZ+yDvIOTt5WGcB0/jPXkU68bjeG+ep4QIe0R5h6HwGOQe4XnWQZ6k7eNJyi5hbC4mgPvnfXh0wZunUX48ifbj3gUvrp935k6CG70RDtw4Zc/L0w60202lzWY01fajkHrOpOq0K90lkfTKErgqF0YIZanHKY7bT3niAeHyUuYpqjJOUZV5grLYvcgTD1Gbfozm3NNkHvMh/agAosR9jiTvE5GyX0TafgfS9tqQsttKA6KtOhBpURTvb0Cc73qiPVYS4/ELyX4/U31sI43H1tEYvoy28F9oOTyfxkOzaTw0l6ZDC2g5uIjmA4tp3Cs0QnV7llC3Z4mmGVrUb1dokW5naDCIBl9+G9zGaC+69U9F0BwqA2dRGTCdCp/JyFzHCAByGkaZaCgldl9TbPsVRXZDKHUYRonoB0qdhlMqHkGZyyjK3EZT7DqaYtdxFLmMochlDIXiURS5/ES5+zhkXhOR+UxG7jMDud9sKgIXCMcTNCDSfh8CbvpAJAuajTRIn3I/Pcp9JiLx1UPuPw1Z0EzkwXOQBc1FGjinH45mDWiN5P7TdZH4TKPEaypl3tMo85uFzH8eSv+FKP0XUhGwBFXgUuQBC5H5L0DqNxe571zkfrOR+/VHyutBpN0h0kJIl//gDtF/J4hUHv9+EFW4Th2YfxBEFW6TUbpO0mFI4TQRhdNE5KIJyEUTUDhNpMJFg6FBIKrSgshjKjVu46ly/gm57TDKLL6j3OoHVE5jdQcV+vaRXh3H06KoynUKVc6TUIkmonQYh9LhzSBSiAQQVWlAVK0BkRZCFW6TUYj1ULpOQuE+GaXXNFQ+06n07wNRdeg8qrcPbIhUB1Yi2fcbZXt+oXTXUpLEeiTajSXJbhRJ9iNJsh9OsmgU6S4TyPSaRo7ffDKDllJ6aCsl4VaUnHREGuGPMuEQVennqM2NpKYwhsvqTDqqhLRVZdNZU0KdJJeG8lyuVEvobazgeouau511POhqol6eL0SRS4MyT9O2FOhakMt1QrtzpUlJd4ua3rYaulvUXK5X0lavoKOxgs4mFe0NSjqbVPR01HK7p4VHdy5z+2oD3S0qOhsVupG53iZhj6izpkQHE+0hhq4GCb2N5VxvltJZXUiTPFMHIm2aFDk6EHXWCE2OFkPN6gINfvJ17ZAu6gKa1X2Q0oJI1wBpvo/L/VAkfN0CDYgK6KgroLUuX0it8N9PR20J3c0KHvQ0w6NeHt2+wsNbV3l4s5tb3a3caK/ldpuanuoCmkrjqMk5hip5F6qEIFTxvlTGeaGKdtONz0mP2+taotoozzeiqD+MquK8hdYn0k14BHYAitzeiKLqGGH0riLSg9IzYvKOicg76UJZZKCAoqwTwls78iQqlakoZSkoZGlCM6QBkRZC/xUgaqjOo7k6Xwei/4yjCv1BpH136PU7Q7H/NIj6I2gwiMqzz1KWdVqXN4FoIIaO6dohLYayEvaRGb+bzLidZMbtJCN2B+kx20mLDiE1KpiUyACSIn24FOFJwjl34s+5cPGsiJjTDkQet+V8uAXnjppzPtxKgNEpW6JO2HHxtON/DEQmxsOwtBiBg/1oxOLRBAZOw9XtJ1zdfiQwaCKOTkNxdRvD7l3LuHDBlsNHtuIbtJRla//GkpVvM2/J/2T+0v/Bgl/+Jwt//V8sWvYnFi37EwuX/YlFK/6Fpav/zLL1f2Xlpg9YveVT1m/9krVGn7J68wesMPwzq43+jIH5O2y1+whTx08xd/gcU7svMBN9hbloCFbi77F1G4Gd+0js3Edi5TwMc9F3mgzFTDQUc6dhmDsNw0I8HEuXEVi6jMDM6Tu22H2NgcWnrDP9gLUm77Le/H02WnyEofn7rDN5h7XGb7PO5B0dhAzM3sfA9EMMzN5ng8WHbLB4nw0W72Ng+RGbrD/H0GoIRrY/ssVhPNZuc3H0Xop78BoC9mwhcO9W/Hcb4bNrM947N+K1YwOeO9biFrwc54ClOPosws5rHg6e87Bzn4W163QsnCdjZDOGVUZDWLz6A+Yu/wvzfvtX5i//Vxas+BcWrPwTS1b9iaVr/sQyg7+wasv7rDf7hE1WX7LF9juMHYdj7jwWS5fx2HlOxslvJq5Bc3ENmotL4BxcAubhGrgY1wBhXM4z8DcCd63FxfdnzB30MTAdgbGNMIJo7/ITrm6T2LVtOYmR7mTG7ST1wi5KUo4jzTiNLOssipzzqPIiUOScpzztJHmxB5GmnRmQxtJEWqQpdKoyuFmZygN5LPdLz3Kt4DSdOae5Xh7HHVUqd9WZ3Ffnck+Zzh1JIrdKormZd5Zb2Se5nXWc29nh3MsM515KGA/SjnI7+RAdkaHcSjnEo5wTPMo5wb20MO4lHeBB0j7uJ+zhXvxO7idu435iCI+StwmjcGm7NNkjoCgnDPKOQGE4FIVD0VEoOgzFYVB8EPJ28zwthGfJgTy55M+DBF/ux/tyN96fu/GBkH+Y51n7eZK1j2eZe3h0KZi7kd5cP+ZAzyEbbh1z5OZxR3pPONJ12pZb0SJ6TpvTc8yEhyfN6PKaS4vNWGqtR9LiPYuqwN9oPenA9cwwbpTH0FwQiTzlONKkMGQph6nJPoM6/SSShEMURO6iKGIHpTF7kCUcQJl0mKwTvmSEe5Mc5kbSARdSDopJPehE6kEn0g84krbXhtRdViRtNyE+ZEs/FBmREGREfKBwgS7RbyVpAcuoPLKRhqNrBRAd+5mWw3NpPjibxkOzaQqbR9P+BTTtWUj9nkXCvtDuRRoQLR00IvePtUED9nn6gUg3khY0F3ngXN2InMpPH6W3HlKX0ZSIfqDY/jtKbIdQYPUFBVZfUGI7hFKH7yl1Hka5+AckLsMpdx2FxP0nytxGU+I6iiLnkRSJh1Po/AOFzj9QKh6BxG0MUs8JSDwnI/OeKbQyQQtQhPRFHjwHeeBcXRRB84TPhcxCGjANif9UpAHTkAVPFz4XMgdJ8FxkQXORBc3WRR7YF21rJPWficRvBhK/GZT6TkfqPxup31ykPvNQ+i6g0l8AUUXQEhSBmt2lgPnIAuYIIPLv+1Xh/5omaNDHgyEl95n1T+WfBdHgowpvaoBeifv0AXl1J2hQA6SBj8JNyJtApI3abRpqtz/4Wq8Bkfb3WhANGJvTHjDQoKjaXY8q8XgqHEcjsRmhA5HaVW9AI/RHO0tVrlOocJooxHGCLgq7schtxyC1EUAksx+LQjSBChcBRNo9Ie14XKXHNB2IZC56yF0nofSaRoXvdFR++lQGzaAqZDZVIXOp2jYP9faFVO36GfXeZaj3r0S5dznyfSsp2b6UZPEUoi1Hkmg3lkT70STajyLJaTzp7lPJ8J5DTsBisoOXIzlsguSYHZLTTiiig5BfOkJjaSKdFVl0VeXSW1/E3U45dzvl9DSU0CzPoaOymJ56GTeahTd6uhvltKmLqS5NR5afiKIwmVppNu01pVxplnKluZyOhhLa60p0kOluVtDbquZGezW9rWo66+W010robFTQ3aKipbacjiYFPa1qbl9t4NndK9ztadKdvdZefNM2QZeri3UHEvouxkm43irnequcyzWFNFdk9zvmkEGDPJMWpfC4a0dlIR2VfaNzup0i3X7QwD/TRTNa114jHEpoVgt7SB21JXQ2lHO1UUJnQzkddQKGBoPocn2RLlfqSrhaX861ZiV3uxrhwTWe3Onmwa1eHtzq5W7PFXpaa+mqV9CuzKWxLJ6qnBMoknYjjQ9AHueN+qI3VRc9UV5wFvaJjligPO1I9XkxdZHuNER5UB/jSV2sJ/VxXrrROV1L1O8aXVW0JxURrgKIzjuhvOCMKtLlFRDVxPXtGGlPcssvuFF80onC404UnXZDokGRPOcEqrJoquRCU1SlyqRSlY2qIosKVR+EtOAZDKH+AKqqyKa6MkeXqorsV8GkyKJWlUNdZR+K/tGHWRtVmQPH6RTp1MvTqJOlvgZCiVSXJVBdfvG1CHrd7lBFUTQVxZEoCy/ooig4r0v/wwl96QNRH3b6gSinLwNH5I7rHlMtSD2qaYb2k31pL5nxu0mL3S4kehupUaEkRQRw6YI/ief8hJz3IeGcJxfPuBB7WkzMKRFRJxyIOGbNuaOWnDtqyZkwc84etuB8uBURx6yJPG5L9EnHfmN0r2YwgAYD6f+xsByBlc0IbB2G4+D0Aw7O32Hj+Dk2jp8icvkCK7sPsXH8Eh8/fQ6ErefYKTNCdi5n/dYhLF31VxYv+zcWL/+XV7JohZCfV73Fb2vfYcXGD/l9899Ya/S5AKJNH7Fq019Zs0VoZoxsPsbY7lOMbT5lq/UnmNh/ganD15g5foOl07fYuA7D1m0ENq7DsXLue3/I7DUoshAPx0w0lK3237DZ5gsMrT5hg/nHAmwsP2ajxUesN32PdSbvst70PQFBgyKc0xZiYPEphtZfs8lmKFscxmIimoq123zsvX5B7L8Kr20G+O82wk+HIUMBRNvX4xK4ApHvUuy8FmDtPhtr1+lYiqdh4jCBrXbjWGU0hCVr/sb85e+xYOW7zF/2F+Yve4sFK/6NBSuER29/XfsWyw3/yioj4ardJquvMbIbirHjSMydx2Llqoedjz4i/5m4BMzrlwW4Bi7GLWgJnkE/a/aJFmPrMpMtVhMwNBuJkeX3WDr8gL3zKFxc9TiwZxWZ8f6Upx+hNOkYqpwLVOReQJUXQXVxLLUlcVQXRKPMOoc84zQV2RFU5UTp0lSSSJskhSsVWdysTOdueTTXco/TeOkAFVE76cw7wx1ZIveVqTyQp/BUkcKT8jgeFpznXuZx7qUc5F7yPh4k7eFh8l6eZ4RD/lleFl7gfo7wIOu9gjPczT/BvexjPMw6yqOMIzxIEfaHHiTv4lHyNiGXgnl6KYSnl0J4nLSNJ8nbIW230Phk74f8A1B0CIoOQNE+KNwL+fugYB+UHILC/bzI2cPD1FBuxvlzPcaXu4mhPErbwZP0HTxOCeV+vC+3zjnTE2ZF9x5TboXZcP2IDV3hNlw5bsWt83Z0HTfhypFN3DlmRK//YlptJ1BrPpI28VQaPeZQE7Cc5pPOXMsMpz71KKq0cFSZR6nIOEJN9imUKeGUxOyjMGr3KyDKOx1A1glfoSU67E7qIRdSD7mQdsiZjIPOpO9zEFqinZZc2mbMpZCtJAZvIT7YmItBW0kIFJqjpKB1pAYtpyJsA43H1tF0bDkt4UsEEB2aSeOh2TQfnKt5W2gBdZrU7l4koGjXEh2GqkIXDDhm8KajCYPH47QtjDxwLrLA+cgC5yMNnKNrWBT+s1D4TUfuPRmZ+3gkbkJLVCL6gUL77yi0/45Sp+FIXEbqECTzGI3ccwwy77FIPcch8RhLufsYyt1/osxtFGVuo5B4jkbmPR65t55wtc17ujCC5j9H+J5ChMiD5/Q1VsELdI+6KkJnIwuYgTRgGtIgfR2GtCASUDT7NSgaDBRhlE8RMANFwAzkPjM0RxOmU+Ezl0q/hagDFwlHHYI1KAqcqxmt+2MQDYaQLv8khP67QaRw00fhpo/SZQpKlykoxJNfG5nzJCEuk5G59H1e++/+WRBpo3CaiFKsR6WrME73RyASrtLpUeU2kRrXSahE41E6jEHlPGHAAYW/ByK1y2QqnCYK2HkTiOzGIHcYp4NapUcfiLQo0oJI5jwRqXjiABAp/QeBKHSBcMBk5y+od/+Geu8KKvasRLl3Jfn+C0kSTSHSfCQJ9uNJsB/PJdF4Ulynku41m0zfReQE/UZ26CpKw8xRnnJCed4DaVQAstRwGqTJdNXk0VNXSHtlFnc6ZDy7UcOT3hquNQoQut2m5m5HNb1NCjprymhS5FFTlkFVeQb1ilzaqkq42iihu1VKd6uUqy0SrjSX09Mip7dVRW+rihvtam51VnOjXU13s0IYpWtRcetKHe0NcjqaFFxpUtLbXsXtqw30tKrpaVHS06Kkt1VFT4uS661KbrRVcL1VydX68gGNTVeDhGstUroaymitzNM96qqFUYsql3ZVwYC8evxAey77zSDSndDut390ua5sAIg6G0o1Y3JFXK4vobOhlM6GUq42lnG1sYzeZgm9zRKuNcu51qzkdmcdT29f5fn9mzy6c50Ht3q5f61LGC1sUAgnuIvjUGUfQ5a0k7KLgZTHelAR60nVRU/UUW5IT9pRdtQK6XFb1GecqI1woyHKYwCK/ghE1TFeqKM8hJbonAjFeScqIsSvb4kGgKgPRaVnxBQed6LklBtlkYFIkgQUVZZGUiu/RENlJjXqbCor+2D0j4BIi6Aada4u1ZU5r4CopiJbB6L+KGqqyqFRnU1TZfZ/KYhed0Dh3wsiSe4ZXQaDqCzrNKWZpzQ5MSADAJR8mLykMHIuHRIaocQ9ZCXuIePiTtJit5MUFcSlyABSIoNIiggg4W/Ppv8AACAASURBVKwv8Wd8uHjam4unPbl4xp3Y065En3Qi8pgjEcdsOX/UhvPhVpw9bMGZMHNd+lBkS+Rx+z9E0d8Fka3jaKztR2BhOxRTqy8xtf4US8fPsHT8BDOb9zC1fpetVh9gLx6Of/AczkaZs/vg7xhZDmPpqr/y66q3+XXVn/vlbX5d9TZLV7/Nz6v+Iryrs/Ydlht8wMpNH/H75k8FGBl/wjqTv2Fg+jGG5h+zyfITNll+gpGFJtafYWL/FWaO32Iu+g4L8TAsXX7A0mUEVq6jsHAeiZnoB924XP9Yin/EQjwcU8fv2WL3NZttvmCT9adstvkMI9vP2WzzGQaWfxsAHgOLT9lg/olwSluTtWafsNbsEzZYfM1G6+/ZbD8KU+dJmItnYiGeh7XrYuy8fsPRbyXu2zbgvm0DbqHrcQ1eh2vIGlyCVyHy+RVbj4VYuc7GzFkfY/uJGFmPw9DiR9abDmfJmk+Z+fPbzFjyFvNX/JWFK95hwfK3WbT8zyxa/meW/P5v/LrmLyw3fI9VRp+w3vQLNll+h5HtDxg7jMLceSzW7hN1IHIOnKfJApwDF+AWtAj34MWIfediI56KuaMepnbjMbIajZHVKMzsR2InHoWz+zi8PCdzZP868lODqS48R11BjPAuUGEU9aWxNEsSaJZcorkskcaSizSWXKS5LJG2sku0lSXTWppEa2kS7eUpdCmzuF6Zyw1FOj1lCVzOj6At6xRXso5zLe8UD0rO87jkAs9LzkNpBC/zT/E4PYyHl3byMEE4ef3w0naepB7lWfYFKI4DWSJPJRe5XXCB2wUXuF8SwaPi8zzOP8vD7OM8zjzK4wzNOFvydp5eCuFFUjAvkwL7khwiJCUIUoMgLQDS/CDNjxdpAbzICOVl7m4oOway06A4B+VneJp3hAcZ+3iQvINHySE8SPDnfpwX9+LcuXHGgd6DZnTv3sr1fab0HDClI8yU9sOm9J6ypDNsM60HN3DtiCG3ty+jzWEyapNhNNhPoM5tFiqfJUhCNlB72oO2tDAaso9TnR1ORUYY6vTjSBIOURq7H0nCoQEgkiUcoCR6J7lng8g65UdGuDfpR9xIP+JG1hFXssJcyDooEk5x77Iiabs5SaHGJIUakxBqQnywKfHBxiQGb+ZSsAGpwb+jDDOkXgeiRbQcmT0ARI17hPeFBoOodrf2dPZCzbGC/yCIgubqxs3K/WcjC5iF1HcGEp/pmoMJwu6N3HcqEk89StzGU+w6jlL3CUg89ZB6T6LcexJS74lIvSci89F7bSS+k5H7T0MZMBWlvz4qvxnC/yDUPnjqPx1F8CwUobN1MNJGuW2+7kKdAJ2ZwqhcyCyhOQqe8wqE+jJXaHj8++0G+cwSTmh7TEDuPhaZeLRwsc7pJxQuE1C4T6bSawZqnzmoA+ZRGTCvH3w0+0maj/9vBpEWQ3LXaQPQI3XSeyUS0QQhznpIxcLf6w8ipeskYRTu74BIN26nGZ1Tuk4SRs00GNKNyL3mqMLA6GkiHEyoFE+kUjdiN40q9+ma/H0QaVGkjcy+D0QKTXOl1IzDVXpMQ+09vS9/0BCp/GboQFQT/GYQqfb+jmLXCjJcZxFvq0eM1RgS7CZy0X4iSc5TSfecS5bfYnKClpO3Yy15uzZSetiK6ihfauKCkEWHoMw4TaMsjesNpdxoLONKTQEPu9Rwt5nnt5q5c1nNzTY111tU9DYpaKkopLEiXxiPUxdzua6Mq40SXbpbpfR2KLjeWcGNKypuXFHrcrurhrs9ddzuquHaZRVXmxX0tlfy6GYrPZfVdLWruNNdz4u7l7nTXc+1DjW9rSqutVXS06Kku1nBtWY5N9tV3GxX0d0o1Y2mddSW0NUkpbdZomuHWlS5A2DUpu5rhrR5E4j6v3mkvRDXXiW0PdrmR9v+XK4X/rO7mqRcbiylo6GEzqYyrjSXaxozKVdbZFxtkdHdKtcgUcm19gpudVZz52oD97ubeHTjCk9u9/LwptAO3epqp7ethqsNMlpU2dSWaEG0m7KLgZRFe6KI9aAm3ovaeA+U5xyRHrelPNwa1WkR1WedqTvvQl2kez8QeVF70YuaeE36gUiLIuUFFx2IlBdEqKKcqYpxpTrWjZo49wGjc/1BpI71QRnhTtkpZwqPO1F42oPiaAFFyuwTVJfG0FSRQqM6k7rKbKors3TY+aMmqD+E6qrydRmMo+rKHGpVOa8FUWNNLk1VOToY6fLvAlHfRTnt7tA/BaKic7ooCs/qIss/gzTvNJLcU5qcGdAWve5QQv+rcf0PJuRcOjBgNC7j4k4NhkJJjg4m8YI/CeeFNijhnDexp9yJOelG9AlXok+IiT4hJuqESMBQuIOAoaM2nDtizbkj1pw9bMXZw1acCbPU5fxRGyLCHYg85kj0SScunnkVRAnn3AfkFRA5uI7HxuknTG2/Z4vl5xiavo+F42dYiD5hk9lbmNi8y2bztzG3+wIXrzEcO7uO/UdWYGI7nBUGH7BszbssW/sOK9b9lRVr32Pl+vdZsfY9lq17j9/WvsvPa95m6dp3+M3wA5Zv+oQVhh/z++ZPWb3lUzaYfcEmi74Ymn2GocknbDb7HCPrLzCx+wYzh++FnSGnYZiJhmLqOAwz0QgsxT9h5TIae88Justqdh7jsHEdh6X4JyycR2LqOIyt9t9iZPM1m6w/Z7PNFxjZfC18bPUlBhafC3tBFp9jYPE5G8w/E94VMv2M9eZfsN78KzaYD8HA4nsMrYez2W4spk7TMBfPxNx5LhbiBVi6/oy1xy84+q1EHLga54BViPx/R+S/Ake/5dh5LsHKdS6moulssZnIRsvRbDD7kdVbhvH75m+Z8+u76C/+MzN//jPzl7/HwhXvsmD5X1m07K8sWvY2S1b+mV/XvMNyg49YZfQZG0y/ZbPVMIxsR2DiOAYL8QSs3SZh6zUNR78Z/UAkxD1kIU5+M7Fx0cPUfjSbLYdjZD0SY7ufMLb7ESun0Ti6jcPdcyK+vvrs27GMnAQ/agrO0VAUR2tpPO2SRDrkiVxWXqJTlkSnLIWrivQB6VJmcUWeTltZsgAiRQ7X1QXcqivnYYscLivhqpwniot0pxyg+9Iu7qTt5VnuESg8AQUneJl5kEeXQnmcEMSjOF8eXPTnwcXd3E8I42nWKVAlgTRWaIgKzvGkNIonxRd4WnSepwVneF5wipf5J3iRG8bzrP08S9ec0M7YAZk7hV/Td/EifTsv0rfzLDWIJ5d8eZjgycMETx7Ee/IgwZcnaSFQcACKD/M8P4wn2Qd5kn2Qp9n7eZa5hyep23iSEszDBF8eJ/pw+7wjN45YcG3vVnr3GHN1nzEdB4xpPWBEzzEz2g4Y0rR/LVcPrOX+7jV0iKZRufUHaqzGUuU0jQrPBUj9llGyzZBr2QfpyDlCTXYYFRlhKJIPI0s8jCLpKMqU8AEgkiceoiR6JwXnQ8g5E0D2ST8ywz3JOOpO1hFXMg+7kHFQRNpeO1J3CS1R6g4zkreZk7TNkkuh5lzaZsqlbcYkbdtMeuhaZAc3UBe+nsbwZTQfXUjrYQFEzQe1IJpH407hwdW6XYuo3rWQ6p2Lqd75swY+A0H07xqT04yiyQLm6CBU5jeLMr9ZSHxnUe4zk3KfmUIjEjSHipB5KIKE9qjMXxg1K/eZicRX+FgYQdOn3FcYZ5P7T9NkOoqAGcgCZghja5qvpQqeLVyt85uB3HsyUk89yr2nIAuY8Qp05MFzdChShMwb2P70+ztvwpDQgC1E6rsQqfciZJ7zkbhNp0w8gVKnkRTbD6XEdggltkMoc/gemehHpM6jUYj1kLtOQek5kwqfgbtDQsM0578NRH8PPzLP6brodokGgUfhMf2Po4GQzGUqUucpSJ30KHcY/8aU2Y8Tfq9Bkcx50qBGSU8HImGH6M0gUrgNBJHSdZJuT0h3eU67Q6TJYCD1QUkYfdM1S/8AiLRX7SrFk/4YRHZjdM2Q7nv1mILKc5ou2j0iLey0IFJ4ThkAoqqgmdQEzxb2iLYt1IBoOVX7VqHetwbJtuUki2YQa6VHvM1kLtpNIV6kT7LLLDJ9lwgYCl1Hwe5N5O83peSoA/WJ26hN3IUkdieV2Wdpr8jmVouUWy1SAUO3W3hxu4X7XbVcb1HR1SCjTV1MgzyXakkW9Ypc2mtK6WqUc6NdzY0OFV1NUg2I5FzvrOBOTzV3e2u43VXD9c5KrndWcqe7lnvX6rnTXcv1zkqutgjv7zy53c6Nzmp62lQ8udnGy3ud3GhXc7VZwc2OKm52VNHdrKCjtozOmhLdvlBXg4SO2pIBLU1XQxntVQW0qHJ1CGqtzKO9qoDO2iIuq4v+U0HUUVdEZ0Mp3c0yAUQNwrjgleZyAT9tSt2vPW0qetsr6W2v5FqHmttXanjQ08yja+08vn6ZRzeu8Oh6F49vdHOvp53bV5voblVytbGMlspMaktiUGYeRZa0G0l8COUxPsijPaiK86b2ohdVUW5UnnNGFm6DPNyGiuN2VJ1xoiHCfVBL1A9FrwGRcGBBGJtTnHfUoUgd7UJ1rJsmmoMLMQNBVBnjjfyCG+Wnhetz+Wc8KI4MQJK4B1XWCZqlF2lWptBQkUFdRRZ1ldnUqHN142//lSBqqP5nQZT87wJRRVH060FUHElF8YU/BlH+SSR5J/qhqC9l2ccpzTpGUcZhijIOU5geRmF6GPkpB8hPOUBO0j5ykvaRfWk3mQk7yYjfTnrcNtJiQ0mJCSE5OphLkQEknPcj7qwPsWeENij2lDvRJ1yJOu5C5DEnXSLCHTQYsvuHQHT2sA3njthy/qgdkccciTnlTMwpUR+Izrr9fRA5eujh4D4OB/cxmpG077Fy+RJz50+xEH2Mif37mDp8iIndh5jYfcy2/bMIO7kMI/OvWLPxbyxb9x4rDT9k9aa/sWbzJ6za+AkrDT5mpcHHLDf4iF/Xf8Cv6wUM/b7lM1YbfcnarV+x3uQrDMy/ZrP1t2yx/Y4ttt+xyeIrDEw+Y6P5l2y1HsJWu+8xE/2gi7H9D2yxEWLhNBpn36m4Bc3URew3HQfPKViJx2PhNBoz0Qi22A5lk9XXGJh/yQazLzAw/1I4m239DZutv2GT1dcYWn6FoaXw/Www/QYD8yEYWg5lo/UwNlmPxMjmJzbbjcXIfgImjvqYOc3CQjwPC/ECzJwXYuGyGFvPpdj7/Iqd1y/Yei7Vxdp1IaaimWyxmcQG05/4dc3XLF31JQuXf8z8Xz9k1pK3mbn4L8z/7V2W/P4hi1d+wMIV77NwxfssXvkev635kJUGn7Da6Es2mH7PZsvhbLUdhZnDGKzEk7B2m4KN+1RsvaZj6zUdj+1LcAlegMh/NnY++pg7j2eTzQ+sNxnCCsNPMLIeirH9CCycRmPjOg47t7GIPSbi6TOJQL8Z7Av9hYwoT+oKz9OlzBDeB5Il063QvBMkS6Zbkcr1ymxuqHO4XplLrzKbXmU23RXZdFfkcl1dwO26Yh60KHnQUcP99moeNJbzuCabB9IY7ucf5WbyDq7FB3I3aSdPs8J4nhnG4+TdPEnezrNLITyLD+BxrC9PY/x5GhfMi0s7eZ66h+dZ+3mec4inOYd5lnuMl7kneZlzGvLPQtFZKD3Dy+JjPC06zNP8gzzNP8jLgsNQfBSKjgkpOS78nbww7mfu4X76Lh6m7+BR2jYeJgXy8JIPDxM8uRPlzP1YV16m+PEyJYjHCQHCGJ5mZO5hajCPkvy5fd6Ja2FmdO3aTPduI67sNaJtvxGtBzbRum8jLfvW07x3DZ37VnNv12paRVNQbBmKyuInVI7TkDnPotRlDrnui6gMt6Y1ZQfX5Be4LI3Qgag8/qAAo0thVGecoDrjBLKEAxRH7aQoYgcF57eRdzqA3BM+ZB/zIuuIuw5E6fuEAwsZ2stzu6xI3mFF4nZLkndYaR5x3UrmTgPK9q+j5vBaGo7+RuuRhbQcmkPTvuk07p9J4765NO5eQOPOBdTvWEjtzsU6DGnfF3oTfJShfRH2ceYhDx54OGEAiPzmIvGdo0NQic90SrxnUuo7m3L/uchCFqHcvgRp6BIkIYsoD54vJHAekiDh17IADaj8Z1AeMJPygOl9CApZgCJkEbKQJchClqAIXoIydLFw0tt/hnCVzlMPic80pP7TXx1564ci7TjdYAwNjvbfCgcZ5lLmOw+JzwIkXguRuM+h3FWfUudxlIhGUOrwPcUOQyh2GEKZaCgSl5HIXMcgdRmPxFmPchfhgVbtG0TaU9vaq3GDmyJd/Oah9JuHwneuJgN3iHS4+UdR9BrY9AdMfwRpI3XX10X79/4+iKYJcevbB5K7CiAqsx9Hme3YgbEfp0t/EGkbJW17JHWagEKsNwBElf12jPqDaPBRhkqP6X3v+bgJuNGeyh6cV85zu06jynXagHZJwNX0N0btNg21y1QqxVNQOU1G4aiHwlEPucME5A4TkNmPR2Y/HrnDBJTOk6kQT3nl53jdlT0tmrQg0u0QBUzXgahm23yqty2kWgMi9d7fUe1dS4HvzyTYTiPGaioX7aYTbz+DRKc5pHkuJst/Obkha8jbvpH8vcbkHbCi/LQr1Yk7qUjYTU3mSZrLEumtL+J2q4x77QqeXqvnflcttzoquXNZzf3uBq61VdFWVUadLI9GZSFtVWVcbVDQ06yiu1k4eKDd8elpU3K9s5LbXTXc6a7lxhU13a1yulvl3Lpaxb1r9X0NUYuMnhal7hHWW53VPLvVztPrrbpW6M7VGm5fqaKrSaprgrqbJXQ3S4SxtH4g6qgt0T3c2l5VNPAB1obyviMKg8fgdO8EFb0KoppX01pbTHudsCPVUV/G5Ya+JqizSUJHk0SHIC1+rl+u4lpHNdc6qrl+uUZ3bvzJrS54fBue34cnd4Tf37/Gw94WrrVX0FFXQIMymcqiSCQZR5Gk7KcsfgclsQGURfmiiBEeUq2N86M+zofaKE9Up52Rh9sgPWyF6oQtdeedqYt0py7ag7rYQSjSQKgu1puaGC9qYryojvIUcHVBjOKsA4qzDqguiKiMcKIqyoXqaFeqo92FaI4r6M5xR7qhPO+G5IwrxSfFFB4TU3hSuD4njduFKi2chuIYmmRJtFSk06zOo77f+NtgDA2GUH11gSZ51FfnDUBR/9RVCalX52pQlKMDUX8UNVUOHKPrA1EaDYpU6uUp/UCU9CqIyhKoLLlIZclFVMVxuqMJumgeYO17jPXCKxAa0A7lnaA85zjlOccpyw6nLDuc0qyjlGYd1SDoIAVpB3TJS947AEAZ8aFkxIeSEhtEUlQAiRG+JEb4knDBh4vnvYk940nMaXciTrgQccJF0wi5EnlMPChORISLdCjSjcz1Q5EAI5uBCbPj3GH7AU1RzClnoS0660b8WQ8Sznnq8loQOXpMeC2IzJw+xlT0ESaO72Pi8A4m9u/iFjCcveHzcXT/iTUb/8ZKww9Zs/kz1ht/joHJF6w1+pzVmz7l982fsnLjJyw3+BsrDD9h1dbPWWs6BEPzYWy2HM4WmxEYWQ9lq91wzJ1GYu40ki22Q9lq/R1brb/DyOY7jO1/YKvdMLbaDcfYfgRb7Yaz1VZoN2xc9BD7zsQtcC6uAXNwDZiD2HcmDp7TsHHRw8JpLGaOP2JkPRRDi29Yb/oF60yEx1QNLb7FyHooRtZD2WT5HQbmQ/pi9h2bLH7AyOYnttqNwcRhAiYOehg76rHFfhLGDvqYimZqQDQPM+f5WLgsxtrjZwFAHj9j5b4ESzfhcxbieRg76GNoPo41W0ewcNknzP/1Y2Yt+SvTF/wZ/fn/yoxFf2bBsg9YvHJglvz+Ib+t+ZgV6z9l1eavWG88lC3WP2HpNBkHj5k4+8zCzkMfG/ep2HjqY+s1HTvvGdh46mPuOhETp7GsN/uWVVs/Z+Wmj1hu8IHuv1dL8U/Yuo5B5D4BV69J+PhNJThwFge2LyM90p2agnNckabQJU2iW5LYF1ky15Tp3FRlc1udx82qAm6o87ihzuN6VR69VQXcrC3hfqOUR20qHnbWCSBqkPK4Opcnios8KTnDg+xD3EneyY2EHdxN3seD9MM8SjvE09R9wmOoabuEx1GTQoQk74CUHTxPEw4lPEvfy9P0/bxIP8zLjHDIOQn5J6H4JC+KjvCs4CBP8/fzouiIMP4mPQOys6C4AJXRUBHDC8k5Hpec5FnZaaiIgKponueHQaFwce5xcgAPL/nxIiOUF+k7uZ8Ywq2EYO4k7+RO2m4eZOzhTrwP10/Z071/K53bDOjds4XuvVu4fGAzbQc20brfgJZ962nZt5bOPb9zLeQ3Gqz1kG0aSqXlaCpF+iicZyBxmUGJ6xzkuzbQGOPJDfkZWkvPUp11kurM09Rkn6Eq4xTSi/tpLrhAlzSepvzzFEftpDhqJ4UXtlNwNpT8UwKKso64Cyg6JCbjoIiM/Y5kHLAnc58tGXvsSN0jPOCauks4upC+24ScvUZIDxpSc2w9DUd/o+XwfJoOzKJx7wzq986icc8cmnctoHHnIup3LKZ252KqdiwZgKE3jcT1P07wOhBpISQLmKM7KDAARN5CSv3mURKwEGnIUspDhZSFLKEsdBFloYsoD16oyXxKgwQUlfrPoixgNuWBwk6PNGQeMg2GpCFLkYYsRRayFEXwEiqCFyAPmonUbyrlvpOFhilgpnBeu1/e1AZpf65/FETl3vMp95xLuedsSt2mUuY6kTIX4T2jUvEIil1GUOY2CqmncAlP7qGHxFWbyULcBRjJvKf3neAe1Az9nwCRDkGu05C5TkPurv9aCOkelnXXR66J9t/K+31uYKYKcZ2ii8xlMhLRBErtxr4RROUO43Ujc/1BJBFNoMx+HBLROKROE3QtUaXr1AEg0mYwiLSg0DY3la6TUYr1UDnrUSme9Er6cDQVtcvUfwpEla59GHoTiOQOE6gQTRIwJO5rwl45JuE69ZWRQYX7ZBSeU1D66OtAVBkwHXXgDKpD5wljc9t+RrVjGapdK1HuWkW6eC7xNvrE2czgou1MEkRzSXJdTIbPMrKD1pAbakjOTiNy91uSc8gWeWQAFXE7USUdoqkgkg55Ctfri4R2qLOKJz0N3GxXCRfbmhTculxLT7NKd15beCRVQXdTBT3NKt0om3bXR4ufnjYl1y6r6G2v0GHhxhU1d3vquHW1it72CmGMrEFGZ72Uqw0y7nc38OxGG497m7jZUcWNdjV3rtZwq1PN1UahDbrWruDJrSYeXqvjamPZgH2ejtoSuhulXGuW61DUXlXEFc1+T0dtH4j6AFSk20MSUqrJQBB11JYI1+P6IehyQzmdTRI6myS6kbirrUqutg6E0I3OWm5dadDlTlcr96518OhWDzy5CzwV8vg23OvlYU8j3Y1SWtU5OgyVZR6l4NIecmNCyIsIIPecN8XnfZBH+VBzMYDauAAaLvrTEOtDXaQnlScdkR62QnbUkqozjtRccKE2wo3aKPd/CETV0e6oI11QnnNEdtpWhyJ1pLMGRQKIqmI0ifbUne2WnHak/KSIshNOlIQ7UXjUmaLjbpSc80MWsxN1WjgNhZG0SJNoqcykUYOWWlXO60FUmU+duvAPQdS/ORL+nvDnDdV5/zSItBgafFVO2wypy+JQl8ajKo7TYCh2wMU4RUHEq/tC/fDTP5LcU5TnnBwAoOLMIzoEFaYfJD91D3kpu8lJ3qVL9qWdZMSHkhYXTEpsACmxASTH+JMY4c3F857EnnXXJfqUC1EnXXUYijjh8hoI9YGof0v0urG5N4HobJgd54/a6VAUecyRqBMiDYzcB6DoFRDZe+hh7zkBO48x2Lj9iJXbMCxcvukHog8wEb2LicNbmDi8haPX53iFjMLK6VtWGb7LWqNPWW/8OZvMv2Gz5RAMTb9h/dYvWWf8JWu3fsGqzV+w2uhL1pt9y0brYZjaj8bMYQzmorGYOf6EuUhoKmxcx2EuGoW5w4+Y2Y9ki80PGNsLaNpiM0IDqB8wtvsJW9cpOPvMQuw7G2efWTh6zdDF3l0fW9dJWDpPwMzxJ4ysf8DQ4lvWm3zFOuMvWW/yFZss+77mJsuhGJp/r8tmy5FssR6Dsf14TB0nY+Gkj4WTPmbO+piKpmtANHsAiCzdFmPlvmQAhixcF2LlvgQzpzlssp7MepPRrNw4dACI9Oe/hf78t5j3y/ssW/cFv28cwurN37HW6Htd1m/5DkOTYWy2HImx7TisnKdg7z4LR885OHrOwt5TaIZsPPWx8dRnq90YNlmPYoPZD6wxHsLS9e/yq8G7rDL6mA1mX7DZ+huMHYZiKf4RO7fRuHhPwstfn4DgGewInc/RvavJjPGgJvc07cVxdBbHcaU4mivF0VwtuUivNJkbCgFEd6rzuVtbrEkpt+tKuVVfyp1mKY87Knh+pYanndU8aVPyqKGcx9W5PFel8kIRx0tpBJRf4EVpFE8LI7iTcYKbyWHcTw3jadYRyDoEmQcgZS8k74HUvbxI28uLjH26luh5ziFeZB3mZUYYz9IO8iLjAC+z9vIicxdP07fxJC2EJxnbeJqzm5f5+6EoDEqOgPQUSE7ztPg4j4pOgOwCNKRAaxZPpZFQGc9zeTQPSy/wTBYD1alQncpL2UXu5p3hesZxriaFcT1lP9eiveg+bknnPiPat6+jd+9muvdu1oGofZ8BbXvX07ZXAFGrx1wqTEZRbvgtaqtxVDnqo3TSR+k8GYmLPmV+P1N92obrspM0Fp6kIvUoNdlnaC6KorkoClXyEa5VJHOnJpOm/PNI4vbpIo3dR/YxoSHKCfci+6gnuUfdyT7sSu5hMbmHxeQcdCL7gIj0fSLS9jqQsceOjL02ZOy1IHuvEVWnzGg8tYmGo7/RcGAOdXv1qds5lZpd+tTvmknjznmvgKj/jtAbR+L+Doh0ENJE4iuMyWk/LvefS6nfPIr9F1ASuISy/iAKyjo48QAAIABJREFUXYQkZBGSkAV9TdGgSEIWDIg0VGiXtA1RXxYhC12AJHg25UGzKPWf8QqG+oPo1WMJcwfsQGl/TmnIPN2BhbKAuQKI/OZQ7jObcq+ZlHvNpMxTn1KPKRR7TaLYaxJFnhMo8pxAibee8H6Sv7A/JfWYjMR9EuVuekg9Jr/ygKvUczoS75lIfWcNOLQgnNmeOyBa2GgfftWNuP2TDZHCYzoSl6lIXKYKkOk3KvffDSKpeJIOROUO44V/5zCGMocxuqao0nUqFeIpfUcX+l2pG9wQqdyn6UbetJfmBoNI5TwYSVOoFE/RwejVx16nvTEVmn+rcposoEc0aQCKtCBSOU3WgUi3KzXo5xkMIm1DJNegSOUzDbWfPlX+AooqA2dRGTIf9bafqdj+G4ody5HvWEmC7TQuWk/jou1MEu3nccl5IWkev5EdsJq8UEPydhqTt9ec/EN25B0VUZmwE1nMTmoyT9IuSeRKRQa9NQXcaCzjcVcNj7rq6GqQ6M5N9zSruNKk4nK9ko46BbeuNHC9o47ethp6WtVca6sUxubahd9fa6+gt1U5AERaJA0GkbBPo+RynYQb7Woe32jl2Y02HvY0cquzWhiXu1xJT4tct6P07HYzPL7Cs9vNXG0s0+0QaUEkXJpT0tsk0zVCXQ3CoYP2muIB+HndW0Lax1W1f6aFkHAo4VUAaX827Shcz2U1PZfV3Ois5taVOm5fbeJOVyt3u9u4293G/d4OHt+8ytO713jx6Da8eAw8hxePeHa3i5tt1XTVltEoS6Om7CIVhReQZBylMGkv2TEhpJ3zJuO0F5knPck744U8yo+auCDqLgbScNGfpjhfGqO9qTvvgjzcBkmYGaoTtjoQ1UQKDU9NnPvfBVFVlBuVEU7Iz9i/AqKqKLcBIFJecBEgdMqBspP2lB53oDTckdJwRwFF4SIBRae9kUXtoDr1CA2FkTTILtGoSqepKofm6nwaqvOoUQtjdNXqXKrV+VSrC6mtLqG2uugVEDXUFNJQU9jv84P+XHtl7g0jc/1B1FAhjMkJSR0Eov4PsMagLosRxuR0zVAsysJo3enswUcS+o4lnBrQ/vRvgQYDqCDtAPmp+8hL2U1eym6yk7aTdWkbmYkhumTECxBKivYjMdKThAsexJ1zI/q0M1EnnYg66UT0aWfNx2KiToq5cNxJF6EF6pejzkI0H58/6qCJ3YCcO2I7IINBdPawjQ5F/RN1fCCKXgOiydh76GHrPhZb99HYuI/AwuVbzESfYeL4IcYO72Ls8A6morcwFb2FjdsHWDh9iKHpu6wyfIc1Rh+zyfwbjG2GYmwzFCPL79loNgRDi2/ZYPot64y/Zr3JdxhYCONnZg7jsBBNxNJ5ApbOE7AST0T4HiZj6zYRO9eJ2IjHYy4arQPNZsvhbLL4AUPzYRjbjcHBYzpugfNx8ZuLresUrMSTsHTSw0o8CVvXKdi6TsHSeYJuZ2aD6bes3foVqzZ/wQbTb9lk8QNbbH5ki82Puq+rzWbLUWy1GY+Jgx4WTvpYu8zG2mU2Vq6zsRDPwVQ0G3PnuVi5zMdCPA9z8QKs3JfoosWQmfN8zJ3nYuI4A0PLiaw2Gskyg29Ztu4bfln9FYtX/I0Fyz5i7tL3WLbuKzaYDGeL9RgsRJN0MXfUw9JBD2vRZOzcpuPgMRMHj9nYu8/C3n0Wdh4zdBCy8dTHzkOf9cZDWW00hBUGX/Druo9YsOLfWLb+bQxMP8HYdghbbb7G1P47rMUjcHQbg6f3FIICZrIzZA4Hti3mzP41FMR4UJ99lI68c1zNv0BXYQQ9hdF0F8dyXZbEzYoMAURVhdytLeZ+QymPm+U8alVwv03Bg3YVDzureHq1hieXq3jSpuRJfTmPq/N5XpkF6nSoSYWqFF4qLvG0PEGXR6UxPCy6wN28MzzIPcGjjCM8ST3Eo7RDPEg/BOXn+1J6hpe5x3mWcYjHybt5lrKL5ynbeJoUxJMEP+7HeXE71oPbFz25l+jLw2R/nqaH8CJ3B8+zd/IobQeP0vfwMv8YSCNAFgGSCJBG8rwsgqflETxXxkFtGtSkQcUlXspieVZ6nge5J7iXvp/eC85cDTelY+/GV0DUsX8TLXvWabKGy7tWUes4HenmkZRt+I4aq/FU2U9D5aSPUiz8P/7SgAVI9xvQlruH+twjyJMOoko7Tl3uOVqKo2nKP8/j5gLu1mahSj6C9OJ+pBf3I088RGXSEbKP+ZAZ7klOuBe5x7zJP+ZJXrgHeUdcyD0spuCwC/lhYnLCXMg+KCb7gIjsAw5kH7Qh74AZdedtaT5rRMPR36jfP5uaXVOp2TGF6p3TqNs5g4Ydc/+PgGhA/OYiDZhHmf98SgIWUhK0SGiFQpZQvm2JBkQLXgsi7efLQoVoIfQmEElDFyENXYQkZB6lwbMoD5xDeeCc/zCItCiSBy1AGjCPcn+hAZN4z0TiLbRgZd7TKfOeRonPNIr9plPkO40i32nCGe7AWboz3XJffWTe05B4ChiS++oj8ZlOubcAIomHvu7r9keR8ADrfx6I+u8N9QdRuXgK5eIp/6kgUnhMewVECvGbQVRu9/8zd5/RVd9nuvfz4jkzZ5JJMsmZTHtmJjPJSWLH3WAQQiBACESzwTY2xjY2vahrb+2tutVFNQZThUAUIZq6RBWqqOyuXvZWRV2oSwh16fu8+O/9VwFiT+bMPOfFtQAJAVora2V9fN/39fthIFK6voNK8i4a97no5PNfComX1nZ7LpjxHlHhLBT9d4JIL5lHvtSCIpklBXJh2mW+l3oRjGaDyPwWkd7HkkL/xZQELRZRVBKyTHgc+eAa8g+tQ39kPaoD64l3Wki8ozXxLjYkudtxx+sD7vtvJH3/Fzw6uoOs4/vIPOks/Ff6y34UJ3xHyd0wanJu0ay/Q3NhCk/KMumuUfOssZi++mLqih9RoU2jVJVKU2UhzdUCilpqihnsrKevtYaO+gqe1JXQ12Kgt7lcTE+TMNXpbS2nq7mE9vpC0/2MAKT+Jwb62iroaCyirU5Px+NieprKmOhvZLirjuH2agZajPQ2l9PdUMqTWr3Y3tbbXMpYbw0jPdX0NBXRUjX15k9daTaNZbm0GNW0V+tor9aZgCPcHJknRNNb6VqM6ufSXKH5XhA112hnTMLa6wvpbCwV1uKaSulsrqC3pZK+1hoThBoYaG9isKOZkZ5Wxp62MzHcDaO9MPYUxp4x2v+E3iYDjSU51OlTMOTGUZx5DW1KONlJx0mLOciDawHcifDiTriMu+dkPLwgR3sz8DkQCVMiH0ojZejPO6I/70hRpISyG2bMeFIa40V5nHlSFIAh1l+AkDmmCVDJTTn5VyXoI90oiJJSfENGWbQXpbe8KbnpSeEND/KvydBckaKMcJ3KeRfywl1NkZAXLiH7nITscDnKy/7oog9TcjeM8kfXqdIm0lD6kCZDJvXGR1SWpWMozaC8LIvy0lzKS3NNIJqOopkgei4VWVRWZFFVnvVng8iMoemTIQFC0RQroynKu2W6GTJhKOvWtHeEptrizGUIqrSIGfiZHvNNkBlB5mmQeSKUdvuIAKDEUB4khIi5HxfMnZhAkm4qiL/mQ0ykB7cuybgeIeXaBQnXI6TcuOhuipwbF+X/bSAy3xSZ74qE2yIZMZc8iY/0ITFK8VzT3I92Sd7B3mMebn4LkARY4Ob3Lg5er7BT8i9sdflbtjr9gu2uP2eX9Kfslv2U3e4/Z6fb37B591+zcetP2bzz79ju+Fsc3N/Awf0Ncaqz3emPbHN8lS32r7Jl32t85fA6W53eYpdkDvtk83H0ssTZxwpXH0skikVi3HytcPO1wsVrAfay99greZcdTm/zteMbfOXwOrskc3D2sUYWZIvU3wZnDyvs3Rewx/U99kktRBztlcxlh9PbfLXvNTbv+C0bv/41G7/+NV/te5Wt9q+z3fEttjm8wTaHN9hq/zpf7XvN9PF32OUyjz1SKxzk1rgoVuKqWI2rYjWOPqtx8F6Fi99aXP3X4aRYg5NiDY4+q0UQOXmtYp/clr2y5Wx3WcxHW14z5VU+2vIqG79+Rcym7a+x3Wkue6SWOHlZ4+qzDFdva5w9rHCUL8RBZomjfBH27gvZ62bBXjcLZL7LcfVaioPMkt2Sedh7WbJHPp8t+15j/ef/zOoP/5YVa37GUtu/YNmK/8GaD/6Kjzb9nK27/gV7l1ewd3kFZ+lruMnfwtt7Pt+ELCf8yDpunvqUB5d2UHbbj6o7+2l6cJy21NO0Z0TQ8egq3XmxdKsT6cm/R3dhCj3F6fQUZ9JblsuAUc1ofSETrWWMtVYw1FzG06ZS+ptKedpYzrPHZQxV5TNcnsd4SRYTZZmMlqUxWpLCuP4u4/q7jBU9ED5Wlcd4gx46SqGrQsBT8R0ovA0FyUzkJzCpi2dCGwOqaCayr4g13aSchoffMZy4n2fxgYwkBzOSHMxgYiAD8b48jfFk4JaMkVg5I9EejNzwYPyGAqKDmYwJZSI6kInYQEgKZjI+gOEEf57eDuLZg1CGU48wnnYUMo4xcjeU/ng/um/KaQ7fTdPprdQf/4LHhzdRc2AjVQc+xnjwYwyHPqbq8KdUHtpI5aGPqDuwgSrP5eTveAvl539As/V1ShwsKJIuQuNlQZ6vBVk+C8k58iElsX7U516kOusqpSmXqcy8Tos+mb7yhwxVZ9JX/pAmdRz6pDOoYr9DG3+SkrvhZF0OEadE2ZeDyL7oT+Z5X1JNAMo850lWuDeZ53zIPOdjmhzJyApzIy/cmbIrjlRe+grjuXUYTiybCaJvllH5zUqMh+0wHFk948HV6Rh6EYBmQ2gKRHboQ1aKK3LmmB8+1YasMMUOVfBKlKF2KEPtxNU44X5o1RSA9psyayKkPrzaFAFRs0Ek3BNNTZpUh1agPmCLcv9y06qdDZoDLwfQ9PunGQlegS5Y+B50oSvF9UBN4DIRLZoAa7FBTx1ojTLQWrh/CrFBGbhUeKR1v62pfGK56YFVoXVPG7hEfORVG7gEtZ81aj9rtAprAThmvJhuiwoDbCgMsJlVeGD98gQseWEK/E2ZVYqg91k8A0Tix18AI63PYvTeS2ZE52WNzsv6ucnQ1N3QAnSeFkIRgHw+Oulc1G7vonJ9B5XrO2hchKjd3kUrmYNaOgeN+1w08nloPeaj87RE67EApfQ98iRzTWtz89DKLJ5voJsOolk13uYWOzOEdNK56KRzp5rdZqXQU3jU1Qwu82refySFHgspkFuSL1uA3t0CvbsFOum8GZkOIvMdUYH8BXXjHjNj/rjey4Q/xUIK/a1EFBUHL6UgxIbCA3biqmmmvx2xjpbEOlmT4LqcZNka7nht4GHAZjIObCXjyG7Sj9mTccKFnPNeqK6GUJJ4GuPDSBqV8bQW3qezIouOimzaKnJ4UqGkqVRYKaspzqGuXE1bbQkd9RX0tdbw9EkdjHQyOdDGcE8DAx21DHZUw0AL470NJhCV8exJFc+eVNFVP9US115fTFudUJ890FZpuk0qFkE02FHNUGcNz1or6W8qF9rt6otoqdIID7xWKelrLaWnqURciWsxqkX0mNNmUNNeqaWtSkuz6ZHUhgqhEry1WsuT2gJaKnViWis1tFUJv3/6n2f+ukaDRkillqYqHc3VelrqCmitL6K1XihJ6Gwspa/NSF+bka4WA10tBnqf1PK0o4Gn7S0MdLTyrOuJMBUa7GJiuJPRwXaGn7bCeB8jfS2015VQnZ9ORV4CJWnX0d89jyr+BI9uHSY9KoQHlxXcu+DB7bNSkk85c+ekM/dPOZF/8/mVucrYAKpiFFRGe1NyVYrugiP5F50pipKaJjzCdMcY54cxMRBDgj/lcQpKY3ympkQiiDwpiBKmRGYUmVEl3Be5o7viJlR+RzijjHAl74KLCUTOqMKdUZ1zRR3uRl64hNwwCXnnZWiuKCiMPkR+7LcU3T5DZfZN6ovu0WzMpKHyETUVmRgqhMlQeZlKSHkeFRW5GCqyMRofYTQ+wlCRZUr2jFQZHokoEmAkgMgMocrih8+9SyQ8zHpvxkOsZbokSrUJlGjiKVbFiSASb4NyY2Y8riqA6OoUhExFCLkp50X45KScEadA5mKER/eEd4LSbx8nLfkYaclHRQilJh8mJeEA9+NCuR8XzN3YIDHPY8jjefRMh9AFD65f8ODaefmMRIW7vySSGbl6zm1GosJeHjOOosLcRBjdOO/OrQj5FIoifbkd5SfmR+4By/EIFh7z9DqwFHmQJS4+b7HH/bdsdf4Htuz7OV85/DXbXX/KbvdfsNv9F+x0+6UJRD9h886/Zafzb3CUvYGT/G32yd5gj0SA0U4XoZBgq9NbfO34Blud3mKHyzvscZ8ngkjia/1CELn5Wom42Sedxy7JHHZL52Ivt8TJaxGuvkuQ+C1DqpiJCHv3+eyVzGW741t8te81Pt/5ez75+jds/PrXfLrt3/lytwCiHU5vs93xrRkw2ubwFjuc5rLHdT773Bfh5GmDq2I10oC1uAW8j4vfWlz81uIe8iHuIR/OgJF5OuTouZK9suXslizjy30WfLrtTTZ+9Tobv/4jn257nS/3vM12p3nscl3Abokl9nKrKQz5LMPZY7E4HdrjOp89rgvYJ7HC2WMJUsVyZL7LkUwD0Q6Xd9i8+xXWbPw7lq38MUuX/0+W2/4lK2z/B3Yr/wI7u/+HDzb8mC1b/oF9e36DxOlVvKXvEuK7kGMBy7l18jNSI3ahj5ZSkeBNTYIfjUkhdN49TPeD7+hJP0fPo0j6VbH06+/Ql3+fnsI0eooz6SnOpK9cuBcabihktKWU0bYKBlvK6G8qpa/FQH9rFQMtVQw8LhZQZFAyYshl2JjNiCGLyfIMJspTGSpLoa8sDdpLmOyqZLyvFvpr4bEaarPFjBXeYazwDhMFd5jQJzGhjhYb5lBGQe5lRlJPMPLgWyYzTjKZcZKx1G8ZuXeYZ4nB9Md4MxjjxdAtbwaj5Ixd8YRIBUT6MBnpycQVCVyXMHHVkZEr9vRd3UPvDQf6bjoyFOPKs2gX+q460BGxi47wHbSc/pKm7zZT981Gqg98SGXIeozBGygPmUpFyAYqQj6gOugDqjxXkL/jHZSfv4ru6zfJ3zGHQkcL1J7zyVHMI8NrHln716C+7Erlw9MY0y9ReO8C5WmRNKoTaNUmMGBIY6Q2mwFDGmUpF9HEnSAv+hja2BOobx4l81Iw6RH+5EaGkncliKwLCtLChBrujDAvssJ9p8WbrPOeZJ93RxXhStHFvRgivsQQthbDiWVUHFuE4ehiyo8umQai1RgOr/1vAZE62LReFrxSANH+FSj3rxBBZAaS+PFQU2ZNiswTou8DkfaAedokgMiMov8IiKY3umlN8BEb8gIFoGgV1uKam9ZvERqFFUrfhSh9F5LnZyW2600HUf5BAUTmSZEZROZoAqxFEIkTn+8F0Z/A0J8JIpXcEpXc8j8FIvMdkvlOyvyOkM7T4v84iMS3il4AoukQMt8dqdzmClMpt7ni32OOGUjm/P8JonzZAvHH6d+jTr6AfNmCGX+OGXg6T0sBRabVOTOKioKWCI8jH1xFwcF1KIPsuC+zJsZhAXEui0mQLCfZYy13fT/iYfAWMg/tIuPIXlK/sefhcWeyw71RR4VSknAW48NIGvISeFJwn3r1bWrVyTzW36ehKJOm0lzhpqemkI76Cnpbqnn6pI6hrkaGuhphvB+GOxjrb2a4p4HBjmq66oX3gszrc30tBrEowfz+UEdDCU8eCzdH/a1GxnrqGe9tED/f32pksEOYDvU1ltH1uFCAjwlEDZXC/VBnXYGIlumrbuYyhSdGDU+MQgNds0El3v+0VmvpqC8Ub5Pa64qEB19NGDLH3F5nXtFrrdLTWqWnpSafNhOE2hqKedJYxpPGMjobS+ltNTDQUc1ARzU9bVX0PqlloLORZz1tDPV1Mtzfw8jTbiaH+2CiD8a7GB1sY6ivnqHuOtpq8jHqUinKiEGVHE5u9HdkXD1I+uVgHkb4kRLuxf0wGfdOS7l7yoW7J5y5f8KR+yfsKbzpR0VcCBVxQTNAVB3rR3Wsr4giTYQ9ukuOFF13F7Ez85bI9OiqCUTlMb6URftQfN2DgigZuisuaC87o7viQkGUlKLr7uRflaC74iZGe8nVtC4n4EgV4Yw2ws0UKdoI0wpduIS8C1I0l73QRgaQf+swxXdOU5p+kdr8ROrLU6itSKeqPIuqijyMFRoqylRUlOVhqMilwpCNwfgIg/ERFYYsKgxZGIw5GIw5GA1Cqo0Cisww+nNAVKa7PQNDRcpYcTJkvgsqzJ26GZq+ImfGkAiiaetwU1OgE2JDnPnR1NSkb3mYeJSHiUeEJB3kQfx+7sQEk3wzgORbfmLMEIq96smtS1PweVn+u0E0A0XipEgyA0UJV2ai6EeKIxvwPbwe70Or8D6wAo8QayQB83Dw/CM7Jb9m046/5vM9P+Frx5+x3fUX7JL8ip2uf8fmXT+bBqJ/w1H+Ks6eb+Do9ZZQey17h33u77BbOpddbu+x03WumD3uFjh6WuHsYy2AaBqK3HwWi3H2tMTFaxGu3ta4KZYi8VuGm2Iprr5LcPJahLOPNW4+S3D1tsbFaxEOMkv2uM0RMfTFrlfYvON3bNr+v/l022/ZvON3bNnzR3Y4vc0u13eFuMxll8tcdjrPYZfLXPa6WeAgs8LJayluvitx81sjgsjVfx2SwPV4HfwUr4OfIglcL0LJvCpn77GCPe427HJbwtcOC9nqsMCU+Wx1mI+bry0SxQokihU4e9vg6LFEjIPcWpwGCRiaz143S5zly5D6rkDub4dcYSuCaK9EeFx1/eZ/ZcWan2G97C9YsfwvWWP7Y95f8VesXfmXrFn3P/lo49+wa/uvcbf/Iwc9FnAu0I5b32zk/qmtFN6UURnnS+PtYBqTQmiKC6Itfj+9t7+h7/539Kado+fRZZ6qonmqS+ZpwQMRRL1l2QwYhVrtwbpCntUX8ayxmKdNxfS3VfC0vYrBzjoGOmrpazMK6wwN+Qw+1jFWq2K8NgdaNUw0POJZZQpdpfehsxTaSxhrKxEmRVV5YMwCYwZUpEL5QyhNEVLywLR+lyKk7B6UJjGhu8GoJhIKb0JhDJPaGwznXuFpWji990/S9+A0ffe/oz/xKEPRBxmPPsDErVDGb/gzdtWTietyxq66Mnx5H30RX9Fz/nM6zn5Gd/gXdIVt5snpz2g98Slt331Ky7FPaDzyETWh6zAGraXcz45Sv9WU+K+lKGAtJf5CSv1WU6FYbQLRHBFE+i1vo9sprO3keb9HpmwumQEryDyxjeKkQ5Q+CEeXFEbR/Qhqc6OpeXSd9oLb9JTc50l+0gwQFSSeoTDhFMrrh8m8HEhuZCiqq/vJuxxC1gV/Ms4pyDznY4KQ3wwQZZ2Xk3fBBf2F3RSd20zp6VWUHbem/FsrjN9aU3Fs6UtBNL1M4WUrct8HIqFAwUYEkRkEIohCTLc3oStm5sAUkqbnZatz5pU4c3QHZ0Z7wE7IwZl3Py8D0eyJkD5oKfmBQnT+1iJ2VL4LyPOeT67nPHLl88jzEO5/CgIWo1MsROU1n2z5HHI85pHjvQCVwgp1oDAx0gQJzXjmmnH9/qUiiMwAMkfju1icDk0Hkbk8YXZFtvDw6/P5c0BU6LcMvc9ilDILlDIL9D6LxbeF/hwQqT0WopJboJRNlSJoPYRHRP8jINLK5r0URGrJeyKEpmNo9s/NrXTfByKtZI74MZ107nMwmj65eRGMZk9uZkxx5JY/CESF7gueA9H0N5nUkvfQmqJ2nSuuF5qnZfkelkLjnI8lBb4LKPS3oihoCfnBy0QQZfkuI9HZQqjbdltCkmwF93ze52HgJjIObOXRN3vI/Nae1G/sSf3OhZzzPqijDpAfc4KyuxHUZEXTpEmmKidGeN5Bd4+W0mx6HxfR21xO/5Nq+tuF4/+BzkaGu1sY7m6Byacw0s3EU2FK1P+kkra6ApqMWgEY06qyzc1xPU1ldDWV0ds6tV432FHNSPdj+luN4pRooK2Sp80GuuqKaa/WCbdAdQU0GlTUVWTTUiXAx7zuZgaMGUUvA1FTpZq2Gh3tdQWM9dQz1FlDd0OpgB3ThMh8dyQ8lCq8E9ReVyBOscwFCZ3NZXS1lNPdWkl3ayV9bUYGOqoZ6W1kpLeRga46nnU3MtTfxshgN+MjT5kcHWBydAAmnpow1EJ/h5GOxiIajXmUK++Qn3KDvPgwUi7v5+GFAB6c8+ZhmKdYypN2RkbqaQmppyWknXYl/Ywb6WdcKLohgMhoApF5Za4mzp+aOIWIoqIoN7QXHdBHuokTHuGWSIEhwV+MMc60Pme6ISq56UnRNTnay86oIhzJO29P3nl7dFdcTChyn4EiXaQMXaQMfaQUfaSU/Ei5GP0VD7SX3FGedyMv3JXccAk5F2QoryjQxhyk4M4JitIuUKmJo7b4AdXFadRV5FJboaaqQkVlmZLK8qkJkYCiHMorhRiMOVQZc6ky5s4AUZVBmDiZQWTG0GwQGQseiJMhYTo0DUTqGIpU0aa2uKmmuIKcKHRZUSYMTZUjTC9ImI4h801QWvJR0yRISGrSt1M12XEHxJKE29FBJN3wJy7Kl5grXjMSfdmT6MueMyZC0wsTZmc6hmbD5+o56Z+VHwqi51voBBTFzULRj3wPfYzn/vdxDxKqmj2CbZAGLsTZ+232yn7Pxq0/MaHop3zt8Et2uf0jO13+ic93/4JPt/2Mz3f9iu1Ov8ZB9gdcvd/CxecdXHzmCO8ByeeyTzafPe4W7JFaCm1tbu+xx90CB4+FOHkJADKDSOon/NxckODqbSVgyGcJsiBbvEJX4Rlih9TfBievRdjLLWfc2+xxfY+t9q/z5e5X+WLXKy+MeTq0x22OENf32CuZJ9zryKxw9liMm/dNpXkmAAAgAElEQVRypH4rkQWsRWqKW8D7uAW8jzRogwgi95APZ4LIw064G5IsY7vLYr52WIjEd7UQhR2ygLV4hazDK2QdssDVuPosFxBkKm6wly3G3n2hiKE9rgvwCFiL1NcOVy8bXL1scPexmQmiXa+xcfOvWfvB/2LVyp+ydsVPWL/8J2xY/ldsWP6XfLnpV+z8+l/wdHidQ9L53DiwgbQTX1F82YW6aF9akkJpSzwgJO4gLTH7aY87SG/ycfrunaQ37Tw9jy4zoI7hqS6ZgaIU+opT6SlOp688h4EqLYM1BTyrLaDvcQF9DYU8bTH9H05vIyM9zQz2NNHXVUt3ewW9baUMtBQw3qiFBiV066E5mzHjA54WJUNdHhOVOQyVZvKsIJXRwgeMFz5gsvi+CT8PBRgZMqEiHQzp0KSBJhXUZULVQzDcgbJEqLoPtWlQmQplDxjPv82INomxwmRGC5IYUsbw7MElRu+fZ+z+WSbunWYgOpSx+P2MRvsxftODoYtbeRr2CV3HN9B57APajpqzgbajG2g5vIG6/WupClyN0X8lZT4rKPZeSb73SnQ+KynwWUWBzyqKfFZS6rWSKs8V6HbMIfeLV9F9+SYFW95G9/Wb5Nq/Tq7722S5vUumtw3p32xBFeVH8Z2zqOJPkX87nKqsGxjTrlCXfYPK9Ej0SWfQJ50RChXiT1Lx4CKVKRHoY4+TdTmEnKuhqK8fRB11gJxLQWSG+4mrclnhfmSf9ycr3JfMcDmZ4e7knndFe24XBWc2UXLSjtJji18KovJDayg7/Hyz3ItANB1A5tsa8b4mZCW64BV/NohehKE/BaLZeRGGNPtXToPQ8yCacUs0A0M26AOWoPO3FjFkLkBQeb1HjvwdMtzeIkvyNjmyOSKItL6W5Mrn8kj6Djke88jzWkCejyVK34Wo/RcJa3EmEOn3L0UbLKzYqf0XofQVolIsRqVYLNwP+S7+T4FI62s19WvT92LOD5kQTQeR+a5o9g2REOvnQGSOxlOYNCllFjxyexel1FydbcKNTMh/FERajwVoPRagdp+HUvqeiISXrctNX5N70eOv5lW56f8OpcvbqFzfmTExmo6h6SD6IZkOITOGZkNoOojypRbPockMITPmlM7vonR+V7y5Eu6p5ghYkk17l8jHgnzFfAoCrCgIWkbhATuUAbakyBZy29WSBGdLkiTLuONhR4r/BtKCN5NxaDuZR/eQdcyB9GOOpH4nISdcgTrqAPro7yhJCqc67Tr1uXE0qBJp0N/lSVkmfY/1DLdXMthRLfyHtK56nnU186yr+YUgGuysp6+tiqftVfS1GMQKbvNkqMmoZaizRlilaylntK+Bif5GAUimqdCzJ1U8qRVW6foay0wYyhfb4robi4VCBEMOjVVK4SFYE4Y6avS0V+tEGJlB1GZQiyAyPxxrBhGjHUz0N4ogMiOo63EhnXUFdD0uFB5+bSwWYsJdV1MZPS3ldLcZ6G4z0NNWRU9bFf0dNQx11TPa18RIfxODPQ0M9jUz/Kyd8ZE+mHgGk4MwOQCT/Yz1N9LfVkGLUUltwUPKcuLR34skJ+YMqZf2c++MN/dOeZByUkbqSalwX3pKQuZpNzFZZ1zJPuOK8ryU4msKEUMiiOL8qIlTiCCqjvWmItqDwquuImRKbsopuSkXV+dqkoOpux1CdWIIxrgAymN8xept84RIecGB7LDdZIftRnPJiaLr7qbPuQn4uepOQZQHBVEeFF2TU3RNLv7aHP0VDzQRUlQXJOSed+VRmAtZF9zJjVKgjdmPMvYwBffDMOTdolZ/h8bSTOHuy6Ci3pBHrSGXKsMjEURmDFVU5VJRlUtlVR7VlXnUVE5NicwTImOpgCFDUYoYsV2uOO2FEyJxOqSKplB564W12bqsyBlvCM2uyxZAdEaoyTbdBKUmfUNq0jcz3gsS3goK5fatEG7fCiH5ZgCJ1/3EhriXTn2mx4SeF+VF06A/F0JTIPrTKBJBZEbRtDW6G+fdibkwhaLkqwp+JAvagCzoA9wD1+IeZIdH8EqkAdY4K+bi4Pk6O1z/jU93/pxN23/G57t/wcdf/5hPt/2MzTt/yeadf8sXe/+erU7/yk6332Hv8RrO3m/j5DMHJ5/3cPSywMFjgQAXuRX2civ2yRaIGHL2scbVdwluCmsk/ouRBljjHrgM94DluAcsx02xVPx97gHL8QpdhVfoKmRBtrj6LmGfbAHbHd9hh9O77HQWcPPxll+zecfv+HL3q+Jd0Ff7XhOzzeENdjq/w17JXPZK5pogZImLpzVuPsuQ+9vhFbQWn/0b8A5djzx4Pe4B65EGbUAatAH3kA/x2P8xngc2Ig/9CKn/+7gq1gqNc7LleAV/hFfwBjxChHiHfigk+AO8gt7HM3AdHgFrkfutRuprh5PXUhw9luDktVT8uZuvLbLA1XgErcEzcB0yxSqcPZaw180Sme9ypN7LcJYtxEFiwRdbf8/69X/ParufsWH1L9iw4q/5dOXP2bL2l2z/4G9x2PzP+Du8xRlfa+IPf4QmbCeGS8603vCk81YA/beP0Xf7JL3JJ+hKOknP7dP0p4QzlHGBkexIyI9hTB/PkDaewYI7PCt+wEBZJv3lj+ivUDJQpWewpoChx0UMNBQx2FLBSEcV470NTA60MTnQzthAG+NDT5gcbYXRFnhWB20l0KCBmjQoTwZ9LKhioTAFNHdBeZcJ9V1hQlSayoA6js6sa1CawljhHZ6qE3iqTmC0JAWMmVCXDU15TJbfZagglsnSBKhJgXYNNOZCZSaTZalMlKUzXpHFmCGLsYps+rT3GdDc5Zk6iRFVAt33zjOUGsFIShjc/5beM1/RdWQNTaEreBywlPpAW+qCbKkNWGGKHbVBq6jyt6PSTwBRkZctOvly1HIbdJ425PvYUuBtS4mnLVWeKyhzskLz9dvovnyT4i/epWDLm+TuepUc57fIdnmHdPfFPAj6hIaHp6nNnHlDVJ11jcr0SMofXqL0QQRFd85RcDuM0gcRlN+PoPzueUqSwihJCkN14wjam0fIj/0WzY1DZF8MFKZE4X48iggg+2IgWRcUZITLyTjvTtY5J5RhO9Cd+ZSS06soP7kMw/ElVB5bguH4MoxHbTEetvvBIJpdKKA9uML0IOnKabdBQlRBy1EFCRjSBtmKEDJ/3gwgM4zMyQudmf8oiMSJ0HQMvRBEtqZyhZmZXhWuD7KZanlTWIkgUntbkOc5l2z3t0UMqbzmo1MsRO+/SJwQ5crnovS2ROWzkDwfS3FSZAaReV1OE7QEdaA1eX5W3wui51bn/Gdl1vtB5psdEUdie90sGJkmSOI7Qj5C8r0Xo/O0Qudphd5r0VQVt+9StD5L0PosQeNtLUbvvQy99zLyvYToPZeilVujkVmhlCzg5qZ/4uG+N8iTzBUmO+5zUMuEumyN+1y0kjmoXN9B7fz2jJhBYq7VNk+WzJMmjdwCtel26EX3Q+bSgakHXKdW52b8XDZ/JohcBGyoXeeik85D724hTmqEWFEgt6LQY5Ep3w+hF4HoZRMi8985/XPPTYNMpRMvytQ9lTCFM4NI728pNBwGLiPTazF3XOeR6GxBoutCkqU23PVcxQPFelKCPyPt4FYRRFnfuZB+QkruBT801w6ij/6OzIsHyL1+nKqMm9Rkx1CjSqKpMJWuKhUMtTLUWcPT9homBjtgXDj6Z+wpjPTCcA+TQ90w2ClkrI+Bjlra60roeFxKx+NS2utKaK3S01Chore5nLaafHpbDTDYKt4amau6expKaavS01qpo6OmgI6qfJ4Yp257Ourzaa1W01ilpKlaRUuVkNZqNW01GhFEZhQ9MepMX2+KaeWtzVSFbW7E624oFVb8GorE9DSV0NcopLe5VEirgd5Wg7Bh8cQorMS1V9PfUcPTzlqeddcz1NfISH8TwwPNjA4KhQnjIz1MjvUCYzDRx9hAC73N5bQbNNSo71F4/yqquDDSr37Dgwv7uXvWn3unvHhwSmghzTwtJfu0hOxTLmJyTruSfcqJnNPO5J5xIf+SjLLrvsKKXFwgNSYQ1SQEUpPgR3W8gup4HyrjvDHEeApTItPamxlF5TG+VMf78zg5hIa7+3mcvF9EVcUtH0que1AY6S6CKOfMXnLO7EVzwZnCSHcKIyXkX3ahMFJCcZSc4ig5Jdc9KLnuQXHUTBAJkyJPtJfcybvgQu55Zx6FOZER5kjGBVeyr3iTey0IVfQRCm6foSL9KlU5MTTo79JanklrVR5N1Xk8rlZSWT2FoPLqXPHnxkphQlRVKUyRXgai758QJVOqTaBIGUuh8hb5uTfR51xHl30VbfZlMbpHl9FmXUKbdQl1Rjiq9HMoU8PIfXiWnJQz4r2QeU3OfCNkXo0zP5x6+9Z+kq4Hk3gtSMisd4OiL3uLldl/Cj0vQ9AUhmbmapjsT2c2gmZ9XgDRD8mLwXQzXE7MBU/iLnqTcEXBj2SBH2FGkSxoHbJAOyR+S3D2tcDB6x32yf/AF3v/nk+3/YxN2/+G9Z//JR9++dd8/NXP+Gz7r/hy3//LVw6/Zov9v7LV8TfslLyCvefbOHjNwcFTKE9w9BTuZIQIwJnCkLAKJ/FbgjRgqYgh94DlSPxMTWo+wsqc1N8G94DlSP1txNW5L3e/xpe7X2PrvjfZ5vCWCKBtDm+I90Fb7V8Xs93xrWkgmidiSOJrI2LIN/R9FIc+RnHwEzxDP0Ye/CHy0I+Qh34kYsjr4Kd47P8YWdAG5MEf4r1/I76HNuF/6FMUBz/B5+BGvA98hHfoh3gFb3gOQ3K/1cgUq5Ao7JD6rcLdX5giufqswNnLVlytk/ra4ea9AhfPpbh4LsXdx0YEkaObBZ988i+sW/1L1q/6G77Y8E9Itr+G1863CLCfwwHHuVxS2HL7m0/QXNxNeaQTTbc86Yz2ZSDOj8H4AwzfPs3w/UsMpV5hMPUKfWmX6cu4xEBuFIPqGwxpbjGsjWUoP5mR4geMlmcybMxmoFLJQJWWZ7VFDD0uYaSpguEWA8PtlYz11DM50AYj3TDWB6M9MPwEhlqgr47RphIGjUo6c+MYSjvP2P3TjNwLozfhJKgTQJkEebdBfQfKM5ksTmFIm0hfbvTU6lxpCuNF9xjWJTGsS2I8P4nJgkTG9bEMKyOFWu+yeChLgKI4xjTRDOTdgvI0qM6FlgLoMjBWrWSsJheqsoU/uzwFChOZzLjEWNJh2o9/TsfBdTQGr6LWbznVfjZU+9lS7WdLpZ8tVf52AoYC7KgMWE2570qKvGzRymxQuS9D52lDgbctRV4CiIwethgkS8nf/R66L9+k9PN3KfzyTfJ2vkqOw+tkO71FhnQhD4M+pinlJC3Km1Rl3aBemUBXaQrGtKtUpkdS8+g61VnXMKRepuT+eYrvhlN8N5ySu+GU3RFSkhRGSeJpKu6coSTxJMprB8i+GMijiAByLgWRdzmEnEsBZEV4kXlBLoJIf3YTZWfXYTy9nKoTNhiOL8NwbDkV39piOGKH4dAqyg7aUXpo9Q8CkW7/FCpE4ATbzsj/aRD90MnRizAk/F3LxXeLZoNo6r5p5sqcuShBq7AWb4Q0CitUPgtR+lgI63Ke89D4LJxxp6NTLELtbYnS21IEiBlESt+FaAKs0YUILXPa4KWoA4U2ulzFwv8SEOm8F6L1tULra4VGYTWFu2kwmgLRIhFE+d6LyfdejN5r0VRM5QjTIaT2WjwVuTVquTVaU9RSK3JcLEjf9zYPdr5G1Md/z71dr6CUCutuSul7AoqkpunPDwSR+fZI67FAbJzTerzgtmba6txsAM2eFunkC2YUKphBpHadOwMtZsgIWTgjs9HzfZOhPzUdmp3ZEJoe7bS1Oa3kvamvmQFEAUQFivkU+FmiM00kU6QWJDvPI8FpPgnOViKI7vi+z/3AT3h4cAvpR3eSfmwvGSdcyDgpIfeCL5prB8mPOUFe1FG0sWeoTL9OTXYMdcokmk0g6npcSGdjOf3tdYwPdDIx1MvEUC+Tg71MDnXT++QxQ72mx0QZpLPBQEtNMe11JfS3VtHXUimCqNGgEVfpuprKGOmtZ6ynnt7mcvH9orYqPS0GLa2VOtqr8+msLuCJUSdOgdpqNLRWq2muUdJco6S1Wj0js2+AOqryhdQU0FEjTJ6EB2OLngORudbbnN5moYiov6mU/rYKIU8q6X9SydPOap521ooRVuPqGepvYWSgjZFnLUwMd8LEADAIPIPJfkb7W+luKKehOBdj7j3KH0ZTGH8B5dVjPLp4gNQwfx6cUXDvlBcpJ2Wkn5aSdUaC8qwE5Wk3lGdcyDvlTO5JJ/JOO5J7yoHcUw6ow1wpveqJIdpPBFF1XCDV8f7UJgZRkxBoApGCyjhhQlQU5SbeAukj3Si+IcMYo6A63p+6pGDq74RSlxRKZWwAxhgF5Te9KY6SUxjpjvayM3nn7UUQKc/Zowp3RHvRiaIoKcXX3Cm5LhMxNB1EUytzMvRXPNBdFlrpVJfceHTOgdTTe0gLcyAzQkL2JS9UV4PQ3jxISeJJKu6FU5UZRYM2kZayNFprcmmuU/G4XkP1Yw3G6rwZEyJj5RSKjEYBQ0L9djqGEgFDFQUPxBinpUJ3T1iT0whFCsWqOBOCrqF9FIUm6wrqzIsoMyLISz+PMlMA0EwEnSL7wckZd0KZd757DkLCI6pHuB97iDvRB0i6Hkx8VCBxVwNM8ZuBoR8Kou+7DfpeAP2nQSQz5YeB6EaY+wwU/Uga9BFCTJOioNW4+i/D2ccSB685OCveZavjv/HR13/Dx1t/wdrP/op1m3/M+5//hI+++iWbd/0jW/b9G185/Dtf2f+W7a6vsM/jLZx95+HsY4mr7+Jp6Fkm4sec6ciZfiM0HUtuiqU4+1jh6GWJg8dC8f7IyWsReyXzBAjte5MdTu+yVzIPe/cF7JXMZafzO9NA9EfhwVXHt9jl+i77pBbYuy8QMeQRsFrAUMh6FKEb8D+8kYDDm/A9tAmfA5/ifWgT3oc24XPkMxTfbMbv6Of4HPkM7/0b8Qz9GL8jm/D/5jN8D2wUEeQZtB5ZwPu4+69FpliF1NcOqe9qJN6rkHivQuq7Gnf/tbj7r0XqtwZnr5U4yG2wd1+Gk6cNzl62uHjY4OJhI6zx+a5ArrBF6r0MV9lCnF0t2L71FbZ/9Qdc97xNsGwJl45+wvVjm4k/8SX3T26h9LIj9VFuPIn1pjPWh55YP/ri/HkW789AfCiDd88xnBrFRF4ck/nJdD2Kolt1nd6CWJ4VJ9CVE8WAOoaR4nuMV2RArZrxOi2jdQUMNxQz0mRktLWKsY46RjvrGO6qY7SvCQafCBAafQrPuqC7EdqqeFamZKRCDZ1VYMikP+EYg7cO0HvrIN0xR0EVw6QmjnFdMuP5t8UShRF9MiP6ZMaL7gn3Q+WpYEhjOO8mo9k3GMu8ylj6ZSbSLzDy8AxknIW8C5B9hsmMk4ymnWQw9Qxob0JJMlRnQKOSUcN9xgx3oTwJSuKg6BbkRTAWv5/+SxLajn5B88GPqQt6n0q/VVR4r6DC244KbzvKfVdR7mdHhf8qU9ZQplhFgddK1PIpEOV7LafQcznFHsupkNtSI7ejzHEx+i3vUvrZm5R+8Saqba+Qs+eP5Dq+RaZkIamBH9OScpLewiSaNMm0Fz5kqFpFkyqJhrw4HudEi9OiyozLVGZGYUy7Qvn9CEruhlN8+xylt89RevssFffCKb19Fu3No+RGHiA38gDqq4dQRx1AGRlMzmVfsi95kRPhhur8XvTnPqf47FrKT9liPGmL4cRyDN+tMIFoBYZDK00gsqP4sBAziF60KvenQSTAwrwiN/Xu0MyWOTOIZgPoT4EoL9SW3ODl5ATZkBu8nNzg5eLv+a8AkS5EwJw+0BZ9kI1QpmC+7zHXaisWzwCKuWBB6W31HIiyvSxEFKkDrdEGLxWnQ38OiHT+S58D0fS2OZ3CWkCQz4tAtBCt38KXgGjRVC22CVTTH2edDSKV5yJUnovIk1uhki1G6W6FWmqFUrKQbKf5PNz1Jglf/IYbH/8TV9b/iqSvf0eOy1zU7hYCiKTvoZaYIp0jrsuZ19XMK2vmQgWdfL64Aja9tttc3f2iBrmXQen7QGTG0EwEvXiyMxtMfxpEU9Xe09f0fgiI/lTMK4PmaN0t0bpbvhBEWr+FZHtacc91HkmO7xHvYPEciO4GfWwC0XbSj+8m44QTmafdyItQoL1+iPyYExTEn6HkzkWqMm5SmxPLY1UyrUVpdNeoYagVRrsYf9ZOf1cjve2N9LY3m35spLW+kp7Wekb62mCkl/oKHU/qyhjuqme8t4nuhvIZE6Imo5aepjKGuusY7WtgpPuxCKLWKj3NFRqaylW0V+fT/biErpqiPwtE4upbTRE9dcV0Py6h+/HUO0nmd4JeBiLzRGg6iAaeCGUJg101wipcTwODPU0M9jQx1NvMSF+LaSLUycRwO5MjXUyO9DD6rJNnvU08fVJHpS6L0oxk8pOukx8TQX7UafQRR1CdCSLnlIKM095knPURynbOepBzRkruGTdUYe6ozrqiPu2C8pSjKfbkntpH7ql95EdIqLjhTWWcH9Xx/iKIqhKCqU4MoTopiKrEQBOIfKmI9qD4mlCfrbnkhPayM0XX3TFE+4qIepwcQm1iCNVxgRiifSm57kHRVRkFV6SoIhxRXnBAc8EZzQVnVOGO5IbtIzdsD/mXXYT3jW7IKbvhOQtEMvKvCrdG+ivCfZHmitT0ZpEruRccST+1h9TTe8gIc+RRuITcCE+0kQHor4dSGPMNpbdPU5V5hVpNPPUl92mofERDvYCi2joNlVV5QqFCZS7GSqUpuRgNORhMIDKWp2MsTRNBVKa/JyT/DmX5dyjV3aZIk0ihOoECVSwFqlj0eTfRZF1FnRmJMuMSeennyU0LJyf1LNkPz/Ao5STZD06Sde/4czXZ5kdT05KPmlbjjpCScIgH8QdN90H7uRu7X1yRS7oRSPw1f+Ku+on5vwJE35Ool+aHgSgqTMq1c0Ld960ITzOIhHUwSdD7uPmvxEVhYwLIPBy85rDd9RU+3f6PfPz1r1i76Ses+fTHrN30U9Z/8Us+3/2vfLn33/nK/ndsc/wD9h7v4uTzHhJ/K6QB1ib4TK3BuQcuQxqwVIgJQ7OnPmbsuPouET/n5L0Qe7kFe9wt2CdbIH7exWuRWLu9x/U95AHLcfW2Fj7mNodtDm+wZc8f+XLPH/hq32sCiFzmijdDUt8VeASsFqZCoRtQhG7A78BHBBz5hMBvPiPw6BcoDn8mYijg2Bb8v/1CjPf+jciDP0QW9AFufmtw81mFs9fK5+Iq4sZWjMR7FXK/tcgUa5B4r8LBfRl7XZdgLxF+n8RnJftcrXB2X4qHtx3efqvx8bXD02MZ7pJFuDtZst9jBd942XHl0GekXHQm95oMzU05hbE+VMf70BmroD/Gl6exCp7G+tMfF0RffBC9icH0JB6m7/55hh7dZDI/GQyp9Khu0a2Loa84nmelibRmXaJXdYvx0odMVmVDg57JxiLGG8sYbTYw1lHPeHczE32tTPS1MtrbwthAG5NDnTDaB4M90NnMRF0p4+VKBpT3GNHehdYCnuXeojfpFEN3TzOcfoGx3OuMaoRp1EDBHQYK7giTqfxExgoFDPXm3GJQJeCNwrugiYeca5B+icmUc0yknGL83nFIOQZp30HaUXhwGFK/hdTjTKSdYjT9DMMZYTzLDKf/URj9j84wlHWC8YzjDCeGMBLjS0+4A63Ht9L8zZc0HtxETdCHVPq/T6HMlkIPO4o8V1HsvYoSxRpK/dZiCFpPecD7lPqtpVCxGp2nLWq5DRoPAUV6DxsKPGwoltlQIbel3G0ZhbvmU/T5mxR/8Saaba+Qu+MVlI7v8MhtARlBH9CScoxhQzodxRn0GHMZbynmaa2KJ8UpVGXdoOjOeYxpV3icc5MWfSLNugTqc29hSLk0DUVnKb8r/KiLOYb62mHU1w6ju/Ut+htH0Fzbj+pqEMqr/qiveKC96ET++a8pCV9P6Vk7yk+tpPzECspPrKDsmC3lR2woO7Sc0sMrKD28gsKDppgmQy+6F9KacKEOXf7cZEgZuHRGzA+yvuyG6IeCaDqGsgOXiiiaDSJxRW4GhqZAND2qkCm8mUE0+wFZc822PtQWbbANKv+lwuOr5u85YOlU3bYJTCrFYvJ8rMjzmQKIGUTZXhbk+Vii8l8kFiz8EBBNL1YwR6uwnlW3vfS5kgOtz2IRQ9NBpFFYmt49EsAmgkixUIzex/I5EJkzA0Qe1uTJBQjlSReSK7Ek13UBOS4WpO19h6Qtv+fq+n8gfOVPiVj3S5K3/YEcl3nkSeahlM6fiSKp6S2hWSBSTgOReUL0IhCZV+TMbxOZM72KezaIpt8QmYEyBZV5LwTR7MmOeSrzIhS9eDI0BaHpBQ7/lSDSeZpA5GdJQYDwv4NMmQVJDu8Sb/8eCU4LiHe1Jkm2gttepglR0CZSDn9J2rEdZJzcR8ZJBzJPu5F70QfNtf3kx31HyZ0LGFIjqcy8SU1uPPXaOzQXCyDqelzIeG8DE09beNrxmK7majpaqulqFtLdUkt3Sy29LdX0tlTTVV/GZH8LjLQz3l1PT0MpnbVFtJmw0/24BPoaYawLBtuY6G2gv6mcjpoCWit1NJUqaSpV0lldQH9DGb21xeIdUFuVmnYTiFprlEJmgai1Wmuq09YLN0C1BfTUFdPTUEqPqVGuo6FEfDC1o6FkqiChqZiu5hK6mkvoaSmlr6Wc/lajeNs02FHNUFc9wz0NjD5tZvRpM2MDbYz2two/DgoIYqxH+P7GOuhtLqejRk9DcRa1mvtoki6iiz2H9vppdFeOkn9hP5qz/ii/8ybvuAe5p7zIPetJdpgn2WFyYTJ0VoI6TILyjIChvJMOKE/Zk3dyH3mn7V05qxoAACAASURBVFGe3UfhZSnlN72pjvenJiGQ2kQTZsyZBiJjrA8Vt7woinKj4Iob2otOaC86URgpoeyGJ5VxftQlBVObGER1XCDGGP8Z06H8ywKiCiMlU9C5IkVzwZmcs7tRhdtTfM1dBJF5da7oqmwmiCKlAoouS9FdcUN92ZW8CCcyzuwm9eQu0k/tIfOMEzln3VCdl6O7okB3NZD8WwcpvnuSiowIjKqbVBYkUlP+kMdVj2ioU1Jfq6K6UrgdqjJOgchgzBGqu8sFEBnK0qgoSqG04D4l+fco0t2mUJtIgSqefGUcupxoNNk3UD+6jjo7CmVmJDkPI8hOCSf7YRiPHpwl88EpMu6dIO3Ot0KSpxrhUhIOzciD+IMigMwIMgMo+WaQ+KMZQ7GRChFBs9fkphcjzEbPn8r/PSB6GYqkM1D0I6EsYC1uAWtxDViFq98KAUSKJTj5WrJL8hZbnV9h855/Z+P2f+KDz/8Xaz75Ges2/ZIPPv8VX+z9LVvs/8DXTq+yw/UNHDzfw9FLmA45+1ji5L1QqNf2W4bU30bM9NU4ISuQ+C0Xqqe9l+LkJazJCatzS3DyXigWNOyTCXdJDh4LxXeIzJMhvwPv4+q1lL2SeexyfZet9q/z+c7/zec7f882hzeE94okljjKrHGULcU7+AN8Q9bjf/BjAg5+SuDhTQQf+Yzgb78g5NiXhJ7Yiu+hTXge2Ij3oU2EfPc1gUe/wO/IJrwPfGS6v3ofF99VOHlPTXjMcZTZCPFYhoN8KQ5yGxzlK3D2WoXUZy1yv/fxULyPzHstct91OLrZ4CJbgbvXGjx91uDju5YAv/UcDN3It4c2E+q1mm8VH3Au9DNufLONlO/syQuXUHjFm/IbAdTFH6Qh6SBNtw/zJGk/Ew+OwP1DkHIYUo8ymfEd41lnmcg5z1jeZYZUNxhUxTCsT2CoIJGn+nieFiQwUJjIs6IkhgoSGSu+x7ghjcmaPHhWL0x3Omph4AkMdDA50MnkUDeTQ92MD3ZNPfo22gvPeploq2e4VMlQXhLPUiLoSzpOX/K3PH14DioeQM0jqMtltPoRbbpkOorv01eRyUhVJv3qaAbVtxgvSIDiu4wX3WOi4A6T+XdAlwSaBMi9AVmXmEgNYzTlOyZSjsPDY3D/CNw9LHz/90y5vZ/RWAWTt4Mh+wRkfAsPQhmK9ab/mpT+y650nN1LyzHhodW241upP7SZmpCNGPzXUyBfiV6+SojHShqPbaHuyOcYQj6mIvgjygLXU+i3Dq33ClRyG1RymykYyYVMx5HRdQklu99Du+018rb9Ho3ju2S5zSUzyJbHt4MYq1bTWio0G/W2FNLfoqO1IpXH2gRqc6Mxpl2ht+wBYw0q+o0ZVGfeoPzhFYrvhlOUHEbx7XOU3TtPyd0wChNOoY3+lrxrh8i6HILy2gE0Nw6guRmK9kYo2msK4UA1YidFFz6hJGwdJafXUHJyNWUn7Sg9ZkvZERtKDy6l6KA1RQeXUnjQdOxvRpDpRmg6LmasuU2rk1YGTtVRC4+SWou/FpEUvAxl8DJUITbkhdp8L4imxzwVygmyETMbTuaihpf+e8WY3gUy/XuUwVNomw4kcVIUutz0fdqQ579UXAnMCxC+zzy/xTNjApFYvW1amXsRiFT+i8jzsyLH19L0Nc+XK4itcyZ4mbGkVSwVo/FdgsZ3MSqfRWK0PosFJCmsTZ9bKNw1+S54LhqfBai9LVB7W6DxMscSjacVGk8roSXONA1SewhRyRajki1BLV9KnpslGfZzuLvtj8R99htubvwXrm34ZyI/+Ecur/sVl9f9igurfkHil78j220+SndL8tznmyKgaKr17Z0ZUUneRiV5G6X7HDTy50E0/aFVc4ucWDjgOueFIPq+UoXprXLm5MvmixFQM++5VbUXrdYVeFjM+LqXgehl0HkRvnTSeWikFjMy+/vRyCzRyIQmPr2XgFydYiEahRWPPCyI3fEq8XveJn7ffJKcF5EsteWOx2ruKjZwz38j9/dv5uHRbWSe2kt2uDOqizJyI+RkRXiQE+mPOuYbCm6fofjhZUozrtFUmMrjgoc0FKVTX5SJUX2fxyXZdNTo6WkoFSc6vc3ljHQ/ZqzrMaOdwjbCSEeNUMLwxMjgEyMDzeV01RbQUaUTw7M2U1rgWQt9dSWmFNFTU0C7QUNrWR6dRi191QX0VunpqFDSVp5HR7WKnsc6uhv0dDfo6azT0lGrpq1WRVutipZaDS3/H3fv/Rb1gfZt3//Cu/ezm91NNr1uYuyodMQWa+yxd0F6maFNoTdRmiiIgPRepEkvAzMwdJAqYI0lsXfp5/vDF0bQZHdzH8/xvsfz/HAezgyTAX7KcfK5rs91vYk715v49UYL96638PB6K4+vtfP4prAf9ODWJX651cHdO5e4e+cS9+508vBuFw/vdvHoF4HH97p5cq+PZ/eFVtbXD39m6NEthh7dYfTpr8Ih1Vf3hT8yDj+C8WfCSByvYPwpE8P3GX5yg4dXW/jlUjk36jMYKIumOzeUpgRP6qMlKMLF1J4RUx/uSONZFxoinGmIcEYd7kj9FBFi6iPsUUfYoo6wFcblTllRf9oS9VlLGiKtaTxnRUOUBa1xNnSnOmrG3a4X+nG90I9rBb4M5vswkC8I0eVsoUK7J82ZjiQRbfF2tJ63piXmjRT1ZQrnPvqzXelPl9GfLqM3XUp3qjMdiQ6alOhSkiM9Kc50JzvRES+mOcoa1VlTasOP0hhjKdw5ShToSBIQ9ozEM6SoNc6O1jihprs+2gpFuCmVYYepCD1C5SlTFKcsUJ6xpjFKTEOsM+oEOQ2pnjTlBNBRcobumvNcaU7jZmcBt/rKuTVQyy/Xmrg52Mj1wSYG+9UMXK4X5GgyJertraSnu4LuzmI62y/S0VpAa3MuTepsGlUZqGvTUFYlo6qMnySWmvIYKovCKb94hrKLpygtCKW8IJiSvEBK8gIpnmqFyzo+LfHxm8RnBlPyk5/mrdkTykny0OwN5SR5kJXgppGh3xKi/0yGnDX8x3tCM3D6QyRFvMUfEiTRDCFKjhTzXzauq7FxW4WN2yqs5CuxkS/HWrYUa7khllIdTETzOGD9T/aaf8UOk0/Zuv8f/Ljrr2zY+R5b9v6DHUc/Z6/5N+y3/JbDtrMxFc/HzHEhZo4LMRXPx1SshbnjYqFie3JkTpCi5YjdV2iEyMFjFWL3FdhKl2ru8ojclmPvuhRrqS4WTkswFWthYj+TY/ZamspsCwdtXLxWY2avzQGz7zlg9v3kYVahZOGYvZYwIiddjrPHOlw8fkTmtQW5z1bc/LbhEfATvkF78Avei2/IXvxC9+Eduh95wA5c/LfjGrhLkxg5+0xLhVzXYCP7AWvpKqxdVmLlvBwr5+VYu6ycHI0T9oTsZCuxlazCXvIDTm7rcXbfgLP7BiTuG5C6bUDuugF31x/x8djMCZ+fCPLdTqDXZsK8NxMV8BOJgXuI8dhEhv9uSk+ZoI60pee8M9cSXLmd5sWvWX7cz/HjwQV/Hlzw50muDyMF3kxc9GW8KIDxsiDGKk8xWhPBiCqWoXphT+hlUyavWrN53ZbLq5YLM5gSovHLlYIQPb8mCNHTmzD8EEYml1yHHjMx9JSJoaeMDT9lYvQJEyPPYPgZPLrD+JU2uFTBqCqJh/nBvCo/C4Pl8HxQkKynVxj6tZtXdzsZud8LTwbh8WVGeisZaitg9FIRE93lQjFCVxlcKoOOEmjOhbo0qD7PcNlphotDoDIUKoMZLfTjdZYrQxlShjNcGE13YjTZnuF4S8aSrCBdBOm2jCaY8TTiIPdCdvH49AHuBe/hduAObp38iZ/9d3LVZxuDXlvocf+RS9L1dEjW0SYVuHZiD4N+O+j12kyn5490uK2nTb6WRpfl1DksRSU2pM5hKQ2ORjQ4GqF2MqLBeSmNLkJqNCBbRZe1Ns2Hv6Nu/1c0Wcyl2nouVe4GdCRY86yjktttDVzrquXWYB1XesroacymR5lKnyKF3sp4fm0p4ElPBfcvFTNYnUp3SZymbOFSQSSdF88JQpR3hpasEJozg1GnnkCZ6EN9sg9N6b60pPnSkuJFa4IzLefNaIvaTXvkZjrObKAjbD2dYWu5FLKSSyeW0uFvQLufPu1++rT6GdLqu+xNGjRtxG1KJuq9lr3Bw1gjCVNyMF0QNM/dBVSeRqg8jVB6CUxJzn/ClATVehhpmC5HSk9jVB7G1Hst+x0Jmv6zCxI09fNM8a8SLuG1yd91EpWbvoBcbwZTQlQn1daglCyZMTLX6Gn4HwvRdClSy/VRSnSok+qilhpMipAhaqkBaqne5LieQKPEQEhzZIaar9W5LNGgcl48E0ehRrzeYYrF1Iu1qRdro3bUfbMr5KRHvVgXhfUSyo7Np+jgLAr2fUPOrs9I2/oPEja8R/y6vxK39j3i1r5H7Jq/ELvmL0T/8N+kb/uQwsPfUmY2m1q7RdSJlrwRI/sF00RmuhDNQ20/T1PCIFRuL9bcM5qeELU6adMo1qLedj4qm3kzhOgdYXgrUfmfCtHvFSG8kaPfF6EGu3ka/rAQiadJ0W/8jtNLJxpdtGmU6lAv0aVKtIhCy7lkmcwm22w+F6x1ybNfSr7zai7KNlPisZMy3z1UBBxCEWJK/VlrWmOdaImToo5xoSZSjCLKGXW8Bx1ZgXQXnKG36By3m/O41VzAreaL3Gq+yGVFJndaS3h1tQEe9MOLm3DvssDzm/D42jSuMNSjZKi3hqHeGl73KBjqruV1Zw1D3bWM9CgZ7alnrK+B8ctqxvoaGO2pZ6S7jpHuOoa6VLzsqOF5WwWvLikY7VUx1qPidWcNLzoVvOpVwl3h/MPzARWPe5U8u1zHs8EGnl1t5Mm1Rh7dbOHhzRYe3Wrl0c0Wntxo0UjUw5ttPLjVzi+3Orj/Sxf3f+ni0S89PP61lyf3e3j2oJfnD3t48egyzx4P8PLpdSH9eX6P0ecPGH3+gPGXj5l49UQolBh9Prkf9FoQovEXDD2/y4v7g9y53MCVhkK6SmJozw6kOcmNxhgn6s/aUnfGkpowS2pPW6EOt6cx0oGGs2IazopRh9ujDhejmhqVm5ShKSFqDLel+ayI1hgxnQlOkyUH9rQk2NCZJqY/WybsC+V5ciXfh4E8bwbyPTUHV6cLUWeKA11JYjoS7GmPs6Mt1oa2eDtBZFIc6ExxoCfFmd5UCX0ZMnrSJDN2gjpTnOhOdqIryZH2OBGt521pjrWmMvQAirDDXEoWPrsjwZ52DTOFqD1BTFu8IEXNk0JUG3GMqtNHqQw5QmWICdWhptSeMqf+rDX1USLUMU7Ux7tQl+xKQ5YvrYWBdJadoq8mhqstmdy8VMzdvhruDtRx+8qUGDVwpb9Os0vU11dFT3cFXZ3FtLcX0tqaR2NjDo31WdSr0lEqUqiuTEBRHktNmSBD1SVRlBWeprQgjNKCUEryQyjLD9LIUPHkDtBUO1xhhh8F6b6TeL/DbwnR1L/Zie5kxv/7Ebl/lwD9nyFE776mESJziTHmEiMspMZYSI2xkhpjJTWaTIh0Oea0mMOiuRyw+Z695t/w05HP2HrwYzbv/4jN+z/hpyNfsNv0G/aafcsBq9kcsZ3HUfv5HLWfyxG7ORyxnYeJ/ZQU6WInN3gnJXLwXD4pRKs0QmTvugx712VYSw2wcFqCiWgBh23mTmM+h23mc8hyLvuOzeKojRZm9trYy4w5bLWAnYe+YteRrzX3iA5bzUMkX4bEawOuvlvxOL4Tr4A9eAXswfvEXrxP7sYncC9+wfvxC96Pb8h+/EIP4B26H7eTu3AP3otf+BF8ww7iGbQXecB2JH6bNW1yTj4bcPRej5PnOhzc1+LkuQ4nz3U4e63H2Uuo23byXINItgoH6Sok7uuQeW5A5rMemdc63DzW4Slbg4/LagKc1xAm2UCkbD0x8h9IcltFls8G8o9vQXFqL81Rpgwk23MzxZFf0lx4kCHjSaYrTzKF/aCn2W68yHblZY4bQxfcGMnzYqTAl9eF/oxXhzFaE6kRouGGdIaaMhhuyWS4NYehluwZDLfmMNKRL9RbX1HCzRZGrrcw9ksfDP8Kr+4JbT9DDzVSNDb8lLHRZ4yPPRdqP1/fE/7ndrsNrtfxuC2fF31V8PpnmHgIow+ZeH2P8Ve/MvH6Hgzfh9H7wuffv8LEtVZGB5uYGGxktF8Nl+ugTwm91dBZBA0ZjFZF87IomNdFQYIQVQQznufNUJozr1PEjCbbMpJgwWisKWPnjzISfYhX4bsZjdzDi1PbuO+/jlseK7jrt5q7fqu55fsDt3zX0SdZQ79sIwNuW+j32EqP+ya6XTfS7bqRPo8t9Htv4bLnZrpc19MuW0uryxqanVdSLzJEZaePUmSASmxIvViferH+DCFqdVnGgNtqLjsb02G2gPoDX6M+NodKy9lUSHWpO7WHX6rTuN1QydXmEvqaC2lVZdBUnUhbRRyXyuLoqUjgijKdG/UXuFaXzYAila7SONouCkLUURgpFC4UnaXz4lkaMoLoLoqkuygSddpxmtJ9NULUmupLW5IrredtaYs+RHvkTtoittF6ehPtYT/SEbKG9hMraPc3EkTIz5BWv6W0+L0RIiFlWUWDz6o3x1Q9V2hQeSxH5bEcpftbouBqiMrVUCNCdW5GKN2NUHm8kReFpxEKTyOqPQw11LjPZLr8TL1W7WagocpVfwYKuT61boa/K0Z/RIg0EjclPW76b36fKSbFb0qEpidCdVKhWKFeoj1DjP6nQqSW61Mv00Mp0UHhuAiF4yKULnqo5Yao5YbUy2YKUZ2LDionXVRO+pP/6lLnrEediw51LjooHRdT67AIhVhLQ439wmksErBbQo3dEpRiHeoc9VGKdaiynEep6RzyD3xL1q4vSN384WQa9B7x6/+iEaG4tX/7Dd4jZetHZO78lFLTOdTaLaFOpCOIkb3WJAuos1+Aym4+Krv51NnPo87+TV13k9OSacdd/3Mhmqqqnj5O1zBt1OyPCtHv7QD9WyESz6PJfu5vCNH830yMfk+4ZgrQmxrz6aidJnFcjFK8iAqbheSbzSHHdA7ZFgvJtNUm29GYXMka8ty3cNFrN2V+B6k4foSak6aog61pj3TicoInV5L9uZzkS2+CF13Rcrqj5VxN8ObntOPcyg7kcU0cD2oTeFCbxIPaFO5WJvC4LoOhtgLhrEJvLTSXQnMxdCuguQgaC6EhH+pyQJUNtelQkwrliYwXRzNaFMVEUTQUx0JJHJQmQHkylCVBSRITxYmMFyVMI47x0gSozoCabKjOgupMUF0QvmdHGUMNhbxQF/C6sYjRtjKGO6p43VXNi+4anvXV8qS/jieD9Ty51sjj6408utkkiNLP7Ty41c7jO5d4ereLF7/2MHS/j+EHlxl6NMDw40GGn17h9dMbjDy/LUxYvH7CxNDzaTwVZGjsJYy/gtGnDL+4x6vHt3h4o5vr7QouVaXTkh9FTbwvimgpNREilBF21J8VxGYKdYQtDWftNagjbFGHvylQ0AhRuD0NZ8W0RjvTGS+lN8WVwUx3+rNd6U51pD3RlvZEWzrTxPRkSricI2Mg14OBXA/6L8gZyHVlINeVy9kC3Rku9Ka70JcmpS9N+kZsEuxpOm9FY4wl7Qn29KQ4C+/JkNGXISRFU/RlyOhNlWgSorZYOy4li1GEHaYy9ADNsda/IUQCrYkCbwuROsaauihLak6bUBF8mMrAIyhCTKkJNRNKJCKsUJ21pS5aRF28I3XJMtQZbjTm+NB2MYjuikgGVMncaM7lVkcpt3tquNVfz52rjdy8oubaQN1k/bYwNtfdWcyltkJam3NpbsihsT6DelUqypokqivjUJTHoqiIQVERQ2VZ5B8QIiEZKkjz/0NCNL1I4f9uIZrG9PdO/oxTP/N/HXXU46ijHqZO+pg66WPmZIC5syFWUiMsJXqYu+hi6riIo+IFHLSdy27Tb9hx5GuBo1+y2/Qb9ll8xwGr2RyynqfhgNVszWtH7RYK421S3RklC1NFCmL3FTh5rpm8zSOMzNnJjLFyMcDcURtTsRaHbeZywGo2+y1nsd9iNvstZrPP/Hv2HZvFvmOzOGK9kIPmc7Fw0GWPySy27v2C7Qe+YK/pd+w1/Q4ze23kPhvxPrkT36B9BIQeJiD0KH5Bh/EPPkJA6GH8Qw4IMhS0D+/gffiG7McrZB8egbvxOX2QoBgLQqItOHHWBN+w/XiH7sXt5A6BwO24n9iG+4ltuAVsxS1gKzL/jch9N+DitRqp52pcXFfg4GSEo6MRcsly3GSrcHVbibvrSnykKznpsooI6Vri5RvIcN9CgcdmagK30xiyg46I/fRFHeFKvDk3k6y4ly7icaYTTzOdeJrhwvNMCc8zJbzKlvEqW8brLIlAjpzhXE9eXfDiea4fE9URjNWeY0QVy3BdAuNN6Yw2ZjDanMl4azYjTRkCjVmMNGYx3JLJSNsF6CuFwRoetlzk1+YSnl2ug/v98OKOMJLw+lcYug9Dj98I0cRLJiaEY3C8vAYvr8CzfkYf9PH60TXGXt+HsafCwbiJF8BLhl890DD28p4gWs9+gXtXmbjZzfjVFrjSBIP1MKAQRu5aMhgqD+dpfgCvik5ARRBUBTNe6MVItpSxDGcmMhwh04nhWDNItGDs/FGehGxjJHwHL4N/5L7PCm65GjDovJhB58X0uyymx1GXLvFyehwEKRp038qg5zb6PbZy2X3LJJvodd1Ah7MwQtckXkmjaBl1tobU2OiistNHZadPnb0edfZ6GilqdDGmxWUZfe6r6ZMtp9del8ajs6k3nU2l+fdUOi1BFfgTNwvP8osyn2v1eXQoklGXx6Iui6apJJqO0lh6KhLoLovnUlkCvVUp9FYm0lEcQ9vFSFoLz9Jdep6eslhBiIoj6SgI52dVKj+rUmm9EII6TUiIWtMDaE8/QXuyF21xLrTGWNAaeZCW8N20hP1Ea9g2WkI20nZiLa3+K2jxW0aL/1KBKSHyWamRoelCNF2KBCFaidJdkKJat6WoXN9Q52ZErZshSncj4eseAjVexhoJqnI30DBddqrdDGbI0W9JUIVUV0O5RJtqmR7VMj1qXA1QuhtpBGhKhlQexoKYTSVVHgYoPd4kV9NlR+Wmj9JVjxqZLkpXPZSueu+K0f9QiKZG5qb2h94WordFaHoypHBcRLndfCpEC6h11qXB1UjDlOhMyZDSUZdaBx2UjsLj6XJU67AEhXgxVXZaVNouFLAWqLJZRJXNIiqtFlFls4QqmyUobLWpsllCqdlccvd9SebOT0n/6RNStn5Ewoa/aVKg2DV/IX7dX4lf9/dJPiBuzfvEr/tAeLz2b0T98GeiVv83mTs/p9xsAbW2wu5Rnd3iaVKkhcpu4aQQCYL0thBp2uUmpWhqFK7BfuEMIZoSn+lHWKf4I0L0W/x/IURvS5Fmh8lx0QwECZpKhWbKUJ14ERVWC8g7PJusQ7PJNJlPjtUSLogMKZD+QLHHJkq8d1Duu5/q40dRHjeh6YQZnaH2XI2ScyfRj1cFEby4cIpn2UE8S/fndYY/5AVB8SkoP8t4cRgjJWcYKY5gtPQso6VnGS4K53luCC9zghnNCOVlrB8vY32YSA/mRbQXz6M8eXbOjaeRrjyOcOFhuDOPTjvxMEzM/VMi7p8S8TB0CgeBMEcehjnz6LQLj89IeBIu5Um4lKcRMp6ES3ke7c5wvC8TKQGMJgbwOuk4I+khjGWHMZIbznBeJKP5UYwXxjJRHA/lqUxUpTFSm86QKovXDReESYaeckYHqxm9UsvoFRWjV9XCEfKbLUz83AZ3L8G9Lnh4GR73w5Mr8Pw6E89vwcv7wkTFyMs3jD6fbGp9CsOPGHt5j5ePfubhrV7uDbYy0FhCR0ky6swz1MT7U3rGmYrTYhSn7VCesZ0pOZMy1BgpekeKpgvTlBCpw+3pSXJnIN2LK1leXM3xoj/blc4UB1rjrGiOM6c13oLOFBH92RKu5Moma7Zl0xrmZPRny7icJeVylpTBLFcGs96MxvWkONIcay20xSXY053sJCREk1J0OVOuYSBTrpGpzgQH2uNEtMXa0BBlgTLCBNWZo7TH2Qkjc5N13FOV3O0J9rTF29EWL5ohRI3R1tRHW6EMP0b1qcNUBh6iKugo1cEm1ISaUXvKnNozZtRGmFN7zhJlrD11iQ7Up0ppyHSnLTeA7uIw+iqiuaJM5XpTHjfay7jdW82tfhU/D6i4PqDkWn8NAz1V9HWW0NGcR1vjBVobcmiqz0Bdl4ayJomqiliqy6IFys9RUXJWI0Ql+SEU5wVrZKgoJ4CL2YIMTaVC+Wne5KX4TOJFXqrHDKaL0JQEZSW4TY7KycmIlWlEaIr/TIgc3xGL/5kQ/TEZ+k0h+qO8LURTIjSFubMhli5GmqTIUmKAuYsu5i66HHPSxlS8mENWCzhgOZ8DVnM1HLKe95uvH7VbiLmjrqY1bqo0wVpihLXECFvpUuxdl2nu7ohcV2IrXYatdJlGiMwclnDUbiFHbBdwwGoue81msf3Q12ze9wVb933Gtv2fs/vId/x08GvMxToctdFi56Fv2Lb/Sw5bLcDMXhcXz/X4Bu0hNNyMwFPHOBFsyolgU06GHSPwtBmBp005GWZCQOhBQYxCD+EbfBCv4AN4hxzk+FkTgs9bEhpjyclIU/zPHMA7dC9eQbvxDNyJZ+BPeJzcjkfANtyPb8XNfxNy33VIPVcjc12Ou+ty/NxXcVy+kgCX5Rx3MiTIZRmn3VYT7bWWFN9NXPDbRlXgPhqC9tMZcojLYYf59bwlD2IteJhgzaMkG17lOPMqx5kXk7y+4MLTdEdeZUugzI+hXDlDuXJGc10ZuSBnONedkTwvhvP8eF0YwER1JKOKKIZrYhiqiYXWLLhTJ9CWw5g6lTF1OuMNGYw3ZDDaq6EW3wAAIABJREFUmMZos5AivWzOYbSnnGcdpbzsVcCtdsZutfHqejM8/1loCBp+ACNPGBt9xtj4c8Z5zsToA3j9M+PPr8DQTRi9x8jYE4bHXgBjDL96wLPHt3n94lfgJa9f/MqLp3dh5AkTz+7By0fw4CbDV9t50a1krFcBXeWMNmTxSnGeVxWneVkawvMif14V+TFaehyqToAyFOrCQXEKyk4ykevBWIaEoSR7nkYd42HYXu77r+Oe93LuuBlxQ6rLgNMiekUL6LCdTYvVfNpsDOkS/UCfZAMDblu44rGNQfetXJZvpMt5HW3iFbSKltMqWk6T/TIabI1Q2xhSb22A0koflY0eKhs96ux0BewNaHA0psVlBa3S5bRIltIpW0GXSJ82My3qTeaiNJ+HwnEJZbKVdEdLuV+RzJP2Au5eKuRqaw6Dbblca8nlekMul2tS6apIoKcqkUtlcXSWxNJeFE3bxSjaLkbRVx7H5Yp47jZn010aTU/x5PhcfhhN2UEaIWrPDKIrK4T2FH9a491piRbRGmlBY/hhGk7vpylsL40hO2g+sYkm37U0+q6kyX/FjAY2tffySfFZNQOVx0qNBNW6LqNGvnwSYw3C68LjKrkh1a5GVLsaU+1qTJWbMdXuS2ckQ7+XEL0tR1Wu+prnlTK9GUJUOSlDCrm+RoimkqLpMvRG0N7lPxUijRi9tTs0JURTqKUCU5JUL9NBLddF7aankaI6V11Ucp3/KCFSSnSodtCi1GYOJdazUTguoU6iT4OrEY1uxqicdKmwmU/2gc9J/Ol9ErZ9QPqeLyg0mU25lRbV9jooRNooRNrUOuhQK9aj3EqLQpPZ5B/9nhLTBZRbLKLMXIsycy2KTOaRd2AWWXu+JvWnz0je9gmJW/5B4qYPSNj4dxI3fUDipg9I3iiQsukfpGz6iOT1H07jY5LXf0zSuo9IWPcR8es+4Pza9zm/7m/k7v0npSYLUFjpCFJku0SQoulME6R60SJhL2Za1fZ0pu8PqWzmvSNEv5cQTfFHhOjt9/47IZoakxPkZw4NdnNmNOqpbefOkKOplrvptdpTnz/9ztDULlSjWEs4duugTbOzLm1SPdrkBjS76FFrt4gqCy1KTLUoPLqI3MOLyDq4kBL7ZVRK1lDnvYXGgN1cPmvN9Vgn7qd68SwrgOGcILgQChcjoDgCLoYLApTlD6luEO8CMSKItGbsjCWPAg7zKOAojwJMeRRgSr/jFvodt9DntIVe0Sb67DbRa7uRbruNdNn+SIfNBtqs1tFisZomsx9oMF2J2mQFyiPGGlRHV6A0mYnqqECdySoB0xXUma5AedSI2iOGNJgup8ViBW3WP9Bhu4Zu0XoGnLZyXbaTG/Jd3JDt4We3ffzidZQH/uY8CbTmeZiIV1EShhM8GU71YSw7gImCECgOh4oYqIoHRSITtSmgzobWQuGsw3UV3GuDx73w/Cq8vC384W/sFTAOABPDQkPrqweMP73N2ONrvLjdw/NbXfzaW8+VhiK6ytNozDpLXcJJqs+6UXNWjjLcCdUZB+rPiKg/M3ME7u10aEqGph43RoroiJMwkO7Fz3mB3C4I4c7FUG7mBnAtx5erOV4MZMrpSXGkI8GWhnNHUUceoS3Ogt40EYPZzgxkOTGQ6cJgloTBLAlXcqRcyZZzLddd4IInN3IErmW50Z8hoStJTHucHe1xdnQnOtKbJEhRf7qMwSxXrmS7cSXbjcEsVwbSZfQlO9Od6EhXggNtsXa0xdrReM6K2jATmiLN6Yy3pzNRROt5a1rPWwvjefGTxNrREmNDc9TUPpQV6nOW1EeaU3vGlKrgg1ScPEjVyUPUBB+hJvgIitDDAmFHqY4wpSbKHFW8DeokB5qSpbSku9N14QQ9RWe4XBnLYG2KIEYdJTy8Juyc3epXcbWnmjZ1zrQ2uRza1Fk0qtKor0lGUf5GiCrLImcIUVleCCW5wRRfOMHF7OMUZvlTkCmkQvlp3pMy5EVusvcknu8gJEJeZCd6khXvQVa8BxmJbmQkupEeLyctTkZanIzUWCmpsVJSzktIiXaZwXTh0XBO8ru8fXfo3TtEb0uOyx/kt0Tp3783KdJZQ8I5ZxKjJCRGSfgvG7cVTMfObaWGqX0iK6mRsFckW6q5J2QrXYqFkx4m9os5ardoBkdstThiK+z4WDjpCYmP3GiyPltokLNyMcDSWR9LZ32sJUaIXFfi5LlGM1pmL1+hkSJLZ10snXUxd9TmsM189prNYseRf7L90Nf8dPBLdh76in3HZrP7yHeTFdqrsHE2wtR2CZYORji5r8UncDdB4ccIP2fLufPORMVKCI8Uc+qsDacirQiOMCMo/BhB4SYEhZsQGH6MgNMm+IQewv/0EQKjzQiKsSDw3DECIo7ic+oAnsG78Ti5A/eAn4REyG8zEq8NOHuswcl9FS6uK5BLjPGSL+e4bBnBUmMi5atI9NxAlt8m8vy3UnpiOzUnd9EUuo+uUwe5ctqE2xHHeHjOihcxNoynODKR5gSZLoznSBnLlTGa68pQvitDee68LvDgabaUV/meUBXM8EUfhi/6MFooMHHRl/FifyZKg5goC2OsMpyR6miGFbEMK2KhKRP6ywSaMhlXJjGuTGJClcx4fSrj6mTGG1MYaUpjqCmD0UuFPGvJ52VnEVyvY+iygic9VfCkH3gAw/dg5NGkEL1kbPwpYyP3GX9xnaFHfbx60MOrJ1cZGnk0OQv9nJHnt3n99GdhXG7iKROv7wnp0OhTXt//GRiBoUc8665juLOS0fZChupSeKWIZqgqnJGqUwyXBzFUfpzhUl+Gij0YLvJgvNib8WJfRvI9eJXlyssMCc+TRDw+b8G98CP8ErKHW96ruelhzBWpHv3O2vQ5atMlXkyr7XyarBbSZmNIh2gV3U7r6HfdJIzOyTbQ7byGDtEKWmyX0mxtpKHR0gC1lYDKSh+ltS5Ka11UNjoCdvqoxUsFIZKspEmyjFapMd2OS+mwXoLadB71VlrUOiyhWrKctsBj3MwO5l5dEreaM7jWksPV1lyuteRztSGX/to0uioSaC+Joa04mvaimUzdJxqojqezOJLOi2dnCFFTRgBNGQG0ZgXRmRlKe3IgrXHetES50BxpR0O4Geqwo6hPH6YhZB+NJ35C7beJBt91NPiuEQoKJuVBEIjlGqYkRyFbikK2lGqJMdUSY6pcllEtWU61ZDmVUoEq2QoqpcZUSo2pkCylUmpMuWwKIypdDal01Z+RDv1WQvQ209OhSpneDKZG5mpcDahxNXhHfGrdDKl1M9R8bTpT71G5Gs4QnikR+t8tRHWuAlPpkEquQ61EB+W/YGovqcZpMRWiBZTZzqfaYTE1TtoaKVI6alNqNZfsA5+T9NOHRP/4V+K3/oPUnZ+Rue8rcg58o+HCwVlcODiL7P3/JGPP12Tu/ZbsPd+Ss+87Luz/ngv7vyd7z7ek/vQFSVs+JX7Th8Rv+pC4jYIMvStEH5Ky6SNSNn5CyoZPZ5D642ekbPiU5B8/JXHDxyRs+JiEHz8kd+93lJpoUWWhTZXFYmosF1FrtWTyDw7ak8wUowbxYo0UvYNYa0Y6NF2KpovQVCL0rhBpvSNE05+/m+D8+zRH2PsRRGiqOa/OepaA1WzqrGbPqBefIUa/cWuowXYBdVZzUVnOptZyLiqbBajtJneJHHRpEGtTb7+EensdTemFyk4fhY0hStEamqVb6fM9yNVAE57GOTGSKoM8Xyg+CcVBUBgEBYGQHcB4kidD0VKeRYh4EmbLNc/9XHXdxaBkK73idXRar6LNzJjmw/rUHdShdu8SFHt1UOzVQ7HHgMKN8yncOJ+8H+eSu2EO2evnkrF+DqnrZ5O4dhYJa77l/OpviFn1NdErvyJqxZecW/45Ecs/48zSTwg1/IRgg48IMpxJsIFAqOEnhBp9RKjRR5wy/IgQ/b8TrPc3wpZ+QOSqTzi/7nMSN3xN+ubvyNk2h8Lt87i4TaBoy1yKt86jdPsCKnctpnafHnVHjGg0W0ab9Q+0265j0G0P1zz387OfCXcCLbh/WszjczKexLnxJMGLp6nHeZYdwlBJFMPVyXCpFHpVcL0dfhmAR7fgyV14fAse3WDidi/PL9dxv62Mu+pCLpem0JkXTUNyEDXR3tREuFEbIUcdIaMhXII63JGG0w40nBbRcFokJD2/I0T14TaowqxQR9jSHutCX6oHV7P9uHHhOLfyg7hzMZQ7F0P5Of8E13J8uZLlwUCmnN5UZzoT7WiNNafp3GGazh3mUrw5fam29Kc7MJDhyGCmE4PZzoIQ5Ui5kefBjTwPbuZ6abiR48lgloy+dBe6kx2EQoQ4Md2JQnnC7wnR5RQJvUlOdCc60pngQEe8mJYYG+ojzFCeOkxjxDHN6JxmXyneTkiMztvSHGWtEaIpGaqPFG4cVYccouzEPqoCD0xjH1WB+6gM2kd56H7KTx+kOuIotVHHUMfa0RjvQHOSlNY0TzounKSnKILLlbFcqcvgemsBt7squdtXw+3LNfzcU8WVjhK6GvNoVWXQqsqgWZVGQ00KtZXxggyVRlFRco7y4nDKCk9Tnh82KUOBmmSoINOPgky/aSLkSW6yNzlJXtPwmIGQCgkylBnnRmacIEJTMjRDhKb4d0L0L2To/x8h+s/eP12GZgiRyHsNU9h7rkbkvuotIVqmwUYuHAsVu6/SjLiJ3Vchcl2JvXwFdrLlkxJjhLmjLpbO+ppk6I0I6WmEyMJJD3NH3UlpMkbsvgqJz3rkxzch9duAs9fayd2iN0darVz0hNRIrIOpSHvynpAOti7GWDoY4OzxAz5BW/E6uRlHt1U4u2/AP+QAZ2JsiEpwIibehey8ExQUhZGW5UtsopRzsWJORVoQFH6MwDNHBSGKMCHgzBF8ww5z8qwZweetORFpRkC4Kb5hh/EM2ivsFgX89JYQrdMIkVS+DF/pSk67reW81zqS3ddQcnI7tcF7aDt9kK5TB7kadIC7IYd4eNqEp+GmvIwwYyjKCmLtINEBUpwhQw5Z7pDrDYVCQcJISQDDJSd5XXqSpwX+vC4NgrpzDJeHTHKK0bIQKA8UKqcrwpioPMNEdSRj1TGM1cQxVhMHqkRoSheoS2ZCmcCEMkF4vT4Z6hMYVycw3pgkSFFLNk/U6TxvyYH+Srim4EHzBfi5CUZvw5BwkHVKiMbHnwq7QM8H4UEXE7+2w6NeGL4DPIJXt5h4PABPr8D4r/DyBsP3ehh90AfPb/DyZh8MP4YnN3jWXMRw8wVeKc7zsuwMQ2XBjJSdYLQ8gKHy47wu8+VlsSvPC1x4kmPPs0w7XqTZ8yrVnpdJNrxMsORZrCmPzx3iftge7ofu5HHYTh6FbefXoC3cCdhIl7MRHQ76NNktocFGm2Y7QzpEK+hy+oF+2QYuS9fT6/QDl0TLaLU2oNFClwYzHRotdAXM9Wkw06PJwoAGC0GIFFY61FotodZqyQwhapaupFG6jCbJMrqlK7gkMqTBfBFq6yWoHHSpdV6OUr6FvhhnbpWe4VpNHH21yUKhQk06PYo0eqoS6SyPp6M0lvaSGDpLYukojpkcm4uiNT+C1vwIespiZiREHQWnac4JpiX7JC3ZJ2lOP0lLaiBtSSdoifOlKUpKY6SDpnpVdcoEZchB6gL2UO+3A6XPJpS+61F4LKfa1YhKmQHVrkZUyZdSJVumEZtyF0PKnA0ocdIXcDSkxHEpZU7GGkqcjSl1WUaJsxElzkYUOxkKj10MJtGjVKpLqVSXMpn+v6RcbjCDf/WeKrnhtDRKoMbVCIXMUEPN5Gu1bktnoHQ3nhz5e0uU5AYzmNqN0uxIzUAflVxHw0w5mixbmCZPKjd9TQGFSq5HjYs2CsclGqodFlMlWkSFvZaGqedl9gsptZtPuWgxlQ7a1DjrUycxROmoS6nlfLIPfEnKzo+I2fg3Yjf9nfit/yBh24fEb/mI+C0fkbD1YxK2fkrits9mkLLtyxkkbfmc+I2fErfxw0k+mEH8pg9J3PiGlI2fTPLZDFI3fakhedOXpGz5gpRtX5Kx45/k7Z9L/sF5FByYQ/GRuZSbaaGw0qHGRhuF9RIU1ouosVlMja0WtXaLUNkvRu2ojdpRWyh9mKRBvHjyttEiVHYLqbWeT631fJQ2C1DZLRRkyn4RDfaLNEUEU8+n+K1dnemi81tHUWcw7fMb7Be9GdGzmT8pMbNQWnyH0uKfKC3+SY35tygtvkNlOVOONFL0G9+jzmouSvM5KI59T/WxOSitFtJgp0OTWH+y9XI5bS4r6ZCsYdBvB7eCD/M42o5Xya6QfQLyTkFRBBSfgZyTkOgKEfaMBh3jhd9BHnru5pZsK1ecNtBls5JGU30q9i6kcPv35G+ZQ86m2aSun0Xi2lmc/+Fbzq38ltPGXxNo9BV++l/hrfc13nr/xFPna9y0v8J1yRfItL/AZcmXOC/+AofFnyNe/Dl2Sz7BevHHWC7+EPNF72O+6H3MtP6OmdbfObbwb5jMe4/D897j0Jy//C4H573Hwfl/5uD8P3N43p85OOe/OTD7TxxZ8GeOLvwLRxb8GZP5f8Jy0XvYaf8NR70PcNH7B1K995HrfYCHwT/wXfYJJ1d+ScgPX3J2zdecX/s1ST9+S9qmWWRtnk3etvkU7dKibL+2kD6ZraDNag3ddhu46rSNu257eepvxssQe4bOShlL8IMLEVAaD7WZoM6F5kJoKWG8MY8XNek8LI7lXmEMfQknuBTtRctpGQ2hjjSddqQ13IW2s860RjjREu5I02kxjWHThGga7+wPRdjSEuVAd5KUgQwPblw4zs/5J7hVGMKd4lMzEqIrWR4MZsjpT3OhK8GOS3GWtJ8/RkvMEZrOHaQjzozLKbYMpok0UnQlR8rVCzJu5Lm9I0Q3c724muOqkaKeFEc648R0JTj8phBdyXYTvn+qlMspEi6nSGa0zrWet6U6aD81wQdoiDSnI0FIin5PiJqjrGcIkeqsGbVhJlSc3K+RIMXJfVSf2I0icA/VwXspD95DeeheykP3Uhl2kNrwo9RHmtMUY0dznAPNSXJaM3y5dCGY7qIIeisTGajL4mZbEXd7Kvl1oIbbvZVcbS+irzmfTnU2raoM1IpkasvjqC47T2VpzKQQndUIUdmFYEpzAjWtclM7Q2/SIR9BiBJ9BH5Div5PEaKECGcN02Vm+utvvv4/E6qkSAlJkRISo2QkRslIjpaTHC1/kxBZuS7HUr4MK6kxli5GmDsbzhifs5Evx9Z1BQ7ua3Hx3oD8+CY8Tm7F/cQWDZ5B2/A4KezOOHis1jTJidyMJ8sRdDRpj6WzPuaOuoLUiHWwcDTAWmKMi/c65Mc3aaRI4rsW2fG1SHxX4+LzA1K/NciOr8X95CbcT2zBI2AbXie24x+6D68T23Hz34R7wEZ8grYi992Ab9AeTkdZE5PkQmKGB/HJbpRVnUWpTuRi6RlSMryJTZRyOtKGk2Em+IccICD0IL4h+/EO3Y//6UMERlsQFGNFQLgpfqGH8A46gMfx3bj778Ddf4dQ1X38J7z8tuLnuxk/n/Uc915LiNca4jzXkeW5gZKAbSiDdtIWvI/esANcjzDh7pmjPA49zMtTJgydPcbIOQtGzlkwFmMF8faQ4gRpMsYzPBjN8mH4gj+UhULFKUYqwhiuDON15RlelJ0Sjo42JjFWE81IdSQj1dFMKKKh6gxUhEHFGaiKBEU0E4rzk8QxoYhjrDqWsepYUMQL1MRDbRwTyjgmVOdBHQfNKdCWweuGZJ7UJvCyKR26L8IvTTxWpzN0KRfuNsLLQXh9S6gHHXkKIw/h9W142g8POhnpF+q0Xw4qeTlQJ8xS/3oJng4AvzJ+t4NHfTU86lEweqOZkct1cFUNXaW8rk1iqDycl4UBDBX6MlLgzUi+h5CW5bsylC9jKM+Jl1m2PE0+xrN4E57FHeFlnAmvYk14HXOIF9H7eBKxk4eh27gXvJl7odv5JWgLPx/fxDWfH2l3NKZVbESTrQFqG32abZfSKlpOp+MKel1W0+O0nC77pbRZ69FktgS1qRZ1JotQmywWOKaD+pgOzWb61JvrobTUofZ3hKhF9gMN8uWoJca0SYxpdzSiwXIxDTba1It1UTobo5Kso+XkUbqT3blcFE5X2XkuVSRyqSKRznJBhqboLhPoLInViFFncRQ9ZbHcrE9joDqe3pLoSSEKpy0vlM6CU1zKC6UlI5CmlBM0xAfQHOuH+pwrdWedUYWLUJ6xFWapQ46iDDhAje8uqry2UeW5kXLXFZTJjSmRGlLiYkCxkz7FTvoUOepRJNalwG4xudYCF2wWk2urQ66NHvn2huTb61MgMqBAZECh2JB8sQH5YiPyxQYUOBhS4KhPgaM+hQ66FDnp/CYlLnr/kmJnXYqddQWpkuhTKtGnTGo4mTotpdJ1qWY0r9rVmCr5UqqlRppUa/pI33Sm70BNp8bVCKX89zB4F1e9dxrnNMgMqHtLqKakSiUzoFaiR7VYmwr7xZTbLaLMZiGl1gsotpxHofkc8k1nkW86i9xjAvlm31NkvZBye20UTvrUuhhR46hPqeVCsvd/TerOz0j66WMSt31C0k+fkrD1Y+I2f0jsxjfEbf6YuM0fE7/lE+I3f0b85s9InCR+46eCDP34sYBGit4Qv+ljEjd/QuLmT0ja9AnJmz9/w6T8CAL0lcC2r0nd/g1pP31D6o5vSNv5TzL2fEfm3llk7hLSqYJDcykyWUiZuRblFosmWUiFpRaV1gsnCx6WoHLQfoc60RJU9ouptVuEwmahhhpbLVS2i6izW0yD/RIaRdo0irRpsF8yg+kV1lNio7bT0lBvu/BfUmevpUm0hP2nhahsFqC0mo/SfA5K83nUmM2lxmwuimNzqDSdTaXZHCrN5lBlPpda6/mobBZQb7uQBtvFAjbaNFlro7ZZRK31Qqos51FpNo9yk3lUmy+m3s6IDucf6HbbwJ1Th3kSZQlpEsj3gUI/KPCHfD/IOwHpJxg/78OTYAfu+hzjpnQf10Tb6DNfS8cRY8q2zKFo6ywKtnxP7uZZxBi/T4TRXwnW/V8ELP4Tngv/hHzun3Cc/f9gN+tPWH/3Z8y/+wtHvv5f7Pvqz+z++j12/fPv7Pr2Qw07vvuQHd9/xLZZH7Nt1sdsnvURm77/iA3fv8+G799n7ay/s/b7v7L2+7+yZtZ7rJn1nub5FOtn/+03WTf37zNY8/1fWT3rPdbP+4CNCz9g4/z32bTgA7Yv+ge7lnzIzsX/YKfW++xe+Dd2zf8zu+f+ib1z/5sjC//KsYXvYa31Hg5a7yHX/jueOh/go/MhAfofEWz0CaeXfcq55Z8Tu+pLkld/Q9babyncMJvyLQup32NAy8Fl9Fis5arDVn71PsLjUBEvzsl5EevJ65QARnJCoTACCiMYyQnldWYQv0S7cuucjGvhTlw5LWLgtIj+MyJ6z9jTEyaiM0xM+yl7Wk6JaD4loum0mKYz9jSG29MYPrVDZCeMRMfY0xYrojXKjq54J3qSJVzN9uFWwUnuFIfwS+kpbhWc5MaF41y74M2VbDeuZsoYSJdohKg7yZrOBEuazh2mPvwAfck2DKY5zBCia7mu04RophRdy3Xnao4rA5lSISlKFKTobSGa2j0aSJfNEKK+NKmmaKEzwYGmSHNqQw9SHSJIUXucHR2T+0P/iRCpTptSHXKI6qD9VJ7cS1XALqoCdqEI3ENV4B4qg/ZQEbibisDdVAbtoSp4P4rQg9SGmVB/1hJ1tD2NCVJaUj1oSvelOSeYzuIoBlSp3GrJ43bHRe51l3K3u4R7/dXc7iqlvzmf1ppU6iriUZSep7pEEKLKorNUFLwtRCcpzjohlCek+ZOf6kt+qu+kEPm+EaLfkKL/O4Xo7ZTI5V/+N4lnXUiMkJJ0VkbCuZlClBgl478sJQaTe0JCoYKpgx4mIn1MRPqYioWCBWvZMmxdVyByX4Wj93pkx7fgGbwT79Dd+IbuxjtkF94hu/AN3Y3fqT14h+zCLWAzEp/1SHzX4uKzBrH7CuxkxtjJjDVNchZOepiJBSwcDbB0MsTZay0Sn/VI/Tbg4r0OB49V2Lsuw9lrNfLjP+IZtAXvkO2T7OJUtC2B4Zb4Bh9E7r8NUxudycTICJFsBcGnjxKb5EJOgT+FJSHU1MVSXB5OWXkkVdXR5OSfJD3Hl5h4J44HHSQg+AD+ofs4EX6YgIjD+EccJSjGguDz1gSGH+PEqSMEBB7Ex2cXnp7b8fDegY/vDvy8tnHCfTNBkh+Idl9Hiu+PlIbuQB2yk46Q3fSfPsi104e4eeoQd04d5n7EMZ6cM+NltBUvYqx4dl7gZbwtIykOkCWFPC9QnAVFFBOVETwvDGGiOgpqY0CdCC0p0JrO66pzvKqMZKg6GuoTGKmJY6QmDuoToD4eFGcZKz/DeFUEE9VRTFTFMF4Z/Q4TFdGgiBVQnmdCEc1Y7Tkm6mOhPRW6c3ihjOVpdRSv1AnQXwwPW6Ezn6GqcIYrw+BSFgxWwb1+uHeNV9fa4U4X/NwGfdWMthUx1FzAY3U295VZ0F7JSEspo/118KCb19fV8Es73GlnvKuMV5VRDF8M4kWOD8/S5bxIkTCU5sx4thwuyJm4IGEs05HhFFtexZvx/NxBnobv5kX4bp6GbdPwKHQLD4I3cv/kOu6dWMud46u57b+aG76rue69hqs+67jqvYF2kRGtdktptl1Kk43RpBAZ0yFeRoe9EZ12BrRbatNstoiGo/NRHRaoO6JF3REt6k0Xoz62hAYzHerNdVBa6lBjsYRaK53JvQc9VGJDGpyX0SxdSYN8OY3SZbRIltLibITaVhj7qRfro3JcRovbRuo9d9IS6cjlvDC6imPpLE+kpzKZvqok+qpSJkmitzKRnrJ4esri6S49T1dJDD1lsQxUJ3FDlc7lini6i6K4VCBlGYSvAAAgAElEQVSUK3QXRdBTdIbOglM0p5+kIfE46jg/GmP9qItxQxklRRXpjDJcRE2YNdXBx1CcOEKl717KPXdQ5PojxfI1FEiWk+9kRI69Ljm2OuTYLSHbdjFZVlpkmM8nzVQg5dh8Us20SDVbTJr5EtLMF5FppU2mlTZZ1jpk2OiQYa1HhrUemba6QpuVnfB5v8cFe20u2GuTJ9IhT6RDvliPfLEeBY76msd5Ip03cuVkQJGLEaXSZZTJl1MmN6ZSvkxDucxYM7o3nSrZsneRvytTU0L12xhQJdGfQbVMD4X0DTUy/WkYopQLCZVm30q6TIPCyZBye22KbbQotJhPvtkcLpjMIfvI96Tt/4bUfV+TsvcrkvZ9RfL+r0k/9B0Xjs2lyGYxZWI9FE6GVIj0KDg2j8wD/yR51xck7/qCpB1fkLD9MxK2f0b8tk+J3/q5hoRtX8wgfuuXJGz5ksStXxG/+Yu3+Owdpt6bsv1bgW1fa6Qnddu3Atu/IXXHt6Tu+Ja0nd+RvmsW6Xu+f4eMfbPI3vc9eYfnU3h0IUXHtCg2W6ShxFyLUstFVFgvmdyF0qVWrIdCpItCpEu1vY7meZWdNpU2S6i0miqGWITCWkBps/j/Je+toqs61/7td3zj/8reLYVCEtzdpUjcjQDFvbgkRJckK+5CQnANCQmx5XH3hBiS4JLgUNltd9tdx+H6DmbWIqF07/2O7+B/8B1cY85nzmfNkUMufvd9P7SITbr6lUz/Kd336H7TLDLW0yQxoUliIiRY3dZnfHoKWZPPHBo95tK8y5zmnVY0ulpxxs2KGjdLKnaZUeFhTpm7CRWextR6mdLoY8k5kTWNbmY0bjejYfM8znnb0OrvRGOwM+fCFtAeuphvk7z4LT0AcuKh/AA0JQkVBAVRoArkTaonT45s4YfYFXwTtIQHbgvp2LyAtjU21K8wpWTRLHIXTEfuPIUU54lEmgwg0NgQ6Zx++Mz4iF1TPmTH1A/ZOaMPW6f1YdPUfqyf3Je1k/qxfGI/lkwwYOH4fiwYb4TLOAOcxxnhMM4Qp/EDcBjXH/txA7EdPxC7CYOwGT8Ym/GDsRw/CMvxgzCfIGA2biBm4wZiOnYApmMHYDKmPyZjDTEe3e9PMRlriMlYQ0zHGWE2vj/mEwZ0IXzTYuLAt0zqj83kQdhMHoDN5AHYTTbCfqohjlMMcZ5qwIKphiycZsTiaf1ZOX0Qq6cPZt2MIWyYMZTNM4exZcYQts0YhOuMgfh8Mgz/uSMJMRlFlMV4dltPINF+CoecZpDkMoPTCyehWT6N8k0WnHF1oE28jCvSldwKWsud0A38cEjEr0clPD0p4+WpIFDGgCIa5FG8kUfyMiucX9OD+HuyH1+c8OXzJBkPjvlz84CEy/vEXD4o5coRP64c8+NSkiA/V08L/TqX0r1oS97JpWR3Lqd4cSVNzMOCWB6X7OGr8v18U32Ih/m7eVwYx6O8GB7lRfEgJ5R72hAeF4TzeVEYD3IDua3y5VKaO63Ht3LttCd3lDLuagK5qwnkYZ6w923JnMDjgkgeF0Tqe4vu54VxRxtMp8KfG1m+dMhl3NUE8yAnlAc5ocI7TRB3NcHcUQdxWxXIbVUgd9RB+nWHXMa1DAlnj7vScGAzLUd3cOGUp74/6XK6SH8GUnuqFxdOeXIuxYNzKR6cTd4lkCSkRPUHhZSoJnEttXvXU68Ton2f6andu57avesFcdq/iYZD22hJ8uTsKQnn0/1pV0ZyUR1LuzaBywWHuFmezO2a09xtkPN1WwHfXCrh7zer+P52A9901vLgailXWtScrcukrvwkNWVJ1JUep670OLVFR6kuOExl3gEqcvdTqtlLiTqREnUixaoEilUJFCnj/6kU5WVH9ugZ6s67/UPvlaPTwShTQ/45p8IEutZ6OfoTgerey5N9MuC90tOdjKRg0k8E6Xn3fWZykJ6Mrv0ZScFkngzRk5UcTnZKJNkp4ShSI1CkRqBMi0SZFsl/uMnM0LHT15jtEhO2iU3ZJjZlp9Qc9wArfELtkUQ44RvpTODuJYQlriT64Drijm4g/vAmYg58Rmj8ckJ2LyVq32piDqwj+sAqITnat4yIxKWEJnxKSPwivSDpRMc7yAavAGt8gu0Qh9gjDXPEN9xJX47nF+mILMqZwBgXPQHR8wmInk9g9BKCotfiF7YKSfBivAOc2OFtwi6JKT4BlkiCHYnft5nk077kFMRTXX+C8upjqHLiyFLGoM5NoLjqCPml+8lURbD/mFvXlLkNRO9fQ8T+1UQdWMeeo9vYd2wH8fs2s3v3Z8RHryMhfDXx4SvYE7mS/dErORazkrSY5WhiV1B3YAOXTm7nbporX5zaxd/T3Pk5S8RvWVJ+z5TyLNuPV+og3uRG8CI/imf5MTwpiOH3whh+ygnneVk8NB6D9ky4VQiX83jTms2TulO8bsmCc0q4qIUr+fzekMovNck8b8qAK3lwQcXzpgxeNGbBORXcLocLCqF3qCaJN/Vp7xWiN3XJvKlLhvrT0JAKjad4dSaZV2eSedOSChezBSlqy+a3Myn8diaF1+0qQYZasnlScYBnJQm8qTnMm5bTvLhcwqvOZr5vq+TFrWboaOTZ5TLoqONNez4/1qbzdcEx/lGQxA+FyfzWrIY79by+VQXfXoKHZ/m98iS/q0J4JhfzNNOHJxnePEv35mW2GFQyyA2CohDeqMT8fnI7Px5Yy097l/HTnsX8FL+Qf8S58F2cM3+PdeLbWCf+Fu3AF2GWfB5qwaMwCx6EWnIn2JKOICtuBVpxQ2bDNV9bLknsuSiyp01kR7vYlotSW65I7bgstuSKyJzLnvO46PYJ53bMoGXHTL0QNe8U0iKdFLW6m9DiYUJTNyE6IzKnSWpJq8yWC0GCDOnK5i4EWgvjhKUWXecX2XMx7FOaw1Zw9oAnt7R7uVudwe1aQYbuNap5fLaAx2cLuNeoprNe3kOIdFJ0ozKNyyUnaS88xpWiJL0QXStN4lrRUS7m7eOsIp6zmXG0ZcfTnhXP2YxoWk6H0XwqiMYkGQ1HxdQd9KB+rys1uzdTEb2O4tBlFIUsojDImfwAe7RiSzQiM7QiEzQ+xqg856D0mE32rrfId81DvmseSg9jlB7GqDxNUHnO68IElYeZQNdztZcJau+uq9fbvbq1Dq1IECpBpMzJk1jo73XP8yQW5EstKfSzocjfluIAG4oDrSgLtKYs0JryIBvKg2z0pXu68r3ulPtbUSGzotJfWOvK+qqCrfXUBL2lOtCqB5UB5lQGmFMdaNGDmiBLaoIs3/Nc9y1baoJsqQ9y1FMns6NCbEax5zwKdn1Czo4ZqDZPJXvDJLI+m0jmuvFkrB3H6XXjSF8/nqyNk1Btm0G+62yKPIwp8zajyMOYnK0zUG+aiuKzSQLrJiJfOx752vFkrxlH9uoJeuRrJv4puj1ZqyZ2MV6P8G4S8jWTUaydjnLdDJTrZqBeP1Pgs+k90GyYgWrjNNSbpqPZPIOcLbPQbO1J7rZPKNg5lxJ3U8o8zd/BlFIPE0o9TCjzNKVKZEaNxJJ6mQ11ftbU+VlT62ulv9ZILKkRWVDtY0aVtyk13sZUdg2KqNo1hxr32dR5zKHBy6SrPM+cRpE5Z96h3seMRokFjRKLHs/0iM2pF5tTJzKjTmRGvcSUeokptT7zqPWZJ0hZ15S+Bi8zGt3tadjlSMMuR2rdHanydKTcy5FSH3sqxA7U+c2n3nc+DSInzng6UO9mx2XpMh6Eb+KrxF08OubJ1xkynuVGQeleKN0H+Ymg3g3KSP522I2HiVvojFzF1cAFNLqZULtlBmVrxlGyZAx5NuNQGo/l5Mxh7J06kJiZAwme0R/xlH64TenHxpmGrJ5pyIqp/VgysQ8uY3vhOLoXDmN64TCmNzajemM5shfmo3pjOvIjjEf1Yd7I3swd3ofZI7oxvC+zRvRl1ggDgZH9mTnCiOkjjZg2wpCpI7sxoj+Thxu9ZYQBk4b1ZdKwvkz5E6YON+jBtBGGTBthyPSRRj2YMaq/wGhDZow2ZNYYA2aNMeCTMX35ZEwf5o79GJOx/TAdZ4DFOEMsxvXHatwAbCYMxHbiIOwnDsFxwhCcJwxi4YSBLJs4kLVThrFx+nC2zBrOttkj2DFvFLtMxyE2H0ug+RCirYdxwGkcSQumkLnkE5TLZ1OwxpjS9abUb7OkeaeV0Kfk5cS3MZv5LnYL/9i9jZ/3bOfpwR08T/LgdbqMN/JQXsgj+DUzgn9kxPBNegwPk0LoPCHjxjFfOlJk3DodyM00GddOi7ia7s2V015cPOVBe4onF0/5CGOvtaHCgasF0TzIj+JhQTSP8qJ4lBfFw9wwHuSECkJUGMHjgnDu5QgldO0p7lxKdqcjW6oXons5QTzKD/2XQqQrnRPSJ19uZPlyWxXIPW0IdzXBdKgCuamQ9RCgd9HJ1KVUb1qP7aTx4BZaju/k0mkfvQz9O0IkpERbqD+4uUt4PnuvCNUkrqV6zxqq96yhJrFLjA5upfGIG00nvGhJkXIuPZA2RQQX1bHC0Ra5+7hZcpwH1ek8PiPny/N5fHulhO9vVvF9Zy1fd1Tx6FoJHe15XGpV0lAhpETVRUeoyjtMZe4hKnIOUpl7iDLtAUo1+ylWJlKsTKRIsYdCeUKXDMV38VaK/v8mRJnJQWQlh5KVHEp2SrhAahSK0zGoMmJRZ8ahyYhDmymQJ4/nP0RhdnSne8+Qd9e5RKIwByQRTvhFuxAQt5iQhOWE71tF1IE1RO1bS2j8SmSRC5GGOeMX4UJQ7GJC4hcTmrD0D0IUmvApoQmfvpWirt4jHdIwxx50T5R0AxjEIbZCr1KgA24Se1zF9rhLHfAOcEIc6IQ0xImAyIUExyxlz4GtJJ2SkJ4dQnn1EUoqDqLUxpKhjEBVuAdt+X6URXtIlgcTd3ibcMbQnhXIolyQBNsTFLGQmNiVxMWuIjZsOXsjVnM4eg0nYj/jVNxaMnavRbN3PWVHNtFwYhsXk7fTeXoXX2T68E26Dz9lSPk9K4DnmjBe5sXwqjCON6UJwv/KNRzn5ZlTQk9Mo8Dzpgxen1PA5RzoKIbOcrheApdzeXNRC+1aYTLc9WLoKOfH6hR+rE7hZYscbpR0E6KMLiGqhAsqXtWe5EVNEtSlQV0ab2qFREgnQnohakjVCxFnTvLqTBKvmk7ypiWFN2fTeN6YzD8qD/Nj1XGeNmfwa30aT5szeN2UJiRQdcd5VXeM36uO8Kwxk29rlPx6sUo4YPV6Oa9vlvL8XDa/lh7iH6pYXhTv41lBIm+qj0JbFi8qDkFrBlQe56eTEn44tJGfj67j5+Ob+C1pG09SdvAszYPXWT6g8gW5hGepbvx0cB3f7l7CN1FOfBdpx/fhtnwbasVXAWZ84W/KF/6mfC4z5pF0rp770nncFs/jlsiYmyJTrovNueZjyRUfWy77CFLULrbnotSei1JbLootuSI25Yr3XNrdP+G863Rad86ieedsmnfOpcl1Ls2uJjS79pShRndjGj1NaPAy0f+DSZcStQU7dmHP+UBbWv2tafGzpMXflhZ/e9pDF3MmYDFnYjdzLSuah1Xp3K9TcrdBzt16JR21Cm7VyLlRkc6NinRuVmbQWZOlny53uzaTG5Vp+uEK10qSBUqTuFpygkv5B2nTJnJOHU+bOoHL6kQuqxNpl+/mXGYULanBNJ30p/6IiNoD7tTu3Ul1/GbKYj6jOGwlhaFLyQ1cQI6/EyqJNSqxBSqxGRqRGUpvExRe85B7GKPwNEHhaYLS2wyll8VbvM1Qepvp3ys8zboh/F7hNQ+FpwlyD2PkHsZku8/T3+vQfUftY47axxyNyEJ/3/257p1WbEmO1IIcqSBJ+VJLCnytKZRZdZXuWVHka0mBLvUSm5EnMiXXx4R8b4E8kSn5YjN9QqVLpkpllpT7W1Hub0WpzLIHJX4WlPhZdHtmLpQE+ltQ4mdGsdSMIompnmKpZbfSQhtK/Wyp8LOjUmZPua8txV7m5O2ah3bHbJRbZyDfNA35pmkot85AsWU6WZunkblpKtlbpqPYNgPl9lmots0iZ+cccnbOQbP9E9RbZqDeMgPFpmkoNk1DtfEtyg1TUX42XY9qwwxUG2bo14r101Csn4Z83VTk66Z2rWd0MU2PsH8mqg2zUG+cg2bTXDSb5pKz2Vhgy9weaLfNQbttDjnb55K7Yx65rsZ68txMyHMzId/djCJ3c0o8LSnzsqLcx7oHZd4WlHiZU+xhRomXOZUSK6p9baj1s6Xa16YHVVJrKiVWVIksqRJZUuFjTpmXMaW75lLiNocyNyGBqvQwpsrThBov0x7U+phR62NGtY8lNSIrasXW1IisqBFZUe1jqUf3TP9ObEG12IIqkRlVIjOqxVZv8bGm2tueKk97qrwdqfBxpEw8n1KpC+V+C6iQLaQ2YAmNwSs5F7yOtpDPeLRfzK+ZMVCaAtXpUHsayo9DbgKvskL5LnErX4aupNPLkfZtJjRsnkPJ+hkolk3g1MLRJNoOINZ6AGGWRgSZD0A2exA+UwayddzHrBr5IVtmDWXtzCEsndYf5ylG2E/pj9VkI8zGGmA8qg+zh/Vm+uBeTB34AdMGfci0Ib2YNuQDpgzpxeTBHzJ58IdMGvQBkwb1YsLgXkwc8hETh3zE5CEfM3Gojn5MGmbA+GH9GD+sH2OH9mXs0L6MHqbDQM+Y4YaMGd6PMcP7Me7fQPctHe++Hz/CoBt9mTDSgEkjDJg0si+TR/Rl6sh+TBvRj+mjDJg58i2zRxoye6Qhc0YZMWeUEXNHGWA8si9mI/pgPdoA+/GGOE40wnFSP5wmG/Lp9P4snzWQ9bMHsGl2f3bMGYD73EGI5g3Bz3QYYZZjiLUZyYklE0hbPgHlyinkrRaGPNSvM6ZtszU3dlrzWGzJ34Ns+SV+Jc8ObwNlCGhjIW8fFB3i15w4flBF8a0inG+UMXytiOVxZjT3UsO4lRbKlcxgLmcHcTU7gMuZwrjqm0pfOjUBPMgN5mFeCI/yw3sI0cPcMD4vjODzwggeFoZzPy+MTk0QnQp/zh535Uqaj15a7qiDeJgb9m8J0YP8cB7khNIhl3E9U0qnwl//nRtyP27I/XqkQu+KUafCn5vZflzPlNKe4knjQUFqzp3cRXuqF+2pXnoZ0gnR+XelqEuIGo9s58zhrfpeotr9G6lKXE/t3g3U7t1ATeJ6ahLXU52wjuqEdVTGr+1iPZV7PqNq3xaqDm6j4ZgHLSlSzmcG0ZYdzmVlDNc0e7iZv5+75Sd4UHOKB/XpPG6W83V7Dt/dKOXbjjK+uV3Jo2sl3GrL4WKzkpaa0zSUp1JTlERF/lFKtYco1R6iRHOQEs1BitQHKFDu7RKi+J5ClB2nL5X7MyF6t2zu/6YQZRwP0NNDho4HkH4iiNPHA/VC9O4+vQh1lcPp0h91erRAZhyazD3kyPeSq9hHoWofReoDlGgOUpZ7mP/wCLKkO15BNt3Gbtvpy+X8ol3wj/0U/9hPCdy9hJCE5QTHLyUwegkBUYu7DiD9FL8IF8QhjvgEOSCLchHO4tmzhODdCwnevVCfEgVEz8cvUhjQ8K4E6QYzeAVY4+5nxnbRHDa6T+cz16ms2zmFz1yndzGTLZ4muPva4Rf+KaHxq4mIX0NM4noSDm1h31FXTqSIu5Ci1EaTnh3CiRQpx1L8SJWHkaqN4oQylD3J3gTErSIycR1B0Z8ikVnj4TWXQF8bYgKdiQtcSLTYgbTdG1Ds2Ur+gR2UH9lJ3dHtnE/ZRadCxBe5Mh5n+fBllwx9f1rCT+mB/J4dzlPtbp4X7uVFxSFe1R2DlhRen8viaVs+v7QV6eF+s1Badq2cJxeLoKMKOmvgdjXcruH1pTy4UgidlXC3ht/PZPFzXSovmrOhPQfatLxuyRIGJpxVwjkVb85k8LTiBK/rkqEujVfVQhL0uialWzLUxZlTAk0p0JzSJUXHedlwlOd1h/mhZA8/lOzhl+oj0Kbgl8YsuFEB9+rgeincKILz2byoPcov1Sf4rl7Nk+v18KAV7tfzS5MwJvt56R5e5UdDYTjPskT8dtqTl9lifjq6jRcndvJk/ya+jVjENxGOfBfnyM/7F/Pb4TU8PbGJJynbeHnanZenPXlycjs/H9rAD4kr+SHuU74Ns+ObEEu+CbLgaz9TPhfP4YHXTB55z+GB12zue87ivucs7nnO4p7nbDrdZ3PdfQ7XPY256mnKZW8rLvvYc0nszEWJMxekAm1SRyEpklhy2ceEds/ZnNs1g1a3T2hynU2TqyBETTuNOeNqTLO7QKO7MQ0exjR4CUJU522iT4nO+dtxPtC+C1vOBdhwLsCGVpltF/ZcDFlMo/9C6sJWcSlJxuflSXxxRsH9+kzuNsi5UZXBzeps7jWouN+o5m69ktu12dyuzeRWdbo+HbpamiycSVSRxvWyFL0QXS8+xrWio1wvPsaN4iPcLDzM9Zz9XNIk0iaPoTUtTC9ENQfdqd7nRmXCVsqiN1IYvpq8kKVoAheikbmgkNgjl9igFFuhlFigFJmjFJmj8LZA6WOJ0scSlciqx1XpY4nC2wK5lxlZnqZkeZi/xdOULE9jsjyNkXuZIfeyQO5l0WOPwtuqB0of6x7XP9Lzb1GJrNCKrdGKrcmR2JArtSZfak2exIockSU5Iku0PhaovYTUSulhjHLXPAEPY31apRWZ6ROoIql1Vy+UDUVS6x4USCwpkFi+feZrqadAYkm+2II8kXk3LMkTWZIvtiJfbEWB2JYisS3FEnsKfWzI8bBA7WqCfPtcsrfNRr59LmpXE3I8LMjxsEDrboba1QStuxladzNyPCzI3WWG1s0U1fZ5Alvnoto6F+WW2Si3zEa9WUCzZa7+/n3PVJs+QbFxFvINM7tdZ6PYOBvVpjk9UG+ei3rzXDRbTNFuNSNnm/k7mJKzzZTc7Wbk7DQh19WUXFdT8tzMyHM3I9/TnDx3sy4sKPC0osDTiiIfG0q87Cj1safUx54ykSNlIkdKfWwp8bahxNuGIk8rijwtKPWxplJqT5Wvg55Kqb2eCokdZWJbSn2sKRVZ9hCqt2lTzySq3MuCCm9LKrwtqfKxpkJkS4XIlkqxnR7ds/dRJramTGxNhcSm62qnp0xkT5nInhIfe8okTpT6OutFqCpgKVUBS+k87MNXqSE80+4TxKfuFBQf4ZUyhl9TQ/nmkJQ70Tu4IF5G3RYbzmy2oHrVTPKcRpNpNYijVv2JM+tL0KxeeE35C65TPmTrtD5snGnIhpkDWTttKIsnDsBhZF/MBn/AvOEfMXPIh0wc+FfGD/orE4Z+xLihfRgzsBejjD5kdP8+jO7fh1FGHzHK6CNGD+zNmMEfMWbwR4we2IsxA3sxuv8HjBnQmzEDejN6oMCYQX0ZM6gvYwf3Y+zgfowbYsCYwYaMGWzIqCECI4YKjBxmxMhhRowe3l9/P3KYEWOG9/+njB5qpP/WnzF6qNF7hUsnTBOHGzBxuAGThglMHNqPiUP7MXmIwJShBl2pVB+mDOnNlCG9mDGsD7NHfcyc0X2YM7oPc8f2xmRCP6ynGuEwoz+O0/vjPNWA+RM/ZuH43iyb1I/10wayeZYRO+f2xcv4Y2SmRkSYDSTBdAhJVmNQOU+ndPF0GlaOp3XdONq2Tuei6zw+j1zGV3Hr+XbfTr4/4s6z7EDIj4PaJKhOgrKTPMk9ynfZe3mcsZv7yt10KKK5pQgV+ncyxdzKEnFbKea+xo+HeUFdZW+RwrjsLpF5XBDO44LwHiVv9/PCuJLmQ1uyBzezBXm5qwnmnjaEB/nh/1KIHhZG8jBXN7TBl5vZfnQq/AVByhZSI50kvU+IOuQybmb7cS1DwpU0H1qP7aTuwCbqD27mbJKbXogunPLskRDp0qGWk256IWo6toPGI9tpPLiFhgObqd67gYqEtdR0SdH7hKhi9xrKY9dSFrOGsri1lOxeS/mejdQc2k7DMQ9aU6S0pwdxVR7OdXUst3Li6cjfy+3ig9yrOMGDmmQeNKbx+LycL67k8tWNYr7qrODL21U8vFVJ56USLjQoaCpPo6bgBOV5R7pk6BBF6kP/V4VIEJzQt0J0Kqyn8Oj6hrrW7xeioLfic8yf9GP+PYTnfUL0voQoKyW4a0hCBKrTUajTo8nN3o02M54c+V7ylPspVB+iSHuY0vwjlOcdobLgODVFSfzHLn9zdvmb4x5ggXuARY9hCjoxEoc7IotehH/spwTELiUgdimBccvwj1mCLPJTZJGfEhSzlOC4ZcgiP8U70AGvAFv8Ilz0/UDdr0JvkK4kzlk/nU43sU4/qU5myQ6RMdu857Jx10xWb53Emm2T2eI1h23ec1m3cxrbfUzw9LfBN3wBwbErCI5eTuzejRw+6UVKpj/HkiWkZQaRlhnEiRQpKaf8OJ4k4mSqP+mKcPaeknA4O5CEE574hS/BL9AZf5kDgb5WBEvM2ReygONhS0iOWIYibh0XsoK4nB3ClfQArpwScSPVg7unvfgyS8Q3cinfZUn5Ue7Pr6pQnmpjoegolKdAXQY0ZQupzQUVb9pUvLyYz+/Xqvn9VhPPOlt41tkCDy/AF5d42dHEz5cq4E4j3G6A23XQWcebK6W8ulzAq4v5vLlcyMvzuTxtkvO8RQnXSqBNC+fUcK0QWhVwOZ8Xtak8q0yCpgy4WsCT0qPQmNElRqcEEWpIgcZkOJMMjSnQnAxNJ+HMCV7UHeRp1T5+r9jDr+UJ/FqewPOaAzxvPs2vFyvgx/vC4IQvr/L0YjlP2wrhSjHcb+T5nWZe3D0Hj87BOS0/5iXyizaSn1R+/JztztPUzTw/vobnB5bzfM9ifg514NdQO56E2fJ7hA1Poyz5PdaaX3fb8WO8E8+OruHJ8Y38emIzv57Yyk+HNvHDntV8G7OYL4Pt+Mrfiq98TflSasJjn7k88BzcB0UAACAASURBVJrNA8+53POcy133OdzeNZtOt0/ocJ1Fh+tsbuycw1XXeVzeZcolL0uhVE7iwkXZYi4EvOVi4KdcCnDhisyBi2JL2rxMOO8xjxb32TTumkPjrnk07Jwj4DaXM7vm6al3n0e9pzH1nsY0eJlxxtuCJpEVZ30F8Tnnb8f5Ls752XZhzzk/ey6HLKJF5kxD4CIuHnDlnjqO24WHuFORQmdNhjDF5oyGxy05PG7R8LBJxf1GJXfqsrhVnc71ilNcLU3mWlkKt6rTuV1zmo5KYdrcrYoUbpYnc6sihc7KVG6Xn6Sz5AS3io5xLe8AF5XxnDsd/laIDngKQhS/nZKYjRRErCYnZDmagE9RyRai8HUiS2KHXGynFyOVxBql2AaVxBaVxBa11A6VxBal2Aa5yJpsHyuyvCzI9DQnw8OMDA+LbpiR6WlOpqc5cpE1ch9blCK7f4rcx5Zsbxv99V3kPrbIRcLfpEMlskEttkUttkUjsSNHYkOOxAat2BqNyAq1tyVKLwvkHqZku5uQ7WZMlus8Ml3nke0uJFsakQU5Eiu9UOV3E6vu5IisyRFZkye2IU9sQ77ElnyJLQVS+657e/Il9uSJ7f5AjsiWHJEtud425PkI9xova1QeFmS7mpK10wT5LjNUHhZovKz15Hhak+tto/9dvpcNOe5WaHdZoHEzJ9fNAq2rOVpXczQ7zdBsM0G11fi9aLaZ6NE9U26Zi3LLXBSb5qHcbIxyszGabWY9yNlhQc4OK3J3Wr8Hy564WZDvYa0n19OSfC8rcj0tBaHztKbQx44ikT3FYkdKfBwpFTlTKnKmTDxfSFFEzpT4CDJR6GVLkbcdJSJbyiQOVPg6/YFyqSPlUkfKJA6Uiu0pFdtTIrKm1MeaEm+rt4isKRXb6q86yqR2lEkcKJc6UurrSLmfk/5a7udEhcyZUl/hXYnUQX+vQ7dPd18VuICqgEWUByygJmQZVUFLqA9dTn3ocq4kbuV7eSi/5e4WEv/S45C3l19SfPn7vq08DFnAdc+5NG2cQvmK6RQs/QTVoplkLphO4rwhhE8zRDbhI7wmfoTrzI/5bHpvVk38gEUj/5Ml43qzcGQfnIb1xnZwb8wG92b2gF5MM/iAKYYfMNGoFxP6CzIzasBHjBjQh+H9P2LogD4MMerNMMOPe2LUu4teDDPqxXDDnoww6sMIoz6MHtCP0QP6MW6gAeMGGjB2sCFjB/VnzOD+jBpkxMjB72fUkP49GDP4XzNqkNG/wEDPmMGGjBnST49O2HRMGGzwR4b07UYfJgzpw8RhvZk0vA+TR/Rl8qiPmTq2H1PHfszUsR8zfczHzBoryJLpmH5YjjPEfrwhTpP74zTVAOepfVk0uS/LJvTFbdYIvKePQDplBAGTB7HffDjHrQaTZj+MLOdhFK8Yz5kNU7npbc49Xwe+DFnGN9Gb+OmAB78lB/JKlQAlSVCXBTWZvKxM4ceCA3whj+RhRgCfKwN5oPDlbraIe0oJD7QBPMoVUqLHBZF6odGLTVfyoxObDrmM1mM7aT6ynRtZvtxRC30/D3PDusnUn/OoKyXSpT2dCn+9FHXIZXRmy7inCvoDuoRIly5dy5Bw8ZQXzUe2U5O4nsaDW2hL9tAnRLrr+WQPzp3cxdkkN84mudF6wpXWE8Ihr41HttN4ZDv1BwUhqtwjyI8uJardu4GahHVU715L9e61VMaupjRmBSVRyymJWk5h1AqKoldSFLOG0vjPqN63neYTXrSl+XIjK5Rbqkg61FHcUEVzUxtLR0E8t0oSuVVxkDsNKdxtzeR+u5pHVwv5qrOKLztr+LKzhs9vVHL3YhFXWzWcq0mntiiJYuU+ihRvhSgnPY6c9Bjys+P0gxeK1bHkK6PJlXcrnetCnRWGKjMURUYI8vRgPe8KkSotFFVaaDcRCn2H8C6EtS75eVeI3tI17U0vQ0GkHwvUk3E8SOA9vUCZJ0PISgnuJkBhKNMiUaRHoc6MQZMVhzY7gTzVXopzDlFecJSS3KOU5h2juiSFurJU6itSaaxOp7U+m/ONSv5DJ0LuARYIcmSJm8xCzy5/ITUShTnhG+mCf8wSQYSiF+MX9Sl+EQvxi1ioFyO/iIVIQuYjCXVCFrmQwJiFBMUu0hMYs1A/slsnRT7Bdvqx27IoF/0Yb59gO70Ubdw1k3U7p7Fx10x2ik1wlZqyxWsOmz0/wd3PAr8IFyL2rObEaTEpmf5kKMPI1kahyd9NXtEeVDkxpGUGcSpNxqk0GVnZ4WSpozl0Wsah0zISDrsRGrGCED9nomWO7JE5sl/mgDxuJUUHNnHmpAdnT4noVARzJyuIu6dl3D0l4XGqiG+yfPlJFcgvmhCe5kTzMj+BN0X7eV16AurkwijNC0VwqQyuVQhcr+DNzRpedjTxrPMsT24LvH5wkTcPL/Hy3nl+vdbA6zutcLsZbjdCRx1crxTO4blYwPP2PF6ez4X2Al6f1/KqVQXn1bxulsPVAjiv5EVdCi/rU6HhtCBILXK9EL2sOsGbuiTe1CVB/Ts0nID6o7yqPcjTigR+K43j16IYnpTE8bJqLzQc5nXLaV52NME/HsEvj+CLKzy5VMmTq9Xw+CI8+Rx+fAA/3Oa3ljx+rzrF73nxPFEG8mOmGz+nrOfJoUW8SnDiVZQdr0OseB1owctgM56HmfI8zJiXYbN5Hj6b36NM+DnagqeHl/Hb4TX8fOQzfj6ykX/s+4xvd6/gy1AXHvtZ8UgsiNBjr65EyEuQoTuextz2mEen+1w63OZx03UuN9zmctV1HpfcTLjoaUGbtzVtUmfO+3/KxdBVXAxfzaWINVyOXMv16HXciFjOtaAFXJTa0uZjznkvU1o9TWj0EASo1m0OtW5zqNs1V5Cg7rwjRI0+lrRIrLt6hWy7idBbIbrga8/loAW0+jnS5O9M2+51XD7mRYcqjofVp3jcrOZha45Ak4qHTSo+P6vl87NaHjapuFOX1aOPSCdEd2rT6axO6yFEHeUCnWVJdBQf50b+YS6qE2hND6fxZCB1RyTUHPCkcp875QnbKY7dSEH4WnJClqMOXNIlRPPJkjiQJXHQS5FCaotCaovS1w6lrx0qP3v9vUJqS7bImiwfKzK8LUj3siTd05p0T2syvK30ZPnYoJDYo5Q6ofJ1RuXrjEbmgkbmol+rfJ1RSp1QSByRix3+FIXEsRv2KCT2qLqhljqgkQioxfaoxfaoRHaoRHYovGyQe1ohd7dE7m5Jloc5ci8LlD7Wgkj52pPja0+u9C05ErseaEW2aEX25IgdyBE7kCtxJFfiSJ7UuRsuenIlzvo9ut9oRfb6b+RJhfcaHzvU3raovW3R+Nj9Aa3Inhwfe/JEDuR525PrZUeetz153vYUdCPf045cNyvUO8xRbjXVo9pmhmqbGeod5qh3mKPZaaG/1z1XbbNAvd0S9XZLtK7WejSu1uS42wnscuiJ7rm7HTnuNnryPe3I97Ih3+utyOV626D1sCLH05p8kR1FEmdKfF0okczXUypd2IXwvFjsTJHIsdt7F33JWXd0z0sk8ymROlEidRJkS+pEscReT4nUgWKpEyV+zpT4OVMqm0+pbD5l/i56SgNcKAtcQFnAIsqDFlMetJiK4CWUBy2mLGARpf4LKQtY9If3lSFLqQlbTlXoMmF/wCKaY9bREreeqwd28mW6P8/y46H8EFQf5402nl9Tw3kc78FFv+W0+ThRu3kWeUuGkWn7ISfNPmDvrH7ETO9PyOT++E4yxGtif7aNN+Cz8X1ZOaEfC6b2x3J8b0yG/w+zB/0npkM/ZN6gvzLH8C/MMPgLkwz/wjijDxhr+FfGGH7IGMMPGWX0kV5ohhn1YohRbwYbftRFnz9BeD/MqDfDDd8ywqgvI4z6Mqq/AaP6GzCmv6HAQCPGDHwrKX8mRH8QpH8pO/8uBj0Z3JdRg/syZqDBHxjXjfGD/ihNYwd//IcSvbEj+zJmVF/Gjjbooi/jRwjCNHOkAfPGDsRk/ECMJxpiPNEQywlG2I7vj8vYASwZM4gVowezbvQAdkwwwHNKX/xmGhD2ST/2mhpwym4A6kXDKF85kfr1s2nbact10SI6/VdxO2gd3+715sXpKFAlQsERKDwCxYd5U7SfX/Ji+VYTyufKQO6rArivCeSBNogHOaE8yg/n88IoviiKfq8QPS4Shi7cyPLl/Ak3zh537ZES6aTqXwmRLiXqkMvoVPj3KInrzJZxW+H/XiHq3kekk6L2FE8aDmymJnE9LUd3cD7ZQ58OdS+d6y5DOiHSpUT1BzfrS+aqE9bpU6J/JURFkcsojFhKYcRyiiJXUBazhuqEz2g4sJVzR9y5dFLElTQpNzID6FCGc0sVznVNONfzYrhRksjNyoN0NCRztzWTB21aPr+Sz+fXS/jqZhnf3hb6jb7sqOTB1WI6LuRxpUlJY+lJavOPUqY9QJn2ACXqRIqUXQlRVgS58kjyFFF6MfrfCJEq7c+FSCc23eXobRmcP9knZV388WBUxclgFCe7pOhEMBnHhWvWiWCyk0IEunqAdEMQVKejhPQnIxJ1RiS52bHkKOLIVSaQp9pDoWYfhZp9ehGqLjlJXVkqNaWnqCtLpbE6k5babFoalJxrUtPWmsvlCwX/eyEKjFumJyB2Kf4xS/CL+hTfyIWIw1zwDZ+vL5+TRS5EFrmQgOhFPSRIFuVCQPSCrnOGXN4rRLrBCv6xC5HFLEAS4YRPqL1+JPh26Tw2eM5g7Y5JuEqNCYheQOzBDWTnhJGhCiElM5ATaX6cyghEoYlCmRNJ0ikJaen+ZMlD0ebGIldHcjIzmMNJYhL3bGdP5FqOhK/idNQacuI3UrJ3Iw3HXbmYJqJTEch9ZQiP5CF8mR3El5mBfJ0h4/vsAH5WhfI0L4aXRfug7DhUpEJ1NtSoeH2+hJeXK+FmPdxqhBsNcL1e4MYZ6GjmdUcrrzpbed7ZAg/beX33PNxv4+n1xi4haoXOZrh5htfXa3l1rYoXV0t51pbP87MaaMuH9jxeNCvgUj4vG9KhVQ5nUvml7BCcSYWmdN7UJfOy6gTPK45B/SleVh3jecURXlQd5mWlwIuKQ10c4EXFPl5UJvKsPI6nZbE8K43lVUUC1OyFM4egNY1XN2rh3jnhTKKrxTw/q+HNjTr48THwDH76Cr64yveNan6tTeF5eSLPtTKepG3myaHFvIxzgHBrCDADXxOQmfI6yITfw0z4LWw2L0Mm8SJ4Ak9CpvBj2Bye7F3Az/uW84/9a/h+/2d8m7CSv0Uu5nGAAw/FZtz3mssDTyEZuuc5iztes+n0mkuHtzE3vEy47mnMNXcTru4y5vIuU9rchYlwLe5mNHpacjliBe2Rq2iPXkt71HouxqznUvR6rkev41rkcq4GL6Ldz4HzYitavE1p9JpHg+dc6j2Exusa97nUebwVIB2NniY0eBhT72mqlyJBiGxp8bPlrO9bCdLR7ufAJZkjF3ztaZXZcz5sMS3x6+lQRvL1mXS+bBWE6H6zhntnFNxvVPKoWc3DJhV3G+R01mT0EKIblWl0Vqdxry6De3UZdFSm6kvnrpac4EZJEh0lJ7lZnMS1gp5CVHNUQtVBbyr3uVO2ZzuFcRvJj1xHbvgqtMFLUAUsQi5zIVvirJeiLIkd2VJ7sqX2KHwdUPg6oJQ59rhmS+31+zLFtmSK7XuQJXEgW+qIwtcJhe98lH4uKP1cUMkWopIt1K91KHznky1x7kGW2El/r/Cd3w0nFL5OKKU9UUveohI79kDuY4/SW0CXWKmlDuTI5pPn74LWz5kcqaMenVz1xIkcqXMPcn1durFQT47E5U/35fktoMB/EfmyheRInVGLHNFInHp8/911rsSZPJET+WLhmidyIt+nJwVejuR7OqB1s0G90wrFdgs9qh2WqHdaoekSHfVOqx5rrZsdWjc7ct0d9eR4OJLr6USup1OP+x54OZDr5UCOpz25Xg56WcvzfityOT72aL3t0HrbkS92pFC6gELpAkp8F+op9Vv0/wnhOy56Sv0W6KWnVDaf0gCXPxUaHeUhS6gIXUpFyHLKw1ZQHraCqvCVVIatoCx0OaUhyygLXU5Z6HIqw1ZQ2fW+Knwl1RGrqIlcQ0PseprjNvA3RRg/qKJ4XbwXqo5CfiLP0sN4HLOVq+JFnFlrTOniqSidRpPuOJp95gMIm90b0eT/ZtfEXmwbN4ANowezargRy4YbsmSUEQtG9cVueC9Mh/dmxnBDJg7tx7gBvRg/sKvHZ8BfGW/4fxht8P8w0ug/GTHgvxgx4H8Y0f+veoYbfcBwow8YZvBXhhr+lcEGH/RgkEEvBhn01qMTo6EGAroEabhRX4Yb9WXEAEGIRg8wZPQAwx4yJAiRwZ/w7wqRwb/J/16I3qVHwvSeUsCxQ4VSvNEjDBk+8i0jhgtleuOHGjJlqDBUYvaoj5kzqhfzRvbCeEQvzEZ+hMWIj7Ac3gfboR/hNKIPi0Z/zKrxhmyYaMT2qQZ4zTLCd95Aoq1HEG85iJPOY1AtmULFurlUr5rJ5a3WPPR04aeANbyI3AZHfEGTALn7oOQIL4r38Y+C3XyZF82jnAge5AipjS7l0UnRF0XRfF4cLQhRQTQPC6L1UnMjy5fGg1u4ninljjqI+5pAHuWG8EV+eA/+WUp0Rx3UTYhkdCr9uK3woyNbyj1VQBeCEL07be56ti/Xs325elpEW7IHDQeEqXGNR7brpUgnQxdOeXI+2eMPUqQTozNdY7zrDmzSl8h1FyKdFFXFraEiZhVl0SsojVpOScQySiKWURy+lKKwJRSHL6U4fCnlkcupillNfcJ6mvdtpf2YO1dTxVzP8ON6VgBXFYFc1XaJUWkCHZWHuFOXxJ3GU9xuTufheSVfXingmxslfH+7kh/vVvPzwwa+u13L46sldJ7TcqVJTntdBk0VydQUHqFIk0hudjTarCi08ugeqBXRqORRKLLCkWeEkZ0eSnZ6KPLToe/IUDCa1FA0qaGoT4WgPhWCKiUYVUowipOBKE4G6teqlGAUyf7IT8rITvJDflLWA91+xclAVF0oTgajSg5Fldyt9C4tHGVaOOr0aFQZAurMGLTZu8lRxJOr3E2eKp4CdQJFefsoLTxMefExPVWlJ6mtOE1jbRbN9Qqa6hQ016s436yhrTWXS+cKudRWzLXL5dy8VtVTiHQlc7reId3ZQ7px20Lv0Eo9oXtWEbpnFSEJK/GPWYJv5MKuMrklBMctISB6EX4RLsgiF/Y4wNUv0lk/XjsgegHiEHt9yZxunw5dyV7InqVE7F+Jf+xCfCOd8QiyZKP7VFZuGcNO0VzCdi9m79FNpGRJOXzSi9i9mwmOWs2B4x7I1eEUFu9GrQ5DKQ+iUBNJWe5uVBlBKDKCSDrozqHozzgesY68fW5UH/WkLVVGZ3YQ1055c/u0mEeKAL5Wh/F9ThQ/aKP4OTeGX/J280t+Ir8VH+RFRRJvajKgQQUNudBQyMvGYp5dqeXprTO8uXsW7p6DjnNwo+Utneeg8xyvb5/Ti9DLO8L9i9utvL59Du6chdtnobOV19freXO1Bq5W8Kq9kJetGl61aOBcLrRq4GYlNGbyqjqJpyUHhCEFZ1KgIZknhYn8WrCXN9XCmUQvq47pBehV+SGel+7nadFefitK4LeiBJ6WJvCsPJ7nFQm8qEzgZdUeXlbtgbp90HAQWlL4/ayWn1u0/NZwml9qkvmtKRvuNsHPX8KLn3n98Bq/tFfy5loZL1szeFO1jxcqCc9PrOdJ/HxehFnwOsCY1+JPeCWaBX7zeB1kwm+hxvwSOouXARN5JhvPLwGT+S5kNj/EO/L3xCV8m7iKv8Wv4m/RS/gibCEP/ey462PGHc+53PcS0MnQTR9jbviYctXHhCteplz0NKPdw1Q4VNXTnBZvS5q9rTnjY8vlqJW0R6/mQsxazket4XzEas6HLacteAntwYu4GOhCm58DZyVWNHqaUOcxR0+1x2xqPOdR62Ws558JUZPIimZfG1qlAueltpyX2nJBIiAMc7DnvNiKC1Jr2sMW0L7nM+6rwrlXfoSOylTuN6u4e0YQoDt1WXoJul5xSn8GkW64wq3qdG5XZ3CvLouHZ5TcqU3ncuExLhUc4XLhMa4UHddL0bWCY5xVxNOcHklD8vuFKC9qDbkRK1CHvCNEYqe3UuRrT5avPdl+Dv8SYa/je8n2nU+273zkMhfkMhcU/gtR+C/Ur3Vk+84nS+rcg0yJk/5e9x0dOin6MznqmSi9FSOdMCmlTqj8HMkJcEHrPx+tnzMaX0c9aqmDgKSnaGmkLmikLn9Ya6QuaH0X6tE/8+tJjmwBObIFaP1c0Pg6oxI7ohQ5/OHv03/f1xmNbzcp6kqf8sU9KRA568Uo18sBrbsdKjdrlK5WKHZaonKzRr3L5g9o3e3QutvphSfP25k8b2fyfeaTJ5pPvtiFPNF8crydyfF2Jk80vwc6QcvxcSTHx1FIsrrxbkqWJ3WhwHcBRX4Le1AsW0SxbBGl/p/2oCxgsf5et+d9vP3OAoplCyj1X/inAqQXn/dQ2SVC5WGrKA9bRXXEGqoj1lAVtvqtAIWtpjr8M6rDNlITIXDjuITHGcH8VpQINceF8+OK9/H3ZD+uhq3jjMcCitaZoloyjZxlMzgy14jET/oRPu0j/KZ+iMe0Pmyb8jGrx33E4jF9mD96MA4jhmM5dACmQwwwHtyPTwb2YlK//8Pofv/F8P59GDGwPyMHGjJqcF/GDe3LmMEfMWLA/zDM8L8Y1v+/GTLgvxky4C8M6/8Xhg/4K8MH/JVhRh8wzOgDhhr+tYsPGWr44TtC1Ot/JUQjBrwVoneF5s+EaMQgwx6MHPhn9Hsv/1shGjXo/eLzpwzuKURju/qiRg8V+p5GDDdi2AiBEcOFHqcxgw0ZP8iQyUMMmTq0D9OHfqhn2pAPmDbkA6YP7sX0wb2YNfgj5g3ri9XoAdiNHYDTeCPmTzBi0SQj1kwbwJrx/4PbtA8ImN2XPRZDSLYeSa7TeOo+ncWlNSZcW2fKg13O/C1gFd9Fb+VVajCoY6DsAC+LEvmtKJEf8uP4mzacL7RhfJkXzVeFsXxVGMsXRQKfF8fyuDBGkKLCSL4qjuGuJpjmI9s5f8KNTrmvXoh0PM4L7SL8D8mRLiW6qwnu1iMk47ZKxh2ljI5sKZ1yX+4oZf9SiK5nSrmU6s3Z4676IQtNx3omReeTPXqUznWXIV3pXMOhLfqkSZcS1SSuf68QVUStoDxyOWURyyiLWEJJ+GKKwz4VJrIGL6AweAElIYsoC1tMRcRS6uJW07JvI23HXGlP8eTSaTGXM325rAzkWk4Y1/OjuFWSwM3S/Vwp2c/18kPcPXOKh82ZPGjN4os2Ff+4VcpPd6r57UEdvz5q4PcvW/jhfh1fdlRy53Ihl1qVtNalUVF0mEJtIprsGLTyWFTZMXoUmZHIMyLITg8nOz28S4gEdMnQvy9Egf+WEOlkSJ0cjPpkKOqUMDSp4WjTI9FkxKDJiNGXv2my4tEq9qBV7CFPs4987QEKcvZTlHuAkoJDlBcfo7osmdrKVD0N1Rk01WVzrlHLhZZczjflcaE5n8vni7jcXsa1S5XcuFJL540z3O1oFoSoew+Rd4idfqKcf+xCAncvITh+KWGJKwnft4rQPSv06CbNRexfTUjCcgLiFhMQt5jg+KUExy8mIG4RAXGL8I9diF+0izC6O9wJv0hnfWKk6xnSTZjTSZMkwkn/d4jDHfWDHXRIwxyFqXMyCwLCHYlJXMHewxuJ2r2K2MT1xB/cyr6jrpzMlpKmkKFSB1KgCUFx3BvNYS/yD3pQeMSL/GPelCRLqU71p/F0IGdTA2lPC+RGRgi30wP4PE3M15kivlf486M2gp/zY/laGc4PefG8qD/N87M5PG8r4c3/y959hkV974vaz7PXWtmm2FFjjZq6slKM0VijSewFFbvGHhsd6b2DCgIiKFZEeu+9Dr33XhXBhkmMBenc58WfGYoas9bZ5+z97LNf3Bczw8yQF7muXJ98f6Uohp6CGLpyY+jIi6O3KIWesjS6q7Lprs+DxmJoKhF+NhRAQwG9Nwvors+juz6ProY8uhpy6KjPpr0ui86aHLrr8+ity4O6XKjNhtpMKEuEknjID6M73ZeeVB96Un3oTfOH9EBoSIE8f9rD7PjNVZ9uP3MIPkmbjwktN3R56m8p/J/GpCsQ70RvjANEnYOoc3RH2NEZZs3zkNODehxkwfMwK7rjz4HoAr1JjiC6ANmudGe6053lS1eOH+25AXSURNHTmEFPSzntzYXQmAsVCXRm+/I82p52P3163U/Q4bCHztPSdBgsplN7Lm1qs3im/DmPlf/BI5V/8JvKF/yq/DmPFT/jieosftGZR7PxdzSdXMld2y3ctdlBk/lmmk02cEtvDfWay6hT/Y5alQV9zaNG+Vsqlb6lTHEexcoLKFReQL7yQnKVF5OnspRclR/IUvmeDJUfyVBdRrr6KrL1N5FtKEO24RayDDaTob+BVK3VpKqvIFFxCVFH5xF1eDZRh2cRc3Q2sXLf9EFoLrGKc0lQXiApUWmB5DAFcSkKi0hR6F82l6qylFSVpaT3lam8lCwloWyFJWTKC/cZ5Z1YRKH+GnItt1JwUZHKICvqE68PApEYPRVxLsIBCn13EN1K86E+xYvqBFdqEt2oE3lzM9WXWpEHuUGO5IWcpzD8EqWRVyiPukpNjAtloZfI9LAiw9UM0WUdEs6rDQJRmMUegs12CCAy2ICX7no8NFf3g0QCIjFqxDBahbvGKjw0V/+phgJmKIDEMBLjaOB7h8LITW11P3w0VuOlsfoFEA1dgidGkfixt/pavNXX4quxHl+N9YOW7/lqCjh5GUSG1v+eNYMaiiIJlPo+NxRGQ5cLDgXd0M8NmjCpDS5Yde2gyZG/8kp8FZbjI78Mbv728gAAIABJREFUb7kf8Jb7AR/5ZYPyVViOr8Jy/JRW4Ke04gXwBJ1YS4DqWgLV1hOgKjz2V1kjeSwsCRy8TND/xCrJ60OXFAadWEmw2mpC1NcQqrF2QP97IHrZ+yO1NxKlI0OUjgzRupslxepuJk5vCzH6W4jRl3l5hluJ1t9CjMF2Yg13EWe0m0SjPYiMdpOku5UE7c0kau8gxeg4mZZq1Fwy54GXLWT5Q+J1CHeg9YoujaYHyFdeR9S+hXhtncW5FR9i8d1U9Oa/h+rcCcjPm8q+ryew/bMxSH/8LiumD2PplDeZP+ENZo37C5+Ne4uPpEbw4dh3mDH2bUnTpd5mmtS7TJUa0YeUEYMb9y6TxwtNem84kyaMZNKEkUwZ//LES+L6v2PUoF61lG7K+NFMGT+aqRMGw0gMlumTXte4V/RnPvuv9cf/bEP//mhmTOxvIJZeBjwxyIQlg1J8NHksn0wa0OTRfDJ5tGSPkvhAhy+mjeeL96X4atoYvpo2hlnTRzNn+ggWf/Q2Kz59h02fjWDv51IozpqC9qypnJz7EfYLP8J7wxeEbPmChH1zyfp5IVXKK7ijLU376b30OsiBmz4Enoa4CxB/keeRZ/kt1Jb7wWe4F2rDnVAr7oZZcyf0FLfDLPonRiFGVHlpkOl0hGJneRp8tLgdoEujnx63/fW57a9PU4CAIvG0qDnEmKYgE5qCTGgMNKDeV4c6b21qvAQIVXv2T4gqXVWp9dCgxkvnhWVz5Z6alHloSFBU6KJC3hUF0hwOk2izB9HZfWRfPEreFTlyL8tKyr54lEynI2ScPywp3fFnUs8dIPXcAURn95Fss58k670kWP0kSYyiWMudxJhtJ9ZkK7Emm4k2liHKaBORhtJEGkoTrr+OcP11hOmtIUR3NSG6qwnXXUO0oTTxpptJPr2DNNt9pNkfIueicDJewQ1VSry0KQ0wojzEkvLgU5SFnKIkWABSVex56hIv0pDiTHOmG/cL/HhQHMgvFeH8UhvLbzeT+K0pncf3c3n2sICmmgTqSqMozg0gJ82TuAgnokMcCfWzJcDrNH7uJ/F1s8Tb3RI/DwuCPE8S6GGJn4sJ3teMXjgwQbw8TryETgwmP2dD/JwN8b2mh+81Pfyc9fFz1ifgmiEB1wwJcjEWcjUl6IY5Ie6WhLhbEup+mlBPK8K8rAn2OkOwjw2BvjYE+58l2O8cIUGORIReJCr8MtGRV4iOvEJM1GVio6+QGHeDVJEn6SneZKT5kJnuS1aGH1npAeRmhpKTEUZuZjgFuVGUFiZSVZpKWVESZUVJ3G4opO1Js3Cogpz2dyjqLR10opy2pTT6VgKEhPt4dmJ2djdGNtslmdrtxOLcHizO7cHs7G6MbXdgaL0NA6ut6FvJYGC9GQPrzRIcaZqvk0BIfLqcst4ylHR/kNxDJIaRGEQqhitQ0v2BY2oLOa6+GHnNJZzQX4622Tq0TdaibbQSPdM1mJyUwez0FsyttmNhvYsz5w5w9vxh7J2OcP7SEZyvyOF5SZYABznC7eVJOq9M+iU1Mq9pkeeqT4mnIRXeJtT4mNHgZ0FjgCV3/E353d+I9lAzuiKt6Yw9R1vsBZ7FXKI9xZXuvBA6ihNoL0+luyqDzoo0WotTeFaaSkdlJp01OXTW5NFdVwC3S6GpjN6mUrpuFUnqvJUvqaMhj/aGbNrqsuioy6WrLpee2lx6a3KhNgdqMqA0EfIj6E7xpjPRje4kd3qSvelJ9qUn2ZfuRE86oy/TFnCKngBzCLaE0JN0+xvT5mPEM29TiLCHuPMQ7QCR5wZ0FiLt6OmrLcyK1mAruqPs6Y1zpC3Kjo5oezoTHCH1MhT6QK5wOSxFwVASTntpFL1N6dBSSFdzJr11SVASTmfqdZ6HnKbLVxdclPpAtJEOg8V06MzlmfosHp/4nEcqAogeKX/Bb0pf8rviLH49MYd7ut9x22QFjafXcc9hB/fP/cRtyy3cNpYWQKS9nFr176lWXUy16kKqTiygQuVbypW/pVR5LsXK8yhQWUCu8kKy+y4xzFD5kfQTQmlqK0hTW0Gq2ipS1VaRorGGZPUViE4sI15xMTHH5hN59BsiDs8WOjKLyKNfE3VsFrFy3xCrOJd4pW+Fu0UG3DsyEEPJSgKGRPL9UyIxjNKUlpAqv4g02YWkyS4k/fhCMo4uIOPYPLLk5pGvvJASvVXkW2ymyEmeCv9T1MU705DuQ22ysF+oJtFNsmxOvHTuVpqPZE9RVbxwJHd1gjvlMTcojrhKQdhFyQl01QmuNIg8aRB5UhnlTIG/Axk3LEi6ok/8BQ2i7ZWItpUj0uoQIZYCiAJNtuBnuBFvPWk8tAdMatRWDgHRkInPS2DkqbX2vzyIxBCSNGQv06smM6+G0WAIvQ5EQ/Me0sB9Vt4DICSeKAVprh9UiEZ/werrCFZdOwhEYuhIwNM3wRma+DNiCPWDp68hywDFjwM11g0qWH2dZPoTrL6OYI01BGusIURzrdAACImnOEJ/DJvXJYbPUAAJ6OkvTm9oMi8kRlGs0TbiTXaSaPqTMB3S306y4R7iNbeRZrCbyjPKPPe+BFF+kBQIwVd57mZNg5UimcobSfj5R/w2fMnVH2Zi9e0EjOZM4NhHb7F7xl/ZOPXfWDfjLVb8fQzffTKW+TNHMOf9d5g16U0+n/AXPpN6g4+l/sKMcW9JpjdTx737InxeaDBgJo4Xeq+viUMaCpyhEPpnQDR1wj8PomnvSb28iWP+rzR10pAmSgn1PZ82cdSgpr835g979YRr8KRLsiRPfNjDVKm++o8U/3DqcD5+fxhfffA2Cz8ZxbKPx7Dho/Fs/3giB/4+DbnPJnPii5GYzBvH2e8nc23ZVII3fEzartlUHF7ELaUVNGlt4rfTh+i6rEWPmykE2dEZdI7nwfb8HmTHL8E2PAy35WGEFffDT3EnzLxvf5FwR1HJdQWyzh8i//JR6n21aPATUNTopyeZFL0KRA1+ujT46UpQNBRE1W5qVHtqSVBU49UPooEoKrqhSvF1FbKdjpNiv58k272kORwi59Ixci/LknPpGDmXjr0AonTHn0lzOCQBUYr9flLPHnwBRZIpkcVO4kyHgMh4gwAio3VEGK4lXH8NYXqrCNFdSbDOCkK1VxCuu4pow3XEmm4g3nwLiad2kmy7l9RzB8g4f5Tsy/Lkupwg312LQk89SvxMqQy2pCzoJCXBJ6kMt6U2zpG6+PPUJ12iIcWZW+lu3Mrx4XZRCLdLIrlTFcu9OhEPb6byS2MavzZn0tKYRnNtErcqY6kvj6amOJKSrECykj0RxTgTE+pEeMA5Qn3sCHS3wveGuXBoQd9R1uJ9PP0Z49uXn4vJoAJczSUF3bAkxE04BS/E4zQhHtaEedkIB0P42BHue46IwPNEBV0gKvQSMWFXiY+6TnzMDeLjPEhK9CJZ5EtKsh8pKT6kpvqSluZHRro/mRlBZGYEkZ0dTE5OCPl5YRTkh1NUGENBXjT5uVEU5sdTXppMVUUmjXUF3G+q5MmvjfS0/8Yb4j1CJ4xWCmDpm/AYntmCse02CYTE4DGy2S6ZFhnZbMf47E5M7Hdj5rAH03M/YWa/E2PbbRjZbMXYdhvGttswPLMFfSthaqRnuQkd8w2oGa5GSWcZClpLkddcgqL29yjp/iC5nFW8dE7VYAUndJchr/4dR5Xnc/zEAuQ1l0j2HGmbrJWka7YeZc2laOitwsh0I6esdmBv+xMXz+7D1eEgvo5HiL6iROpVNQpvaFPprk+dlyGNvibc9jPllr8xLTFnaIk5wy+xNvwaY0N3+mXIcIZMN3oyvXme5kVXfhiUJdJTLqK7Ko3O6gy6aoQ9QO0VGbRXCYcjdN/Mp6Mun676PhA1vwiirsYCSQNB1F6bQ0d1Np1V2XRVZNJdkS7sISqMoj3Nl7bEG/SK3OhNdKUnwY22OHfaol1pjbhMW8g5OgNPQdhJiLCEECPavLXpDDCm09+c3iArCLeDYOv+Qs9AqBWEWUO4NUTa0B1hQ0+kHSRfhIxrIHKiN8lxwIToOqRdE+4NynanN9eb7pIQuJ0ELZnQlAxlYXRnCxfDtgeZ0+2jS891RQmI2gwX06Y7lycas3ik+jm/qfyjr8Eguq+/hEbTFdyx28Kvl/bz28WD3LPeyW3TDdzUX0OtznJqNL6nUm1xXwspPzGfMpU5L4AoS+k7MpWXkqb0PSlKP5Ks+APJij8gUvieBIUlA1pMvPwiYo5/S9Th2YQf+pKIn78i+sjXRB/5mqjDs4g6NosY2dnEK8wlUWkeyX0XNkoubhRfyNpXquJ3gyZEyUrfCRcwKiwiWXYBycfmIzo6j5Qj80g9MpfMo3PJkZ1LgdL814JIPA1qygqgKSuAxnRf6lO8uJnqTV2yp7CfKNqFkshrFIZfoTD8CmUxzlQnuFKf4sXtTD+a0vypjnOjNPQKpcEXSXM9OQhEkXZyhFsfJvjkHoLMdxBotp0A0234GcjgpbsBTx1pCU7c1Abs5dFYJWCoDyZi0Ihh4q25Fu8Bz/vBsmZQQ/cMifcSvWpPkXhfUf/7h/QSVLwMRZLDHIaASAyOFyc/LwfRq5a+DVwCN7CBn3sdrl72d8TfG6i1nkCt9X8KRC8so1NdK0m8b+dlhWqslzyWgKYv8d8L1pImWEuaEJ0NLy1MWyhcZ2Nf0oTrSBOhu5GIvuVq4sMJIrWlidHZSIzORqK0pV+e1kaitDYSoy1DjLYMsQMmPAOL1986qASDbSQYbCPRcLukBINtL7wvTk+GeN3BiWEUa7iJeNOtJFjsJOnkblJPHaT4nBK1l/X5zd8WYm9AjDf4XOE3Gz0qVA8Qt285XjLfYPvj+1gsmYz27HEofTaan2cOZ8/Mkez4SArpD0az7P3hfDdtON9MfZcvJ73NZ+P/wmfj/8In4/7Kx1J/4YOxf+WDsX9lutQwpkm93dd/HoheBaOhIBKD5kX8jO5rCIiGIuWVIBr1J/s/BKJJI/pANLShKJJ6TWI49cFIvLdJchLeaD6cOpKZU0cyY+q7zJg6jJlTh/HJ1H/n6+nDWdj3782yKSOQfn80m6a+za6Z73D4o5GofzUBs7mTObdkBjdWfkb4ltkkbv2U4kNzqVNayT29Xfx+Up7OCwbgbgceNnQF2vEsxIanYdb8HnaKX0MteRBiyp1gY+4EG1Lno0mm00FSzv1EyQ1F6vy1uemvIxTYd2lr3xHet0OMaQ427UORkWR5XYOfLnU+mtR4C8vkqjzUqXYTUFTprka1p0b/FKnvYIUKLy0JjErd1Sm5oSosnXM6gujsPkRn95Hu+DPZF4/+IYjEKBLDKM3+0CAUDZoWndxFgsVO4s12EGfWhyKTjQKK+kA0FEVB2ssJ0l5OmN4qIgzXEmkoTZTpRqItNhN3agfx1rtIsN2HyOEwyU5yZFxRJttFg0JPPYp9TSjxM6XU34zSQEsqQq2oCLemLNyGyhgHKuIvU5nkTEWKK9WZftTlBHKzMJym0hhaalL4tS6NXxrS+aUhnUe3snh6p4Cn9wp51JTH3doMGipEFGWFk58eQnZyAOkJniRGXicm5ApRQReJDr5MVNBFwgMuEB5wgTB/B0L9zkmOtA71O0dogAOhAQ6EB52XFBHoRHTwZSJDLhMVeoWo0GvEhl8nNvw6cREuxEe6IYrxIinOm+REX1ITA8lICSEzNZSsjAhysqPIz42hIC+WwrxoivNjKSmIo7QwnrKiBMqKEqgoTaKqLInqikRqKhOoq06mviaFhvpMbt/Ko/l2MXeayvj1YQPtrS3Q/Ri6nvKGGEPC8rgN6J2SwcBKwIyZfT+GTO12SpbMSe4gOrkJndMy6FptQf+MGElbJQmg2o6x7TYMrDcLU6NTW9C12Ii60RqUdIRT5OQ0vkNBaymK2t8PApEEO0ar0TRYyQntH1DWXIqS+hIUNZeipr9C8h4t49VoGa5CW3cFJsbrsT29nYt2P3H97H68zh0g6PwRIp2Ok+mmSaGHNtVeBjT6mnDP34wHAebcCzTnTpA5T5MdeZziyKMURx6lXIBiXygKgqIweouieJodKhxycKuQrpocOmuzaK/Lor0ug7baNNpqMmivzaG3sRDulNJWk0vnzUJoLoM75X84IWqvz6WtLovW2gzaarJprRCA1VaaRmdZKr1lIlrTAnmW5EF3qiekedKbcJ2umGt0xNygI+Y6XVFX6Q53hOCTEGwCAfq0uavwzO0E3QGGdAedhHA7eoOs6Ao4BUF9BVpCoCU9AeZ0+pnQFWhOZ5A5bf4mPPMx5HmACcTaQK4zpDpCjBXEWNETforeiNN0RtvwLM4eir3hVhTcT4LGGDoyb9CR6Eh7+Gk6/A3o9dGm21mBjnP76bSWocNoKe1683mm+Q2/q87iV+XPJT1U/IJfFb7ilxPfct/gBxpNV9HisJtfLh/i9ytHuW+7m9smm7ipv4Ya7RVUqi+lTPU7KtSWUKm2uA9E31KsPJdClXnkK88nR2kR6UqLSVP6nlSFfgiJFL4nUe474mUXE3dsEXHHFxAvu5AkBaE42bnEHJ0twZAYRDHHZhF7fLZwi73SPFJUFpOmvJh0le9eCaJUxe8kEyKR4iIh+YWIjgsYSvp5LqKD35D28xyyDs8h59gc8hXnUaa7ioIBIKqJvUqNyIOqJI++6c8NakUeEgTVp3hJqkl0oyzahdIoZ0oir1EccZXSKGdqEj1oTPelOTuQ5uxAGkTeFIddIdfXgfwAB9LdTpFwxZDYCxpE9YEorA9EARY78DfbSaDpTnyNtuGlJ4OX7iY8tTfiobUBd/V1uKuvk+zdGTip6QfR2iEAWjWk/54gGgqVQK31g/YEvexz/wqI/pUJ0UAMiaEzdEna6/bgSL5vCIiGwmhooX2JYRSmvZ4w7fUSGIkhJNnT87oGgGgghIbCZ2hiBImMdiIy2jkIRYNgpPsiiAaiKExzHYkm28mzPUqVkyptYfaQ5ALRV/nN2YJqI3nSjmwhWOY7vKTncvb7jzBdPAmlOSM5+OU7/PTpKLZ+MJp100awYsoIlkwexbyJI/hi7Ft8PHoYH4z+Gx+MfVMCoBlSb0qaLjXs/ziIBh6cMElqJJPHCv2rkyJxQ+Hx3wJEk0b8h4No4HK8GRNHM3PyKGZOHsGMKSN4f+q7TJvyDtMm/zszJr/Fx5Pf5u8Th/H5e8P4avww5k54myUTR7Jq2lik3x/Ljg/Gsf8jKeQ+m4jaV1Mxnz+Vy0vew3/1FGI2/Z3M3fMp3r+MZuUdPDc6BnYacMOILh9jegMt6Aq2oDXEkt9DzHkYLKDopr8O+ZePknHhAMU35Kjz16bBT0DRrQDdQROipiCjQSAS7zO66a9Hg582dT7ClGggiCrcBqNIfEz3QBCVeWgMOIpbnjSHQ8K059wB0hwOkel0hOyLR/80iMQoEp3Z9y+BaOCEKFhnBUHaywnWWUGI7krJsrpwI2nCTTYQbrKJUNNNRJ7cQYzVHuJsD5DseJT0y4rkXFcl31WTYk8d4XQ6XyOK/Ywo8jelJPgkpWFnKI6wpzjSkbK4K1QkXKcs8QZlCW5UJLlTlexFXZY/t/PDuV8ay8OqZH6tSeXXugwe1mfwy81cHjcX8qi5mJZb+dy/mcud+mxuVqZSU5xARUEspTmRFGWFU5gZRkFGMHlpAeSk+pMl8iVd5ENakjfJiZ4D8iY50Zs0kR9pIj/SkwNJTw4kMy2YzLRgstLCyE2PIC8jktzMSPKyosjLiqIwK5qi7BiK8+IpLUykvFhEVXEyVcXJVJcmU1OWQkNVOrfrcrhzM4+7t3K525jNvaYMmm+m0nwzlTu3Mrh9M5NbdZncrM3iZk0e7U/vAa1AG3Q84Q11k9V9kyHpISDaIcGQAKLdGJ3ZiYHVdvRObUHHcjN6p7b07Rfqw9HJTeha9E2B+vYe6Z/eMmh/kf5JGfQsN6FhvBZVg1Uoan8vmQ4p6y1DTX8F6gYr0TJeja7xWvRN16NvvA4D0/XoGq5GU3sZmtrL0NJZjq7hagzMpTE5KcPJ01uxsdqOk81uXM4dwM/pGOFX5UlyUSXDVY08T22KffSo9jemIciUu6GWPIyw4lmcAy0hp3kQeppHCQ505t+AhhDaC92hOpiuAj+68oPoyA+jLT+K7opUempzobEU7lfBw2q4X0JHYzbPb2YK052GbLoaC+BuGdyrpLuplO6mUnrv9oOo82ah0IDlcm11ObTWZvCsJp1nlek8KUnhUX4CzwpFdJemQkUK3bkRtKX4QF4IpLjRE3OJ7ohLdEZeoTPyCsRchpTrEGQB/gbgoUGv6wk63NUg0ARibOmNsKYz7DQ94VZ0BpnTG2QGASZCQca0uqpB7Bm6vLVoc1ely1sLQg0h0hTCDOn216DN+wStHip0eKrR7adDd6gxHdEnIfMilLpDuSdtuVd5GmMlLDkMMYIgAzpcFOi+clwAkdUW2o1/pF1/EU+1vuV39W9oUfpC0kPFr/hFfha/qi6kxWglLTZb+PXiQR5e+pm79vtottrFTWMZ6vTWUq29inKNHyhT/54y1aWUqS6lRGUhxcrzKFL6lgKl+eT3TYfEhyikKP1ImuJy0pR+JEXpR0QKS0iUW0S87ELiZReSKLdIAqJE+XnEyc4l/tgc4o7MJv7YHOHx0VnEH5tNkvxcRArfkqKwgDTFPnQpLyZVaREpCgtIVVpEqtIiYWmc4neS5XIixQXCwQty8xAd/xbR4TkkH5qN6ODXpB+eS86Rb8g+PIt8+W8p0f6RIovtFF6Qpzr4DCWhjpTHXqMs7rpkz1BV/A3JXqGaRDdqk7yoTfKiPM6V4mhniqNdKI52oTTGVbjQNcWHO3mh3MkL5XZGINUJ7hSHXSHbz4Fsn7Oke5xGdN2EuEs6RDuqEGkvT4TtMYKtDhBguRt/i5/wN9uNr8lOPA224qW3BS+9LXjqbsZTWwYPrU24a67HVWMdrhrrJEjqb8hhCUMA9DoQ/RGQ/uj3PlrS+GhJD97/85KGAulVIBoKoz87ERoKooGoetV3/NH3vyrJ3xuyRG0ojsRL1sQNBFPIy0Ck3T/VCR0AmlAt6cHYGgKfMN2NhOlu/BMTosG9sNRtCIDEEyNJQyZDYhT9EYhe9roYQy+gSFeGRP3NiAy3kmK8g0T9zcJzg+3kWx2h/JwyjVf0IdwJEl3o8jrFbSsFMuXWE7pjIR4bv8Ft+0Ict32LzsqP2PrFMNb/499Z99nfWP33t/nxgxEsmDKc2ePf4vMxw/h41Nt8MOodZo4azvTRw5k+9l2mS70twc/AxBD6j1gyN7T3pEby3hAM/e/0wqTpPaHXguS9UYPrmzQNfX3KK3rh869L/P19TXnvVYm/f8Sg3p8wuKHfLz5k4pVNGDWoocCaMWkkMyaNZPrkkUyb9A7TJw9n+uR3mD75HWZMfoePJ73LJxPf5ZOJI/hswii+mjCab8aPYfHk8fwwbQLLp4xj1bSxbPxgPLs+Hc+hT4aj+vlwTs6byJUl04lY/QUZ676kavMcbu9fTIvmGh6f3g031CDAGCJt6Ig4w++hVtwPsqAl3JLmICMqXVXIcthP/sUj1LircstXm9sBujQFGPQXZCRZMjcQRMKkSJd6Xy3JhKjGXYwiFardTlDloSpgyUuowltIfJ+RGERF1xUlUyLxfqKM84fJdDoiwOhCf1nnD5Pp8DMZ5w5JSrM/RIrtAVJsD5Bssx+R1V5EVntJOv0Tiad2vwCiWNNNfShaL0FRmN4qCYoGwihYZwVheqsI119DuP4aQg3WEaK/hhDDdYQYSBNkKE2IsQwR5luJtf6JpLMCjlLOHyP1wnHSLsmRc12VAg9dinwMKPI3pcDfhPwAc0pCrSiLPEtlzHmq4i5THX+tv0Rn6pLdhVK9qE33pjbDj+rMAB5UJHKvIpF7VSncq0rhbk0q92ozaKnPGtTDhuxBPbiZzd2bWdypz+R2fQbNDZl9ZdPckM2dmzl95Q2quT6fO3X53KnPpbkuh+a6HJpqsmmuy+FOfS736/N40JAv6WFDLg8bcrlfm82dqgzuVGXQVJFMY3kit8pjuFURQVNVFI3VUdSXR1OcGURpVgQNFWm0NJZBzxPgGT3PH/L04W0BROI0TIVDFAytBy+VE9qDqZ0AI2ObXRjb7MLUrn96ZGi9DZ2TAnTUDFdzwmg1qsZr0DBdj4bpeslzbTNpdMw3SEAkPnJbvH9I3WAlmgYr0TZajZ7RWvSN12FovA4jk/UYGq5FX28VRvqrMTVaj4WFDFbW27Gz3Y2T3V6c7Q4QckmO+KsqpLtokuemTamnLjW+BtwKNKUxyIymIDOag81pCT/FL9G2tGfe4GHSZR4mXeZpjhtUhdFTFUproS895WF0FQTQlR9EV34Y7YXRtJck0VWZTk9DPjSXw8MqaCmlozmX1luZtN3KofN2Hh238uluLhYQdLeczsYiOhsHTIZuFtLRUNBXXt90KIdnNek8qUrl99IUHheLeFyYRGuxiM4SEZSK6MgK5VmSB2QHCP+BjXCkK+wcHWEX6Ahz5LGXBQRb03pNleeXZcFFiW4XZXo8NOkNMIZYO54FmEH6FUhyoM3XgE5vPXq8dOj10oJAQ9qdlelxO0GHiwLtzj/T5XIYPI6C2xG6rh+k/dIeWi/s5NnF3fS4HqfHS4WeAE06wwzpSbKGHCd68p1oS7HhSbAeHX7adPtr0OOlQtvVo3RcOMhzu59os9rCM6Mfea6ziMca3/KLyte0KH3BA8XPeaD4JQ8UZvFA7mseqi3kgckaWs5s47dLh3lw4RB3zx6g+cweitVXUqm5ijq99dTqrqFCczmlqj8IIFJeTJHifAmGcpQWkam4hFTFpZJlcqkKy0hV+IEU5e8RKSwhSX6xACH5xcJj+QV9zSNR9lsSjs+VgCjh6Bzij8wi4ehsRLJzEMnOIVl2Hily80lVWCDpdSBKUVi5+NqVAAAgAElEQVQgXOJ67FtSjswl+dBsUg/OJuv4txTIziPn6Nfkyn5NgcZSCsy3UnhBntpwO0rDzlMR50x5vIvkMIWhlcfcoCzaheJoZ4qirkkgVJXkRY3Ih7oUH5qyg2nKDqY22ZuKOFdKIq+RG3CeLJ9zZHnbkuZuSeI1g8FTojOHCDq1nwDLfQRY7sPffC/eJnvwMfoJH4OdeOtvl8DIXUcGd80NuGuux0NDaCiIJA05Mvu/O4gGokj8+Vdh6GWf/SNgvayhk5oXJjdD9vAMRc7rQPQyIP0ZEImfvwpCrwOReNncq0D0Z5bI9S+D++MldAMfiwy3kmSwhUT9zcTpbCLVZCepJjsptjvOA3dj2v3sIOAcz65bUKx7kITDqwjavgC31X/n6spP0ZsthdI349g7awwbvhrBwo/fZO5HbzL7gzeZNX0YX0wexqfj/8bMMX9jxqhhAoJGjeT90aN5f/Ropo0dxTSpEUyTeveFBkHo/xCIJo4d8dL+LIRe9X7xYQ2vg9H/6yAa+n3vv/fuHzbzvRF8MHEkH04aw8cTpfj7hPF8Nn48X46TYta4sXw9YQzzJkmx6P3xLJ0xjqVThrHxg3fY/+lIVP8xGuvZE3CZP5mwJVNJXD6dol1fUauwhLv6G2g5vYdHF5RoddOlJ/Q0XZHWdCec5fcwc5q8NKi+Jke+wyEqrspz20+Hu4EG3A004k6AAXf6UNQc+GoQNfgJR21Xe2oMAlGlqwqV7ieo9lSTgEiMIjGISvr2ERVdVyTvihxpDodIst1Lku1e0h1//pdAlGJ74D8cROH6aySTJPHyulCDdRIcBeutJsRAmjDjjYSbyRBluU04CvzMXhJs95F87jBpTrJkXFUky/kE2TfUyHbVJN9Lj0I/E0oDhYMZKkLOUBFmQ2W4LVVRZ6mOdqA27gJ1CZepS7pCXYoL9alu1Kd5Up/hw63cQBrzQrhVEE5TURR3SmK4WxbLvfI4HlTE86AinodVSX0TpjQe1gu1NAg9uJUudDOTBzczaWnMFrqVO6gHN8Vlc79BwNb9ukxa6jNoqRcmVy216TyoSeN+dSr3qkTcqUykqTyexpJYGoqiqC8Mp74olNoCf2oKvKjO96A6z4vKPD9KswKpzInkfn0etD+ArkfQ+pDfW+q401DEG+omaxGnYboeHcvNGNvswtz+pxdAZHZ2D+b2e4f000tBpGa4GnWjwSA6YbRacpGrqv4alHVXvBREWoar0DNai57RWgz7QGRivB4T4/VYmG7glJkMNqe2YW+9i+tOR/C4eJzAywpEXVImz8OQcndj6tzNuOVuzB1fY1qCzPg1/BS/RZwWirLiSbydsCTuYRZdTWl0NaXBwwJ4kMfvReE8yQ+jvTCc3rwAyPWjNy9AOEQhP4KO4gS6K1Lprcuht6mQ7jv5tDfl8KQ+jZ57xfQ+KKH3fhndd0vobC6lo6mM9tslPK8vpK2hiM7GEtoainhePwBFdfm01+bwtDqN38pEPCpJ5EmpiOdlKbSVptBelEBHXgzPUgN4FHsD0j3pir1Ee7ANz4PO8DzQlueBtrT7n4IIO7rcNOh2Ueb51eM8v65Ip5cm3QGGkOJEm78ZxJylw8eYDg8dWq+p0O6sTOc1RZ5fPE7vNSXIugTX5Wg7v5E2x9U8t19J+9mVtNuuoNNmBV22K+lxXE/31d10ux6h21uJzgA1OiL06RGdpD3lJE+iDHnmc4IuTyU63eVod/6ZNqf9tDr8xBPbHTw9JcMTveU80VrMr6rzeag8W4CQODGIVBfz0GQ9LWd28Nulozy4cFgAkfU+itVXUqG1hlr99VTrrZOAqFR1KUUqiwUMKc4jV3EBOX3TITGIxEvlkuSXSDAkkltMkuwiEuWEkuQW9CVMcBKPzSXhqIChpCNzEB37BtGxb0g+Pofk43NIkZ1Liuxc0uTmk9YHoxS5+S+ASLx/KFk8QVJYQIrsPFKOzEV08GtSj8wlX2ERJSoLyZX9mszjX5GlvIA8080UOSnSGONEdfw1apJuUJXkRnWCK1XxNyQnzJXFOFMafZWSyGuURjlTGuNCeZwrlQme1Cb7Up/qT22yLzUiL8nlrlVJHoNAlOl9llxfe7J8rBBdNyL+khYxfVOiMLtjBFv/TJDVIYKsDhNkdZhAy8P4mx/Ez2QvPkY/4WUohtG2IROjDRIg/bMg+meX0Inh86qGAshPa52kl6HodSD6M5Oal05utNYTpC39WuQEaUsTpC1NsM6Gf6lX7d0RJwbMCxDqA87QQwsGAuhVk50w7X7wSOCjJ/PSInRfXpTeZqL0Ng867U048W3Ta3r5nqFXLZUTAyjWQOiP9hSJjAT8ZJjvJstyL9kn91F3WYWmG1o88jejK9SG3xw1KFPfLZkGnVv2EaYLJnPii+Ec+3wEh74Zx5bPx7Du05Gs/nw882eO4otpI/jgvbd4f/y/877U/8fUsW/w/ph/4/3Rb/L+qLd5f+QICYimjhEvUxv+Qv1HXw9nktQ7TJJ656XvG5zwfWKYvPeaXgWiPwuj14HodTD6HxC9+J3ipo8fwcyX9MGEUXwwfgwfThjLx+PH8em4cfx93Fg+HTOCT8e+y6fj3uEfE4cza9oo/v7eX/h6yl9YPO1NpD8Yzr6PRyH/j9FofTWWM3Mn4rXsAyLX/52k7bMoOLaUMsUfuWu6lXan4+ChCWGmPA8x5om/Affc1Ll5RZGai3LcdlfnlwBDWgKMue9nwF1/AUV3A0z6UGQ04GhuA24F6HIrQJeb/nrCfiF38ZTohARE4inRwEnRQBAVOStT4KxA0XVFsi8eJcl2LwlnfiLFfv8rQSRGUT+MDpN69iCpZw8KKDqzn2TrfYis9pJ4ajeJlsKyuQSL7cSbbyPOTIwi6UEoGrqXSFy47ioi9NcMSowkyb4jnVUE660myKB/ehRiIC0srbPYSsypXcSd2UvS2QOknD9GmpMs2VeVyHU5QYGbFsWeOpR46VLqa0BZoDGVIabUhFtSHXGKmghrqqPOUBdjT02sPbVxjtTEO1KTeJm6pGvUpbhSn+rGrXSPQd3O9qMpx5/m3ADu5AdytzCU5qJQmgpDhIpDaSzp73ZpuFBJ5KAai6NoLI7iVkk4DcVh3CoO4WZhMPVFwdwsCqShMIC6fH9q8/yoyfWhJteH6hxPqrI9qMxypyzDtS8XSjMuU5pxkZJ0J4rSL1GUdp2KnEDuN2TR/qgBeALtD3n2sIGbVVmU5MXzhnipmzgDq+2Y2u2WnBxn6bh3EIiGTorEe4p0Tm5C23IjuhYbJRezipfPDbyTSN1oXR+GVqGkswwV7WWc0F2Gqt5y1PRXoGmwEh0DAUQGhmsxMVyHmcE6LAzXc8pQmrMmm7lgvpMrp/ficmYfEVfkibuiSJqzKrnO6tzyNqXZ05T77qa0eJjwq58pT4ItaY2wpi3Wjs4kBzrTnOjJuUJXoQf8VkDnnXy67+TDrxXwuI4HWWE8yomiNTeC3rwgyA2gNy+Irtxg2nPC6CyKobssia6qZDrr0mitS+FpjYhn9SlwvwgelAqTo4c1dDaX8/xmUV8ltN0qpfNWGW0NJbTWFdDRUERXfQFdtfl01eXypFTEk+J4nhTH86woHmoy6SlLoSMvhraMUJ4mePJ71FV6RW50RTjS5mdBh48pHT7mdPiY0+1lCsEn6b5+gk5neZ5ePsrz64p0eWjQ4alFu7sOz1y0eeaiTZe7Dp0uyjy7+DOtTj/TceEg7Q776XX6GbzU6LTfQavVMlpPL+bZqUW0Wi6gzXIRXVZL6LH9kR6HNXRf3kGn8346XY/Q4S1Hm68KPRE6dEbq8cxfheeux2l3/pnnl/fx3GkPzx338NR+F79bb+WRpQwP9Vbyi8b3PFBZwAOF2bTIz6JFQQDRPcVZNCvM5Z76j9wz3USL9S5+PX+EFsej3LM7ROPpPdSZbKNKT5oy7VWUqC+n5MT3fS2hUHkR+YoL+jC0SLJcLlVxKSkKS0iSF0qU+65/MiS7iMTjC18AUbLsYBAlHRE3W5Lo2DekHptD6rE5Am76pkV/BkRDp0QZx+ZReGIJpWrfkS8/h6yjX5KuMJdcExlKLinTGHeR+hQPyfK4WpGH5DLWgSiqiHOlKt6NGpEXdSk+1Kf6U5/qT12KH1VJXlQmCsvm6lJ8qEhwozzmBiWR18j2cyDd24Y8/7Pk+tmQ7m5O4jU9Yp3UiLJXIsJOjlCbY4TaHCPE+jgh1scJtjpG8KmjBFoeJsBsP34me/Ez2i2ZGHnqbh4Cog0vTon+HwOR+LWB2BnYqzAUorfxnypUX4ZQ/QHw0N9MhP7mQRgJ09340kmPGDrix6/C0H8OiAQUxenJ/CGIXjXxeR2IYvW3E6u/nXjDHf1TIQOhFIPtpBvvptjqMDcvqtLiok9niBWdIVbcuqCMSFma0O2LcVv1FWfmTcdw9kT2TPk3ts98k60fv8PGz0aw+gsp5kz5K1+O/wvfTB3Bl5NH8slE4RjsCWPeYuLYf2PymDeYMvavTBnzJlNHv83UUSOYOmYkU8eMfgEwg3sRRf8Dov9KIHrx+/95EL0cRdPH94Pow3FCM8ePYOa4UZI+GD+GD8ZL8dE4KT6WkuIjqVHMlBrOjLFvM1PqLWZOGMb0cX/lwwl/5e/v/Y1vJv07S6e+w6oZI9gwYwR7PxqJxicjsZ49ges/fkjY5q9I3P01OUfmUq60mCb9tdw/uZXWS8fBTx+CzHjurkPLNRXuXT3BL546/OZrxAPffhA1BwogEk+OxEdzi0HU6KdHvbe2cOT2S0BU5aEu9BoQ5V2RI93xZ5Js95Jos4c0h0NknD/8T4Eo9ezB/wsgWiVkuJow/RUvTJSCtFYSqL0SX40f8ddaIfzUWU2Q/jrCTTYJEySrnST1nVqXfuEwmZeOknX5GHnX5Cl0U6HYS40yX03KfHUo89enPMCAimATKoJNKA81pTzEnMoIK6oibaiOsacm5jx18U6Dqk+8QoPoKo0p17mV5kJjpqtw0l26m+S+pPrM/hqy3GnIcqcu2526bE9JtVke1GZ5UJ3lQVWWKzWZrlRnXKcy8zrlaVcpT7lCWfJlSkWXKE12okh0gSLRBQqTzlOYdJ6CRAcKEu0pSLITSrClIMGW3MRzZCVepDgniK7WW8BjOp/fp/NxMy2NJZTnxZGR6Msb4stVxRnb7MLs7B4sHfZje+UY1hcPc+bSEU6e34fZ2d2Y2/VnarNj0EELBlZbMexLDCMDi80YWGxGx2SjgCGDVZzQX4my7gpUtJehovkjyho/cEJdSF17Bbr6azAyEaZBNsZbcDTexlWLn3A7uY8IBwXiHFRIdtIg+5IaZc4q1N84QbOHJi0+urSGmPM0wJjfvfR47G3AU39z2sNs6Il1oDfxgrBULOc6FLlBbRjUJ9NensRvueF0VYjoqhDRkhLIo8xQnmaH8jg9gLbsYLqLYqA8gdbscLqK4+guieVJbii3RR7UxDpzNyOAzro0ehpzoKkQ7pfDgyrab5fwpL6IJ/VFtN2uoL2pirZb5bTWl9JaV0RHbTFdtYX01ORDdS7Pc2Npy4miLSeKjpxo4V6jzHCeivx4GufB0yhnHodf4PcgO576WvDsiiodlxXouKRExyUl2i/J03FRls7Lx+m8KkfXNXm6nPuWzbmo0uuqRo+zGh2XlGi7cITW87t5fmEr7ee30u6whbazMjyzWs8zizW0mq+kzWIZbRY/0GaxjHbL5bSfWkW7zTo6zm2g8+I2Oq7sov36XtpdDtJx4zAdN47Sfu0IT68c4qnTgb6J0C6enN3OI9stPLbZwu9nNvPLKRkemEvTpL+S25o/cld5MQ/kv+UXudn80oeiu4pzqD+xlGZDGR7Z7ue5kxwtZw8KEDLbSZXRVioNt1Chv5EC9RXkKi8hV1FAUKHCAgmGshUXkqkoXMCa3ne8tUh+IQnHFhAvu5h42cUSCEn2D4mXysnOJ1F2PklywuOhU6JB06KjcwXQyM6TTIgky+f6QCSBkXL/HiNJCgtIk/uWDLl5ZCosoEBlESWqiylWnkfO0a/IOP4N+YabKLuoTH30eepTPCiPvU5V/A3qkzyoT/KgJt6dqlhXCYQqE92pSvKgNtmb+jRf6jP8qE3zpSrZi4okd8rjXCmNcSE/7DKFkVcpirpGQehlMv3tEbmepCDwHHn+tmR4WCC6bkDCZU2iHVUIt1ck1E5eUtAZOUKs5QixOkbQySMEWBzE33SfZFrkY7BTmBRpywwCkXgJ3WuX0vUd0/3C60OP4+77Hm/tjYPy0dmEj84mfLU3DOp1YPojYPlpvtgLYPqD34nvM/LTlCZAZyMBOhsJ1N0kSfyav9aGl/4+UHcTQXoygwrRfXlh+lsJ099KpMG2QUXobyVCfyvhuluEdGQI15EhTGsTYVqbJM8HJv7dq34friNDuO4WwnRkJIm//1XgeRWAXmwrUXpbidbfRozetheOxY7R3/LS47IlwOkrwWi70EuWwsXrbyXecAex+tuJMdhJlOFOksz2kWqxD5HxdqLV1xGrto6SUwe5dU6ZJzdMIOICBNvTZC1PjspGArd+w8UfP8T46xkofjyJnyaPQHr8W2z8cAzLPxrDdx+NYs6Md5kx5g3eHyOeAP2VGePeYZrUu0waIzRx9FtMlBrGxLFv9/XuK8HxntRIJo0dLfRaHA2+OPV1Dd0zJP77E4Y2ejgTRg9/JZCGvv9VgHrhFLpXgORVvQooL/TCnUqj/7BJE4Y28s/13nCmTBj+T/+9Fw6bGDe4l6FNsr9ovNBABIlf6//dGGaOE2A0ffyovuWWbzN17Fu8P0Zo+pi3+FDqLT4d+zb/kHqLL8e9xdfj3mbemDeRnvI2u6YO4/CMYSh+8Des54/h+srJxOz+jKyDX3Jbbj6/nviedrOtcO4oOGuBmx7dbno8uqbOb27atHjpcCdAT4BPkBFNAUY88DfhoZ8Ao8ZAA5oC9YQ9R/66NPpoc8tbi3oPNWrcVSUoqnY7QbWb2mAQeWlQ7qFGyQ1huVzRVSWKripReEWR3IuypNkfQHRmD8m2e0mzP0Cmw88vRZEERvaHyDh7gIyzB0i320+K3T5EZ/aQYLWLhJM7JMVZbifWYgsx5puJNttEtNkGIk3WE2W8XoKhcP01hOuuIlx3FWE6KwnTWSl5PhBEUQariTJYTYR+/3tDtYUju0O0lhOotYwg7eX4q39PoNYy/DSXS/LXWkGQzirCDNcTZbqRGMstkuJObSPl3E9kOh0k/9ox8pxlyb2uQO51BfJcVch3UyXfQ4MCD20KfXQp8BX2JZUFW1AZcYbqKFtqo+0kP2uj7aiOEaqKs6cqzkGYLsU7UptwnurE81QlCVWLLlAtukBl8gUqRRclVSQ59XWe8kRHyhMdKUuwpyzBntJ4O4rjbCmKtaE4zpbiuDMUxfeXH2tFbuxpsqLNyYw0IyfcgsLQk2QHnCQp8BSpCddobMqlu/dXunse097awu93a6gtSiIj3pOYoMuDQWRovUOyLO6k4wEBQo4HMDu7R3K/kJntTgmIzGx3So7iFmdyZvsgEOmZy6BnLoOmyQbUjdahbrQGdaM1wpI6g9Vo661GT3c1etqrMNBahaHmKsx11mJlIM1ZIxlczXfja7GXEKufiT5zjExHNfLPa1B6UZfaK9o0XVWlxUWVRx5aPPXWoy3AiI4QM7rCLOgJPyVcOhp/EZKvQuo1upKv0pVxnZ58d6gMgZupUJ1Me2EkrbkRtBdG8yQrhCe54TzNi+B+oje/ZwTTW5YIDZk8ywmnpzQBSuNozQmmrSCMXzJ8eZjhT1t5PO2VIp5XptFalcHTqiweVWXzqCqXp3VFtDdW0HF7AIhqCmmvzKerIpfuikwoS6ctI5z2tBA60oLoSg+mOyOUzhR/WuPceBbpzLPQCzwNPssT35O0uhvQekGWbscjdDv+TJfDITrOHaTdfj/tDvt57rif5w4Hee5wkLbzh+g8f5AOxwO02++l1XY3z6y38MRqDU+sV/DEegVPrVbw9OQynph/z2OTJTw1/p520+V0mK2i3WI1HafW02YtzfOzW3h+fjvPL++h3Xk/bdeF2p0P0nH5IG3n9/Hs7C6e2O7gsfVmfju5kRbzNX2t44HZWu4Zr6XZeA03DVZRp7GUZuVFPJCfT4v8HH6Rm80DhVncVvqWW3rS3Dt9gMeOsrReVODumf00Wu6iymgr5foylOptolhnHXknfiRHaRHZ8vPIkZ1Lruw35Mh9Q47CfLIVFpOpuGQQiJLkFhB/9Ftij80n7vgCEo8LQIo7LiQGUbzsfOJl50ue9y+hWyBBUqLsfOHI7AGlyi8iVX4RKXILB+0h+iMQpSkuIl1+HtmKC8lWXEiu4gKKlRdQobKQEtk5ZB/9hnyd9ZQ5KlIbbEdNggul0Vcpi3GmKtaFqlgXKqJcKI24Rlm0sH+oIkFAUY3IixqRF1XJXlSKPChLcKMk7kbfQQvC/qKcECeygs6THXyB/FAnisMuURjkQH6AXR+IjEi6okOskxqRDicIs1MixEaOUDt5QmwUJCAST4n8zYUpka/xHgmIvHQGT4n+/wyil6HonwWRt/raV4JIjKKBIBra0PcH6wgNBVGo3hZC9bZIAPSyBoJIXITulkGF6cgQor1J0n8miKL1tw0Czx+BKN5w26BeB6IEgx0Cigx3Ea2/gyjtbURqbiJeayPpRtuoOnOYlstqEHueDlcj6i2OkyK7AS+ZeZz/7hNMPpdC9eMx7Jw0kk1Tx7Fx5iSkP53Gwhlj+GrqCD6c+BbT3xvG5HF/Y5KUMP2ZMmYYU8a8zZQxb/eDaKzQBKm+hoDiBbD8D4j+y4Jo0nv/d0A0EEUDYTR9/IvTpenjxzB9wPRJvNdMfCrh9LEjmDFmBDOlhvPh2OF8JDWCT8aO4FOpUfxj7DvMlXqHpeOHsXbSMLZMeZM9U99A7R9vcmrRKFxXTCR5w3Qqd35Gk+xi7quu5pnpLnrPHofrGuCmQ6erOk/cNHjgqU6zrw5Nfvrc9zPiV2+huwHCnURNwQY0B/XDqNFPh3pvTWo91fqnRK4qwt1EbmrCXUWe6lR6qlPmpkqxi5IwHRoAosIriuQ4HSXN/gBJ1j8hOrOH1LP7yRowKfojEGWcPTAIRHH/i723DK/yTve2590znQ60ULw+nc50pk4NlwBJkCJBAiG4JhAl7i4QJAkEC0Hi7u6uxJ2QQCA4IW4Q7Hw+3FkrSmn37D3PfvczH85j2b1WODjWh5z5Xf/fZTdQiNb/S4RIJEXh+tKE6UkRoi9FsK4kwbqSBOksFEtSuNGS/pa7PqIsVhBnvZJku7WkHVtPxvHNZJzYRprTNjJO7Sbz7F5yXZTIvahOnpsGl901yfcSziOVB1lQGWJFZYgVFcGWwm2oQFmYFeXh1pSHW1MZYUNlhA1VkQepiDpIebRARcwhKmIOURZzeBCl0XYCMQcpibKhJMqG4khrMSVRNpQOYOBrxZHWZPrri8n2MyTl3AESXfQJPm/KlbIEWtpu8IR2njxtoaP1NndqL1OWHUZa5AViAk7yO9Mj8ogwO7oJa8ftHDy5iyNn9/xTQmRwcDX6tjIY2K5F/+BadK1k0LFciYHVagyt12BssxZT67VYW63hoMUajpmv5bi5LOfMZPG0kCfIZhsRh3aQ5rCfXEdVSk4foOqcDnXnDWi4aMx9dwuavCzp8LeiK9CGniBbeoJs6Q07zPNoe2HxaLILpF2CDHfI8YQcHzqTL9Kd7s6THF9elkVCTRJcz4D6TJ6UxNCVH8Hj4mielsbztDSelqwQuvKFVIgraYOE6GlJFE9LInhcEE5LVhBteeG0FsbQUZZCd00OHVdyaa3Oo+3KZbqvFfP0ZiXPGqrpvSGkQ91X8umpyONJWTbPStN5WZxKV3oIPan+PEnxpTfNj+dpvjxNcqc72pmusJN0BR2lM8Cadk9Dui5q0em4i8cO23jssIUe+808OSbP46MbeXxsAz1H19JzdC1dR9bQc1iGniMr6bZbQefBn2mzWUKHtTQdNpKCAFkvoN16Aa2WC2mxWECzuQRt5gvotllC96Fl9BxZyeNja+k5Lkv3GXm6z2/lsesuut0EHrvuouf8LjpObqbVXo4mu7U0Wq/igcUy7pku4Y7xogFIcdtIkgYjaa4bSlKnI8Et9TncU57JA+XpPFSZxh31adRrzOL+wY08Oq5I22kVWk8pcefoTq7bCEJUYbqWMqPVlOj9TKGmpJAE7fuJnL3fkafwPbn7fiBPeTo5yrPJUZ0/SIjSlQQhilecTrzCTJIUZwn0JURJKrNJUplNovIsEpVnkaQ2hyS1OSQfmEuyugQpBxYIqEmISVOVIE11IRkqC8lQlRAzcAmrSISGIhKiHNXZ5KrPIVd9DvmqsyhXmU6dxmyuqcyiRGEaxdo/U+2gRG2gPbVxF6mO6zsrFOVCWeQ5yqMuvFKIrqR4UZbgRlmCGxVJHlQme1ISc4HrWQHcyAmiKtGD3OBTFEacE0tWZZQzxaHHyfG2JcPNgvSLJiS7GBB3SpuoEweIdFQn6sQB4b69GpFHlAk/rEToIQVBisQp0SYCzDbhbyqcJ/I0WIO3/hp89AbTL0UjC9HQRauvEyKxCBmtFXiNEI302q8RoiB9mdcyUIz8dJbjq/2zWIhGSntCjdeOKEgjCdGrEiKRCIkQCc0wURGJ0RABEiESkUFp0iuujTYaLl6iRCrORJY4E9lfEJ6REb1PLEKmcsSbyg1LfpLMNohvf4kUC3mBAWeCUszkSDXZMICNpBrJkWa8kWyzLeSZbabWQZlmVyOeBx7kpb8lDTby5CovwmvVV5yS/gLNr99l99/fZf1HU5D55D1W/vV9Fv15MjPfH8s3k0fx18lv8PGkN/hgyht8MPlN3p/0Rz6Y+KdBMvRbhGiYdEwYJzDstbdfwS+PvA0VmdcJjkiIXu7l/EMAACAASURBVCVGv1WI+sWob3Tu30L0q4ToVXI07LnJ7wi8K/xf9BdwjO5Li8byl4ljxWL06YSx/G28wF/HjeEf40bzzfjRTJ/0FvPf/ROLp/yB1R/8nk1//g80vxmNw8wJeEl/SMy6L7m8fTpX98+jUWcZTy3WguN2cNkPl1R46qFBl4curV6GtHmZ0eFpQYuvFXeDzIVdReECN8JNqQ8z5nqoEXXBBtQG6Alnh0QpkbuWeD/RFS9tqry1qfDQpNRVjaILKpScH5wSFZ1TEktR2rGtpB3bStaJnWIpGipEeX1SJBKjzOM7SHfYRurRLSQdlh+QEm0YJEXxNoIUJVjJDBqdizXtJ3qAIA0Uo1jT5cSZreg/UzRAoF4lRmF6UgRrLyRAYz6BmhKE6UkRabhk0HieaPeRSNBiLFcSbbWaKOvVxNiuI+bQBmLt5Ig5son4Y1uIc9hB/IldJJ1SJP2cCtkXDojJuahB1iUNsl01yXLTJNtdi2x3oeE5x0ObXC8dcvrI8tYh20dvRLK8dcRkemmT6aVNhqcWmR5aZLhrkuGuSfqlA6RfOkDaRTVSz6uS4qJC6jkVks7sJ85pLzHHd4uJcNhF6MkDZEe50t3SwPMX3Tx90U1Pzz3u3SqipjiOnFh34gOdiPQ+xu/Mjm7C7OgmzI9txvzYZmxO7BALkcP5fTic3ycembNylBeLkJX9RvHInGhZq+WxwQmRvs0a9A/2C5GepQym1muxOrgB24NyHLbdyDGbDThZy+FstZFLFvLEOewnw0GFQqcDlJ7SpPK0DjVn9ai/aMRtN1Pueljw0NOKFr9DtAUd4WWCM88TBZ7Gn6En+hSP487yMvUSZHpCthcvs314kRvA87wAmhIu0ZbsSWemH8+KIunICYKaFHhQBLfzeFoay7OyeJ6XJ/GyMoWXlSk8K0ukKz+K1uzQYQlRR7Y/XTlBdOSE0JYXTntBDO3FCXRWpgvV2Vdy6biSS3dtAU+uF/H0RglPrhfRU3OZrsocuorS6SlIoTc/gZf5sXSn+NKd6ElPojtPEy/xIukiz+Kc6QlzpCfoEN1+FvR4GdLhqkH3uf10HdvC48Ny9Nito8duHU/s1tB9UIbugyvptFlGt80SOq2l6baSpMtyAV2WC+i0nEe7+VzazefTbj6fNov5tJrPE9NkNp8ms/m0WCyg3XYZnUdl6HZcT9dJOTpOb6LDZRtdbrvodlegy22PwKXdPLm0h8aj63hos0pIgIwXc9tgEbf1FnJLdz4NOnMHcUNnPtf05lOrNYebarO5rTxDQHUm9RqzuKI9jwcOW3ngpMjDk/t44KTIzSPbqbWRp9JCljKztZQYrqJI/2fytSTJVZ1NtsIPZO76muw935CtIIyZZSnPEic2otQmbf8skhRnEKfwE3EKP5GoMFOgLyESCZFIhJI05pOsJUGajiRpOpKkai0iVWsR6VrSpGtJk6YpRfoBSTLUpUlXkxK32KWrLyBdfQEZByTIOCDxWiESyVCu+hwuq8ykXGkadcrTua48i6p9syhSk6bi0B6ueBykMvQ05VEulESdozjsNIWhp7ia6Mm1ZG+uJntRneghHpmrSfXmSooXeeFnKIw+T2WyJ1cz/KhO9qSpIp72KyncvhwmjMxFne9Lns5TFnWW4tDj5PrYiYUo9bwhCWd0iTmpSbSTBlEnDhDtpEHM8QNEHVUl/LASYXb7hdE56139KZH5pr6kSBYvw7UjSpG3rswvpkS/VYiGitFrzxT9C4XIR2sZvto//8uEKNxocLozohQNEaChicz/VCEaKEIjCZE4Eerj1whRmvFGEnVlyTPfRd1xTR5cMILIEzz3teGm3V5S9i3Ef92XOC/+BNMfJ6Dw97dY+8Fofv5oMpJ//hiJv3zC52P+yOfvvMHnk0bz2ftjeG/875k88fdMmvwGUya+ybsT3+T98aMGydBH49/+txD9bxSid4efjfpXCNEvSlKfEH08aSwfTh4rnCOb9JaYjyeMEfNJHx+Pe5uPx43lo3fG8PGYt/j0nbf5YsJYpk4aw7SJo5k9+U8sfPdPrPzoDXZ89id0pr6N3ewpuC75hLi1n1Ow9VvqFWfQoiNJj/VqXjhug/OqcEmT55d06XU15LGrKR1eZjwMMBfOEYUaczPUmPoIU65FmlIXYcy1MCNqg/Sp8dUWS1Gth7ZYiqo9taj01BKPyw0UIlFCVOyiTNE5JS6fUSDz+A5Sj24h3WEbOU67B8nQSEKUe2L3K4VIJENDhSjRWjhP9FuESCRF/1khCtCYT7D2QsL0pMTXhOtLE2GwWPwZotG7EAPhTFKQ4RICDRbjb7AUP/0l+Bgswc/wZ/xMVhBkvpowG1miD8sTe3Qz8ce2kGC/jXjH7SQ57ST55C5STu0m6fRuUs7sJensXpKdFQaRck5xRAZek3RWeG/imd3EndxJtOMOIo9uIcxOnhDr9QRbyRJgsRZ/s7X4m6zBz3i1mACj1fgaryX46E7CzmjTeacc6OXFs8c86e2go/061SUxFKb7khJ2lkjvY4R5HOZ3FvZbEGHlsBVrx+1iKbI5sWNAiYK8UMU9QIas7DdieVRe4JgcVvYbsbXfjOXhjRjbrEXXXAZdcxkMrddheXAjBw9t4szxPeQkOhJ0QYtwV13ivQwJPaNKhJMKmed0qXAz5bqbBQ88D9Lsc4SOkBM88j9KW+gJnidd5HmSK0+TXXmS4srjFFeojuFZvj/P8v3hShxtKa48KwyiK9ubl2WRPC8Jo7cwjMcFoTwuCIWaVLiSysvSWNoyAnlaHMOzklheViXBrctQl8nz0nielcXDtUy68iN4lO7Ho/QAuvKj6LwcQXdBNN2XI2jLCqAtw5e2DH/as4PpKIiiozCW9uIE2oqT6CjPoLsmRxCjqiw6qoRRuu5qYcdQW2Ey7XnxdOZE05MdyeOMYLoTPemMdqEt7BStgUdp8bWhxcucFndDWi7p0OSsSsuZfbSd2kWX01aeHN3Ak4Or6bZeTrv5EtrNpOiyWEyXpRTt5gtoN5lLm/Fs2oxn0mY8kxajaQOYQbPhdJqM+nlkMoMmk9k8Mp1Ns+UiWg/L0HZcnp5zO3nqsY/nfqo89lemzUuBFve9tLjuofXiblqcd3D/2Hru2chwx3wFt4wXc1Nfkgbt+dzUmMt1tRlcU53GdbUZYmrVfqRa/Qeq1X/gmvIP1Cv9xA3laVw7MJtaXQlu28nSfkGFRy7K3D2pyK0Te6k7so0rtvKUW8pSaraWYiNBiAq0pclVnU3Wnu/J3PU1mbu+JGvvVLIUf+wrN5hDmvI8MaIRuXiFmcT3yVCS4iwS988kSWkWyWpzSFabQ4rGfFI1JUjVXkC67iKyDJaSZbCUDD1p0nWlxEKUriVNhoYUmQcWk6EuTUbfbqNMjUVkaiwiW2NBH/OHMFdMrsZcLmvM47LGHPI051CgPpMqlRnUKU/nmtJMapTmUKQmTbntXipcrSkNPEFxyCkKQ09REi6MuNWn+XEtWWiLq070oDrJmyvJPlSn+FCR5EVh9EVK49yoSfenPieEhvwwbuSFUJvpT3WqF6Wx5ymLu0BJjAtFEacpDjtJcYgTRcGOFAfbk+FqSvpFE5KcDUk4o0+Mk7bASU1iT2gQY69B5BHVvpRoHyEHFfua53YQYLGVALNNfQUL6/ExWo+33jp8DGTxMZDFW29dnxCtGnFfkUiCPLSWivHUXo6n9vJh1/voyeCjJzOCEK0ewn9OiETX/BoRGkmMBiZEQfoygsyYyBJuIvuLQhRiuI4Qw3WEGsv2MfIZomHJkMl6Ioxlh42yDbxmYFI09KxRrJncoDNHr0qUhiVOrxCiobxagIayYRADhWgkARr6WCxCfYgWr4qI1V9NuuUmsm23kWG5nUonfW5dtOFJ6EmeBjtQf3QfWSpShKz9Oy6LP0Trpwls+/IdVn38R5Z9PIq5U95k+uRRTJ30Fl9MHM0/Jo7i04nCPqAPJ43i3cl/YnIf704aLRQnjH+LD8cN5v3xAu9OEJgysY8JYwbx24Xo1wnQbxWl/yyvK2F43QLXXytEH7wvMEyUfqOQ/KeFqI/Xfd5vFaLhgvXr+HCyULP+5z5EQjSogGNICcdH49/m4wnC7Ufjx/LR+LF8OGE8H08Yz18mTODTCeP4bPzb/GPcaL4cP4pvxr3B3HffYNlHf2TLP8ag8d04zKeOxnnOeOLW/Z3i3T9SpzaPuzrSdFlv4IXDLjilAs6acEGXXjd92ryNaPQ34kGgMbdDBCm6Hm7MtUhTroUZUResR22ADrV+WtT5aFProUmth5AWVXkcoMpdk0o3Dcrc1IUzRJcOUHyxPyEqPa9CiYsyRWf3kXO8v0Y723EHeSf3cPnU3kEMFaKc4zvJcthO2pEtpNjJk2InSFG/CK0bJEZJNrIkWvcvbI0zWzFIiETCM/T+wNcHNdAZjXyuKFxfmhBdSYK1FxKktYBg7YWE6EoKUqTbT4SetJiBshRqIE2I3mKC9BcTqCdNgL40vjpSuKnNw2XfDNzU5hGov5RQkxWEGC8Xbk1XEGom7EsKM5ch1EIg2FIgxGo1wZYyBJqvwNd4Gd6GS/AxWoq/6XJCrFYTar2GEKvVBFmsEiN6b7ClDEHmq/E1Xo63wTK8dBcPYCm+usvw01uOv/4KAgxXEmy4mlAreaJOqvKwKhpoBZ4Cz2lvuU1ddSrFGT5kRJ0n1teRMI/DBF2yHZ4QDZQjK4f+RjkrR2E8zsp+ozgJsjwmN0iILI/JcezULg477eCQ4w6OOO7kmNNuHBx3cezQFuwt5fE/rUp5zHHy/W3I97WmKPggRQHWlAce5HrIMe5HONIWeZLe2HM8T7gEBZGQEwpF0VCXLqQ5tSlQlwI30+FOLtzOFniYDw0ZcC+PzupYeutSeFKTRFdZDB1FkXQWRkJdJlSm8qwwlu6ccJ6VxPOkJIYnJTE8LY3lZXkCz0pihftVSTwtjaUtN4S2nDCelsZzN9Gb+yneNKX70JTuQ0uaFw8T3biX6EZzZiAdBVG0F8fRVpJAR1kKPZUZ9FRm0F6STHtJMh1lKbSXJNNakEBzbhQt6eF0pIXSnRrI42RfumNd6Qw/TVvQMUGGPExoddWj7bwm7c4qtJ7cTZvTNjqOy9NtL0uvnQxPrJbRaSpFu/EC2ozm0268gHbj+bQbzx8kQ4OFaAbNxjMGyVBjnxA9MplBk9lcmm2kaHGQpfXMDjouKfLYW5kef1VafZV46LmXB267aby4i0bnbdyxX8+tQ6u5ZyPDA8tV3DNdxl2jxTRoz+fGgTlcU/6J2v0/ULv/B+qUfqRO6XuuKk+lSuVbqlS+pUbpW+qUvqdOeTrVB+Zx1XQZd05sp+mSCvfPK3P7zD7qT+zmqv12qg7KU2YlS7H5WgqNBSEq6hMiISH6UixEosa3VKW5gxAVKIgSoX4EIUpVFYQo9cB80jUkSNNaQKbOIrL1pcnWW0K6tiSpGgtJVV8wiKEjc5lqC8hUm0+WuoRAXyI0VIhytOaRozWPy1pzydeeR4GuBMXa86jSmEOt+hzq1OZQo76QCv011BxXo8bvKFWRzhSHCDJUEXOeK/Gu3MkOoTzqAsURLlzP8Kc6yZvqJG8qk725kurL9exg6nNCqMsK4kqqL2UJbpTGXxInRtez/KhN86Ys3oXC8JPkBx+nMNSJ6lhnahMukOVh3ZcSmZBwRp+4U7p9aBN3Spv4k7p9UqRMmN1+wuz2i6UowGLrcCkykMXXcD2+hsL9/2ohGipGfnoyg/h/TYiGisrQ6/5fF6I0c3kyrbdQ4riP6y569EY50RXiyI2zeiRqrsZ30zTOr/gMy6l/ZMuU37H0w98z7+PRzPn4bWZ+IozFfTHxT3w2SRChv0wazccThV8uP5g0ZnhC0yc+/TI0hg/Hjfm3EP1biP7bhUgkRR9P6hehwd8XocRDlFZ+MOHtYW2EH04YL+bjCUIN/CfjBf4yfgyfjR/N1MmjmP3umyz76I9s/OQ/UP96FLazJ+Is/QHRsp9zefuPXFdZyH3tZXSby/Li8FY4rcDL8yo8cdWh3UufVh9BjO4GGwtLWkONuBZiyLUQfa4F6VEfqMd1Px1qPTS56q4xTIjK3QUpKnPVEAtR6QV1sRAVOytRcFqBLIedJB/aROrhTeSe2E3BaYXXSlG24w7Sj20l9fAm0o5sIfXwJhIPrh8mRAm2siTbrifJRpYEqzW/WohGquIeykhCJEqKQnQlxQyUoaFCNBRx0qQrTbCuNEE6kvgekMBt/0w8VGYTpCNJuNGyEQkzXkaw0VKCjZYSYLSEAKMlBBoL9/0MpPHSWYi75nzcNefjpbMQPwNp4RqDxQToS+NnIOBvuBi/PnwMluCtL42XnhQ+OouHsBQfnaUEGq0i0GgV4SayRBzawdXk89BaBS9bed7TTGfbPW7fKKUsN5iM6LMkh54iyvMowa4HBSEyPrgO44PrMDkki8khWUztNmJqtxGLIwLmx/pE6FcIkZX9Rg45buPoyZ04nFLA6bQSruc1CbikT6yXKRl+1hT723Ij7Dg3/Oyp9zvC9ZBj3Ek4Q0vGBdoyLtKRfpHHWe68yPeFohC4fhlqcuFmEbRchdYaaKuBjhrouAKdNdB7XaCrhhcd1fD4Kh3383jyqIjHty7TeTWD9vIE2ovj4EYBz0oS6cmN4llJIlzL42VlCp2XI2jJCuJxQSTPSqN5WhZNd2E43YXhNGX405ThT3dBJA1xrtyMvURTug/d+WE8KwqnI9ufxhQv2nJD6C6KobMoThibK0mkuyyZzpJEWgvjaL4cTVNeFI+yI7ifHsKDlAAaE31pTfShI8GLrjh3OiKcaQtyoMXnIM3uprRc0Kb1nBptZ/bR7rSTVnt52o6to+PwaroPLqfHegndpotoM5hHi94smnVn0qQ/iybD2TQZzqbZaA7NRrNoMZlNi8lsmo1miXlkPItGo5liHhjPpNFkFo0ms2ixnE+r3VKaneRpctlLm6cKnX5qtPqrcs9bkQa33dy+uIs7Z7dxy0GOGwfXcNNKhlsWK7hjupy7Jku4Yyg9WIgUv+eqwndcVfiOWsWpXN33DZUqX1Cp8gU1yl9To/Qd1SozqNCUoO6gLA9c9vHQVY17F5RpOKvAtZM7qXHYSuUhOUpGEKLLKrPJ2ftdnxB9TobCN8J+IKXZfTXa88V12mLUFpKitpAkFeG1VNU5pKn0k6E6lwzVueJzQKLa7FTl2STvm0mS4gySFGeQvG8myftmkrZ/Fmn7+0sWMpTniJvmstTmimUoR1NCQHs+OdrzydWV4LKOBPm6EhToL6DIcBElBguoMpCgRk+COp2Fwo4ls/XUnNXiaogTNXGulEY4Ux7lwpV4V2qTPahP86M0woWy6AvcygmhOtmT6mRPKvu4WxzJzcuhXM3wozLZk4okD66keVOb6U99bhA3cgIGCVFhqBOlEWeoinWmLvEixcH2pLmak+ZqTuI5Q+KdDcQknNEn6bQ+8Sd1iXZUJ/yoMmFHlAg7okTQIaFkYeCZIj8TOfyM5QVM5PA3lsPXcD1eejJ46K4Yws+46/QLkUiO3HWW466zXHzda4XIYPWQ51cN4rcKkYhAw9W/mgADGfz0VuKj87Mwdme4mlBTWcLM1hNmtp5QU9lXEmI8GJFEiRhJhH4LvyREIin6NYiuH876QcT/VvpG5US8SoRSLAUSLdaTaCHXhzwpFpv7hchSjjSLPvpkqMhekRuu+nRGHoV4R7o8tbmst5gLq//C8Z8/wWzBR2z/x5v8POl3LP7wDaZ98CZTPxrDNx+N4fMPx/DX997i48mjB/11vX/s6B0+Gj9WqM0e1/cX9j4B6hchEf0y9EtCNEww/pcKkWgh7DCBGCI4v1WIfquQ/N8WouH8c0IkYmQhGs7AQo7B3+93hiAI0ifjx/O38eP4x7i3mTrpLWa//yek/jKKFZ+/zY6p72AxayIXpT8kfs2XlGz5npuK02jWmctjS0meHVvH01NK9Drr0ONqQIeHIY/8jLjnb8itYCNuBBlSH/x6ISp3F4SoxF1dnBSVXepHNDZXdE6JgtP7SDuyjcSDcmTYb/tNKVGG/TbxbeqRjaQclhskQ4kH15NqJ0fKoQ0k2cgSZ7maePOVYuLMVgwTpJFG50RnikTXjpQWDRyFG5oKhetKEanTh/5iIvUXEz0CotRIJEZhelIEaS3AS3kmHvunE6Axn3B9afHPG0qY4WJCDKUJNJAi0ECKoL77fnoL8dGRwFNjLu6qM/FQm4Wv1nwCdBcSqCcpJkBfkkADKQKMpAkwEuTIx0Aab/1+BidFi/EzXoWf8SpCreQo8DLn2a08eHIPXjbT2XadOw1FVJbEkRnvSlyAIzG+joS62RF0yZZAV1t+Z2Ahg4GFDIaWqzG0XC1uhTM/tAELOzksj2zA6qgctvby2BzbiO3RjdgcketDnoOHN3PQbis2h7didXg77n4meAdZEhx+iJiowxSmnKMs/gwVsaepiz7F7XAn7gYfpzX0JC3hZ3gQf57e4lCoTYTqWF5WRMGVWLieDA3Z8KAGbtdAYz30PoDe+/Csj+f3efq4AWgGmnn6uIHO5mpe9t7iccdVeHmPl61X6blZSEdtFq3lKdBQRHdJEh35cbyszoSHlXA9j8dFsTSn+9OeGcCLkmhelETTnhlAY4oXN6PPcyP6IvdTfXiQ7suDVB+6LofwoiSa3sIw2jJ8aUr3oSMvlM7CaDoKY+ksSqCrOJGu4kQ6i+JozY+iJSecR5mhPEwP4mF6EHfiPHgY70FrnAftMRfojDpLV4gj7b7WtHkYCanQ2f10nNpF+4ltdNhvovXwGtoPrqLTZjndloIMdRrOpVV3Fs3aM3io+RMPtadxX28G9/Vm0KQ3hya9OTQbzaPZaB6NhnMFjOfRaDyPB0azuW88l/vGc7lrPJ97JhLcN5eiyfpnWo6to+n0dpovKtLpo86TYB0aPRS567aHhvPbuXlmCw2Oclw/uJo6i+XUGS+l1kCKOp2FXNeRoF5bghuac6lXn8015Z+4ovAdVXu+6eMrqhU+p1LpMyqVPuOK0ldUqXxHmdosKg2WUm+/jdvnlHjgpkbDBSXqz+6lbogQiUbmSvR+plRTmgLl2eTt+Y7snV+Svvtz0hS/EWqyleeSrCpBsqoESSrzSVKZL36cqiFJqoakWIxSVeaJZUjYPzSbtP2z+iq3hdrtZMVpJOz+ntidU4ndOZWEnd+RuPt7Uvb+KN5PlKY4nQyF6WTumyGu4haL0YF5YiHK1RXI01vIZf1FFBospNhIknKzJZSbLaHCVJoqE2lqjKWpMl5OnrEMZU6qVATYUxYpnB0qjXCmOu4S1XGXqIq5xJV4d2pTvLmWJpwRqkoUChSupHlTnepFdaqXWIbKE90pjb9EYfR58iPPURTlTEX8JYqjz1IW40xJ1FnKo52piDlLbfIlKiJPk+VhS5qrJUkuRiS5GA0TooRTesQ5aRLtqE6kvRoRx1QJO7KPELs9BNv2nynyNd2Mvxh5YV+R0Qa89dbhobNKLDki4fmvEqLBrMJHf6WYX2qY+yUheh0jCZGv7nKxEIWYrP1FEfq/LUS/lf8JQpRkKUeC5XoSLOVIsJAn0UKeJMvNJFluJs1cnnRzuQHIk2kmzz1XQ15EOtDuYU6+4TpCt3+Ph+zfsV4wCcVv3mT5B79j2d/eYtHfxzPtL2P54sO3+OzDsfzl/bf4+L23+eC9Mbw/5W3enTJGvKfngwljxSNGIhkaSYj6ZWjMIBn6txD9W4j+GSEaKj8ji1DfWTXR+a+h37s+RGfZRNd/OOktPp4onDUaOTma2CdG7/DppHf4/P2xfPXBGP7x7pv89P4fWPvpH1H7ajSHf5qI58IPSVz9KUVbPqNO+Rvu6c+l1WItPXa7eX5ShafOGnS7atPmqUejrz73/PW5FajPzUA9rgfoUuunxVWvA1zx0KDa/QBVbmpUuqsJyZBIhNzUB8lQ6UVVSi6oUOyiTIHzPgpO7yP3xF7Sj20lxU6eDPttw4ToVSlRlsN2sh139CVGm0k72p8UiaQo5dCG/7QQDS1Z+GeESCxGrxUiScL0FhGmt4hwfUlCdBfiozYTD8Uf8VKaRri+JJFG0kQbDibSSJoIQylCDSQJMlhEkMEiQgyF+wG6Evhpz8NbfSYeKtNxV56Gt/pM/LXmEaQrQbDeQoL1FhKov1B4r5EkQYbS+BtK4W8ohZ+BNL56koIU6S0R6JMjX5NV+FtsIMRuDx1V0dDZALTDiyZaG6uorUqiODeI5Ahnwj2PEOElpEOBriIhMl/OQCwPyYqxOiiLpe1aTM1WYu+4GUeHzRy2kxNz7KA8547u5ZKjGt6XrImKOk9JaSz1NzMoLgmgNM+DByVhNOYF8zDDh4eJbjTHnqM1+hRdkcdpjT7Fo3Qf7uWEwt1iuFUAtwvprc2gtzYD7pby9FEdz9vuweNm6G2C3ke8fNwo3PY+AhFPm+BpE71tt3nccoPelps8a6mnt7GGJ3fK6bxeSFtNNs9vlfCyoYiuK5n01ubwsi4X6i/zoiKZjpwQOrIC6UjzpiXejcaYC9yLcqE51ZumnADupnvRkh9M2+Vgui6H8Lw4ipelsXRkBQrniXJDaMkJpTU3go78GDHt+RFCA112KC1ZITRnBtOSFcKTwiiaEz1piXKhJcSRRm9LWjyNaLmoRquzIm1O2+iy30jH4bW02crQbP0zLZZLaDFfTIvJItqMFtChP49W3Tk0a83ioeZ07mlO467mNG7rTOeO9nQeac+hRXsurXrzadafT6PBAh4YLuC+0XzuGsylQW8ONw0kuGsizV2LlbTYb6XJcRePjivyyEmBxrN7aHTeReOZndw7sZWbx9ZzzW4N12xluGq9kitmy7hivIRqAymqtRdSpTGPSrXZVKvNpFZ9DrXqs6hVnUHV/u+p3PsN5Xu+kZUoCgAAIABJREFUpnzP11Tu/YZKhS+4ovAXqvd9SsW+zylR+oFyPSmqreS47riP+rNqNFxS5ZrLHq6e3k6Nw2aqj8hRYbOeUvPVlJj0yZD2UkrUF1GoOIO8XVPJ3vklWQpfkaH8ndDudkCSNM3FpGkuJkVdimQ1SRLVJUnWkCZVS3g+VUOaVPVFYiHKUJ5FutLM/p1DCjME9vxAws7viN32DTFbvyJu+7ck7fyO5F3fk7rnR9IUBDIUppOpMJ0sxRlkioRIaaZYiHK1FpCnK8ll/UXkGSwi30CSfANJiowlKTFdTIXlMqqsl4uptlpOlZUMOabrKDqhSpmvsCOoNMKZipjzVMddojbZo38fUYonVQmu4lptkRDVpHpTnexJWdwlSmIuUBDlTFGsC2UJl6hMcacw4izVye7cyg3karIHlfHnKY89R1nUWQpCTlAUfIJs78OkudmQ6mpJ8nkzEs8ZE+9sRMIZQxJO6ZFwSo/4k9rEOWkSc7yvfc5BhQh7ZcLsFAm23UOA9c6+ooUt+Jtvwdd0s5AUGW3E13A93vpC4YKHzirctVeKxUc0IidiaJLkpbdyEN76Mnjry+BjsBqfISULfgarB8mQt97yQY8HPi/iv0qQhspSiMnaPinaQIixLKGmGwYRZiYnvj/wdbEIma4fkUizDYOIGsKvFSXR9a9KjESPRaIyTIQsNhJrsZE488EMFRxxWYLZxl/FL43EJVnKk2glT7y1PPFWm8Uk22wl3VyeVIM15FhtIt92G3cv6UHSWYg8zr1D+8jfvZjgFT9hNeMvKHw9BdlP3mbpJ6NZ+Nk4ZvxtHN/+9R0+/XAU70/6g9AUN3kU700ZxXuT3+pjTH8JwpCigWHFAyIJGgGx/Ewc/svpMIbI0n8Hw/6N/01CJF78OmXcIF4nRL+V4YLzy7xeSP7ZEbx/9ue/ToQEwRxany4W3Nd8/8TlHgOkaGgByLBdWRPG9o/cTXqLTyaP4bMPxvHle2P5acooJN/9I3J/Ho3aF+Mw/OJPnJ4zgbiNX1GlMod69dk06UrywloWHPbASSWeO6vT7apNi5cOD310uBegy/VAbWoCtajwU6fCW50qNxUqXZUpd1Om7JIKpa4CA0Wo9KKq+CxRsYsqBc5K5J/dz+XT+8g8vovEQ5tIPrKF3JP9bXOvkiJRSpRtv50chx1k228n8+hWUg/Jixe0JtkII3MiIUqwWkOCxSoxI4nRq4oWBl470sjdwHNFA88GDSpU0O8n2mAJ0QZLBj03khCF6S0iSHs+3qoz8FSaRqDGXMJ1Fw0TomhDQYjC9SUJNRAI0V9EiP4igvUWEqAzH3+tefiqz8ZbdQbeqjMI0JhLkPZ8QnQXiq8NMZQkxFCSYGMpQYz65CjIULpPjKTx019CqOFSIsxkiDq0hXB7ZbJDTsGT+/CiA+iBnvs03iqm9HIYOalepESeJcLnCCGehwhysyHQ1RZ/N1t+Z2KxioGYmfdjbrYKO9v12FnLcuHsXs6d2MlxO3mcHXbg6axM8EVt8kPtKQg9RUmCF9V54dyqSaPjUSl36pN4UBdPW1U8ncUxdOSF0p7lB4VhUBAEBT5QFMCL2gx66gug6So0VvPibjm01EFLHU/vVfO0/Q7Pe1vheTsvn7XxsreVF09aeNnbysveVnjSR28bPG6FzkaetdzlaVMDL5pu8ryxjif3q+luKKPzRhE9N4vpvV1CT30BPVdz6SxJhKvZUJcNFUk8zg3icaYv3YnutMddojPdl+dl0TytSaC1PJKWsgiaC4JpyQ6gOzeYJ/nhdOcG054dSEumP4/S/WjKCKQ5M1hMS4ZAW2YIHTlhtGeF0pQWwKNkH+6GnKYp9ATtIUKd9qNzqjSf2kmLgxxtR1bTbrucDsultJpK02S8gEbD+TzQm8sD3Tk81J5Fk+YMmg5M55HGdB5oTOOe5jRua4mEaCaNmnNo1ppHi64EjXoS3DdYyD2DhdwxXsQtk0VUasyg3kSaR0c30nlGke6LGrSd16TpnDaPnDV4eGYv949v5fZhOW7arOaa5Uqumf1MnekyrhovpdpAikqdhVRqLaDywDzK1GZRpjSDcqVpVChPp0p1GpVKP1Kq+A1le78WU64gCFGVwl+pVPiM0v1fU6I2nWqzldQd28k1J3WunTrAtXP7qDmznarjmyk/vJ5SmzWUmK2k0HAphTpLKdCQokB1AUX7ZpO743uyt35JxvbPydo3lVyNmeTpLyXHcCWZestJ11lKmvYSkrUWk6y1lBTtZaRpLxHQXDxEiOYMXsLaJ0Qpe38kcff3xG3/ltht35C4fSrJu74nbe80MhSmk6H4ExmKP5E5QIhEUpS+bwYZyrPIVh8gRIYChYZSFBpKiYWo3PpnKm1XUmErQ4WtDJW2MpTZrqPQbgtFp9Qp9T5IedhpauPdqIq9IE6LisNOUxJ+lpKoc5RFu1Aae5GyuEuUJ7pT2Tc+VxHvRknMBS6HnSEr+ATZoU7kR56lKNaF6mR3rmf5cSs3kGvpPlQlXBSSovDTFIScIM/v2AAhsiblgjlJLibEOxsRd8aQ+NODhSj2hAbRjupEO6oS7ag6TIr6G+i29CdGxkJSNHBnkYfOKjFeOqvw1Fo5KBl6nRCJxagvLRIlRyLRGdZW9wpet5fo17TXDUyMRPeDjdcQbLxGnPz8TxOioYtd/9VClNiX8Azll4VoM4mWm4m3lifOWp44KzkSLOVIs95Mgc0Oiqx3cP2UGk+CbSDsKG0XTchSWkWM3Hwuzvob5n+fyNqJf2Lpe+OR/vO7LPvqL/zwyXj+9sFbvD/pD0yc+HvenfxH3p38JzFDhWjKhDFMHv+WmNcKxj8jRP8CKfq3EP3/T4hG2jv1KhGaMu6tQfR/d0cxefyo4YnRhN/GwNG7Tya/wxeTxvHDpLHMmjiKxZP/yJop/x+qX4zh8LyP8fz5b6Rs/BvVe7+lRWsRvUYyYLMZ7Hfx/KwSPedV6XTTpMlbi3sB2tQH6VATqEWVnzrVHipUu+6n/KJA6SWBiosqVFzsF6L+tjlVsRRdPr2PHKe9pB7dRtLhzWQ47HytEIlSohyHfkRSlHJwI4nW68RSlGonR7LtehKt1/0mIRIlP/9VQjRQin6tEIkeB+tI4KM2E2/l6firzR5RiiINpMTvGSpEQboSQhqkI0GAxly8VWfgqz6bAI25BOtIjChEQwkylMbfYCnBhiuINJMh2nIDqSfVSblkQePVHHjaDHTD03a6Hl3jVm0OuWm+JEU4E+pzGL+L5gR7HMTfzRp/N1v8XG34nY21LAM5aCXLIUuBwxayHDJbzekjW8mIPkRh6gkivfRJCjAjJ8qOkoQT3M3x5VayG3fS3GnK9+NFQzI8qYSOYugq59mNLJ5fTaO3MoEnJVFwPQ2upcC1BLieAs1XoKMBHl6BR7XQdB2670H3A2i+IaQ/z1vheSsvn7UMF6Letn4et0J3E3Q28rzlNi+abkLzDV48us7Te9U8vlXO44YSem+X8+xWOV1XsumpSIW6HLiZB5UJvCwMFSq6073pTvEUxvnqU3h2O42e2ym01yfSXBUlSFFuIO3ZgXTkBNGeHUhzhi8P03y5n+LN3Xh37sS5cTfenftxAg8SPGhM8qYxyZt7sW7cjTjPg+CTPPIX2uQ6PU2477ib+4c30HhwJU1WS2g2k6TVeBEtRgtoMZ7P3b4E6I76j9xT+5F7Kj/wQOUH7qn8wB3VH7h1YBq3NKeLhei+9hwatefRqCfBQ30J7hsJe4BumUlz3WwxNaZSNNitptl5D4+9NOj20aXFQ5u7LircOqlAw5HNNNiu44blKm5YraDaYBFX+qjRW0i1tgQVmvOoPDCHCvXZlKrMpGT/dMr2/0S50jTK9v9AieJUihW+pmTvABS+pEThS8r2fUnp/q8pVP6JKn1J6mw3cstJiYazWlx1UqHm9G4qTshTcnQdxbYyFFusoMhoCfm6khRoLCJfRYKC/bMp2D2D7C3fkr7xH6Rt+ZJs5Wnk6kpQZrueAgtZsgxXkq63gnS9FWTorxQjFiVNKbEQCYUIc8WLVweeDxIJUsLu74nfMZXE3d+LR+REY3IZA0QoR0G4zdrfnxDlHphPrtYCLutLkW8kRYGxNAXG0sJ9E0mKzPqE6NBqyg+vo/zwOirt1lFit4HiYzvJO6FC7gVTigKPUxFxjpLwsxQEnyTX34Fcfwfyg5woiRJ2CVUluVGZ6Epp/AWB2POUxLiQH36anOATZAYdFwtRYcw5rmf5cSXFg+pEN64me4iFqChCEKJcfwcyvY+S5mErCNElC5IvmpNwvk+KzuqTcEaf+NM6xJ3SHlDNrUbUCTVijqsRYa9M6GFBioJsdhBgvR1/q23i0oVA8619O4uEZa4+RuvxMpDFy0AWT/11eOmuFRjhrJFo4eurhGioMHno/jyI3ypEQ88gvQp/Q5lBBBgJ1aCBxmsGEWQiS5CJLMGmGwg23UCouRyh5nKEWWwUbs2Gsn4QrxOif1aQhgmRuYBIdkQCM1R8XiVEIhIs5MVjbSOKT9+o21BeWadtsZkU860kWWwl0UqeGFthdKXEYQeXrTZzxVGVbr9DkHiKTld9ygw3krh7KScXfoXltL+x/eO3kXzrd6z4eBKSH01h9nvj+HbiKD4d9wfeH/d7pkz4PZMnvMGkSW8yadKbQmPcpNHDhWhi/y+Tk8eP+s/LyCsEaNIQ/rcK0Xt9vP/e+EGIRuFeWZrwGoZ93v9wIRr+7/nvFSIx40cxZfyo3yxAr+KDCcLY6N/Gj+PLce/w/fixTJ8wmrkT3mDZB2+w/rO3UPt+HIfnjCNgxcfkbfuB6yoLeaS9mC7TlTy1k+OZ4zaenlag67wSbR4HeOCtyS1fDep91an1UeWKmxLVF/dRdV6Rigv7qbiwn8qLKlRcVBELUdEFlT7UKLqgJh6dyzulSLr9DpKPbCH16DahcnuAEA0sW8gbuLB1iBCJpejQBrEUJdsKZ4mSbGRJtJQhyXoNSdZrSLSUIdFSRixIrxqJGyhErxq1G6mie2DxwtDzPkNTqJGqvQcKleg8kf+BeXgpz8RXfa5419FIP2+ksoeBjwM05uOjOhtf9bkEaS0QKsD1pQgxlCbUaDEhJksIMVlCqOlSMSHGywgxXUWY2TpibOSJsdtFtqsZ19J94PkjoAN4At0PedRQSnleBMmR54kOPEGAuw1+rhb4u1nj526Nn7stPq42/O6ozSYGcsZ+N2ePCZw7uhP/s2pEuelQm3Oeu8Ve1GU4i7me7sL9TB8a4s5zL/Y0rekudBV4wN0Uem+n8vxBHtwrgIZcXlzL5EVdGtRnws0+GnKh+zY8b+HJvRpouQnPWqH9nsDzdmEUbogQDYTeNl4+bukXosfNfVL0AFruQOttaLnJs/tXeHyrnCe3SgUpulnCk7p8uFUM17LhShq9l0OgJBzyAnmZ6UtvhjfdRcH0Xouj9146XXdTab+dSmtdPF1X4ugoCqc1J7A/HUr1pjHFh8YUH+7EudEQeY6bEc40hDtzK+IctyLOcTPsLDdCz3An8jwtsZeERjlvOx65GNB4Spk7tht4YLmKRtPFNBkLEtRmNFfMbbXvuK32HbeUv+GO0lTu7p/KnX3fckdpKreUp3JT7TsaNH7kts50buvM5K7OHO7rzuO+gURfMiTFTVMp6s2XUGu+lPsnt3D/7E4aL+yjyU2VFs8D3D2/j6vHt1BtK0u95VoaLFZzy2IVtyxWUK0tIZagKg1BhCrVZlOpNpsK1VmUDxCisv0/UbRvKoWK31Ks8PUgShS+pFjha4r2/0C+8k/kq8/lxqGN3HLYxZ0z6jSc1aLKQZGK41spOrqOgkMyFFqvpNDsZ/INpLmsuYB89fnk7Z/B5b3TyN/5I7lbviZN7u+kbv2GLLXZ5BsupcZhO4U2G8g2WUO64SrSDVeRZShDpsEqsvRXkaH7M6lai0k5sIgkNeFcUZrqQtJUJUhRmS2gNEuMKDVKUviRxD0/iM8N/ZIQ5SjMIGffTLL2zyRbZbgQ5Zv8ghAdlaX06AbKj26g5LA8+Ud2kmG/n4QT2iQ6m5Lqaku652Gy/ezJCzhOQfBJyqNcqEvz5maWPzWpnlQluVEaf4GSOEGGSmJcyA1xIif4BJcjTlMaf0EYmUt0pSbVU3g96ARl0S5UJVykJOosBWFO5AUfJy/gOOmeh0nzsCXZzVosRYkXzIjrS4nizuoTe0aPmFO6RJ/UJuqkBhF9y1tjjh8g2lGdiGOqhB5WFHYV2e4RWuisdxJktVNcvCA6Z+RjKoeX0XqBPiny0FuLh97a4enRLwiRIEArxON3QsL0P1uIhonRf7EQ/dMJkflgRCnR0IRo4OsD+a8UohQLeVItN5FquamvPGEzaeZCiUK8tRyJ1uspPLKdRx7GEHUSIk9x31GFAs01eK36kSPzPkPpH5NY9+FYFr4/Bok/T2L6pDF8P/4tvnxnNJ+OfZMPx/yB9975A1PGv8HkCW8yZeIoJk0a9W8hGoFXfsYvCJGIfwvR/14hEloVx/DRO2P4dOw4/vbOO3zxzli+Gf823098ix+njOKn9/7Ioo/+wNa//h7D797i5KIPiVj3JZd3fM81pdk80paiy3QlvQflhMX0ZxRov6DEI1cV7nmqcstbleseKly7oEjtOUVqXBSpdtlP9QUVKi+qUH7h1UJUdK4/JUq330HS4c3i3USvE6I8x53DhCjr2DYyj27uH5OzWkPKoQ2CGNmuI8VmLSk2a3+TEMWZrRgkQ78kRCNVc/8aIXrVmaShUuSrPhdvlVkEaMwfJkWvEqKhiZVIivwPzCNQU4IgnYWE6EsRarSYMOMlIwpRqOnPhJmvIcJqI9GHdxHpoEJZ1FlorxVqtp+1wtN2ehrruV2TR1qMO7HBp4kKOE6Itx0BHlb4uFnh526Nj6uNIETnHZXxctbGx0UXjzOa+F/UI+CCQMh5HYrD7SkIsOV25iVaC/24neYi5k7qBaGJLTeY7nR3utLP05ruwtOqMJ7Up9B6NYnH19J4eTsXHpVCUwV01kL7VWirFQ48dd2FrvvQ9VCQGBHdD6GniZe9zfC0TTwyx9O2wUL0pJUXPc08brtPz6Pb0NuXEnXcE4SopxGab/D0XjVdN0vpuVlMd30Rj28U86y+EK7nQk0Gz4oieZoXRG+mJy+yvCHdi6cZ3nQW+NFeGQZdJTxryqG5PoHWunhayiJoyQ+mNUc4P9TcV6zQlOZHW0Ygj5K9uBN1jvqQk9wIPklDqBMNoU7cCHDgmt8xboU40Rl7gRYfO1pcjHl0Qo17h7Zy31yGR8ZLaDGQoFV/Ni0603mk+R0PDnzHPdVvuaP8FXeUv+Ku0lfc2f81dxW/4rbiVzTs+4qb+7+iXuVrrqtO5Ybmj9zUnsEd3TncNZjPbYMFNBgu4JaZNPXm0tRZL6HBXpY7J3dx6+Qebp7aw83Tu6h32s41h03UHFnHVZvVXDNeznWDJdTpLeKKlgRVGvOoUJ8toDqLCtVZVKn0U6Y0Q2D/T5Tu+0EsRIV7v6Jw71eDpChf8Tuy9k/nsuYiqszXUn9kOw0n9lN/XImqo/soPbyDoqNy5NvJkH9wBQVWP5NvIi0UEajPIXf/DPL2/ED+zu8p3DaV/C3fkLX5K7L2/EiO5kLyTJaTY7aGXIv15JiuI9tkDdnGq8gaOEKnuZhUDUnilSWIV5YgSVWSFDWhZCFZdR7JqvNIVZknFiPRuaIkhR9JUuiXofS+kbjMPkRClKs4U2D/LLKVZpGjOpc8DQkK9KQEsTOUJM+4PyUqNJWixHwJFTbLqTy8hjL79ZQe30S54xYqnHZRcHwfKfZKRBxTJ8JJj1gXc5JdbcnyOUZh6Cnyg5zICzhOcaQz19J9qMvwoSbVk8oUdyqS3ShPdKc80Z0rad5czfCjLsOHqiQ3KuIvURp7nvKY8xRFnKUqwZWqBFdqUzwpijhLbtAJcoNOkBN4nDTvI+QFO5HtZ0+Glx3JbtYkXrQk/pwp8c5G4vG52NMGxJzSF6TISYvoE1rEOGoS7aBBtIMGEcdUxfXcoYf2EWyjQLDVnj4pEgi03IGv6Wa8jTfiZSQ3KC0S4aG3Fnfd1bjrrhLjob9yGO56K3DTWY6r9s+46SzHTWc57jrLcNdZ1i9EfYtdh/FKIXpVWcMrFsP2EWC0lgCjtQQarxuESIhGSoqC+0bnRmLoCN3rRulEr4tEZ2gZw6vKGYYKkfhs0QjCM1SWBr4+VISGCtGrBGgoQ2u0RUKUarWRNAs5Miw2kmm5mdyDu6g8o0VnrBNku9Pmok+p5lqSti7ARepLNL4cz5r3/gPJD0Yz64OxTPtgAlMnT+CLCWP5bPzbfPrOaP78zijef+dN3hv3JlPGvyn8kviKQ+ciXjfSNnCcTmBMH0OfHzUiv12I3hnCf78QjTQq+KrPG1rWIBKjdycLvDdAjkYSpP/5I3MTB/HPCtFvKUwYqVRj2IjmOBH/GiH689gxfDJmDJ+OHctfx43hbxNG89mU0fzjvbf49v1RzHvvD/+HvfsOi/rA9z2ec85ueozpzWw2iYkajRp7b7HE2Evshd6LilKU3uwVO9hFRAFBiiC9txmG3kGkg4D0Du/7xw8GBjXJ7ubsPefe/PF5hsAMJCQ+z7zybfz86X+w5etXMPhhMDeXfUvAhlHkqE+nRm8hjUZLaTJZQZvtBpqPbKHuxHaenFXkyRV1yq5qUHhBiYKzSuSdUyH7ghqZ9po9VaKeDXOXtUi4rCUFkcReG/EFTek8UbSdMiFHthF8eDMhR7YQeVyemFPKxNqpEH9GFdFpZeJOKRJ7UoHYkwrEnNgmTdTxrUQd30rEkc1EHNlM0P5f8LVYIQVR8IF1hNj+QrDNWoJt1hJguVqmUvSilrj+ixX6H3YdmOfdLHoRhH5rrXf/9d79IeO2Zx53dszEUXOKtLrT+31lflbPkoXeuaK+Vrr50rjsnsPtnTO5vXMmd/Rmc1d/Hm5G83HfNxBCi/AwXYyH6RLuW6zGy3Yr949qEHLdhrZiMXRUQlsldNXSXV9K9eMUkqN9CLjvwH3nk9y7dbinQiSA6NZVyz4Q3b2wj0CXo4j9HRD7XyTY9QjBbocIdjtE+N1DZNw/SV3ETYp9z1Hkc5bqkEt9Cb5Gh8ibznhvuuM9aI9zpSPRQ2iFK46mozCKxpxgWvMj6SyJh+pU6C6HthJoLoXGUroby6HpSU+q6W6soruxiq7marqaq+nsTdtTOgdUh3pB1NlYRUttGY1VRdI5os6aEjqqC+l48oiOimyai9NpeCShIU8AUXO+mI58EV3ZEXQmP6Qt/j4dsa40BV+hNUg4ANsSdIW6iJs0JLvSWRJMU2EgtbkPqc14QG3ifWpjhVmimnBnasKdqQ5zojbsLo1RLtSGOlLqY0+hew+GXI8LuXuMQudDFLsc5an7SZ44mPDkhC6ltnKUmq+h1HA+T3bPpFZvMrW7xlGtO4oKzRGUqQ+nROVbipS/oVBpKIVK30rzWOlb8pW+JVf5W7JVh5OtPpIsjdHk6Ewgf/cUCgxnUbB3Nvl751JgvpBcy4VkWS/k0bE1FNopUminKrTH2cnx+Ngm8g6uIdt6GVmmC8k1+JHcXbPJ1BGWJSRrTu5Dj/okUjQmy6T38xL18SSo9QfRqGdAFKvyA9E7fyTJYj05hxV4dErAUMZhRZIPyJNgs4k4m1XE2iwl1moxseaLiN47j/Cd04nUnEyUyjji5EYj2jaKhK2jiN/yPdHbxxKhPIUIvR+JMl5KpNkaIkxXE26ykiiT1UTsW0G44RJCdy8iSHeudNtcoNYsAjRmE6A1jwCteQRqz5NWjIK0Z0lRFKwxVVolClKd2LdBricRakKiVIXEqE4Roj6VaM3pRGvPeAZE/dvmngHR8fUkntpC0sltpJxVQXRGi8DjGngc1eH+aQMeXDQj6Jot0c7HEN07LZ0jSvW7TF6YE4+i7vAo6g750XfIibxNZqgTqYE3pNvlErwvILp/jlj300S7nSL+3mni3OxI8XWgIMKZvDAnEjzPE+1yUkDQnWPEuJ4iJ8SRZB97Yu4cI+iaNQFXLPGzF6pEvSjqA5FQKfK203sGRd5HtfE6LMDI46A67jYqMihytZKXoujm3nXcMlqH075fZNKLJKFqtLwPRvpL/teDaCCM/mgQ9YLnRfeLfi+IBi5dGPj5/l9/Hop6H/8VEAWY/oKf8Roemqwl0GwtQRbrCLPcQLTlFh5fMILga3T4nifzhC4BqvO5vXwMZt99gNrf32LFR//FnI9fZuKnbzLqo0EMe094g/bF4DcZ8vYbfPL2a3zy9mt8PPg1Pn6735vEP0H03Ays8Hz60TtCpef9t2Ww9ML5qT9B9P8siPpQ9AZD3pbN5++8zhfvvsHf3hdgNPLD1xj/8atM++Qv/PTpf6Dw9V+wnfge7ktGINkyhXLNuTTuWkT7vhV0Wf4Ch7fReVqZujOKVJ5RoNROgZLTShSeUSHvnBpZFzVJd3gxiBIddKTzRL0wirZTJvjwZgIObiD08DZiTikLGDqrhui0shRDA0HUi6LIY1uIOLKZ0IPCLNFDy5X4W60maP8vMiAKslrzTOvc82aKBq7gfl6eh6XnLWh4EYh+7Xv2R1H/KtEtranSVdwDQeS1b4EURS8CkZvBj9zRm43Tjhnc1pvFnT1zcOmpEg0E0X2zn7lvthRv67V4H5TnwTkjkh86Qn1hT2WoGrpqaa7MpyA1iugAF3zdzuPhdBy3m4ekIHK8YiELIrdzJoS7nCLJ9zLiBxcRPziPyPc8It+LJHufp+ShPV2xztQ8vEjlg7M0h12XpjHsFiT4gSQI0qPozhXR/VhCx2MRnUXxUCamsySe1qIYWkvEtFakQFc5dNcAjXR31NLZXE1Xa40AoKandDbW0NlYQ3tTDW2NVbQ1VtHS8ITWpkramquk80O091THipmjAAAgAElEQVSLWutob6qhubaC5ppy2mvL6agpo7mygMbSHBpKMmkszqS5OJ3WonRaCpJoypfQnCehLTeersww2sTetMW60Rlzh/qHF2jyu0CL7wWafO2pDXSgTeJKrcSV6sR7NGf70pjmTVOCOw0xQnWoJtyZ6ggBRDXhzjRGufA01JFy30uUeJ6jyOM0j+4eIf/2AYpdjlLpfpxyt6NUONpQekqPElslSsw3UmG8gpIdM6jQnUCN9lieao3kieYIytW+pUTpG0qUvqFYcShFCl/xWP5rHst/zSO5r8iT/4psua/JUPiaTOVhZKgOJ0NtFGmaY8jePZVcw5nk7ZtLlslc8q0Wk229mAzbxeQf+4ViO0VKTqpSdlKZ8pPyPLZZzWPzZeTt+5Gc3bPI2jGdbJ1pZGhNJkVjIsnqE2TyayASq/2ASHUsIuUxiJRGkaA4SgZE0arjSTZfT/oRNbLttMiyUyftiCLJB7eTYLOJeMu1RJovI9ryZ2Isf5KCKGzHNCI0JhCjPA6R3GgkW75DsmUU4s3fE719HOEq0wjXW0S4yUqizdcRYf4L4WZrCTdZTdje5YQZ/EyI3kICtGcRoD6NILVphGjNIlR7LoHa8/HXXkiQzgICtOb0gGgOoTqzCemZLZLeKNKYRrjmdCK0ZhKhNZNIjelEqE8jQnUqkepTiFbrS6zGdGK1ZhCrO4s4vTnPgEi8bx6ivXN7WuZ+JMl6ESmHV5F0ahNJZ+RIOq1A4nl1Ys9pEXBci3tHdXC308f/khWhNw4Se/ekdPV2QdhtyuLdKY27R2GsqxREeVHOZIY6kex/DZG3PVH3zhDpcoJIlxNEu50i1v20FD3x906TFXid7KAbiDzOEHH7KFF3TxDtcpJkH3uKY91I9btMtPMRafvcQwdz/C7uk+bBOSN8zhridcYAn54WOt/Te/A5pYfXCQFFPid0pZvovA5r4XFQXXrItX/uWMnhZCK00PWPs4lww6j30GtfS50AoxuGy6Xpj6Jr+kuEDFjb/Vsgctojm4HwedG674EgGgijgUD6LRB5mK3Hw2z9Hwai37um+/e0zPX//O8F0UPzDfj/TgT1j9Ae1wei3iOt4TZbiDokj/iMBt0h5yHiGq1XzcnYu417a6dwct5XaA1/g2Uf/ZV5H77OzPdeZcp7rzH2ndcYPug1vn7zNf72loCgD995bcAbxH5vGn9na9v/VBA9+3N+PQPfKP+7QTQw/10getHX/gTRHwMiAUWv8cm7r/DZO0KGDH6Fv739Cl8OfpWvBr3OV4Pf4Mv33+LvH73J0E9eY/SnrzLl3ZdYN+Q19g7/hKvThxK7+jsKtv9Ao+ZcOvUWg9kvcGArXce203BiO9Un5Kg8qUSJnQoFZ9TIPq8hA6LEy7okXNEl8bKQpMu60s1zvYk7p0bESQX8928k6MAmYk4pIzqrRsJ5TSRnVYm3U5JWiQaCKObENimIIo5sJvjAOmnbnL/VaoKs1khBFGyzliDrVS+cKRpYMRqIledl4KzR8ypHz4PQi77fQBT1Hn7tnQG6pTUVV705z2DrgclPeBsvksKoN+5GC6S5Zzgf1z3zcNoxA6ddM3He3VclumeyCDfjhT2VocV4mi/By2I5D2zX431EmaAb+2kpSYPuRuhsEMZtWiqpfpxGcrQvAR6X8XI+jfutY1IQOV+1ehZEMS5nSfW9TvqDq4junSY36BrZwVfIDr7Go8ArtMS5UOXvQLfIFZLv0xztJE1LtAtdYh9IC4f8ROm9oOaCBNoexcGTVLorEumqTKG7OpP26hzoqoaup9DVQHd7PZ1tdXS11NLZ/JTO5qe0N9bS1lBDa/0TWuuf0FRfSUNtOXU1RTTUlkpb5rpaa4TnN9VIQdRQU0ZzTTmtNaXUlT2ipjCTJwWpPC1MpaUsm/ayLBoLkml+lExLfjJtuWLaU4NpE3vSEe9OS7gjdX7nqfe2o8HbjnrPUzT4nqc7/g6VgZeoCr9Bd7oPHcnC/aGm6LvURdymJtyJ6jBHqsMcqY24TWPUHZ6GOvLE/yqlXucp8TpDgcsRMq6ZUe52lJr7J6hwPUDhJQMKDipQZLGeMuNVVBn9TLHWRCo0xlCpPoJK1W8pU/2GUpWhFCsKVaHHCkMpkP+6J9+QJz+UPPmhZMl/TYb8N2QofkuGynekq35PmtY4UnZNImPvbLJM5pJlOp9c25/Jtv2ZzP0/k39kLcXHt1FyRJ7K44pUH9vOY9OlPNq3kLzds8jaMZVM7Slkak8hXXMSqWoTpLNBvUlWnySTJPVJSDQmkTAQRIqjSVAcRbzCSBKUv0esOpoItYlkHlUg/awOqWc0STqhRNJhOST7NyO2WYfYag1xpksQmS5GZLoIkfECRAbziNCeSqTGBGKUx0orRKJto4jZOoYIuYmEqM4gdPdiwk1WE2W5kUiLDVIQhRotI1R/MSE7fyRAczqBqpMJUp1MuPZswnTmEay7kADdRQRqzxcqRZrCfaJQ7bmE6c4hXHt2v8wkUmcW0bqzidSZJYOiKI2pMonVmkGMzkxidvSBSGQwnzjDedLtcgKI5iAyE0CUfHgViae2IDmjgOScMgnnNYk5r0vAKR08Tux4BkT5IbeIdj5G5sOrPAq/TVbgdTKChKQHXycjRLg9lOh3mRiPs0S42hF+5xgx9+wQ3T9HgvcFxPfPEXX3BCKPvipTkvdF4tzsiHOzQ+RxhsyAazyOvEO0y0kibwsLFmQqRD0g8j2/VwZEXmf24NMDIu+Tu/A6IWyh650r8jyqLa0Uudkq4WqjKJ0vcrGWx9liu3S2SBrTzX03jIzX9VWMjFZxw3DlnyD6g0HUHzW/1hL37wJRkGUfiALN1hFssZHI/fJITmqTfn43JNyCwFOUnNEhducKbvw0EttxH7NlyEus+PJV5nz9PhM+/4BR777KsLdeZuibr/D1m6/xxaDX+GyQ8CZQwEcvCN6SzZ8g+kNb5v4E0f8/IProXQFEn7z7Vz5756989o4Aoi8GvcaXb73GF4OFbXSffDiITz9+iy8+fp3vP3mD6R++wZL33kLxo9exm/AhXj/+jYRfRlOoMJ0ajXl0GCyDAxvBTonmI1uoPb6N6hNylJ9SouCsCjkXNEl16ANRL4SSLuuSckmXZAcdaRIddBBf0CT2jCrBh7cSfHAzUScUpCBKPK+O+IzKr4Kot0oUeWwL4Yc3SVvnHpgvJ8BytWyV6A8CUX8IPW8j3Yva6n4PiJ6Hov6zRM66M6RVor6f9dsgcjda0Fcl2jVTpkrkum+BFET3zX7Gy3IpXlar8D2wlYCzekJ1qKMaOpvobGuAjjqelmT3qw5dxP3WCe45HsX1xsEXgyjF3YGEu+eIvnmMuFuHKQ66TnHQZYpDzlMVc5UmsSutiffpTPOjM9OfjoyHNCd7Uy/2oCbuHrUJ3vAohsa0MNoLxFCeRldJIi0FcXSXJUFVJtTk0Pk0j47aR9BSSUd9mbAbvK0W2urpbq2Dljq6m2ulwGlrrJKiqLm2gronxTwpzae7tY7O5qe01FXS9LSclrpKGmrKaHpaSXPtE9pqq2irraSzsYbuxioqC9J5WpRBa3kOLSVZNBWk0fYojfb8NDpzE2hPDqIzwYv2uHs0hd6g/uEFKlwOUXzLklr3o7T4nKXF9wKNfvbUPbxES7gjbdF36EpwhyQvuhLcaYy6zZOQa1QEXaEm9Dp1EbeoDrxKuZ89xffP8DTwMkXux0mxN6LS7SCVLrYU3zSm4JwmJUc3U2a1lMq98yjVnkCx2khK1YZRpDaUQpWveaz4dwoUvqRQ6VseKX5LvsI35Ct8Q7bc12TLfUO23DdkyX9DutxQUuWHkqY0nAyV78lUH0OGzgSSdk8l1Xg2GWbzybL6iTzbZeQeWE7ugeU8OrCKooMbeGy9jjzT5eQa/0Se4Xxyds8ifccU0nQnkaEziTQtYYV2L4IS1H5ArDIWscpYElTHPxv1iYg0xhOv/gNxauOIU/kBkeJYRIpjids+imTNySTumEGa5XIyLiiTclmdpAtqiE/Kk3B4K5L9G0m0XUuq9WpSjBaRbriA1D0/krxzFtGq44nXmEyM2gSiVMYSoTSacMVRhCv03AFSnYZo70rElhsJ27eGWOvNhPeAKGzfKgFEuxcQqjOTYA1hHihUfaoAnh0LCN65GH/dRTzUnsdDzbkEaMwmSHseYTrzCdOZR4TOPMK15grRni0FUS+KorVnEaU1k0jNqTKJ1hZAFLtzNnF6c0jQny/EYB4iwzmIjebKgEhss4iEQyuQnNiO6LSyMMR5ToPoC7oEndslVFnOGPHwojkhV22JunWIqFuHpFvmxPeF1duRd08RcOMgIm97Ev0uk/TwKhLfS9JDrHEe54jzOIfY8yJiz4skeNmT5n9der8oPfCGdEV3nMc5iuPvkep/hVj308TfO03U3WOEOB4g4JoVfvam+Fww5sFFE/wcjHnQg6L+lSKhfW4PXqd243Oq71bRQBDJzBVZK8vg6I6VXA+Otsus7L5lvAFH4196soab+1ZzY+8qrhuu5LrRcq4aLuWqwXKu6C/jir7QVtfbOne1F0a9Cxqes8a7P5CeBx7pKu9+X3/RYdgXg2htT2Rb6VxN10hzz2xtXwas5/Yw/vXc3ycbT+N1eBqve+avB8bLZD1eJuvxMd3wq3lgvlGa3s95mazH01R4/QPTDTww3YCv2caeyKLo90LI32ITAVabCbDaSJDlRqFFzmwtMfsVyDynT4XzUYh3ocvVmrz9m/FWnMaphV+hOeI1Vn/2Ej/97RVmffk2Xw7+C0PefZUh777KJ4P/ymfvvMZng4WWno/eFd7Iv/fuG7z37kCwCBm4nvi3wfP/Vn4LYP/o839tAUN/IP1Ra7l/z/P+VbT8d2TgP/fA30tvJe7Xllv8Ef99vnAJw+/JO6/x0Xuv9KDoFaFi9M5rMn8GZTH3OkPefZUvB7/M0EEv8/0bL7Hq49fQ/eYdLv44gqBNM8hWnkup6gxadswB44V02Cyj7eAqmg+spebgeipPyFN0Vp0sBx1SL+8g6bI2KZe0Sb28g1QHXZmk2OuQeFEbyQWhfS7hohaRx7fjZ7WWoAMbiD2tRMJ5dURnlYg9rUCMnTyxJ7fL5JnWuaMbCTu0jgCbVfhaCNAJsl4ls1yhN70oklnLbf4zvqaLXxg/859/NQNR9I9C6NdQJFMl2j0Lz73zeWDyk/Tv7YHJT3iZLMLTeIE0/THksXehsFHOaD539edxZ88c7hj03R3qXargZbkUb6tleNmuw22/HF5n95Iv8oeOOqAb6KKrpZbq4ixSYx8S4nOjpzp0ArebR3pAZMvtK0LbnNNlC5wuWeF0yYqXEm+fJdXtAgX+N3gScZf2JE8aYp2ojrpERYQDzem+NGeH0lkQTXdxPPVZwTTlhtH+OJruYjGUSqAyWWiTKxTTVZJId1kSHUVi2kuS6KrMoLsmj86nj+h4+piOp0U0VxYIpa2Oup7tcHXQVi889sCofzoba+hoqKK9/on0seVpRR98mmvpaqqjs7GWjvoa2uuqaautpL22nKrCTOrLcmgpy6bxcRpNeSk056bQlpNCR1YCnclBdIg9aY26S0PwVZoC7an1Ok61qw11bvtp9TxJ6307mjzP0OR9lkY/e2HOKPIm7bG3aY+9TUPYNSr8z1P64BzlPkJKvc9S7GlHiccpHrsepcj1MBX3jlDpcoDim8bkXtzBo9OqlBxdS7nlAsr1p1OsMYpS1RGUqA7lkdqX5Kr8nTzFL8mT/4pHit+SpzCMHPlvyZYfTpbcMDLk+5Iq/y0pCt+SpvgdGapjydIaT+bOqaQaTCfFdB4ZFgvIsvqZXJul5NkuI892Gfk2K3hktZJ88+Xk7FtElsFcMnfPJFV3CknaE0jSnkCqjnBLKFl9AomqP8hgSKwyFpHyD7JRHYdIdRxxamOJVhtDrOoYYlRGE6s0lhjFMYhUJpG4cx6ppivJPLaFlEtKSC4pIzmniOjEVkQHN5Jgu44km9VkWq0kw2AB2bt+JE1nBhK1yYiUxiNWm0ic2jiiVMYSpjyaYKXRwrY3jakkmq4i95gS2SfUkRyQI85mO1GWGwk3W0vEvhWEGfxMqN48wrQnE6I+jhD1CYRpTRWOt+76iaA9S/DftZiHun0VohAtAUSROgtkQBShJQuiaO0+EEVpTZdJjM5MYnVnEb9zNqJdc5DsmY9Efx4JBnNIMOgDUZzxPOLMFyCyXUz8wdXEH9tG3Ellok4oEHJMiaBTGgSc3oHv6T142xnw4KwJ/vaWhFy1JtLxIDF3ThDtfIwQx0ME3dhPzL0zRLueJiPEkZSA66QGClWiZP9rJD28SuKDS0h8HEjwskfsKdwtygwWDrj2Hm8Ve14kzuMcKX7C8oVY99NEupwgzuMM8e6niHA+TNANG3wvmeNnb4r/JQsCrpjz8JIpD+2NZSpFvRjyOrUbbzuhWtR/85z7IXU8Dgq5t18VN1sVGRD1R1H/467PgugXbu5dyw2jNQKIDFdy1WC5DIiu6C/j6u6lMvk1EPVH0f+vIPIy2yCT/wkgCrDYQIDpeoJMN1B8zQwe2kOqL1VXzInWW4zH1rEcnPMJG4a8xE9DXmL6Zy8x+YvXGTHkTT7/8FXphjghsrM/77/XByIBRX+C6F8Bzp8g+hNEMiB6V4iAoRffLeqPot58MfhVxgx6hfnvvc6mz9/C8LsPcFo4jMhfRlOsPJWn2tOp1Z9Jk9kC2L8GDm2k6fBWqo7LU3xOjVx7oX0u1UGb9Es6pDpo9+RZEPXOFcXYKeJvu47A/euJPL4d0VklxOeViT+j+LtAFHlsExFHNxJ+ZAMBNqt4aL4Mf4vlfziIHlos4aHFkueCqH/+FRANRJHbnnnc3TkLJ53pOOtOw23PHLyNF0lR9HtA5L5PyL29C7i3d4EUQwNB5GO9HK/9G/E8rkOA41E6qgvobH4KdNHd1UZTdRlF2WLigt3wu+fA/dt2eDgdx/XGQe5eP/BiEGW7O1AWfIcWiS9khUBOMG1pPrSmelCT5E5rkYiWsnQ6qnLorsql80kGXVWZUJcPjYXwNI+usjS6S1Nozo+no0gC5Wl0lgorrttL0+moyqOz5jGdNUU0ludSV5oNnbUCitpqoLVnZXazUNXpqq+ko66CjroKYSaorkK6bKG9tpy2p2XC5xpqoKlWJs1PSqRpqHhMfWkezeV5NBZnUp+XTH2miIYMEc3pItrTYmiX+NMRf5+GUEfq/O1pDrhAe8BZWnyPUnfPhia3AzS5HqbR7ShP3Q5T7XGcGq+T1PufozH4Ig3+F3n64Azl7scocT1CiesxytyOU+F+ksr7dlR5naHA6QCPnWyp9TxJhbM1hZcMeHxRj/ILmhQdWk255QKK9SZToDJCWJyg8jV5qn8nR/Xv5Ch9TY78UHIUh5GjOIJMheFkKnxHqtxwUuWGky4/ghT54STLDSNRbgSpiqNJUxtHuvZE0ndNJ1V/JmnG88kyX0S2xU8yyTH/iRzzn8nat4gMw7mk7p5F8o4pJOpMIlFrPEnaE0jTnUSK9gSS1cchURktgyGxyljiVMZIE6vcB58ope+JUh5JlOooolRHEaE6mnDVccTtno/IeBUpRxXJtNcm9ZI6kosqJJyWJ/7oRmIsVxFvsYIE82WkGP9M5p75MhgSKY1HpDJBWMig+gOhiqMJVhxLmPpkonf+SM6h7RSd0abgrC5pR9WIt91GtNUmos2EW0QRe+YTvnMmYZoTCFIbQ6jGeEK0pxK4cx7BhksJNFpOgOEy/PUWEaD7I4GacwjWnEWEzjwidX8kUnseEVqzpYnWnkWMzmxidISP43RmEqs1Q1igoDVVmjid6cTrzkC8cxYJenNI3D2XhD2zSTCYg8RwNmKjucQazSHa+EdiTBcRa72c2IPriDmyjYjD8vjv38yD/dvwOaSEzzEtHpzchbedAV6n9+F73hR/e3NCr9lIbxH1gijY8QhFse50lYooSfCUgqgXRakPr/VA5ypJvpdJ879OXsQd8iLukOZ/HYmPAxIfB1L8BDzFeQhzR7Hup0nxu0yK70ViXE8QfvsQgdetCbhm1RML/C+b4edgjM+FvULO9l+ysAef0wbCau5TO/A8roPHUQFEvbl3UA23A6rSuNiq4GKrwh1rRSFWworu3vY5KYr2rZc+Ctvp1vbD0WquGqziiv4Kruiv6NlOt0K6pU66xvsFILq5e8kLUdTbMvdrlaTfXLZgtIY7Rmt+FUQyKPqDQPQMfF6UASDqD6AH5hvxtdgkjQyKevDUByEhA7fM/aMtc6EWG4nZr0DyqT3kXbKCGFeIdKb4gCqBinNwWPUdWiNfZsWnL7Hws5eY9MlLjB7ynwz7/BWGfPzXvsOqA0AkRdEzbxrfGpD/+yj5V/Le4Nf/qfy7YPRbM0rPm1X6I0D0+Sfv/wmi/24QDZZdsvBJb+veC0H0ukw+f+d1hr7xBmPfeJ0Zg15hxfsvo/31mxyf+hmeq8eQrDqLQu0Z1OjNpNVwIZivBJt1tB3YQP3RzVSclueRgzoZV7TJuKJN+mUtUq9o9c0XXdJC4qAppGeeSHxOlZBDmwncv56QQ5uJPrWdhAsqUhTFnZKX5vko2kT4kQ2EHvyFQNvVUviE2K55Loj6t875Wyx/IXQGQuihxRL8LZc+k9513gNXdfd+/FtzSC9qw+u/lttVbw5OOlNx0pmK2545MlUiH7PFeJsKMPIyWYSX8WK8jBfjuW8RnvsW4WHcl9512677FkjTH0TeBzbhcWonacF3gTa6WmqBLjpa66kuziIp8oG0OuThdJJ7jke5e/0Ad68fwPmqTc8xVksBRb0gaojypF3iDxlhkBdJa2YQHfmhdBdFQqWE9uo8WuqKhG1wrU+ARmEGqKUCGouhtoCWxxJ4kk1zfjxtBWI6i5PoKkujsySd9pJMOiqyhW1v1YXUFWZQX5wJ7U97Bp+qoKkSmp9AUwX1ZTk0V+bTXJlPU0UejeW5NFXk0VotVJdaq4poqy6mu76c7vpyOp+W01pVQmtVCc0VhTSVP6axrIDGsnwhpTk0l2bRUJBMXbaY2tRoGlKiaUyOpjUpnNZ4H5qj7tIYfIP6AAeaAy5A+CUIOk2DiyWNd61pvGtNg4sttXdtqHC2ptLFlhrPI9R4H6XS7SAlztYU3jSn8KY5Zbdteep+nHrvM7Q8vEid11mq7p2k2NGWkptWFF3eS4nDHsoc9Ki5pEvh/hUUm82lQGc8j5SHU6g0lMeKfydX5W9kKv2NLOWvyVT8lgzF4WQofkeqwghSFUaQpDCcJIXvSFYcSZL8KBLkRyKW+w6J0hiS1SeRpjONjF2zSNefQ8a+hWSZ/ES22WKyTBeSabKATJMFZBkvIHPffNL15/RgaBqJOpOQaE9EojmORK3xpOpMJFlzPImqwmKEeKXRMolV7kuM0vdEK4wmWmE0kYqjiFAcTqTKSMKUvyNEYzQBGhOINV1B0lEFMi/okXJxByn2GiSdV0J8civxB9YRa7aMeOPFSIwXk2y4kJQdc0hSn4JYZQIipfHEK45DpDSeOJUfiFX5gXCF0YSpjCd+52zEBovJsNlE3nFVaYVIZLsNkdV6Yk1XEW30E1F6s4nQmUyYxhiCVUcRoj6OIJ2pBOr9SKDRcoJN1hBkvJJAgyUE7pwn3CXSmCG0x2nPIVprTk8FSEisloCgXgjFa88kTmsa8drTideeKk3Cjukk7JiKZOc0EvVmkKA3g8Q9MxHpz0RsNLunOjSfSONFRJktIdp6LdH7NxO2fyt+lpvwNP0FD4sNeNjI4XlYTdjUdlIfbzsDfM4Y8/CiKcFXrIi4dUTaMpfkfZHUh9dID7xBQew9UgNvIPZxQOJ7SZrUh9dI879ORtBNUh9eIyPoJnkRd8gJvU164A1S/K5Kvxbn0beNLvGBPcXx90jydUDkcYbIO0LrXOB1aymM/K6YSVvnfg1EXqd24XFiBx5HdXA/pCkDov4oGggiZysFaZWoF0S9K7plQbROmhtGv3DdcC1X9ddwVX8N1/vl2p4V3Nyz6jl3jf5xEN3cveS5z/3NitH/5yD6R+4QBZlvIsRkAxmnd9HqdRbiPWi5c5xMCzUebJjGhblfojHyTVZ88Z/M/ewlJn/6EiM//g+++vg/+eTjv/DBhy/zwQev/gmi/8Ug+rUlDr8HRv9ohei3KlJ/gugfBFHvuvWefDQARS/C0CfvvSlsqnvjTb5+8y1GD3qDqW+/wuIP/ori0EEYT/mcmyvHEC0/iWzVyTzRmUvT7oVgugKsV9G9fwVNxzZQck6JXHs1ci6pk3VJjfTLGkIL/xV1Ei+ryWCoF0QxdooEH9yIn9Vagg+tJ/6MohRE8XYKvwqiqOObiTy2SQqjYJvV+Jktxd9i+R8Cot74Wy4lwGrZc0E08H5Rfxz9MyDqv6zBa+8i7hsu4O6uGThqTcJZdxoeBvOkKPqjQORrsxLvQ1vxszflaZ4YuhqE2aHOFhpqyijNjCfC6wb+bhe5f9sO91vHuHv9UD8IWUsrRDIgIi0MsqIgNxryY+l6HEd3RTLd1Zl01eZDdx101NHeUk1rYxXtLcJCg67WGmiugJp8KEulqySZlkciWh6JaH+cSGdJKt1lmXSUZdFRkU17ZR4dTx5BcwUtZdm0lufQVVVAY3Em1BVDfSndNY/pqMqj/UkObRXZtJRl0lyaQWNJOs2lGbSUZdJankNbRa4ArCePaKvIl0lDUSZl6SLK0uNoKEqnsTCFxoJE6nJiqU2LpC4phIaEYBoTAmmK86Mp6h4NoU40BF+lwf8ibYHnafM9Sb2bDfXO5rQ4W9DibEHTHQsa7lhQ62LFE2czSm8Z8/imEQVXDXl0xYDCK4YUXTWi9IYZpTfMKLtlRbmTLTUuxyh3OkDpdRse2++l8Lw+ZRd2U399H01XdpJvuYQc/SnkaIwmX8Nn0pYAACAASURBVHE4BQpf8kj+b2QrDSFD8XPSFb8kVfEbkpWGkaw4giSlkSQpjUSiNBKJ0vdIlL4nUXksCUpjECmORawyjmSNqaTtmEXG7rmk688j3XABGUaLSDf8kTSDOaTqzyZVfzZpe2aTuls4spqkO5VEzcnSZQhi9TFI1H9Aoi6szo5THEmU3DCito+QSbTiKJlEKAiJVhxFlNL3xKiPJVR9NNF7ZpB1YjOZp5WQnFIn9bwej26akHpejSS77YiPbCTeaiXxxksQ7/2JRP0FSHbMIVF7BgnqkxGrjEOk/APxSkKbXqzSWGKUxxGuMJZw1UmIds7j0cHNPD4qR/YheZJt5RBZbkZsvRGR5VrijZcQa/AjQWo/EK42mnDVkYSpjiRUbRyhOtMJ2j2fQKPlhJqtI9RsHWF7lxKiN58Q7emEa04nSmsm0ZozhcpPT2I1phOnNU0KILHWdMTaUxFrT0WiKyRx57SeTCFx5xQkOyYj2TGZhJ2TEe2cjMhgOqK9sxGZLiLOfCkx5isJN1tNmPl6gi02cltnMXf0luJquApXk/W4W8vjcVAdn+N6+J3ey4Mze/E9uw9/e3NCrloT7XyM3KAb5IU5I/a4IG15i7p3hki308R52iP2uYzkwRXivYTqT3aIEzmht0nzv05xvAeZwY5kBN0kO8SJolh3abUo8u4pgm8dItLlBBKfi6T4XSYt4CoJXvaE3zlBiNNhaWUq4KoN/lcseehgzoOLJsJs0bl90lXc/eN1ajfux3Zy77AOHod08DishcdhLdwPaXLvgAZu+9VlQHTXRlma3mULt8234WS2FSezzdwy3cQt0y04mmzC0WQTN403SuO4TzY3DNdzw3A91w3WcV1/DTf3rOHmnlWykR57XY7jHiG39FdyS38ltw1WcdtgFc6Gq6UfO+5Zzs3dy7ixayk3dy+TvuZ5r+v/emfD1S8G0QsOtf7fBpG3+UaZ+Fhukom3+UaZ9rpnQbRJGl+zjfibbeKhqfDob7bpGRSFWG8lwGITfibriDigRN4VE4hzgixv2p2sSNBfx7110zkw7nMUPn2FpZ+9wozPXmPCp68w6uOX+frjV/jso5f54MOXef/DV3n/w9f54IMBLXPPWQrwJ4h+H4z+6PxeMP2zFaMXgeN5X3sePgbC5N+VF+HnRUst/tv+/fxBIHomL2yZ61sO8ek7gxky+F2+GPQuXw0axLA3X2XM2//FpHf/g/lDXmH78Lc4MfdLXJcNI1lhBqUa82jRXwxmS8FmGd2HVvPk6AZKTitQdE6RgguK5NgrknlJkdTLiqRcVhWqRP1AlHBeE9FZNaJPKhC4fz0PbX4h7OhWYk8rIDqrhKi3SmS3XZrYk1uJObGFmBNbiDq+WQZFYQd+kaKnF0ABViufQZEURpZLZapAz+JksQyI+qcXRP0zEDYDYdT79YHP/y0UuevPxUlnKre0J+O6exZe+xbwwOQnfMwWy+S+iWw8jPtWa/ceY+3FUG/LnKf5Enysl+Nhu4nIu6eEO6adTdDRBJ0tND4p4JE4gLgH1/G9e1q4PeR4lDvXDuB0yaofhqylEOoDUWIQZEZAXhwUJQq4qc6lvb6AtqZSQNjY0NlcTVtjFZ3NA0GUC+XJdJUk0lYg3PdpK5DQWZIKFVl0lmfTWZFHe6UQGspoq8ilsTiT9ic5dFXnQ00e3VW5dFRk0lGRSdeTHDors+goy6CtJI2WwmSaHifRWJBIY0GyNE2PU2gpTKW1KJPWokzairOozhRTlhJJWUokNdlx1OeLqM2OoiY1jKeJgTRIAmlM8KdF7E9jjBe1YXepDbxBbcDlnpXbZ6hz28/T2xbU3TKhuV8abpvQ5mlLrYsZJTf1eXRVj8dX9Ci6tofi6/qU3NhL6c19lDuaUnHLgkona2G19g0rii+bUXTeiOIzuyg/s4tyO03KTyiSZbyA9B2TyFIdTZ7CMB7J/518uc/JlP+UVMUhpCj+nSTlb0hSGoZEeQQSJWFLW4Ly98L2NuUxJKiOR6IxiUTNqUi0ppKoPYNk3Vmk7JpLqt48aVJ2zSZ51wzpm/TkHdNI0p2KRGtyz2a4iYhUhTY4kcr30htCvRgK3zKU8C3fErF1GBFbhxG5bTjh24cTKTeCSLkRhMuPIFx+JGHbv5MmYcdUYnZOI8lqGY8d1Mm11yL1jCYZZ3dSeMWQ1FNKJBzeSJyN0ConMl5MouFCJDvmINKchlhtogyGeiOAaCxRyhOIVJ9CouFPFB3dTuVZdQpOKJF2SIFE6y2ILNciMlkmrLjeNZ0w1e8JVx1JpMowIlVGEK42lnDtmYToLSRYfxkhxmsI27eKMIOfCd81jzAtYSlClMZUYjQmE6s5lXiN3kxGpDUFkdaUPghpTUaiNZkkXSHJOyeRukNIiu5EkrQnINEeT4LuBES7JhKnP40Y49nEWfyMyHoV0dbrCDFZh7fBSlx2LOG2zhLu7FqOi8FqXE024m6liOchLSmIfM/uw++cMYGXLAi9ZoPo3mnS/a+S5neNyLunSPG7isTHgTjPC8TeP4fY5zLJ/jdIDXQkK+yOtD0uJ/Q2GUE3SQ+8QZr/dbJDnHgU5UJO6G0SH1wiysWOoJuHCXI8SKTLCRK8L5DqfwWxjwOJfpcJcDxMuMspQm8fkUGRn72pFETe5/dJq0TPA5HbER0ZFP0WiFxsVXC1EVrnbptvw9liuzS3TLdwy2TbM3E23Yqz6daeFd59ubl3g4Ajg7U46q99Fkb/IIhu7FrK9Z1LpCjqza+9/k8QbeSh6Ub8TDbw0HRjT9bz0HS9FEUh1luJOaJM9GElqt0OgPgWSBwptFMlWHsBJ2Z8hsGIt9n60cv8/M7LzHj/LcZ8MIjh773O1+++yufvvcanH7zGR+8LEOrNQAz9CaL/HSB6USXpRZWcf2U+qP/a8N+aZfoTRP8eEH36zrsMeWcwnw8exBeDX+fLwX9h6Hv/ybD3X2L8+y+x9KOX2D3ybS7/OJSwdRN4pDqdRr25YDKfbuvFNOz/haojm6g6sZVyu20Und/OI3s5si/LkX5JkWQHLST2ulIQJTvoILmgheisChHHthG4fz3+tuuIOrntGRDFn5b7TRBFH91E+KF1BFmvkqLoeVWi3wui3krMvwNEz3u9FEX7FuC2Zw7OutO4s2M6Hgbz8DZe9Jsg6n9r6Hkg8jBdLG2Z8zy0nYI4L2EXQUcT0EFbYxXluYmkh7oS52nPA+cTuN86huuNwzhf2f8MgJ4BUUvcA0gLhcIEqMiEqlw6awtpbS6lu6MGuuqF9rbmCrrrS6GpAprKBJU1FENNLt3lqT0zQwk0FyTQWphIZ0k6VGTRVZHTA6JHtFc+oru6iPbKPBoKUqH6EdQ/hieZtJWk0FaSQntpKu2lqbSVpNBamEhzQQINeSLqc+Opy5FNfa6459BqEk35STTkJlKXLXyuIS+B2qw4nmZFUp0WQk1SIHWJ/jQm+NOc4EdTrA/1EfeoCXKk2v8KT/0vUed3npp7h6m6Y0XtLTPqbxrTeN2Ihmv61F3Xp/aGPkX22pTf2M1TNxPq3M144mJCqZMh5c57eXLXjGo3C56621B//xD1HkcovmFO0VUTHl8wouicPsUntSk4qECe9WZyLdeQZjCHZK0fSFceSY78t+TKfUHO9iFkyX9KusIQkhS/IlFpKBLlYSSojCBBeaRw6FRZmNmJUxuHWHMSyTtnkbZnLim75pKoO4cE7VkkaM9CojuTxB2zSNadQZLOdBK1p0jftPeHkFjtB2FNtvKYnna4UYhUvideYSRx8t8RvW0oEZuHErr56x4YDSVi6zdEbusDUYTCd0QojSZCcSyRimOJUByHWG8ecQYLSbJZS94ZZXLOaZB8RIF02+3kHVUh+VAfhhLMl5Fg9BPinQKGRCoThIqQ4mhp+rfqxSiPJUZtErFas0gxXkreoY0UnlQg54gcyTZbEVtuRGSyjFij+UTrTSdSazwRaqOIUh5BlMow4VHtB2Er3I6FRO5ZSpThSiIMlhGht4AInVlEak4mRkNInPpEAUHSTESsOQmx5iTp7zNRewqJ2lNI0p1Mos4EErV/IElzrDTJWj+QqP0DYp0fiN85jhiDKcSYzCPGYilRVmsIMV0rYEhnKbc0fsJJeyl3dq3CRX9tPxBp4HN8J36nDWVAFHZ9v3Cg1eOMdGNc6kNhTkjs40C810ViPS4Q7+VAZqgzxSIvSiVe5EXdJSPEUTpflBnqRF7UXXIi7hB7/xwRrnYE3z5GkNNRQu8cJcbjNEkPL5MZ6ih9XkaII1lht4l1P03o7SME3zpEwFUbHjiY4mNv0g9Fwsa5B+eMeHDOCK8zBty36wORx5EdeBzZwb0jWrgd0pQ+uh3SxPWgBq6H1HA5oIrLAVVpS10vkO5YK3LXRhlnKwVuW8rjaLYdRzN5blsocttSHmcLeW6by3HbXK6nmrQVZ9PtOJtux8lkC7eMN3HTcD039Nf1a6VbJT342r9SdMtwlUycjFZL42iwkmt6S7m6awnX9JY+pwWv7/W/F0Qupr/gYvosiGSQ9Bt5LpBM1snE03T9r2YgiLwsNsrkeSDqzQNzWQA9NN+En+UWaWRg1PucASAKtdlG/Al1ntw7AHkeELyfrEMr8dWdwZFFX7Lt739l5cd/4ce3/4sZb7/OuLcHM2LQYIa+NYgvBw3i88FvMuTd1/n0XeGN1cBDqn+C6H8miN5/7/n5d4KoP4p+qxL1bN7+XfnfBqJ/FUj/LIg+ffdNPn13EEPeEf5Mf/7O63z+zqsMee8vDHn/JT794CW+/OAlhr39Ej9+8leUv3mbo1M/x3fFCDKUJlK5cxqN++bRarqCduv1NO8X5oqenNpC6dmtFF7cRq69PKmXNEl02EGigw6Jl7SkkVzQIv6MKhFHtvLQYjXhhzcRb6eAqKdtTnRGnvjTcsSfliP25FYpjAbiSFopOrSOQNvVz4CoLysIsl4hgxuZVrieNrr+FaLe18i+VnZRw8AjsH5mS58BUf/nvSgDceRtvIj7Rj/iojdTtkpk/rNMfCyW4mW+RBrh4OrPuJsv5Z7pEu6ZLcbNtA9JvdUhH5vVBF3Qpbs6E+ikq6MF6KCuqpDchCAk3leJvmvHA+khVltpq9yvgqg+2pPO1GAolsDTXKgpgMZyutuqoasOOuuFOZ+GMuEKbEMx1BVCXYGQqlw6K9LpLEmltTCRlscSKYi6y7LpLMulo1xoZ2utyKetIlcAUlEGVGRBewVdlWk0FMTT8lgsk6ZH8dTnxlObHUNtdgx1ObE05CXQnCeRpjFHLJP2x8lQlQ9V+XQUJFKTGkZVciA1SYE8TfKnLsGXurj7NEa6UxviLIAo8KoURBV391PtZE3tLTPqbuyj/ooBtZf1qbm8m6oru6i6tosqx908vWPEU5e9VDrrU3HbQMjdfZQ676PYyZjHN/YJubaPRw6GPDq/i4JTAoZyzNeRtXcF2QaLSdsxg1T1sWQqCSDK2fYV2Vu/IFP+b6TL/50UhaEkKn6LRLkPQ71LDGKUxxKnMR6x7jSSd88hbe8iUgyE6kq89kxiNaYj0pxGgvYMErWnIdGailhzEiKNidKI1cYjVhsv3AtSHUu80mjiFIWqULzSKOLkvyNWbjjR2759DoiESlH49u8Ilx9JlMpYYrWnELtjBrE7ZhCnN4dY/UXE7fuZWNMVSPavJ+XgZiTmaxHtWYrEaBlJlquIN1+KxHQpKaZLEO16FkMJisJRV2GGaRQxCt8RozSSKJXRxGrNIG7XPMR7fyLNciWpVmtJMl+NaO9K4oyWINrzI/E7pxOtNZFotTHCogflEUQpjyBS6TuiVMYRrTmTGN35RO9aQozeUqL1FhOpO1eAkvokYtQmEKc+kTj1iTK/O5HGRCSaE4T0AlO3X7ucziQkmmNJ0PyeBPWR0og1RiLRGUP8znFEGcwi0nQh0RYribZdj4vWfJw1F+GkuRhnraXc1lnWByLjzbhbKfdUiJ4FUcj1/fhesiT41iHivS6S7H+N7BAnUvyuIvZxQORtj9+1g4S7nCY96BaF8Z4Ui++THnyTZP9rZIXdJjPUiZyIO2SHOyP2cSDq3hliPM4Se/+c0HZ37xSx98+Q6OdAevB18qNdiPO8QKnEi/Tgm6QFXCXW/TQhTod5eM0GLwcTvC8a433RWAoir3P/OIhcDwtxO6yO6yE1aXpnjPqDqPfj25YChpytlHC2UhBiIQujO2ZCnE23c8t4E7eMNggg2vOLzGzRQBS9CES3DIVq0tVdS7iy8+d/K4j+GRT9O0Hk3TNj9CIQ+Vpswt9CgJG/xRb8LbbIVJL8zTcgsdOi6cExyPOmw82SghOb8VKbiMGUt9jy7V9Y8fUb/Pj5m0x871W+e+sVvnlzEF+9NZgvBw3mi7eF/5M85J03ZUH0K3MWz77p+xNE/xtA9Htb6P43geh5c0L/nfNB//NB9CZD3unJu8JK7k/fe5lP3v8LH334n3zy/l8Y+tkgRn/6JrPf/yvrPvoPrMYOwn35UERK4ynYMZPa3YvoMF5Fh/UaWg+spvHoL9Sc3ECl3RaKzsmT7qDegyCNnggg6r1TFG+nRID1L/hbrSbiyGbiTskjOqMoA6L+rXMvAlHksU2EHvzludvm/lkQBVgt+7eB6NnvIdwd6m2dk1aJTH/igfnP+FoswddiyTMg8uyJh8UyKYr6g0i4P7QCn0MbyQ88Cx3lQDutbfXU1VZSkpdMYrgHcZ72BN8+hqfjIema7d8FohaJL12ZYVCUAJWZQtWm+Qm01tBRUwL1pVBXKiCopqAvVY/gST5U5tBZnklHWQatxcJmubaiZNpL0+kqzaK7OI+O0jxaK/JpfpJLY1kGXRVZUJxGU3ok9VlRPM0KpzYngsbcKJry4mjOj6c5P56mvDgac+Kpz4qhPiuOhux4qlIiqEmJoi0/kcqEUBqz4mnMiqchM46mbDFt+Qm05YppyoihLjWSp4mh1EiCqEgOoCzRl3KRB9UxbjRG3KUl7C61YU7UhF4XQPTgPA0eJ2l0OUidoyV1N0xouLqXFkczulxt4f4B6h0Nqb6hR/llLcquaFF+Ywel17Qpd9xD1V0Typ2F2aLCWyYU3jQm94o+ORd0ybXTIP+IIvnW68kzWsajXYso0J1LrvpkspTHkKU4kiy5EWRtG07m1mGkb/uGdLlvSVUUZof6g0is9gPxmhOJ15lMrPYURDunk7BnLsmG80k2XEjCrvnE68yRzrhIZ1t6MNQfQP23xMUofU+0/HBhVkhuGFFy3xArN5yY7cOI3vYtkVuGEbH5W8I3fdOTYYRvHk74tlFCVUhjAjE7pxG5ZxbhhvOEBQEmAobizFcSb7YSselKJPtWkGa8gnTjFSTvXUKK4WJSjBaRuHsuYq3pxKtNlGIoUWEUiQrfkajwHQmK3xG64W+Eyw0lUmk44Wqjidw1i5i9i0m1WkvWgQ2kW60mxXQZyfsWk6o/lxSdqSSrT0KsMo54pbHEKH1PlNL3RCiNIlJ5DNEqE4nTnEWsznxidywidscConUEDEVpTCVaTQBRvPp44tXH90FSc8IzSdCZgmTnDBL0ZiHeNQOx7hTEOuMRaY5BrDECkfpw4tSGIVIfjkRrFAm7pxBl9BMhRisIMFyG167FXJWbxnWlOTiqL8RJcwnOust7QLQOV+OtuJkr4b5fC8+jO/E5ZdAHIgcrQq7vJ+TmESLvniLO8wLJ/tcQeV9C8uAKcR4XiHQ7S4z7eWI87YnxtCfe55KwetvvMiJve2LvnyPO+yJpoY6kBN0gzvsiMV4XSA68TnLgdeK8LxLteY5oz3MkPLxMcuB16Wt7q0qZoU7Ee10k2PkIPletuG9vyv0LJnheNMbr/D68e/LgnBCvM0bcP6WP+zG9nuzE/dhOAUWHdXA70hstmbge7lc1OqjB3f1q3LFV5a6NKi62arjYqnHHWpk71so9IHo2dyyVcLZQxNlCESez7dzatwWnvZu5abDxGRT1Vooc9VfLZCCMBoLo6q4lMhByNFiJo8FK6XP/D3v3GRf1ge97PHvO2ZI1xW40GuMmu5sYe8Mu9t57o4ONXkRARarYe1eaSJOO9M4MM8wMQxcQ7MaSxI6ILfncB/+ZYQYwMbt7z+7euw++rxn64CsPeOfXWkJIWLsd0SzntyzUiRpI2vm3ANG2VaRuW0Wap4EqquqQ12rVo6FOLmxZTrqXITnbTakNcgP5OaiJpf6EJZUb5xG0ZDi2Q3qw9MuPmfWnjxjdsw19u/6eXh3/i+4d/odP2/1e88eTgKCmg5RNfzyqD5W29gflh3T4+IO3558Mir/35/+zX/9bfy/VmvO3Qag5iN51pqhr54/o2vkjLYDovq1O90/atojwsXb/UAD9PI6E1/ZJpw+boqoG/Rr8/DNB+w8D01uOu6qXMQhb6poOvmrWeXf4gM87/pF+nd5nTMf/YkmP/8a5/8ccm/o5yUv7cXntGB45TOL5lim89JrKM5/p1PvN5+nOVdw7YEzNKRNKA80pDrCg2H8txf7rNSCqPG1D2Yn1FOxdRab3QrJ8FiHes5yiI8Y60W6d005zFIn3LNdsn8vynddqWq/6zG5CkQokb51J8plPhtc8TdI952iS6jGblG2zSHafSdLWGSRtnUGy+0xSPWa3+Hzt76H9Me3vkew+k0S3qUQ56hNuN4pIxzHEuUwk2X06Gd6zyfCeTYrnbJI9ZmlywVNIguccHRTFb50uHGX1nEOs1wLitq/gSWUC/PQAeM6bnx7x7Nm33KiToRRFk5twjJSwXcSf20F0sK8GRL/YMve6KhuuSeC7Snh8RcBK/V2o/45X31+DBzeE3L/WhKAfrsL3V/jxuzp+/O6SBkQvb1/k5a1yXt6q5NXtGt58Wws3LsONywKK7tXx/M5Ffvy+Gm6V01Al4rEWhp5flfHyupKX15U0Xivi+VUlDZeLeFanpL5WQX2tgqfVMp5Wy3hzo5IH5WLqa+SaPLuk4EVdEc9rZDypLOBhSTZP5Ok8kqfwvSKRbxXx3JHH8n1hNE/F0TSKo3hScJ6HojAeZARogWgX9aFePA3ewg/HHSF6B8Tt5HGgM/UhG3kcZMcPZ9bz3Zk13PVfw+1Ta7gXaMPDSDd+iHTj5rlNXA925lrQRupO21N7dAO1+0247LeSq+7zuOY0lRtW+txcP5IrFoO5ZNqXGuM+VBn2pmr1N0IM+1Bl/A2VJt8Im+RMhbkhuUV/FOsGI7Mcitx6BIU2I5A7jEXhqE+J82TKnadRunEqSrsJKGzGorQejdJmJMXWw1Fa6QktXmuFxQnaKCo064vEuDcFhn9BvPrPiA2+QLz6zwKGVn+FdPVXFKz6qwpFXwkYWv41+au/QWQyAMmaoUgsR1BgP5p8Z33yNk9B5DGdQq+5FHkvpMhzAVLXmShdZlHuOptK15lcdJlJ9aaZVDlP5aLjREpsxgitaGsGoTATKkPaICoy/ooCwy8RmfwZyZreiKwGUuA8AYXHXCp9FlPtu4SyrbMpd5tKxSZ9KuxGUr1uKJWmAyg1HoDCRPg9xWb9yDPth9hiCLL1o1Ba6VNkMxmZ9SQKrccj3TBGa2ZID8V6PRQbhuq0yCk3DEFpOQil5SCKrIQobIehsBuF3GE0cofRyOxHIbMbjtxmKAqbwcitByC3HoDCZiDFdoORO4wm22EaF2ymEbNuPKFmYwgyHkWQyThC1kzWAtFCojYuI8rVgGh3U2K81pG4w5bkfU6aOaKMU55kBfkijT5MaZo/VflhVOWHcSk/krL0YCRRR8gI2klR0hkUyUKKUvw1R1plCccoiDmswU5xuj/SRAFI5VnBlGUGoUw9o0llTgg1onCqckKozDqrwVB5RhDyxBPkROwmJcibxNPuJJzaSuLJzSTqVIqaoWi/Ewn7nYjfZ98CRLF7bIndY61JayiK8lunQZEaROd9BCC9DUQRXs1AtMWAsC0GhKtgFOqyjFCXZYRsWqzKQkJV+TkQtdYy978BondB0b8yiNK9VpPhbaSTbF8z0jyMqD7jCpeSoDSKW4csKbWdxtlpf8W232fM+awTUz/rwOjuH9G36/t83ul/hP9L3Ol/Wm6Q6/ARXTq0bYGht1V8fhZD/wHRvyyI3loxUsFCjY2/BUStLWn43wCRdjXzH/Xfwb87iN5aYVKlc/sP6drufXq1/R3ftH2PkR3fY1b337B2wEfsnfIFiQv7Um0+mu/sxvHUZSKNWybxymM2r7wX82THCm4eWcmlM4ZU+ptS6i+gSACRJZWnrag4tZ7S4xYU7F1Fuuc8Mn3mI9m3kqIjxpQcM0V51OStIFKnNRRlb5+vCyHV2zk+81oFkfaMkBpE2ijSBpF2tEH0cyhSI+iXQKT+HupHNYqiNwooirAfTbzbJNK9ZpHpM7cFiJK8ZgtHV73mCijaNpc49zmaVrp4z3nE+64g57QDjTfygSf8SAMvXn/Pg/s11JRnIc0OJSPuMPGh24k5u53o4HerDoWd8eK9F2UpUJsL3yrhh2re3KqAB1fh4XUab1/i9b3LvL53WYWfOg2E1I9qDL2+W82rO1WqWaCLvLpdA7dq4epluHIZbtbx0+1LvLxdAfcr+fFOMY8v5fHwUi5Pr4h5+a2SH++W8dOdCn68Xc6bWxW8ulHa1BZXW0L9JSV8ewlu18Kjb3lzo4qGajnPaxQ0VMtVESpDPxTn8ECWwhNRJPV55/ghP4Q7+ee4JznP94WxPJTE81gSx6OCWB6KIoTFCiknqY8/xLOoXTw758PTIHcenNwIEb68CfPkzuF1NIQ48jTIhgdnLPjhlBl3Txhz64gRd06u4WGoEz+Eb+JWkBNX/e25csaOy6csuXzYgrrdq6jxmEPtpsnUWo+mds1Q6kwHcsm8PzWmfaky/oYKw6+pMPiGCoO+VBr1odKkL5UmfSk36U+JWX9hu5rFQBTr9ZBaQ5vcYwAAIABJREFU6lFoM4pCu9HIHMcid5pA6aYpVGyeRaXrTEo3TqXYfoJw+0YHREMoWj9Ys01ObtEXqWlvJCZfITH5qglEqhQYfKXaKPcNBQa9kRh+g3jVN4hW9iZvVR/ExgOQrNETDpDajaXASR+x2xRE7tOQeM+myG8BxdsXIdkyA7HTJAqdplC8cQolTlMoc5pElfNUqjdOpcJ+vFCJWTsUucXAZiASWuYUJt8Ir3VNH6Q2g5A5jUTuNo1ijwWUey2gYtscyrfMoHzTJMocx1BmNYwK84GUGfej2Kg/CpP+SE36ITLtg8h8IJL1esitx1BkMx6F9QRklvo6EJJt0ENuNQyFtZ5Q7bHSQ2mlR5HlMIosh6gg1A+5dT9kNgMotB2M2HYI+XbDyLcfgchhNGLHcRQ46SPZOIECJ33yHPTJth1DptVIUjeMJtp8BKGGegStGkLA6iEEGg0nyHQ0IWsnCm1zzUB0fqsJUR4WOlWi5MMupJ1wJyPAG2n0YSoyg6mTnKdOcp6rkhiqskORx58gN3Qf4ugjiGKEFMQd01R8RDGHyI3ajyjmCLLkM8hSTiGKP4Ik8RglWUFU5p2jLOcsJRmBlGQEUiMK51ZJIhfzznFFFsONongNmiTxR8mN2kt66A5SgrxJDvQiNcCDpDNbdVroUk4Ks0Wpxzdz4YgLiYeE9jk1imL32AqP++yI3WdD7D4b4lRRwyhq53qidq4ncsc6TaL81mmApEaSOuE+5oT7mBOmrhKpKkjhHqaEu5sQ6W5CxBZj1VyRgWa2KHTzMsJclxLquoiQTQtbTajrIsI3LyHMbTFnnRcQ5DSXs84LdKIGVZjLIsJcFhHuulAnbwNRxNaFOol0X0yke+sgeltaA1Lc1iU6iXdf+rNJ2LZMJ78EouZRQ0hdAUrzXk2a92rSfQxI9zEgw9dYkywfY2R71nMtcCtUJUNuAHe2m1K4ZhKHJ37B2r98wJyuHzK+SztGdvmIAR3f58v2v6NH+9/RrYPqvlCnP6iWJnzQ6ga5/4Do3wNEHToK+SUg/a0gao6fHt3at56uHd8tLb62bavp3vUjnfy7gUj7aLFwuPhfBUQfa630fp/ubX9Lr4/f46v279Gv83uM+uw9Vg34EM9Rn3F+zgBKjMdwZ/0EntlN4CeXKbB1Jj96z6V+5yLuHVzJ9ROGVJ0y0aCo/PR6Kk4JKT+5jqIjxuTtWEy65xwyfeYjP2RI2UkLSo+boThspNNCp91KV3jIEOnB1RTsX4l4nxaKdi4ke/t8cvwWCNkxj5wd88jzW0Du9vnk+Ag4yvGdQ47vHLJ9ZquA1HJjnTaIhOrTghYwUkcNm5Rts3RgpF0p+rmvba1ilOw+k8TNk4lyGkuE/WiinMaStHUa6V6zSPWaQ4rnbE2SveeQ6jOPZN95JHnPI8F7Pgme87jgMUdTHbqwx5SLqUfh2SWgAajn1avvuXZVTnFhPPmpgSSf30dUoDfRwb5EBXq/U3Uo7IwX7z0Qh1GvjOd1VSY/XZHw5ppCWK7wfR0vbgl3hF7cqeX1XWFjnBpGb+7V8uZerQ6GdEB0p4ofv62BG3VwrRZuCm1yP90qge/L+fFOEY8v5fCoJpuntflwrxzuV8P3VXDvIj/ducibWxW8vF4moEgFomeqcKuGx5UyntcoNCB6VqWqDJXmcU+RwQ8FCdRnBdCQdoJHycf4LukEz8TneSKO5Yk4nseSBO4XxPBQJGyae5J6WgdEz8960hi0lef+rjw6bsf3h9fy4qw9DYEbeHzajAcnDLl3dDW3D63mzlFjfgjYwHdBtnzrb8PVk5bUHVtP3SEz6vaups53IZfcplLrMIZLG4ZSbd6fGrNvuGjah0qzPpSZ9KbU6BtKjfpSZtyPcpP+lJv0p8y0PyWmAyk2G4jcfDDSNYORWo5AYjkCqc0YZA76KDZOpMh5EiWuU6nYPIuKzbMod55GseNEFDajUag2oBVZDqNo/WAU6wZqKkSFZt9oMNQEor9qzQd9RYHRN0IM+1Jg2B+RQT/yDQaQaziAfHM9CqzHIrGfiMRpChKXaUi2zKBg22xk3vOQ+85Fum0m+ZsmIXIcj9RxAnL7CRTZTUBpp8/FjVOodJiA0moEEotByNcMQWYmzDIVmfaj2ERIkamwSEFs1geJ5UCkjnrIXPRRbJ6uasWbQ+mWWZS4TRYOntrpUbJhCGWm/Sk16ovSsB9yI9WNJPP+SNcNQWY1UuuG0Fhhlmi9HoXrhwoVOC0MFduOQGkzHIW1gCS51RDkVoOQWfVFat0Xqe0ARLYDybEbTLadHjmOo8hyHEfexqnkbppBvuss8tzmkGilT/SakYSZDifYYDCBKwcTsGIgASsG479qKAEGIwg0GUXI2omEWk4n3HYO4faLidy4gmg3Q6LdTTm/zZRo73XE77Qmca8jFw5sJOXoFlLPeJIfsQ9l8mkqc0IozQ6mLOMspamBKBNPI4s/gTI1gJL0YErSgylOC0SedJKCuCPkRu0nN2o/eTFHkCSeQBR/hKzz+5AmnaAs5yx1hVFUF0QgTzqJPOkkZZlBXJXHUiMK53ZpKrdLU1Xf7zTSxGOIYw+THbmbzHM7SAv2ISXIWwMiTaXo1BbNau6k424kHHYW2uf22xO7z47ovbYqDLUEkbpC1BqI1InwW0uE31rCt6/RpDmM1CAK22ZC2DYTIjxMiVTDSLVwQb2VToMilyWaipF2wtwWE755iQZFraLpbwXRlsU6iXRf+qtB1BqK/tkgSvVaRarXKhWIjFqA6E6kH1zNhPwg6nauJcd4HAdHdsO41+9Z0OtjRndqw+B2H9KvfRv++vHv6dX2D/Ro9we6dfgDXTv8UbVNruXShP+A6F8XRM1nhjq0b0O7DkK039daBenXgkj9/Bch9B8Q/duBSN1K92m79/m03W/p3u49urd/j8/av8fnnd5jSPf3WNCrDVuH9SJi+kCUq8byrdkYGm0mwKYJsHUqP3nN5bnfIu7tW8K1o6upOmVCxWkLKk6v5eKptRoQlRwzpXD/KrK3LyTdcw6i3csoPW5G+ak1KI+a/CyItFHUVClaSt7OheTtXPi/DqLm7W9qEKVsm6WpDr0LiHRRNJ14t0lEb9Qn0nEMMc7jSXafroOhFM/ZpHoJIEr1EUCU6LOABO/5QsXIez5R3ktIOmzFzeI44L6mXe7J05tUlmZRmH+e7AunuRDeBKLzAV6/WB0KPe1J6GlP3nuQG8AzeSQ/VaXCFRGv68S8uFzIy6vCPaFXt2s0eX33kgZG6udNELrYIq++vSig6E4N3KuBe1VwRcqLqizuF8XxrTicuvSzNFTnwd0K+KEa7pTD7Qp+vF3J65vlvLxeRuPVUhouC3l2SUl9dRFPqxQ8u6Sksa6YhlolT6tlPK6U8qgsn7uydC5nJ1CXGMid0B08PufL07CdPAjZSX3MceovBPIi+zyNojieFETzWBzJk5wQ6jP8eRi1l4ehvjw960lD4BaI28OzE3bc22PCg0Nm3NmznDt7F3Nv3yLu7V/A3QNLuLN/CXcPreTuMSO+PW7GjWPmXD5oQu1+I2p3raTOdyF122ZwyXkcl+z0qNkwgOq1fbho8TWVZr0pM/uGYtM+KI37UmwyQDdmA4VDpOaDkVoMpWDdcESWI5A7TRA2srlOo9htOsUu0yh2mUaZy3RKnKdS7DiRInt9FYhGUWQ5XJg7WjcQ2RphZkhzTNW0D1Lj3hQYfKWC0NcUGPTWLEsQGfUV7v0YD0JkPFSI2QhkNhMo2jiDwo3TkbjMosBtNpLNc5BsnoPYfTYF2+YicZ+J2HUa+RsnIXaahNRuIoW2E5DZ6KO006fMYSLFNmOQrxuKxGIQMgvhxpBMa8W2sGZ7EBKLQeSY9aPAZjiVHjO5vHc5Cvc5KNznUbRlNiWbp1PqMoFih9EobYZRtLYfRUZ9KF7dmyKjfkiN+lBg2g+JxQAkG4YitW4CkXTDKKSWI5Ba6iG1GozMeggy6yFCu5vtMIrsRiC30UNmPQyp5VAklgORWPZHYj0Qsc1A8q37k2crYCjDfhTpDvpkOE0h1XE6CbZTiFo/nvC1+pwzH0OQ8QjOrB6Kv8EwggxGEGQwgkCjkQQYjOKM4SgCjcdx1mIS59bPINxmngZEUZsNifUwJ9rTnGjvdcTtsCJhjwNJh5xJPb6VNH8vZHFHkcQeQRx7mNyYg+SeP0hexAEK445TlHSGsoyz1EmiqZNEU5F9jqIUfyTxxylOC0SacAJxwnHECcfJizlCZuR+FGkBVOaFUZwZSF7sIQovnKDwwgkUyadQJJ+iPDeUK/JEqsXRyFMCkSYI80nShBOqStF+0s7tIDnImwtntpF4UpgpSjixhbRAb3JChRXdSSe2EnfEhdgDzsQedCLmgCPR+xyI3m9HzAF7Yg7YEqdK7D4bovZYErlrPZE7LYnYsYHInZZE7rQkSiuRfhuI9NtAxPb1Ghypq0aa6pHPOsK91xDqaU64hznh7maqmBC21Zgwd0NVVhO6eQXn3JYT4rpMlSWadrpQlyWEuizRgChiyzLCNy8h1HURoa6LCHNbrHmunTC3hZqEuy4kwm2JJurvpf5+2oncupxI96VEbX33RG9pGc36blXiti392cR7LNNJcxAlea4gyXOFBjpqCGngozUflLptFUnbVpLssYp0HyMyt5uQud2MvF3rUB5z4nHqYfg2nx+TD1G2aQFZpvq4DenC8j+9z5Suv2NCj7YM7PgRvdt9xBdt29DrY+F6vbBF7o86SxPetoGrJYh08/8ciP5Br781xPya/NLvpY2e1tIcQp06fkSnjq1jSAdGWvM4XTp+oAOiHt3a89mnHVqktff37N6Rnt07tvr5TWn31rwNRm9rndNBkfpocIc27/zv+X8r/2sg+pVRzxZ92lYAkXrhQreO/0XXTu/Rrct7fN7xPQa1/w1zurXBZeDnRM7Uo8xwPLdMR/LcZhS4jIeNE3njNp16n7n8sGcJN4+spu6ECTUnzag6ZUHlyTWUn1pD2UkLSo6ZUrB3BVm+C8jxW4TisBGlx81UIDJEcdigRQq1UCQ5oD1TtAzR7iUaEGkeVcndPl8n6la65hBqApHQYqfdgie04b0dSNrtc4lbhY1wqV5zSPeZr8nbYNW84pTqMZukrTOIc5lMpMM4Ih3GEecymWT36aR6zCTdaxbpXrNI85lNms9s0n3nCpUin0Vc8BWS6LuMKD8j0oM9ePP4EvAEeMbLNw+4f/8yNZV5FORGkJlwksSwPcSc3U5UoHerIFIDqHnee5J7mueF53hTEgOVKfxYlcnLmjxeXC7kxRWFZh5IDSANhFRIUuPnxa3KFnl5q5KXt8p5fb2Uny7L4ZKURwWxPJZG8aQojiclF2isyoKrUmHL3c0S3lxT8PJqES+vFvP8qpLnV0pouFxMw+VSnl8p48VlIS+vlPPqagUvr5a2ANHD0jzuybO4mxfD07QzPI/bx+NzfvwQsJ3bp7y5d3Yn350/yHcXTvFMFsNTSQxPckI0FaIX0Xt5E7mLn0K9eXbCjrt+q7ntu5zvdy3nzo4F3Nkxh7u7ZnN310y+2z2Hu3vmcXvfQm4dWMb1g6u4cmA1tbtWcslvCbU+C6jdOpNa10nUOo6i2moglWt7U27xF8rNv6LM7GtVO1hfFCZ9KTIdgMJUWACgMB2E3HwoMouhSC30EK/VQ7RhFCKrcRQ6TaHIZaqAIRWIlJumUuQ0GYXDJBR245DZjEVmNRLZhhHI1w0VtqWtHUShRT8NhtQgkhh+rcGQePXXFKzug8igDyKjvuQa9yfPZBB5JkPJM9ZDZD4amfUk5A4zkDnPQuoyF7GbEInbPCRu8yjYMgex22zErjMQuUxF5DyFAscmEBVaj0NhLWzDk64dJlS+1gwWVmmbD1ChaBAyM+HfQGoxFPFaPbLXDEViN5ZS99nU7FiGfOtc5FvnakBU7KxPkd0IiiyHIDPvg9ywN0UGvZEb9kFq1AeJWX9h1faGoUithwv/PqqoMSSAaBBSm0EU2g5FaqtHod1wpLZ6FNgMQ2w9FJHVYERWg8m3FpJjNYQc+5FkO+mTbj+B2A1jCTUfQZCBHv4GwzizSk8T/9XD8V89XKgGGY4m0HA0/kbqjCXQbALBa6cSYjmTUNt5hDksJsJZAFHMNrMmEG23JHG3AylHXBGf3Yki9jBpAb6kBW0n7dwO0sN3kxW+D3nSaeEIa0oA8qTTKFMDUKYGaGaJpAknqMg+hzI1AOmFU6oK0THyY49SmRdGjSSK8twQZCmnkCed1GBIkXwGeUogsuQAZMkBiONPIoo+Rl7UUcSxRylMPIUk/ijZEXtJOetDUqAXSf6eJJ0WYJTi70n2uR3khO4kxd+TmCMuxBx0JvaAMzEHHAUUaYFIG0VReyw5v3sDETs2tAqi6F1WGhRpg0jdThflt05YxuC7nii/DZz3XU+k1xrC3c0I22oqYKgZiM5taQ6iZS1ApK4SqeES5rZY8z7187eCaPOiVjH0VhBtXf6rQNQaiv6ZIErzNCDZYxVpXoZk+ZmSu9MC6QEblMecqM86Bbfzabywh8LNi0hYPQwvvQ7M7vFfTOj1IcN7fEi/zh/wl/Yf0qu9sD1O2CD3kWaDXNcOrWPoPyD6vwein/+3/mUkdWj7R9p//D7tmqV9uz/Svt0fNRhSA6h5fi2IunT8QAMibehoY+fnQPT2tP/FqHGkXSFqXllSV67UKFIjTgOjf/KWuX91EKmXLXRr/0ehatzxd3Tt+Du6dfo93Tv8D39t+xuGd/wts7t/iMWf2nJm/F/JntuHG0YDebJ2ED85jAG3Kfy0bTYvfOfzYNdi7h5czfUTptScNKPypDnlp5pQpDxqgmTfSvJ3LkG8ZzmyA6spOmKM8qiRBkHyQ6tbBZH0oPaihWWaKlFrINKGkXbV6G03jLRBlOkz951ApG6dU4NIjaI073nvDKLmKLqweTqxmyYR6TCOKEd9EjdPfiuI0nznk+K7mOTtQhJ2riB63xokCYd59ewG0MhPP9XT2Pg939+robI0i+y0YFKij5AQupvYED/OB3gR6e/51oqQOiGnPAg55cF7DfknaRQH8KIghBeSCBplcTSWpPK8Jp+GOgnPryp5cbOcV7eqeaNVLWq8XU3j7Wqef1vF82+raLhVScOtShpvltN4s1z4mhulvLlSxOuLYl7K02kQJ/BEFMUzRQzPLybx6ko2ry7n86wqm4flGTyuyOXJxTyeVIl5UiXhSZWEx9UyHlfLeFpTRP0lJY11pS1A1FhXrAHRkyoJDbUKGmqVNFSJoC6T57JQfkg4yveR+7nu78mtEB9ux2/nu4zDvFDG0SBL4GlOGA8Tj1Efe5DGqD28DPflRdBmvtttwl2f5dz2Wchdn7nc9prOHa/J3PEez12fCdzdPpm7ftO4tWMWN/Ys5OrepdTtWUHN9sXU+iyizn0WlzZNptZpLFVWg6lY8zXlZn+m1KxpnXaRmQAiuWlfzdFR4fDoIKQWekgsRiBeM4L8tQKGRLYTKXSchmzjVGSbVI8bp6JwmorcXmhJexuIZBYDdUAkNe2DyPArrTY5AUQiAwFEeSoM5ZoNIddsGCKLkcisJ1HkMBP5xllInecgdplDvss8xG7zkbgtaAEi8abpFGzUBZHMRh+Z5VgK141AajEU6ZrBFJgPpNB8kG7MhiC10EO6djgF60chth6L1HECyi0zKfOcj2zzbGSbZ1PkNpPyLTNQOo5FaTMc+fqBFJp9owOiQuN+LUAktVTNC1kORWY5GJnlYKRWAzUgktoNpcBOD4n9SArsRiC2HY7IWo98q6HkWuuRbT2CbKuxZFqNJcN6AinWk4hdP4FQ45H4r9Tj1LLBnF4+hDMrB3Nm5WACVg8jyECPYMPhBBqNbAkik6bqUJj1bMLs5hPuuITITSs572ZA5BZjzrubE+Ozngu7bInbYcOFAxvJDfRFGnWA/Ih9FMQcRpF8iuLMQO5VpNNwXUpNXgRFSWeQJ52mIO4YBXHHKErxpzgtEEXyGaryIihOC6QwyZ/CJH/kqU1RpgciSTyGOOEoRSmnNXNEiuQziOJOII4/iTwlEEniKSSJp8iKPIQ44TgX8yMoyQhEHHuYzLCdpIfuICtsJxkh27lwZhsJp7aSHOhFdvgu0s/6En98M1GHnIk9tInYwxuJPbyRmEMOxBxyIPaQHbGH7Ig/aEfcAVui91oTtceyBYjO77bi/G4rovZYc363laaCFLFTNV+karFTJ3qHJdE7LAUUea8jymsNEdvM/3YQuS4l3G0ZEVtWtEi42zLC3YS2uzDXpSogCRBS5/zmZZzfvKwFgP5WEEW7L9NJ7NZm+QUQNQdQgudynfwSiDRrtVWzQhneBmR4G2hmhtJ9jMjyMyV/z1rE+9ajPOYEigi4LeJlxhHETlM5v6ofNkM+ZMFXv2d4j98w5IsP6d3zIz7v8gGfdvhQdaCxKepNcl3f4Y/xt0HoPyD6+0D0S6uhmz6nHZ90bEfXTu35pGM71cKLj+nUsS2dOralS6eP6dLpYz7p3JZPOrel6yft6PpJO83b6o+9C4iEbXPNtrZ1+pBuXT7WIOfzHp00+TnwaH/e5z060euzzvT6rLPW+zq8U3p2b6+CkFAl0n4dapT16Naebl0+1lSzdFD3Duj8/xFE2q12ahQJrXPv073t+/Rs+0f+9PEf+Krdf9Gnw3sM6PTfjO7835j85WP26H1C+rReXF7Zh0fWQ/nJdQJsnQke8/nRayFP/ZZy+5AhdSdMqDplRvkpcw2ISo9bUHTEFNGuFWR6L0S8Z7lQPTpurFMlUj+XHTHSQVHT9rnlGhTl71qkaZ/L37GQPL8FiHYuIn9H09tNKFqgEzWM1AsYmoMoe/tCnaiBpE6G1zwBMttaVonSvN8+T/S2drpk95k6KIpxHt8CROm+c8nYPo/07QtI27GU1B3LSd2xlMQ9q7hw3JEaaaxwFog3vHr5mPr629y+VUlJUSppiaeJD9tHTPAOYs5ufycQqTEUcsqD956LT/JCdJrGnDPUZ/hTnx0itJEpU3hyMY/6mkIaLhfz/EoZz6+V03CjgsablRoEqR+f3awQcr2U59eEvLxazOsqKa9KsnicE8P3yWehJgdqc+BaHtwugG+lvLxawNOqXBprJTy5mCfcDCrP5UF5vpBKCY+q5DyuVvC0RmiXe3JR3qJl7snFQuprCnlxRQm3quB2Bdwr5s21XN5UpPKqMIYn6Wd4knGCR/nHaZAF8UIZR6MsgSeZ53gQd4QHYX48OuvB/RNO3D9oyZMDFjzYuZwHuxbzdO9ibm3V5477GO5tHcV328Zw11Of296TubF9Btd3zqdu92Jqdy6m2nshtdvmUOc6nRrHcVyyHUHF2r6Umf2VMpO/UGoqpNjsK+H4qakAIgFCagwNVWFoFOJ1o8lfPxqR5XgKbCYid5iGzGk6UodJwvyO/USkdhOR2Y0XYjOWQusxwrzRej2k64YgXTOwBYgKjL4m30AXQ2oQ5Rv2I89oILlmQ8hbMxzxupEUWo+nyHE6RRtnIN84C4nLLAFErnN0QCTZPIeCZiCSOgggktnoI7caJ6wFXzuCwrXDkJgPaQEiifkQJObDmjBkOQap/XgKnSYhd5mOYvNMCt1mIXebgcJtGiWuU4Utb1ZDkK0Rbik1B1Gh+QCk6wYh2TAYmfUwDYQUG4QIIBqM1GYIUlsBQiLVgoR8+1Hk2Y0kx3YE2dYjyLIZRYaNPpk2k0mxnMiFDVMINRhFqNE4zhqN4azRGIINRhNsOJJgw5Ga9jjt6IJItzoUYTufcPuFGhBFuK4iws2IyK1mxPpuIHGHNUl7HInb60DCwU1cOL6F/Ih9FMYfpSQjkIuiMG4VJ/HTd6XUis5TkhJAeVYI0oQTSBNOUJ4VQmVOKMrUAA2IZMkBKFKDKM0KoTw3lJLMs5RknkWeepry3BDKc0OoyD5HRfY5ijOCkSSeQpkeTHlOOCWZ5yjJPIc4/iTFGSHcvZhBTX4k8qST5EbtJzNsJ5K4Q+RE7CbJ35OYY24k+XuSFbaT9LO+xJ7YTPThTUKObCT6iBaIDjpoQBR/wEEzY/RLIIrYsYFwv/WE+60l3G9tizkjbRBF+W0gync9kR4WrbTMGeqA6OympZzdtFRrA10TjNQoag6jFiByXaqqAAkYitiy+J8OouYA+keCKNVLeMzwNSTVdxWpvgak7TAha/da8vZbIzlkzxtpCHwrgrwzyL1WE7NyKC792zD/i98y+ov3GdTrA3p1/i1dOvyWT7p8oPojuC1dOrSla3ut/AdEfzOI2n/8vibv+vp1kaN7T0f77earsLt17kD3TzrSo2tnPuvWpSndP+Gz7p/Qs0cXPu/5CZ/3FJ5/1r0zn3brSLeu7XVg1KnjR+80Q/T3gqg5hP6RIOrRra3mZ3zZqytf9upKr88607N7R02VqHl+DoD/AZHWPaN2bYT2ubZt+OyjNvT66CO+/OiP/KX9//CXjv/NF6pq0YTu72P854/wHdSZmKm9uGgygCf2o8B1GnjMBc+5vPaez/0di7hxYAWXjxlTfcKUypPmlJ20UFWJzJDtMyDbayE5fosoPW5G6QkTnSqROs1BpN5GV3hghQZF6tY5NYjydyzUAZE2jHJ9F2rSGojU667fFUTqSlGyxywSt87gwraZGhT9GhCpUaResnBh83RinCcSvVFfs2ChOYgyti8gY/ty0vxWkrpjKRf2ribJ35VbVXlAIwAvXjzi6aNbfHu9jGJpEimxx4kL3UtM8A6iAr2J9Pck/IzHu4PojfwMbwpO8zL9BA1Jx3mSfJon2aE8kifwtCKLZ9UFwsKCSwqe1SlpuFomoOh2NS/uXeL5t1U8u1lB/fVy6q+W0XBV1eJWq+B5jYzGiyIayrJ4WZHNjxez4VIe1OXzY10ub67lw7dyuCmFGzJe1Ul4WpEIESzbAAAgAElEQVTFw5JMHpVm8bAsh4eleTwoF24PPaoq5HG1jPsVYu5XiHlcLdMcZK2vVWhuFTVcLta8/bhGypPqfOovZtFQnkZj6QVelSXypiKZHyvTaFQk0iCO4WlGMI/jjvIw1JeHgVt4dMKRR4fXUX/QlMaDq3m2Zyn1O+dxe/Mo7rqN4J6bHvfc9LizeSy3Padw028213cv4srOpdT6LqbGcwGXtszisvNkau1GU2U1lFKLPpSaCm1ypaZfUWr6FUqTr1GYfEOhSR/kpn0pNO2PxGwgkjVCi1jB+rGIVQgSMp5C2wnI7Schc5iExHYCIttxiGzHUWA7jkJbfQptVRiyHimAaMNQDYgKzQcgNRGWC0iM+2i2x6kjMewrxLgfYuMBiMyF1yGxHEOhrT5FjlNROk+naOM0ZM4zkG6apZkfKnCdK8RttjBP5DIL8abpTSBynIDUfjxSq9HCzM7a4UIFzFwFIrPBwu9uNpACs8GIzAcjXquHeP1w4Uiq9VhkDsKmukKnKUicpiB3mY7cZbrQPug8AYWtqjpkIRxwlRt+RZFBb2SGfYTfe81ApOsGUbhhIIUbBiKzHIhCHRWIZNbDkNqOQGI/mkLniUg2TSTPaTxZ9mPJtB9Lpr0+mfYTyHKcQs7G2aTZTid+3STOm+oTvGoUAatGE7R6DAEGYzTgCTYYTdDqUQSsGon/yhEErBopxED4PH+jsSoQTSJ47VTOWc0hwnY+kQ5LiHBaqgFR5BZjIt1NNBWilP0bid/nSNRuW0J2WBN/fDN5kXsovHBCsyVOEn+UgrgjiGOFVjZJ/EnKM0O5W5bB7fIMqkRRfFeVzcM6Mcr0YEqzQrmYf56aghiqxecpyTxLlSiSW6UpVIvPUyWKokoURYXoPJJkfy4XXeBmeToVovMUp4dSkhnGVcUFnt2QUyOJQpZ8htyYg2SF7yH+tAfxpz0oiDtCQdwRkoO8SQ3xJSnQSwOimCMuxBx1JvqIukrkpEFR3CFHYg86Eb3Pgah9tkTsttJJ1G5bIS1AJCRiu27UENLAyHc9EZ4WhHuYahYthG0z4ZxqLXfI5uUEuy4jyGWpBkXaCXFdwjm3pYRtWaGTCPeVhGmhSI2l1trhWo37clVWahK5dTnnty3TSXMA/VJaqwxpw+dtENJ8fNsKTRI8V5LkuYpkLwPSvAxJ026PU1WIUn0NSPUzJG2XIcm7jMg+Zk/KAVuUwT5QdgHqL9KYeox8x7kEzR3AliFfsqJXF6b36MDwbm35qlMberZ/n64dhe1x6sqAegWzsF3qY60/ioS33/5/zd8RPv+gtG+rm5+bk2ktv/gH6i/8/J87LPu3QE4NobcdE+3WpV2zhQOd6dG1M90/6Uj3TzpqVld/1q0TPT/tTM9PP+Gzbl1UzzvzeY8ufN6jCz0/68RnPZoqJuqZH/XK666d274VZOrXoX2HSBtGahC9DTI9u7dv8b5ePTsKUUFIE/X7W6R9q/m8RwdNdahHt7Z89mk7enZvz5e9uvDnP33Cl726aH5mj25N679bXbjQSjSzRm/Lr5z9+lc4/vpueZ9O7d5vgpUGRR/yadsP6f5xG3q2/YA/tXufP338B/708R/48qPf0bfdHxja4Q9M79GOdV91IGLKF1QZDOCx7WjYPAE2j+PHrRNo3DaNR77zubNnOdePGFJzwpjykyYojwurtksOmVJ+yAzRziWIdi+h6IghpSeMWswSyY7oRvuIq7p9TrxnOaLdS8jftQjRziXk+y1GvGsZ4l3LNG+rH/O2LxJApDVXpL2iO91jJples8nxmUfuz4BIwIiQdJ/5pHrN0VmPneo1h1Svluu3f7FK5D1bOMiqWrIQ4zyeOJeJmmOtGd4zydo+h2y/uWT5LSRj+0rStq8mbdcSkvYZEu/vxuv6a8BPAogan/D4wXWu1RYhE8WRFHOMmJDdRAf5qWaHPAnzbwLROf+mnD3twdlTXpw95UXwSQ+CT3rw3o+KIH6S+kNOAK9TTvI8+TT1mWd5LIulviKDF1VinlcX0lBdSEOt0D73+u4l3nxfx+vvanVBdE0XQ8+rJTReFNFYmUtjZTaNFzP58VI2XBPDtwq4WsCr2lxe1+XDtUK4oaC+JIMnpRk8LcvmSVk2T8pyhbmgCgkPKyTcrxBztzSP+1VSGq6WNK3lbhY1iB7VKARIXRTx5GIOzyozeF6WRoMylafSRJ4VxPEsL4qnaUHUxx/habgvjwI28fCYNQ/2m/B470oa9i7j0fbZ/OAxkXubR3LPTY/vXfX43nUE9zaP5bbHNG75zefGrkVc3rGYS14LubR1LjWuM6h1nECNzUgq1w2ixOwbSk2EJQrq2zpKk69RmnyD3LiPBkMFZoNVGBqF2HoCBbZTkDpMRWY/VWg3s5uI3H4ScvtJFNrqU6DCUIHtOKQ2Y1rFkGTtQCQWquqTaX8NigqNdSM3GUih6UBNhUa6djgyy9EobMdT5DSZ4k0zKN40g6JNAkQkztORbppFoctspK5CxC6qypHzTMSbhM+ROKlBJLTyqUFUYDYUsekQxKaD3gqigg0jKLAei9RmHDKHSZpIHSYhd56G3HkKRc6TkDuMRW6jR+E6YXueGkRywyYQFa4dROH6wSoQ9UdmOVArg5FaDqXAZjgFtqMocJpAoet0pG7TyXeeRpbTJCGOU8hwmka6w3SSbaYRv24SEWb6hBiOIWj1KA2GtEEUaDiWoNVjhI9pgUkbRGeMxhKgBSJ1u1z4xqWEuwggOr/VhPPbTInxWU+8nxWJux2I3+dI9F57IvbaEn14EylB3uRE7iM/7jDihKPkxx0mO2IvaSG7yAzdjyT+JGUZ57iYG0FpViiy5ADKssMozQqlOCOEksxzVOZFUCWK0rTNVYvPc/diBpeLLuhEnhZEjTSWWnkCpTlhXFUkUy2Opa4wju+qsrkkjUaRFkB+3GFyovZr1nuXZQZRnO5PaogvyUHexJ9xJ/bEZgFDbwFRzCEH4g5tJO7QRg2KovfbEbXPVpPovfaq2Oq0zbW2dCFqp1ZlSJWY7ULrnPbmubBtJoR5GAko2rpKqBSp47ZcJ6Gblwnb6N4CInWlSF01ity6XKfi82tAFOG+kvPuK/7hIHqXVrm/CUTbDUnbYUKynzFJOwy5sMectJPOFEbspKEoHu7KeZnpT/luK8JXDcNlQHtWfN6VGd16MKZzZwaolif0bN+Gbh3b0KXjH+motXlMPRP0HxD9bSBSA+dd7vqo07VzW7p/0rR9TRsorYGo+ycd6da5A906d6Brp/YtKkhdO7Wna6emuz6aOz9d29KtaytrsVU/U/tna3+d+ud+1q2T6nX9fSBSz/9oYPR3gkhdIdKuEvXo1laDri8+70Svnh35858+oVfPjhoMqhcuNK92NZ+R+g+ImkDU/JDrp23b0LP9h/T6+AO+aNuGL9q24ct2H/Bluw/4a4cPGNH+d2z8qi1Rk3tRYTSAB/Yjee40XIWiSTxzn84DnwXc27uC60cMqT5mROkxY5RHTSg7LER+YKUAmd2LKDq6GuVRXRQ1B5F6+5w2irSXLIh2LtFgSA0i9fu0UZTnt6AFiLK955LhOUtztyjHZ94vgkhAifA8zXtei41wvxZEmT5zNShK2jqNOJeJxDiP58KWqaRsm6EDIuH1rCZj+2oydi4h6YARWVG7+LHxNvAjAC8bHvPDnVqqykWIsiJJiT2uAVGkvwpDvwZE91L3cT/lIM8SD1Ife5Bn8cepTw/kScF5GkpTeXExj1dVYl5USXhRV8Trm+W8+vYijTfLeXazrCnXS2m4qqTxchEvLyl4WS0Vvu5iHi8rcnlZkc3zsjSelyTxvCSJ+uIL1Bdf4FlJCs/L0nh1MYvXVbk8L8viWXEGz0ozVShSg0isad+7XyXVoEhdFdIcbr2s5OllJU/qFDzWAVEBz6pFvLok5k11Ho0l6TyVJvI4L5pn2WE8S/bnacwBHods4/EpB+4fNOfhnlU82LGAHzyncWfreO5sHiuAyHWEKqO4s1mf2x4zuOW3kOs7FlPnu5Bq97lUu86iymkKVXbjqLLSo8yiPyVmfSk27UOJWV/h0Krx1yhNvqbIqDdyY+EPdonZQAEC60YithyHxH6ygCGn6cgdpiG3n0SR3SQUthNR2ArtZ4W2+khtxqkigEhYEjCCwvVN1SE1iCRm/bUWFwhRrh1M0ZpBFFkMQb5miDBztF4PmeVoimzHUeI0idJN0yhxnYnSZQZy52kaFMldZiJzniFUjFxnInGZoakMiZynUbBxGgWOk5A4jEdip6pebRiF2GKYDojEpoOQmA5GYjq4BYikNmOQ2Y3XzEipUaRwmixk40SK7McisxxKoUU/Cs2+QWb0lQZEcqN+yC0GakAkbIlTbYqz7I/EciAFloMRW+uRbzuafLtx5DpMIttxChkOk0mxnkCipXaEWaFw0zGEGI0gePUIAlYNF1rhVo8iwECIejYo0HgMQUa6CTTWTYDpeAItJhK8fppmfihi42IinJcR4bqC825Nd4hifNYT47OeWD9L4V7PfntiD28k/vhmLpzZRmbYbkTxR5AmnUCccBRx7GHyog4jij6GIimAiqwwlKlBFCb5o0wPRhx/EnH8SaSJAchTginJPEd5TjjluaEUZwRTmhVCZV4YFaLzlOdFUJ4XQVluOGW54ZTnRVCaE4Yy6xzKzDCkKUFIkv0pyw3nqiKB0qwQpEmqipVq85wy9QzSxGM6IIo7uYWYIy7EH99M/HFX4o65EH/UhbgjzsQdcSL2sCMJh501KBJg5KBJzAF7oXK0114HSU1YstVAKWqPNdG7rIjZaUX0DkvNY6yfEPVB13APUyGexoR5GBG+zUAnEVtX6yRsyyrCtqxq8f5Id+FzI7euVEFopU7Ou69SPV/eav5WEMVsW/6zaT4/FOu+RFjPrYWkeI9lJHqt0CTBc7nmMcFzJQmeKzUoSvYyIMXbkFQfIwFFqspQmpchyT6G5B6wJGXPGrKP2VN8fjsVqSd5UZsFtyW8yQlG7mZItOFE3Cb+iflfvM/07p0Y07kzg9p+xFcfvc+f2rahR4c2Oiu1O3X6oMUfd2oQ/b2A+HcD0S+1AKqXSKij3V7VNGfTtgUs3hY1Nj7r1qlVlLQ8WNpOB0zNKzgtD5+qqiIqEL3rGmz1a1JXmnp+2ln1+nQrLF07C4sMNG1vbwWNsChBDRZ1JUfd4tbrs8580bPL3wUiYYaondb3boKXGkbquaLmd5Nau62kvYjhrRWk/2dB1Az66ja8du/zSVshXdu1oXt7YTPl5+3a8Hm7NvTq8Ed6dfgjX3ZoQ5+2v2Vap9/g+PVHhE39gjKjIdxZO4znTqN5tXU8jR5TeLptJg99FnBv3zKuHTbg4hFDSo4aoTxqotkuJzu4nPxdCxDtXtRilkhx1FAnRUeMdVZ0yw8Z6swUSfes0AGRZPfyFtWifL/FTS10Wiu6WzvomuW7gOztQmtfjt+iJhj5tYwaRerqUKrXnBaHWn+5dW6uDooubBGOtqqrRJk+szUgEl6PAZl+BmTuWk7yQVPK84Lh9Q/w5iX8KIDo7s0qSmUZZKWc04AoKtD3Z0EUcsaT4FPuBJ/0IOjENk3eu5dyiIdpR3mRdpKXKadoTDrJ46QTPM47y0tlIm/KM3lTkcfri2JeXZLw8rKCxstynl6ScL9aRMNNJS9uFvP8qoKGOhkvaqS8rpIKn1+Zx6vyXF6WZfGyPINXFZm8KU/ndVkaz+QJPFde4FVpCo3FSTQoEnkmv0CDIonnxWk0lKbroEhoncvn4UUp31eKuV8lpf5KMY1XSzVVoYbLxW8BkVxouyvL4b4ijfuSRB5K4rmfG8nDrDDq04OpTzzB08gdPA5w4+HRDTw+YMyjPcv4zmOqgB63MdxxHcldt1HccR3JHZfR3HIby82tk7jhMZNbfou5sX0xtdvmcNFtBpVOk6mwH0+lzWjK1w2hxEwAkTpKk28oMupNkfFXyI17U2jSR3UjZyD5FoPJXz8SsbU+UoepFG6crgGRwmEKRXaTKLKZSJHNRBTWwjyOxHIMUquxyCxHI7McrcKQenZoMBKLARSY99dscSs0HyCsuLYYiHztIIrWD0W5YTglliMoth6J0makcNTVTp8Sp0mUuU6lxHW6pjpUtGm6BkXq53LnaUg3zdBAKH/jVPI3TkXsNAmx43gkdvpIbcYgsRyFeK0e+aZDEBkPIs9ooLDW22QAYuMBiE0HkW82SAMiieUoAXq2Y1UtgfpI7YSZKan9eKT245E76COzHa0DIrlxU4VIYdIf5drBKDYM1azNLrAciHjDAERWAxFbD0VsO5x8+zHk2o8n034CaXaTSdgwnijzUYQaD+esgW4CVg3nzIph+K/U07TBaWPojFblx99kHP4m4wT0mE0gwHQ8AabjNe/3NxlHoNkEAtdOIXDDNM7ZzCXUfj6hTksIdV5KuMtywt1WEekugCjaex3R3uuI2b6BmN22xB9wIuGYKzmhwjxOXvRBynLOalBUnhVMTX4kl0TRXMyNoDInnOI0AT7XipJQpAYhvXAGScIZlGkhKNODqcyLQJ4SiDI9kNKsEC5JhEpQnSKRGmkslwrjqBRHocw6hzQlAElSIKU5EchSg1FmhlErT+Cq4gJlOeeQJZ+hMPkkNaJwYb4p7xzK1DMkB/mSFOhD/GkP4k5uIf74Zs1a7vjjriQcc9WgSA2i1qJdNYraa6+bfbZE77cjer+dZvZIDaPoXa2DKMp3LZHe5hoQRXiZEe5pTISHMeHbjIjwEJ5Huhtp0nSvaEWrMArbsoqIzauaVYiaQNSEoub5BRBpJdp9xa8DUbN5ougti4navFAHRa1ViDTVI1VlKH7bChK9VumAKMXbkGTvVUJ8DEnabkLOYQcyDztSfn4Pj0sT4EkV/HSLH2XRSLaZErVqIttG9GTu1x8y/LPfM7xbewa0EzD0RVvhjxZtEHXpqAUiLRT9B0StQ0g9b6WO9kyPdqWmtQpLa9Gt/jRVajSVnbfgRxtM6u/f89POut9ba8va3woi7Qg/7+MWaHgXEKmrQ9prsptgpELRz2Dql0DU7ZMPWwVRcxipWwZ12wbb6lSNWlvX/TYY/f8Ios7t3tdatiAsWujRoY1W3qdXpzb8tf3vGfLxe0zr9Bvserfl7LS/IlrWn+sbRvLYWZ+XWyfzwn0aT7fN5IHvPG7vXsKVAyupPGxAyVEjio4ZoTxmQNHR1cgOLke8dzGFB1boVoneAiJtFGnPFLUGInW0K0ainYta3ixSt8mpKkUZnrPI8Jqng6L/LRCpUZTsPl2nSpThPVPA0I55qtezikw/AzJ2LiP18BquFyfAm0f89KIBXr2k/uFdrtUWoxCnkJ10lpRooWXufIAP4Wc8CD2z7deBqF4UyvP8EF7mhvA6O4gX6Wd4mHiEJ+lneC2L5k1RIq+KU3lTns3rqlxe1oh4cUlEQ00+r67LeHlDwctrcp5Vi3hakUtDWS4vSnJ5VZLFi+J0Xhal8UKRzAtFMi+VSbxUXOBeejAv5PG8VCTwWplIoyyOZ5IoHudHcDczmNclKbyqSOc7UQyPS9J5VNo0S/SgUiJUhi4L7XuN18uov1JM/ZViGq6W8PSykoarJdRfLuXxpSIeXyriUZWc+2Uivldm8r0smfuSRL7PFw6yPsk8R32KP/WxB3l01oPHpxx4dNCMx3tX8mj7XL7bMo57rqO46zKS2y4juO0ygm9dR3PDbSxXN0/g8tbpXPWcyw2fRVz1mE+N6wwqnSZSYT+OcpvRlKwfRonFABWI+lNqPoBik36qNrneFJr0RmraG4lZfwrMByIyH0j+Oj1EVmNUx06nUbhxurBVzn4qMruJGhAVW0+k2GY8CstxFK4bhXTtSKHFbf0o4cCoap21sKRAVR2yaJ5ByNcNpchyOCU2Yyi116fYQZ9Sx/EUO42ndONkSjdNocx1qrDa23m6ZoZI+1H9vNB5qrBRbuM0RI6TETlOJM9hAvl24xBbj0VsNQrx+uHkmA4ix2iAsLTBUHjMM+6vSl8NiArWDddUiIQIlbACm/FCtFoFpdbDhbmgNX2RmfehyKy3gE6jPijMBlCkOrgqtRyK2Hoo+daDybUcRK71UPIcR5PvrE/OxomkOUwi3kqfc6YjCTYcTpDxCM4ajdIsRghYJWDIf7UwA3Rm5Sj8V43Gf9Vo4W2DMZw2HMNpw3GcMtbnlLE+J030OWU6XhN/04mcNhnPKWN9TpsIb/tbTCV43QyCNszhrM38/8PeW4ZHeajt2uvb37v3Wi0QEiRESAjS4hrctRSpUUfj7gkEDxYcgsaBBE+Iu+vMZCxKQghuhQrFXXp+P56ZJzMBKu+79lrfe+z94zxmMkywo+0xZ6/7vm6O+n3NscXfcTTwe04sn8fxFQuJW2VPvCYhSt7oTtJGT5K2+ZG+dxmZEatJDV9J3pHNyFJDqS6MpTR1H/KsSKoKYqgrEXaD6opPUlN4XLMvdJIL8gwuyDOoKTyJJDWamsKTXFZn0yhJ5kx5ElX5R6kvjaNRksgP9UVcUGXRKEuhpjgOVcFxFPlHkecdQZYdS0XWEVR5x6kqOkl9eRJNcmGUTpkbS1X+YX48ncdFeQqni46hzIwmM2YT6Qc3knZgA+nRa8mIWkt6pFDLnR65msyI1WSEr9IIkTBCJyRGuiwjee9SkvYEkrRrCYkhi0nYGaCDkBwlhviTHOIvjtUlbPchabtGijRipFuyEB/syon1ThociFvvQNxae+LW2nMyyO4NTgQt0jnmqo8gTItEUdKVpfighcQHLeTU2kXicz3WzH8niWsWvMnaeSJJ6+a3YK5I8tq5GjGaR9KaeW8dqRPFad13JK/7jqQ134rPU9Y3J0Tp6+eTsWEh2RvtyNlkS84mW7I3LSRjg/B61mZ7Mre5kbXDB/mRLdxVZ8CjC8AtuKbk5pHt5Hh8w/pJPVnQrwMTPjBgSFdDPmz/Hh+2a0OP9m3o1qENlh0MMG/fprlW+x13Wf7sB7Z/txC98fv5JwnRm0mQVoCERje9sbWO7bDo1IHOxkaYdzTEvKMBnY2NsOjUDkuTDliadMDKrKOI9jWLTu2wNG2Hhc4Hc4tO7QRaiFGzIOl/aO9s3BZL03ZYmbWnq3lz1bWVWXssdD7ot0xE/uyhVF0x0x2Z0x2X+7MJka4UmZm0wdS4tV5aZGVpRDcLI7pbtqO7Vfs/pKUQWZgZYmVmRFfzN2VI91H/plFzLXjLv6OW8vdWOfqL1ej/XYWomfdEdMXIrF1rzNq1xrxDKxGrdu/Ru/V/MMTg/2GKyd9xHNCR4DEmJM/pRZPjSB4ungxrZ/Ni3SzuB33M7fWfcH3rVxopmk916EIqw+ZTGTYf1f65SEO+QRryDerQBVSHLxJkKUwjTqFa7N6aEil2L0AWMo+KHXP1UiFdIdKXoq/0UqKSTZ9pEASpYP0n5K8TDq0WBH+hlxIVb/6Koi366EpRzvpPm8fm1n6iJ0R/LEWf6UvRuplkr/6ItGWTSF8+mdw1H1O88VNKN2uEaPNcCjbPp2DbPIqjfLh3RQ4v78LzR/DyMXd/usbFBiXK8kyKMo+QdSqcxCPbiD+4gRNR6zh+YI2AtkDhgMCR6LUcjgrSk6HYiDX87bk8hRfyJF7K4nktOcGzokPcz9jH/exQXpQd4bUikReKVJ6rMnhRoxltO1vKsyaBx00l3G8o5HZVFj8rMrgjz+SRIofHiiyeVGTwWJbKY0kKjyVJPJYk8ag8kQfFcTyTJvJUksBTSQKPyk5yv/godwtjuFsYw6+Fh7ldepxfy0/xkyyN2+oCHp2p4FGTpjjhYhVPLteISdAzTc33vSYl95qUPL1Sy9MrpwUZOqviXpNaSJYqC/hRlsHPkmR+Ko3nl8Lj/Jp1gLvJe7l/cjP3Dq3gfrgn93ct4t6WL/l1zTR+XjaGHwNHcGvJcH4IHMm1paO5umwCl5ZPomnlNM6unc3F4K+5uP4rmlbM4sySqZz2m0CN72gq3YdT6TSIKh0Z0gqRwqYXMpueGhnqj9RxoEaGhiHxHIPUdzKyxR8JMrRkBhX+06nwnYbcZzIqnymiEFV7TULtNh6582hkjiOROQ5H4TgChZNwv6i5te3tQiRxGoLcbRgqzzFU+o6nJmASNQGTqF4yWSBwGtWB06haJuzpqBZPQxnwEarF00XUAdOpWvwxqsXTkS8W6rWlAVMp95tMuZ8gQ2Xe4yn3HIfUfRQSlxGU2A6m2GYQxQsHUrxwICWLBlGyaACltv0ptxuAxGkoMudhzULkORap11ikXuOReo1H4jURiddEzddjNTtTI5C7D0bpMgClc19Ujn1Q2vYR7js5DxGFSOYpCFGJ1zCKvEZQ6DeWosUTKQicQs7iaaT5Tuak63hi7Udz0GZ081jborHCGNyC0QLzx3Jg4YS3Er1oApE2E4i0E2QovAWRdhOJsJ1AhM0kouymcMDxIw66fEys+6fEen7GYZ8vOez/NYcDvufIkrkcXTafY8sXcGK1jhBt9iJpiy/J2wNI27eMjPBVpIUHkRIRRGr0WjIObyT/1E5KU/chSw/T3BiKoiLjAKqcWKryj1JbFMeZ8iQaJclUF5ygLDmS6oITNJQmUlccT1XecVQ5R8SihfryJE6XJYpcqMymIucwpenRqAtPoMo7TmVBHHWlp2iUpdAoS6Gq6CTK3FjqS+Nokpyivvg4ysxoSk7tIefIVrJiN5MVu5nMmE1kHtxARtRaMqKCyIgKIisySHO09V1CtExEV4reQHvX6HeEKGFrsxAlbfXk1EY3Tm5wFgh25GSwI/EbHIlf5/A72JGw9u2cWmP7hvScWrtIj7cK0e9I0VuFSEeKfk+IktbNFWVIEKK5ehKknzB9+4YMpaz/nvT180lbN4+sYGEkThAi+2Yh2riAzE02ZO9wJjvEm6w9gZzPOQzXauDZTW71dDsAACAASURBVLjTwI2cGIpWubFj5kgW9jVhSjcDhnQ1oJeFAV07tqJLxzYiFh0MsOhg8H+F6C8KkW69tbbZTXefx9LEWBAZE0M6G7cVJEcrRBphaUYrR+2xNG2HpalmjMy0nR4WJoZ639ty/6VzpzYiFiYGWJgY0LmTIBpmHYQ9sZZpzpuHS98+kqc7mmfSoW1z4cJbGub+rBBpd3p0ixA6m7bGwswAS/O2dLEw/MtCZGluJMqQpbkRVmYCb0uH3iVE2oa8lreLWqZGbx2j+z9YiDoavYdxe81uUXvt7bL3MW3/PmYdNEmRwf+kp8H/oI/R/8tY8/eY39OQHRO7k/flQM45jOTRiqm8CJrKk1UfcXfVR/y0brZOUjSX6lBBiNSh85Dv/gbZrm9R7p1HZdhCHQmyoTrc9g0hetvonHznPOQ75+kJ0H9GiMSSBY3MaI/J/pEQFW35Sk+KctY28+eSIn0hKgr+hPx1M8kJmk768slkrpxK3toZlGz6jOLNcyjc9C2FWxZQvNOWisMrefFjg6Zy+yn89oR7P13RCFE6BRmHyYwPI/HwDk5GB3M8ci1Ho4L+mhA9liXzRJbMM9kpnpaf4GnRIZ7mRfIoO5yneZE8K4nlRflJXsiThESnOpvndfk8OZ3Pk4YCnp0t4tnZIp40FPC4LpcnVbk8UefwXJXFC0UmzysyeFGRwYuKNF5UpPFamQa1ebyqSOGZJJ4X5fE8Kz3Ok4LDPMg9wM/podxM28uj4iPQWMSrxlLu1xZxp6aUew1SHp5T8PRyFQ8vqrnTKOP2WTkPL1fz8FIttxuV3Duv4sXNM7z44SwPLtZw96yKx5dqedCk5IYim+uSJG6WJ/BTcRy384/wU8p+bh3bxO1Dq7kb6ce9fY483DmXe8Gz+XH5OG4FDBVYMpwflozmWuBYLi+dyMXl02haNZMz6+dwfvM3nF87h4YlH3HaZyJ13mNRewxH6dIsQ7X2A6lzaBYipW0fUYjkTgOQuQxG6jqcco9RyHwnCiUES2ciXzYL+ZIZyPymIfOZisJ3ip4QVXpMoNJtPEqnkcjshyG1G0qF7VDk9s0FBTKHwaIAVTgPFpvWZC6DkblYI3MfJozH+U+kavEkPVQBk1EFTEa5eCLKxZOFo6/+U1EGCKj8p1KpQeU/FYX/ZKE8IWAyUr+JlPtMoMxnLOVeYyj3GIXEbSTlzsOF20YaCSpZNEAYl7MfgsR+EFLHwcKon8twoTLcQxAigWYhknqNp8JzrOaw6kgUHsOE+my3gVS6DkTt1B+VXV/UjgNRuw1D5T4MhfsIKryEW0KlvqMpCRhP4eLJZAdMJt1vMoleEzjhOp7DTuOIcRzPQbtxzWNtNuOF9GfBWJE/K0QRDpOIcJhEuOYxwmGSIEYO04h20srQbA57fc5hny+I9fuK2ABBiA5rhWjlQk4GORC/3lkYldvoScIWHxJ3CEKUHb2GoqPbKDy+ndxjW8g5tuV3hai64Bi1RXFUF5ygrjgeVc4RFJlHqC08RV1xPJW5R1HmHkGdf5wGaSIX1BlcrsrhQmW2yHl1For8o1TkHOaMPJXKonhqShNpkKXQpMzgbEUqtSXxqAuOUlt0goaSE9QVHkWdfRBJcih5J3aSc2wbWUe3kn14C1mHggUpOrCGzGiBjKggUsOXkxQqSFBq6DIRsYRBh5S3EiiUM+wOaB6l2/6WnaLtzY/xm93Fw66nNrmIJGz8fZKC38JGJxI3OJK4wZGE9fbEr7cRWGdH/Do7HSHSjuDpC1HcugXErVvAqbV/lnmcWjuPhPXzSdywgMQN80jcMI/k9QJiStTi65ava0kJniuw/nvSNswlPXi+hoWkBy8kY+MiMjYKY3FZm+3J3mJH1pZFZG1bSPZOe/L2eJK3bwnFBzbwpL4MHt6EGw38mB5N2RZf9i6ajd2IXkzpaszwLu3o2/l9upn+nc6dWul9cDbvaIB5RwPMOrTBrEObf5kQtRQZceTtv/r9LYRHWxDxLlr+/t8sQTB8KybG7TAxbodpp/aYmXTA3MwYczNjMUnRCo72A3lX83Z0Ne+g91ozQprT1bwdXTsb0rWzIAJdOxvS1dQIKxNDupm3w8pE+FqLpamhIE8a+bEwaU0Xk9ZYGrfC0rgVVqYGmBu/j1nH9wQ6tMLUuLUeb4x+vaNeW8sbRRCa72tZqNCyFKG7Vcc3aNn8ZmluhIWZwV8Woq5dhDTJytIIS/O2WJgZ0MXCUPz+bhZGzS10mvdp+TOHXnXLGXTpbGrw1lG6twnSnxWlf7/g/DXat3tPjw6a/240/zMljOKadGyFaYd/YN7ub1ga/Y1uhv9BP8O/M9W4Dc69TNkz7gPSPu/DOc+h3Fk2mscrJvJg2RTurvyY2+s+E6Roz/fU7Z8rpkTKfd8j2/Utsl3fot6/iOpwW6rD7IVa7nAHqsPsqQ6zF/ePmveQbPXKFnTb51omRM18i2Sbjhht/UIzhjaHwo2fU7hRaHzTjrz9kRC15I2kSGeE7u1SpCtCn+ggvJa3fjZZQTPIXP0Rmas/ImfdDIo2fUH+xq8o2b4Q2T43ak5thYdX4eV94AX89oi7P17kYn0F6n+WEHFeDhcq4EIZnCvhWelRXpbE8Lwgmse5ETzMCudpUSxPyo7zTJrIc1UGzyubixHuqgXuVaVzX53GA1UGj5QZPNPKkCKTF4pMXsrTeVGRBsp0uCCDilSel8XxojROI0OHeJh/kMcFwuPd3IPczj/Ci4ZCQYhqi3nQWMGjJgUPmuTcPiPl9lkZPzfJ+amxgp/PKvn1vJqHV2t4dusMr386z8MLNdxpVPL6xhmeXq7ihjKTG9IkbpbH81PJCW7nxfBzym5uxa7hVqgfP4c4cnf7fO5tmsOdoGn8tHQ0twKGctPfmh8WD+fa4tFcXjqR88um0rRiOk1Bn1C/YQ5ng7+icdWn1PtPpdZrHJXuI1G5WqN0apYhLdUOAzVC1I8K2z5U2PdD5jRAaILzGCWMhPlPFZKhZbMEKVoyA/nijzR3hqag8pmEymsilZ4TUbuNR+UyShQimc0QZDaDkNkOoMJuEBV2g5DaD9ITIm2xQIXrUCQu1sJxUp83hajSfyJqv4kofCcIDW7+4wVB0siPKmAyaj/hPSrfCcIxWM0dpAq/CUi8BREq8xglypDEZQQSp+GU2wpCpB2T0wqRzElA7jZMB40UeYyiwn0MMo9mFJ6jUXqMRO0xHJW7NWo3a1Sug6l0GYzaeRAqhwHCo/swZO7DkHiOosxnNKUB4ylaPJHCpdPJXTqdNP+pxHtO5IjLWA45jOaQ03gOOU7koN0EDmj2gA7YjBdG4f5AiEQZsplAhO0EUYgiHacQ4TSFCMdpAvZTiHb6iAPO0znkOoMYj9nEen9OjO8XxPgLQhSz+HuOLJ3H0RULOLLShhNrHDi5wZVTGz1I2ORJ/FYfEnYGkLJ/GVmRQeQe2kj+0S0UntxBccIuJGmhSDMjUGRHiSNz2ntBWiGqzD2KPDMGSWo09SWJnJWk0SRLpbZISHoaJMlcq8vj1wsSLtXk0qhIo6bslDgqV1UcR5MygwuV2TTI0miQpYlfN8nTqCs9RWXhMWqKT9AoSaSh5AT1xcc5XXSM/LgQ8uNCRDHKPbaFzIMbSItaLUpRRlQQaRErxJKFZlaQtH9Zc1W3rhSFrWhBsxRp94xO7dAXolPbPd9IjBK2eghitMWVhM0Cpza5iM+1JG16N4IoOZGw0UkUo4T19oIY/f9EiN4QoA3z9UjdOJ+0TQvExEeLIEK2ZG6y05EhB3K32ZO1zYbcEDtydzlStNePorAV3KvOg0c34PJpVFE7OOW7kN3fT8Nj6lBmDfqA4ZbG9DVrR3eT9+hi8g/MTFphatIGU5M2mjElQYb+1QnRfzch0iZCYjLUqf1bZKhZiLqad6CbRXvhw7xlO3p2M6a7ZTuszNtiaWaAlXkbupoJdDM3pEdnI3pYtKV7F0ORDywN6WHRlh4WbYXn5gZ6aL/fyrSVSBeT90WsTFthaWag+fXaYmHSWhxNE2So1ZvNaX8yyfg9IbIway5HeKNWu4UgaaWou1VHzfhcsxBZmrela2fDPxQiK0sjulgYit+jlal/pRC1/Hv4P1mIOrRvJZazdOz4Ph07vk8n41Z06vgPOnX4G6ZGf6Oz4d/pYfAPrI3aMNW4DYs+6EDw6M5kft+LRtfB/OI3lodLJvIkcBqPln/MnTWz+WHLVzTtmUt1mI4U7Z2HPOR71LvmUb3XlrpQe2r/QIh0pUjcKdK0z71rdO6vClFB8BfiLlHRpi//UIi0UqQ90CruFr0zKXqbDH1Cy52inHXNUpS9bhb5m7+meOciJBFe1GeEwoMb8Pox8JSnT3/m15tnuXBagqI0mby0GDLiQjkVu50TURs0QrRWFKKjUWtFETocFURs5GoOhQfp8TcuVcLVSrgohbpcXsrieSk9xsuSwzzLO8C9tP08K4zledkJ7uUf5V5JHA8kiTxSZvBQncldVQp3VSncV6dxV5Ui1HUrUnhSKYjTq8ocXqqzeanM4KU8HZSZUJEO0hRelydqhOgoD3IP8UtGBE9KjvC87Bi3MyO5X3ScO7Jk7lXmcqe6iPv1Uh40VnC3Udgj+qlews9Ncu5cUIncu1TFw6s13G5UcqdRyS81ZfyoLuSmOpubinRuypO4VX6Sm/kH+SkzjJ/it3DrwFJuhjjx46bv+GXtp9xeOY2fA8dyK2A4N32HcsPHmss+w7noN4bzSybQtGI6Z1fO4Mzq2TSs+5yGNZ/RuHwm9f6TqfEcjdptBCpXayqdhlBtP5g6u8HU2gyizm4wNbaDqLQdiNJmABU2/ZA5DBQa4NyHCQmI7xRNkcIsZIFCe5s8cDqKJdOEVMZvMirfCSi9xqFwG4PKbQxyl+HCeJyDkAxV2A0S6rNthYptqf0AZE5DqHC2Ruk6DKWrkJRoRUPpNQa133gq/SdS4z+FGv8pVPpP1ojOONQ+46j0HS+i9plApe9E1D7Cj6m8x6LyHovSS2i4k3sJ+z4Sz1FI3UcgcRuO1HU4Mudhwhicg9AiJ7Ef0lymoEmGBCFqTrKULkMENL9vrSQJB1WHiRJU6T6USvehghC5D0PtJqB0sxb2hrxGUuYzmgL/seQsmUTu8ukUBH1C1rIZxHlMINZhJAdsRnDQbgwHbMdyyF5IhaJsx2v2gMYTaTOOSBtBeLQcsJnYgskcsJlMlM1kIhdNIsJGINJhGlEu0wVcZxLlOpODbjOIcplOtOvHHHKfSaznJxoh+pLYgK+FhGjJXA4vn8/xVXYcXW3HsTVOHF/vxslgT05u8iJhux9Ju5aQFraS3IPryYvdRFLYKlKi1lB4codQZpAZTUVGFCWJ+yhLDkeRdQh55kGU2THUl5yiIv0QpUkRSFKjOVOWwgV5FucUWZwuS0aZe4Tzykx+Pi/ll4syrp0upF6ajLrwBFXFcTQqs7hQncfl00U0VeZwpiKdMxXpnFNlc6Eyl3OKDOrLk6gpjqO2JJ5GSSJ1xSdpKDvFtepsGsriKE8NI/f4DrKObqUobqdYspAds5GMA2vIOLCGtKjVmqKFlaLkCPKzgoT9y0kM1TzuE9AVo9TwlaSGrhDG6jQ13tqdIm1a1DxC50PiVu/mvaKWYqSTGgl3jPTFKHGLm4hWnrSp0qlgZ5HEDc5iYqQrSNrxOlGE1i7SQ0yWNLT8ca0QJaxbSMK6hRoZWkBS8HwNC0kKXkjKRhtSNtq88XVqcAs2LiR140LSN9uQvtmGrK12ZG11IHubI9nbHMna6kDWFieytzmTvc2ZnO2u5Gx3JXeHC7k7nSje50JVzBJqDm7g19IkePQDL89UUBsRTIq/LcFff4zb5FF8MaQPE3p2ob9pOz7sZIRVJyE5MNPIkKlJG0w6taaT8V/bgfjPCtG7BObPCtGf/v4WItTyA/xf/cAvliOYGOnRXJJg3EwnYQ/Iyqw93S2M+cCqE717mDC4vyWD+pjRu7sRH3RpzQddWvOhVRt6WxnQ28qAPl0N6dejHf16tKN39/Yifbu1p283I/p0NRTe10Wgt2Ubelu25UMLAz60MOCDzm1EunVuTbfOrUVR6mZuSDdzQ7qatxPTpM6dBBk26djqDxOid4qQ9u9HIwC6I3idTQzFsbO3janpVmD36NJej66dDbEyb4OlWStBGjsb0L2LIT2sjPTo3tUIK8u2YpJmZd5WRzaF52K69BbeJUh6smRh+JaRumZJ+r2ESBSjf/Oh1381WiHS0jIp6tT+75i2+zvmRn+ns+Hf6Wb0Hn2NWzGyS3u+7WfGlok9yPx6MGedxnHXZzLPvcfz2nciL5d8zIOgz7iy/Svq939HddhcqsOFVKhy9yKqts2jatsCavfYczrUSZSimlB7akLt35AjdZgdqlBbVPsWoty7AMWeeUIVt0Z4ZNu/pWLHd8i2fyvI0I5vhZpuzf2ism1ficddizfPoWjTFxRu/FyvFEFXinTTot8bodPuFWlvFWnJDf5EPLL6e7QcocsN/oSstTPJWDODjDUzKNjyDQW7FpEb6cVFRRw8+QleP+P1b4959Ogmt39o5HxdOfKSJHJTDpF2cr8oRMci1nIkMkjv8OqRyCAOR6wmNnyVQFgQsWFBxISuJiZ0tUaIzsl5WZvP88pMnlYk8LT8BE9KjvAw/yAPs6N5WnSEl5JTPClL5F5pIvfKU3goz+ChOptH1dk8qs4UeVybxfO6fH47UwyNJbyqK+BFVbMU/abIgIp0XkvTeCVJ4WV5Ik/LTvGwJI4HJcd4UHIM6nJ4Jk3kbvFJoRq7Mpd7VUU8qpfx9JyKJ5cqeXypkgeXqnhwqYonN+p5dK2WO+eU3Dmn5NcmBb80yPippowfVfnckmdzQ57GTXkKP0jj+KE4lhsZYdw8tY1bsav5IdSDm1sWcCvoU24FTuaW/0h+8LbmuudArnsO5orHUC56jqTJZwxnlkwWZGjlLM6sns3p1bOoWzGDhiVTOe03iRrP0VS6j6TKdRhVztbUOQwRhajWRpAhld1A5Laa46hOQ3TSoXGa+zozkPrPQBowXShVWPyRMK6mTWR8hFptudsIlK4jqNDsCymchqFwGILCYQgqewGFg7A7VOFsjdxlKCq3Eag9RqL0GI3SQ9skN15MhGr8p1Dlp/11JojSU+UtoPYZR6XXWCq9xqLyHIPSYzQK91Eo3Echcxsh7Py4jkTiNlzAZRgSF0GEJE5DxQOsulIksR+C1HGwRogGIXMagMxpAHKnfiid+qN26o/aeRBq50EoXQYhdx2A0m0gSvf+qN0Ho3YfrBGi4eJYnNJjJEqvUSi9RqHyHUOF/zjKAidSuPwjMpd+xKklUznmM5FDTqOJthlB1IIRRC0YRdSi0UQtGq0pRRgnJj2CDOl+LRBl+6YQRWmIsJlE2KKJhNlOIsJxGtGuHxPlOpNot1lEu83igPtsol0/5qCbkA4d8vqMQ95ziPH9ksOLvyVmybccWvI9MYFzObxiEUdWO3BsnSsnNrhzLNhdEKKdwrhcVmQQBUc2UXxyJ0UndlCSsAt5RgTKnIMosg4gSQunOGEPBXF7KE7Yhyw9CkXWIcpToihPiaIy9ygX5BncrCvhsiqXs7J0aosTOFuRyp2LFfDwAjy9yvX6Ik5LkqgqjuOcKpNb52VcPl3EGUUG1WWJVJckUC9NpUmZxTlVNucUGTRIkqktiaeuVCh0qCs+SaMkkUuqDK5VZ1JXcpzihD1kHd2q2SnaSO6xLeQd30Z2rDA+lx4dpCdFWpLCVumREqpBI03ie/+kECW8RYhObfcU7xm1vGuUuM2dpK3N6AqRVorelSIlb3QleZOzHinBTiRtcCRxvS0J62zeEKCEDbZvpfk9GhFav4jE9YtI2mCrJzyi+Gyy1SNts51I+hs0i1DOdmdytjuTu8OFnJ1u5Ia4kxviTt4uD/J2eVC4y5PCXZ4U7PGiYK8HknAfamJXcTU9Cu5ehss11BzcwRHH2Wz+dBROE4Yxs39vxnS3ZEgXEz7sZEQ3YwMsjduIH4RNTdrQybQNxiaCEHXs+Odbsv5PEaI3xMjYUI/mZjdhd0hbomBhYoiVWXs+sOpEz27G9OtlyrBBVgwfZMnA3h3p37MdA3q1Z3DvjgzpY4x1345Y9+3I8H7GWPftxOC+pgzqY8aQ3mYM6tmRQT3bM+DDdgzobsjAHkYM6G5I/25t6d/NiL5WhvS1MtRIUlt6dmnLhxp6WLTVJEhtsTI10But0xWiN8oB/uBO0tuEqKUMaXdvdIWoJWJSpBEUUYqsjOhm0VaUIq0Y6UpR9y6GWFm2xbJzG1GCLM2EkUHtc+3Y4f8uIbI0NxJ2nlrsFf1fIWqm5eicafv3MTV6T6BdsxhZtH+P7qZtGdmlPYt6mbF11AdkfjaQs7ajeOQxAXwngP9UXi37mFvBn3Ah5Gsa9s2lbv98zkQ5cXq/PVXb5qHePI/KkEXU7Xf8S0Kk2DMP+W7hNpE2CZJs+0aUoXcJUUuKNn0hipBuotNShv5IiAo3f6mXFAkjdLP/lBS1FKK8jYIUZa+bRcYaISHKDbEhM9Kby9Up8PwO/PaCV68f8vT5L/x4vYFztaVUFCWSkxJN6ondxMds5Xjk+jeESFeGYkJXahBE6ND+VRzav4q/vTqr4GF1IQ9VuTxSZvBEnsRjaTxPyuN4Wn6C+4VHeFwSx0tlFjRW8LpewutGBVyohAuVvGwsF4+uPm0o4NmZQl41lsJ5GZyX8aq+mOe1hbyoyeVVZQ6/KbP5TZ7F64pMXlRk8Lwii2eqHJ5V5fGiJpcn6iy4rOC32iIeKbN4rM7jcW0Jj06X8rxJwavLlby8Xs3z69U8v17Hy1sN8MtZnt2o4/YZKXcaZfzSIOHHmmJuqvK5Jc/kpjSVH6RJ3JCc5EbRYa5lhnEtfjPXDgdxPdyHa9ttuBb0BdcDp3DDewTXPQdzzaM/1zz6c9l9EBfdh3LeczRnvMdS7z+ZxuUzaVgxk4ZVs2hYMZO6JVOoC5hMjc9YKj1HaYRoBDVOw6hxGEqtnTU1toOosR2EynYwSjvN8VHHwUichiJ1HyHcDvKdgNJvqtAm5zedCv/pyPy01dLC2Jrabzxq3zEoPUYKN4acralwtkbhJCB3FCRI6TQYpdNg1M5DULlao/YYqREhAa3U6BYp1ARMospvsib9mYDaZ4IoQlU+Y4Qqbs9RKNxHoHIb0ZzauAwVpE4jPeXOQyl1GUqpyxAkLtZIXKyRuVgjcRoi/LijtYjMUZAk7aicVojkTv1QOPWhyqk31Y69qXHqQ7VzHypd+qB26YPKra+Ax0BUHoNRewxF6TlcuL/kNVqs6VYEjEcROAXZ0imULp9G3vLpJAVMJdZ1LBF2IwhbMJyIBaOIWjCKyHmjRSIWjBFYNFYQIbvxGia+gbZJLsp2opAM2U4mym4K4XaTBRymCEmQ+wyi3WYR6T6LKI/ZHHCfzUFPgVjvT8V0KMb/K1GIYgLnEhM4l9jlC0UhOhYsCNHxzV4khiwW06Hi41uRJO5FmR6BOjsadXY0iqwDVGREUZ4aRuGp3eSf3E1pUhiqnFjOlCdwQZ4htsldVmdzvbqQS8ocGiSp1JUm0qTM4OfzUl7+eoaXd8/SVJmFuiSOGkkiF2tzuVJfzFl1NlWlCSgKTqIujBOlqFGewTmFsEd0uixRSImKhLG58/IUzstTuFqbzaXKdNQFRymI20PqwQ1kHd1KQfwuCk5sJyt2A2kH15B2UJAibVqUErmKlMhVpEWueTtRq5vRSZa0x14TdweQqCla0O4VndrhI7DNW5SghB1enNrZjG6dd+JOH1J2+5C6y4eUEG+Sd3iRtF2QpMRt7iRt9yB5h5f4enILUrd5kLrNTSR9qxupWwRJStroQGKwPYnB9pzaaE/CJgcSNjmQtNlRD+3rpzbaa7AlMdiWpI0OJG10IHmzPSlbHEjd6qhH+jYnPTK2O4tkbnMme4erBmeydziTG+Iqyk9uiDv5uz01eJO/21sYidvrR/F+X4r3+1ISGkBJaADK6NWcSw2FX+rgnIQbsVtJc/+SoGkDmD/Ekpm9rRhhac5g8w7079zhrTLUMiFqHm/51wmRoZHAnxWkP/v9Ru1bYdS+Fe07CELUMun5owSk5b6M9s/8xqhdBwM6djCgU0f995t1aIOlaTt6dOlIr+6dGNTXglHDejBmWDeGDjBlcL+OWPc3xrq/Cdb9TRjW35Sh/UwY2s9ER4hMGNyrEwM+7ED/D4zo10OQoL5dDejb1YA+Vq3FpKhnlzZ8aNlaTIh6WLShm2UbrMzbYGH6Pp07tcLc+H3MNWNyZppRyebRuX+OELVMhoRxuY5vJES6QmSlM1KoK0TvkqJuFm3pZtGWrp0NsOzcBgvzVqIIadF9r+74YUu6arCybNuCFkL0e2hkSb86vJ1eI90f7mC1+Gfw3y00/1VaHqptWa7wNiHSSlFv4zZM6GTIoq7GbBxmScqs3lx0HMUz3wmwZDIsn8r9oI/5YeNnXN3xNRd3z6Mp1I76UDuqdy1CtvU7KnbMpybUUdwj+j0hUofZiZXd2pRIFvK9nvRoxUi68zskO74VKdupT+mObyjZ3nx7SHffp6UMlW75muKtAi2FqGDrVxRs/Yr8LV8KaHaL3hSiT8jb+An5mz7/XfI2fkbups/ICf6EzPWfkBM8h9wQG/IOLubmmVx4/Qh4zWue8uzFbW5dr+NsTdE/T4huq4v4RZHPr/Jc7skzeSAXGuWeViTxvEJogHtYEscrVSbcPM2r0+W8OlMB59VwsZLX5xU8P1vO87OlvDwv4UlDCU/PlPKiScKLJu1h1iKe1wo13C9VubxU5PFCnsszRS5PVHk8rSriRX05v51TwHklXFTzpKYEzil4VlvKi/pynjWU8+yslGfnlTy7qBLuHl1WwZ1zcPc8L65WcbdRwt1GCbfrsCLorwAAIABJREFUS/ipqoBb8kx+lKbysySZn6Wn+LH0CDeyI7ieuIOrMUH8EOHPjT2OXNnwBVeXTuOazyiue1pzXSNDV9z7cdFlEBfchnHOazRnvMfTEDCF+qXTqV8+i9PLplO3ZAo1fhOp8RlLlddoQTzcRlDlOoJKp6FU21tTZTeEKrshqGyFMTap3RCkDtaUOVlT6iwUKegfHp2K0m8qcp/JzcdWvceg8BmNSiMlWhmSOQ3RaZJrbpNTOwujZipXa1RuI1B5jkLlqUlMvMfqjcFV+U8U0ZUhlff4ZnHyFnZ1FO6CCGlFTCsyUsfBlDkMotReoMRxEMVOgyhxHkyZ02DKnYdQ7igcndVWamuROlgLcugwAKljf2TO/ZA79UHh1Isqp55UO/akxqkXNU69qHTphdq1Fyr33ijd+yL36I/MY7DmttAoJN5jKfMej8R/inAMduk0JCs+QrpqJmVBs0nwHM8xt/EcdBxNhN0owhaMFIRo/hhBhOaOJGzeSMLnjyZswWgiFo0lwlYQonD78WJLnG4xQjOTibCfIuA4jXCHKYQ6TiHMaRrhrtOJ9JhBhMcsIjxmEek5W5Aiz0854PkpB70/46D3Zxzy/ZIYv2+IWfy9QOBcYpYtIGblImKDHDi81oUjwW4c3ejO8a3eJO0JJCsyiLzYYIqObqPs1C5UGZFU5hxAkryPsuRQSpP2U3hqN3kndlKSGEpl3mHOSpO4XpNLQ2miUKaQFUtN4UmuVOZxSZnD6bJkKgviqC6N54w8labKLOpkyahL4lAUHqeqNJ5aaRK10hRqpSlUlyWiLjmFIu84lUXx1JUn0yBL44IqSxSi2pJ4agpPcqY8gUuqDCElqszkclUWTfIUlLmxpMdsoiRxH+WpYRTE7yIzJpi0g+tIP7SBzBihcCE9eq2e/KRHryU9ei2ZBzdoChnW6adKUaubhWjfUhL3/4EQaYjb7i0+FyVIkyxpvy91tz+pu/3F+0a6O0hJ272Eo7k7fUkN8SNlpy9pO3TY6U3aTm/SdzSTtt1LFKOkzc7C7pFGhBK2OJK41Ymkbc4iyVucSN7i9IYoaV9P2epM6jYX0na46ZG+0530ne5k7hDI2umhR3aIp8Aud3J2e5C/14v8vT4ihfv9KdzvT/E+gdKwxZSEBlAatpiy8ADKIwIpj1iG+shWuCyFGwouHt9Bofe3HPpqDG5juzO9ZweGmbejT6d29DE14kNTYRFfNxXSipCAwX97ITJq2wqjtq10Xn8fo/at6GjcVpSV/6wQaf+87Q3f/8PdJO17Tdu3xryjAVZmRnxg1YHB/S0ZPfwDxg7vjnV/Ewb0as+AXu3p37MD/Xt20EhPe5E+PTrQu3t7+nRtR28rYVROKz29LAR6dm5FT/M29DBvTQ/z1nQ3a0V3s1Z0NRMkyML0fTqbvCcWKph2+IdmPK65VOGfLUTaZEgrRNpShZajclqJ0IqRNsVpKUS6UqT9M2nlyNKsFRbmrehs9v5bhahrZ4P/7UKku4OkO0anre0W06L/K0T6UvQOITI3+jtW7d7jw1Z/Z1y71syzNGDdkE7kfdmfK64jebV4AqyayovVH3M3aCY/bRAquS/tnU9TqB3V+xYJN4V2fI9yjy2VoXZ/WYh0R+e0iU/Zli+p2PHdnxKi0h3fULb1G0q3fC3cHto4542xudItX/8lISrc/KUmJZrVQor+nBDlbvpMJCf4c3KC55CzcxEFsUv55VIJvLjHb7+94jVPefD4Jjev1tJYXYisKF5fiCKCORaxlsPhazgSGfQOGVrJgX3NRO9dzt9eXTrN8/O1vDxfLUjOOTnUFfJSncmT8jgelcTyqCSWZ7IT/FadyquqDF7VFfCoOpdb5Sk8PyfhfkMpT5qk/Ha1kqfnZDw9J+PZBbnweFbK0zOlPK0v4VlNIc+qCniuKuS5Qnh8UlnI49oyHp0u59Hpcp43VvDirIJXWs5U8OpMBU9Pl/GooYzHZyU8Pi/j4Xkp9y9IeXheyqNzUh6fl3G/sYz7jWX8erqIX2vyuK3OEHaQJAn8UnqcH/OjuZmyix+Oruf63sVc2ezA+aDZXFo+iat+I7nmMZgbbv245tKXKy59uODUh/POA2lyHcpZz5E0+U6kMXAa9UunU7f0I6oXTxWkwnu0KEPa/ZVKl2FUOg1F7WCN2m4IKltr5LZDKLcZSIntYMochwn3htzHIPEaj8J/stjYpi0pUHiPR+49hgqPEVR4jEDpORyV1wjUHsOFYgTHQcgcBiJzGIjCYRAKh0Fiq5zCyRql81DkbkKZQIXXaI1UjRX2gjRlCGq/8Zr9ocnC3pBGhLQ0j8YJMiR3Gapz22iI+OtJ7QdRbjeAEtuBFNsMoMhuIEUOgyh2HEKJszWlLkOFg7NO1pQ4DqHEYShljsModxYSo1L7AZTY9aXMsR9Sp776QuTcixqX3lS59qbSrTdKj94oPPsj8xqIxHsw5d7DKPMZTZnfOCSLpyJbORvV+jlUBn9FxdrPyV86jVSfCZxwGUWM02gOOowlymGcgO14ohY2lyRok6Ewm7GE2YxtFiHHCYQ7TiDUcRKhjpMIc5qiYZogPM4fafiYcOePCXMR2K8h1GMmYZ6zRMK9ZhPuNZtIz0+J9PyUaO8viPb+kmjfrzgU8D0xi+cREzif2KULiF1uQ8xKW2KDHIhZ50LMBndigz04ssWHEzsDiN8VKJJ/ZBsZ0RtIO7CBghM7kaVHoMo9hCr3ELL0CCSpkdSXxvHgspzL6kzqS05RWxRHVd5xqvKOU50fR1XeSSoL4lBkH0WadRhF3nFUxfHI84+jKDhJdVki5dmHURXHUydLpao0AVVxPOXZwntvX1Tw8EYNFypzuVpTyHllNo2yFC6osqgvT6K2JJ57l5XcOlPCpcpsLldl0ShLQpZ1kLLkcOSZB5GlR5B7fAeZMZtIO7CBrNjN5B7dRnbMZtKj1pMSsZaUiCBSotaQHBlE+qEN5B3XlDJoJCpVI0rp0cJ7k8JWiSUMCXsDSdoTSOLuJSTuXiLeL0oMWUzy7kCSdweSsDOAUzv8OLXDj/iQAOJDAsT3JO0SDsHqHYTVjtxpRvASd/qRHOJPyq4A0vYsIWP3EtJ2LSY1JECDH2m7/cnYJZAe4ieI0nYv0rZ7NY/gbXUhaZsrSdtcSd7uRvJ2N1J3eJC6w4O07QK6SVPqNjfx9fQdnmSGeJG1y1uP7N0+ZO/2IWeXQN5uXz3y9/iLFOzzoyg0gKLQJSLFYYEUhwVSFrZUn/AlyKKWU3siGNXRjfxQkQi/1PDz0U1I/b/j8Ffj8RzUmYld/sHQrq3p1bEVHxgb0r2TIVaaqmATM0M6mRtibNYWYxMDTDoZiDLUqaMgDmLi8S/aIfqvC9H7gvy0fU+kndH7dGjfRhhpM22HmWk7sSb6DVosv7ccddJdlDdu/+ZuxLt2JUzbt8asg5DIdbMwom9PE/r2NKbfh+3p92F7enUzpKeVIR92MeLDLkb0tNRHO+qmW5Cgfd7NpBVWnd7HqpPwXPvjlp3ew8L4H5ok6H1MOwmYGL/3VhHST4n0a7jftQvze2h/XuEQanNCpG2Z0y1VaG6TE1KVlmNtentCXQzpZm5AF5Nmyets8p7w3ExAV4YsTFq/kQ59YCnwLiFq+fo7R+d+JyVqmYBpx+laVnO/s4muZbFF+1Y0V1n/+yXnLwlRi/9emLY30KD5d6Pd+++kc7v36WLYmt5t32dsx/eY360tm0eZkPdNH275j4P1MyH4M35bM4v7q6bz05pZohQ17F+Aau88ZCHzkO+aj3LvImq0BQs6QiSKUbgGnaOuyr0LkO9bQMXeeZTt/JbizXMo3jyH8u3fiCIkilHId0hCvqNs5/cipdu/o3z7d4LwbP5KFCLdu0RaIWopRiXbvqFk2zdvFSVhn2i2nhC1FJ/CzV9QuPmLNxOiTXPI2zSH3I1fkLvxC/I2fSUK0b1rUn57fhd4zUsec+/BDW5cqeZMVQGyoniykyNJPbGX+JgdnIjayLHw9RwOXyOi3RXSFSDtY/Te5UTtXsbfXl+/wKsrZ/ntyhm4XA8XKvntTDlPlZk8kSXyqPwoj8oP86A8lkeykzxTp/GqPp+n9UXcq87jTm0hd+rLeHhWztPLVby4UsnzS2qeX1byVCNFj89KeNpQzpO6Up5WFfFUXcgTVRFP1cU8qirkUU0RD2pKeHS6nCf1Ep42SHlWL+VFg4zXjQpenZHypK6UB6dLeHCmjAdny7nXJHC/sYQHZwTu1xVwuyqL21VZ3K/L41FtDg8VKdwtPcGP+dFcT9vF9eMbuBG5nOub3bm6+nsuLpvM1cXDhDE5l75cd+7FZccPOe/4IWcde9Lo1J+zLtac9RzJOb9JNC2dTv3SaVQv1oiL91hUnqOo9BwlCpHK1ZpKl2EoHa1R2Q8RCg7srZHaDRXu7zgOpcxtNBKv8SgDpqIO/IjKpdOpDpxOVcAUKn2Fn1eUEDdr5JqyAO3PL3cchNR+gIjcfiBy+4F6QiR3GSrIlNdI5L5jkfuOReE3DoXfOJT+E1H6/74QKb3GiXtCSo+RzeNx7xAiiSYdKrYXRKjQaQhFztaUuA6lzHUYZa7DNKN0Qyl1Ho7EZQRSV2HPqMRxEKX2/Sh36o/EpR8y5z7InXuhdO6N2qUPavf+qD0HofIejMJvCIoAayoChiFdMhrJkvGUBU5EsvxjFGu/RL7ua4pXfEru0hmk+E7mpOtoYuyHEW07jGj7MRx0mECU/QSiNQ1y0YvGCVIk7g01J0IRDhMIcxhPmPMkQp2nEOo8hTCXqUS4f0SkxwwiPWYQ5TmTA16zifL6lAiPWYS7zyTUbQb7Nex1n8E+j5mEes0SCfOeTZjXp4R7fk645+dEeM0hwmsO0T7fcND/Ow4tEYQoZukiDi234dBKWw6uduDgGhcOrHMlep0rhzZ6cHSbL8d3+IvE7VnOiV1LSY5cS8GJndSXnuCCIoX60hMUJ+yhIuMA9aVx3DxdIIyuVaRxpjyJ6oITVKQfokmWzpmyFGqKTqHOPykmPtoEqLoskZryZC5U59GozKK6LBFlURwVeccoy4ylpjSRS9X5XKrOp6Y0kSvV+ZxXZnOlOpefmyTibtKtMyVcrcnnnCJDkyIlo8yNRZkdgyonlrLkcHKObdMTooITO8mN3UJ61HrSIteRFBZEQvgqEsJXkRW7keL4EM2Y3UbSDq4j7eA6TVq07g0h0pK0RxCjlL1LRRHKCF1JRuhKPUnSipP2PWn7lpG2bxkpe5eIUpS0O4CUXQKpuxeLj6m7F5O+N5D0vYFk7F4ikrk3kLTd/nqkhviRHuJHeogP6SE+pO30JiXEm5QQT1JCPEkP8dIjsyU7fcjc6UNWiC9ZIb7N4rPHV4/cvf7k7tWRnr1LBPYFULAvgMJ9gRTuCxTlpyximR7lUSsoj1qBNFIf+cGVIr+UHYa7tfyUGYZq2VyOfWaN30ATvu/TiTHd29LLvBUfGBvQzdiALp2EfREzU0GGOnZuFqJOxm2a+W8uRLqpTaeObTE364C5WQdMTYz0xtneJkS6N2TeJkR6H151/s50E7WWQqStL7cw0e6yGNDNsg0fWBrQw6INXc21bXBCRbaVqQHdTASsTA2wNG6FeYf3MGv/D/H/outi1v4fmLX/h/AeTZ22ubEwGtfZtLV4x8fCTLjpo9sq979HiFrpCZE2JXqXEOneHbIwMxRrxpvrxtvqlyhYtMXKtJWeEHU2eQ8zDc3JkEFze5+miOFfKUS6zXS6R1+1aVHLv+eW94taClGzFP37JedfJURm7d6ns1Fruhi+Ty/D/8VY4/+JTY9WbBtnQvH8fvwUOBE2fAJrZ/B8xUfcXTGNH9bO5Pr2r7mwfyGnwxei2rdQkKKd86jca/NGQtRSiKrDbVHvX0RlqA2qfQuR72uWotId31C8eQ6lW7/8U0JUtvP7N4RIF91yhT8SIu1zbUKUG/yJnhTlbfzsTwmRNmkSxOgrCrZ8R26IDYWHl/Hghwp4cQ/4jeevH3DvwQ2uX66iQZ2PtODkW4VIW5qglaFD+1e9IUFRu5cRuWspkbuW8renl5t4fLGBZxdO8/JCHa/PVfKivpwnVbm8qsvjRXUGjxQJPFQmcEeZzP2qHJ41lfPsvJKHZ+U8uVQJt87C7YvwUxMvrtbw9HKzED0+L+NJk5RHjeU8qS8T9oGqhGToSWUhT6sLeKzhSW0hT2pKRJ6fLuPVGSmvzpTz5HQx9+sKuHu6gDsNhfx6uoBfTwtf36/L435NLr9WZvGzMoWflSn8WpXGg8pU7kni+SlPkKGrccFcPbCCG7t8ubbajisBn3PFfyRXfPpz1a03Vx0+5LJ9Dy7ad6fRrjv19h/Q4NifBpchNHqN5Kz/JBoDp3E6cCqV/pNReI9H6TVGFCKV2wiUbtYoXYagdtbs8tgNRm4/GLnDUCROQylxGkaJ+2jKfSYhW/wRymUzqFw2E/WSj1H5N0uW0mO0+PPJXQchdx2EynUwKlehTlrhOAC5Q38q7PtRYd8PuUN/UYikjoORuwjpkNJrFAqf0Sj9Nfs0WjRCVCnybiFSuwvpl9J1GErnoeKuktxRtwxhCBKnIUIC5GxNsfswit2HUeY+nHKPEUg8RyHxFOq3tcg8xlDhNRqZxyjKXK0pcx6I1G0QUvcBSFz6CWLk2h+p2yAqvIci9x2JcslYlMvGo1o5EeXKyShWT0O+egayoFlI13xBedAc8pZ+QpLXVI46j+WgwzCibIYSvsiaCJvhRNqM0TTHjdcrRNCtytbeDwq3m0i4gyYRcpnKftephLpNJ9RtOuHuHxPhMUMYffP6VJAh708J8/iEUPfZ7PMQCPX8hH1ezYR6CoR5farhc8K8PifC50sNXxPl9y2Hlszj4FJBiGJW2hKz2o7YNc7ErHMjNtiDQxs9OLzZW3PEtJmWQnS9KpPqvMPIUkOpzjuMKusA1XmHOSdNoCr3MMrsw9QVx3O+QqjaPl+RQZMsndNlydQUnRLvCmmTIGVRHFfqi3l06zRNlTkoi+JQl5xCVRxPrTSFMxXpVJckUFV8ijMV6dSXp1BZIDTMnVNk0CTPoL48hfPKTM5WpNIgSeacQtg1qimOo77kFDWFJylNCiPn2A6yD2/RE6K8w1uFBCxyHcnha8SEKDMmmIIT28k7vk0UovRDG8QxurTINSSHr36jljs1VCAjfJX4PCtSOAirPfaavHepeM9I+x4t6fuXkRWxkszwFWSELidj/zJRftL3BpKxf5keWZr3aB/T9y0mbW+A+Ji2N4CMPQFk7VusR3ZoAFn7/cna70/mPl8y9/mStfct7PEna48/OfsWk7NvMbn7l5C7fwl5oYF65IctpTC0maLwZXoURyynOGI5JZErKY1aheRAkB7Sg2uQHVyN/MBqQYAOCM+rjwZTEb2KMwlb4XoJqE8iXfY1x74bwZJhxnxi8R9M/9CI4d078aFpOyEZMjakSycDOpsa0Mm0LcZmbelg1paOpgZ07NSGDjof6LUipOW/y8ic7p6QdpfH1MSIzuYd3xAi3fEkMTHSVES3FCLdggBdQdCTyLfIUUshEu48tRJHvaxMhdpzC+N/iMLT8sOguGfR/n06tXvvdzFtr3PfRSs6ZgaYmRlgbm6IubkhZmYGLUYkde4PiV//84TIzKSNODonpkQ6ItSjaycRrTBo68CbpUZ/5K2buQHdzA30RufelhA1lykY/KWEqGV7nbZs4c+ULlhZGr0xEtiySc/KoqPeGJ1210rLG4dd31J7/++WnH9dQvQPLNr9L7oY/QddjP4XvQ3/B5NM/yf2vVqze0pnym0Gcm/5BFj7EayaypOlk7izcho/rJ/FpZ1fczZ0PqfDbajca4N85zwUIQup2mdPbZjTG0JUFeFAVYSDcLtIc8RVvX8RqtBFohBJQoTRueLNc/TG5SQ7vkW663uku75HEjJXD+nOuZRtFUbntPtEumhlSPserQiVbv/urZRs+0Zondv4mZ4MaYVIK0JFW+ZQtGWO+LUW7QhewdavKNjyDYVbvydvly0lR1fw5EeVRoh4qxAJI3NvCpHunpCuDEXvXS6KUERIIBEhgfzt/mkV92tkPKqW8KxWqhlRk8J5OVxT8/qygnv1hfxSm8cvtXn8WJPPw0tKnl6v4eHlau6cU/Pqx3PwyyVeXG/k6eUqMSF6ppMQPWos52F9KQ9qi3hYLYjPo6p8HlXn8rQ6T+RJZb7Is5pCXjaUiUL0oLaAOzV53KnL59eaPIHqbO5WZXNXncEdVRr31WncUSbyi/QEv5Qd5sf8aH5I3SPIUOwKru/35sZme64GfsUV7ylc8x7CFY8PueL8AZfsu3LerhtNtt2pt+9OnUNPTjv1p95lKI2eoznrP4kzSyZTv3gKlb6CDGlLCtQeI39XiCROQipS7DaCUq9xSPynIA+cjjxwOhUBk5H5TkTqNVYUrOa0aTBKl0EoXQYIB0dd3hQimeaekdR+ABL7QZQ5DKLCdSgKz5GofMegWjwe9eJJqJZMEg6s+o8XEyJVwLuFSOX554VI4jSEcuchQvrjNowSrxGUeo9C6jWaCp8xyH3HUuEzBqnXWCTezch8xyP1GaORpWFIPaw1DKbMYwjlHsMo8xxBue8YpIsnIls+Ffnq6ajWfYJi3ScoNnxOxYY5yIK/QrbhG+LcxnHEaQz/H3n3GRblgf/7f8+5djebYkej2FN2sy2JsTcs0aiJ6YnRGCsdBBR77IWO9A7Si/TeGYYZhmGAYej2XmLvNfX9f3DPfTMDmE3OlvPb83/wuWYGwcWNXte8+LaolRMJWzaW0OVCQlZMJHTVJCJWTjdegqCPdDdohRmhK8wIXTWD4NVCi1yQ1dsE274jxH4ewXYLCLKdT5D1PIKs5xFsM194bTufQPv3CFjzHoEOCwl0WGiEoV8Kooj1XxC1cQkHtywneusKfXVoNbF7bUjUt8ml+m4ixWcDOSE7yA3dSW7oTgoi9lEc605B1H7yo10pTfSisSSG2rxwavNDaSw5SGNJDKrsEBqKDqIrjaVDmc5JTQEnavOoK4qjRZaOruwQdcWJ1BYl0FiZRntNLofrCmipyaGtNo8LhxWcai7nVHM5LTU5dGjyOVxXwNl2OedaK9GUJtFUlcGNU3WcbSqnQyUcZ+1QZXNMU8BRdT5tykxh65winSNqAUgtVWkcrs5CV5aMIiuUshQ/iuM9yI3aR2GsGxUpPpQkCCDKj9xHbtQ+iuJcyY/ZT27UHmk7XXG8mzRzVBzrSmH0fnLCd5EdtrPLyu6t5IVupyBsB4XhO6WUHNxLycG9Rkgy/DzxMS90OwUhX1MauZOyqN2URe2mNHwHxaHbJPCIQDIEUVHI1xSHbqM4dBsFwZslDOX6r5dwVBSyhaKQTRSHbaY4bDPl4VspCd1ISaiAIzGlwcYxBE956BYqwrZSEbYNWfh2o8gjdgoJ2y7BR8SPInIH1VE7qY7aKQFIHbvHKLVx+6iN201d3E7qY3fSGLsXbfQ+WhM9qY3YCe2FcKyADpflHFo8hq0TX+TT0b9l9kt/YMLI3vxpSF9GDBAwNGJQH4MlCgKIBvUEoi4Y+m8DkbTUoMsGuCGD+zHU1ERqmesKImFDnHAvR2yN6wqiblB4sUur4T8A0dBBL+gjVDaGD/o9Q02e6az89HuWwX2f+Xnw9H+WQQN6jrTGeNDz+uUYnY895f82iEQIvfrSYF59abBUORo1tI/+WLA++pa4UUN7Gd1qGj2s938diIQMlCLCaMTQAYwYOkBavtATiCQUGfyb+2/A0T9VIRrwB4YN+C3D+/+WYf3/wMh+v+f1Ab9j7rDnsHndhOB5o9Gav8ntDdP4cdtcvt86lwdb3+bGjrc567qAE36f0x4qVIV0Aatp8FlOvd8KmkMs0YVbdFaFegCRhKLQldQFL5dQVOOzmEq3j1F4fiq1ztX4LP5ZEKkOLJFmibqiSARRtffiXwwimfun0rY4w8UKhtWhXwOiCv/VKJK28/iqVn+UVQDR7bsX/vUgui7L5lZFJvfLhNCq4IGmgLvNpXx3qYknN0/x3f1L8OQqfHcVHl+Ch+fg4QW4e44fb5zlp+vn+eHySZ6ca+fJqUa+PdnAk5Manhyr5tERFQ8PV/OgQ8m9tiruNpfzoLmCJx0KOKnhflMpD5pKedhcwgP98/uNJdxvLOFhcxk/tMv5rl3Og5Yy7jSVcFtXzA1dEde1BVxryBdSn8M1TSY3NOlcr0nhhjKWq7IIrpSFci7bh/Np7lxO2cONmA1c8PiS89sWcG6dmX6Bwp85b/cqpy1HcXzVSI6uHEX7qpdoWf1Hmiz/TJPV32i1H89hp2kccZ7J0Y2zaXOegW5tJ4akw6C2Y4WDrHoQNehBpLYYg8pmPEq7SSgcZ6BcJ1SHNJvnodk4h1rnGcJ8j8MU6hyENjnx0KgAotelCOun36LeaoxQEVr1N9Sr/ia1zqnM36Tacgxqh4nUOU9Fu3GWlIYNYpucEBFEYrTOZj2u1a5fMwWt/RTqbSdSby3cPKrVR205zmiznNJ+AkqHiSjWTUG5dgqatWbS0VbNWjPU68yoXjcd5boZKNfNoMbZjBpnM9TrZ1DjPE2YBVo7BfX66ag2TEe1cTbKTXOo3roA1fb3qN31MZq9n1K7fxEatyXUun6BYu+nlG7/kJz184m3ms7BVVMIWzGR0GWTCF02ieDlkwhZMZmQFVMF+KyYJa3Glm4FrZohQGjFTEJWCquyg1fPIthiNkGWcyX4hNgtIMT2PQKt5hFg+Q7+5nPxN5+Ln+U7+FvPw992AX527+LvuBB/x4USjDohJAAozOkTwpw+IWStkNB1nxK67lPCnRcRsX4JEZuWErFlGVFfi61yVsTut6Ugcg9FMW5kBG0n0XsDGQHbyAnZRX6kgKHyhANUJPpSnuBFeYIXFSk+VKUHoM4PR1OEkfnOAAAgAElEQVQYhSY/kto8Ya6otSqZ60cVfNNWwUmtUKE5XlfAEXUOrYp0tLIUrp/UcEJbQl1ZMuriBI43FHNKV8ax+iJaq7NpVqbTrEznfJuMx1daeXylldPNpZxqKuHb6+3cPNNAsyKTk42lXD2u5rS2lON1RQKS5Bk0VWXQrMhEp79T1FKVJtw9Oq6kVX6IkqQD5MW4kx/rRlGiJwXx7uRHu5IbtY/8aFeK490ojncT8BPvRlmyl1QlEj+WHyNUiMSFC2K1KDe0EzdFEbsojtpNcdRuSg7upTR6H0URuyQkFUTuIj+iE03i54qfXxHrQkX0fgFFkTspChewlB+8lfzgrUL1SJ/CsG0UhW+XUhgmVJrygjaTH7yVwrBtFIZtpTBsKyVhX1MS9jWlEVuFhG2hNGwL5eFbKQ/fqgdPZ2ThXyML/5qqqB1URe1AcXA3iqi9KA/u6zHVkXupjtqN6uAeVAf3UBO9l5rovV3gs4+6RH0SXKhLcKEhaT8NSfupS9yDNnEvLXGuHE3y42hyKD/WFsI3dZwKdqbYYT6u74xm6Z+fY8bw/82EUS/w2tBejDbpw4gBfRlh0lsC0bAXe0lv5gcNFjA0cFCfLgjqy0CTvpgM6IPJgD6/eri767KBAf16GeUfgUdcitB1OUK39HvOKCYDhHY/cf21YYT7QCYMG9wJInEF8JBBvaU37MNN+3drKeuOoa5LCAxQoZ/PESs14hrrIYN6G4HIdOAzBnkWU5Pnu1WDpOcm3WMEIJPnjP73usboEOYgg18zqBL9XLr+GX9NTAf3klZ7jzLtx+ih/fXHaU14ZeRAXhk5kFdHvcgrIwfy8ggTXh5hIq3NHj74BYa9+Dymgw1a/wy2xknLFAxQZLhoQQLUsE4U9bRYoSuAusXgJpI41yQed+0pXdd5vzR8wM9m9ND+jDLtxyjTfowY0lf4wYXJ89Lfl18yZ9Q5X/Q/r6Xuxf6/NHr465csGP4gQATS8H7P8XLfZ3ljYG9mj3wR6zHDiX//Vb7ZPB/clsCW9/h+8xwebJ3Blb3TOOM9n47gFbSE2tIaaEWjj4AibbA59eGW1EVa0RhhIWGopzSGmaMNXU1d8EoaQlZRH7iCau/FUiubwnuxAB+/pdT4CTNLat+l1Ph8KUV1oLN1TkSRIYzEClG1HjyGIKo6IEThswSFzxKqDixG5vW5NAckLEb4iDJ3YWFCudsnlLt90nnDSN8iZwQhz8+QeX2OzPML5F5LqfBfTfWhXXx7Q/dUEHUuVQgkPc6HQ1FuJIbuJTZkt5SYoF1EBe0kMnAHYf5fGyXUdyuhvlv5zbW8KK7nRnEnO4p7WVE8KE7gSuFBbtZl8N2lRn58fJnvvr0FP9yE76/Dk0vw6LyU768e5/GlYzw428rDkzoeHavl0REVj44qeXhEwYMOJffbFRKI7rfKeNAm50mHgicdCh62lnO/qZSHzWX6m0alUh7pSoX13UdVfNcu52FzGbe1Rdysz+daXR5X67K5UpvFFXU6V1UpXFXEcU12kCtlwVwu8OWbXE9Op+zhXMIOLkWt52qgJWe3LeCc8xQuOIzlot1fOG/3KmetX+aUxUgOrxpB28rRNK9+GZ3Fa+gs/4rW5nWa14ynY60AoiMbZtG6zgydo9DSJkZrN14CkdZaDyL9/JDafCwqm4ko10xFsXYm1RvmCiDaOEffuqZfpe04WZgbWjMe7ZpxAojs3jAA0ZvS711vNYY6izepXS3cM6oxfx2VxeuorN5CbT8e7fpp6DbPRLt5Ng2bRAyZGSxTEPI0EBli6JeCqMp2HFVrJgjVIT2Iap2mC0dkncyodZpO9brpKNaaUeU8A/n6GSjWz0SxfiaqjbNRbZwtfVz99TvUbFtA7a4Pqd3zCbX7F1G7bzHq/Yup2bsE5d7FyPd+Qen2j8laP59E2xnEWEwjcvUUwpZP7sTQsikEL5tCyIqphKyYSviqThBFrNLfClo1i9BVMwhdNYOw1bMJNRdWZQtb4uYag8j2PcLtFhJkOY8A87kE6EEU8H8AIhFDnSD6nPB1iwnf+CXhm5cStnUZkV+v4uAuC6L2WBHtYk9G0HbyIvaSHriNOE9nCiL2URLtRkXSASpTfJEl+VGR6EtF0gEqkg6gyg5BnRtBbcFBNIXRaAqjaSyLp12RytGaLO6frePq4UpONOTTLE+R1mR3qHNor8nmdFM57TW5tFZnc7KxlNbqbNprcmlT5aCTp1NXnkibKovbZ+vhwSmuHldxsrGYNlUWFw/LudihQCdP53hDMWdbZJxtKud4XRHt1Tm0KjKFdrzqbFqrM2mtzqS9Oku4e3TrGKcbC1HnR1KSdID8WDfyY93Ii3ElL8aV3Oj9ApLiOlFUkuAugagkwV1CUU7kbopiXJAle1Oe6EHBwb0SiAxxI1aGRBCJz4ujdlMYtZv8iJ1Se115zH4qE9yoTHCjItaF8pj9lBzcS/nBPVTE7KUiZq8EI8MUR+ygNHInxRE7pOfi66Lw7Z3VpoM7KTu4k/IoMdspj9qOLNI4cn06AbQTxcGdVMfspjpmL6pYF1SxLqjj3HpOjAvqGBdqY4Vo4tzRxLlTl+AmwCfRlYZEV7TJLkKS3NAmudGY4krDIVfqU/ejTd5HS/xe2mLduZB/CI42QG4EcscPCPn4DWze6s/8l37LpBHP8Ochf2CEyXOMNunH6AEDGGnSTwLRUIM3+IZLFP7bQSQuThDvAQ0Z1Jchg/oaHEvtxJC0PlsPosEDezHctL/BT+w7VyaLd2WMMqS3NB9jvK76l4FImPPpxFAnlF7A1OR5CUfic0Pw/FIQ/RKs/KdBNGJIX+mNvwijl4YPMMLQyyNMpNmhEaa9u4Fo2JAXngqh/2YQiRFRZPh3omulsuvzwQN7/Y9euvDPgkhaTNL/Bf080Qu83KcXfxtowtwRA9gyzoTiL9/ksvO7fLvlfX7aPI/vt5hxZ9ckvnGdzTGfL+kIsuRIoCUtfqvR+q5A47ccdchqNBGW6CKtaIqw+kUoaghZhTZYQJFYqanyWiRh6GkgqvH5kmr9goWntc79GhDJvRdR4flZNxCVuX/0fwQiWYA5qtTdfHezCX64L4Ho1p1z/3oQ3cwL4VZuCHdyQriXHcKdvFC+yQngdlUsP52Uw51TfH/7HN/dPMF3Vzp4ckHLt+fq+O6skMdntNw/Xsf9oxrudai4367gfqusM+0KCUQPOpQ8OiIsWHigb4G731TO/aZyIwgJGCrmYWMRD+oLuKPO4Vp1OlcVaVxXZXJdlSm8Vh7iiiKFy1WJXK2M4Xp5FJdyfbiY7c751D2cT9zOueiNnAtbw0U/Cy65fsGp9TM56ziRczZvcNbqz5y2eIlT5qPpWDmc1pXDaVo5Gp3Fa2gt/kK91d9psHuDZscJtK2bRrvzDNo3zJTuDdXbjtdjSABRvc1baK3GUW85lnrLsWjMx1C76i0BRHaTUDhOp8p5FjWb5lO3ZT5162dT5zwd7bqpaNdNpsFR2CRXt2Y8DfZjqbcT2uXqrN+QIt4XMrwzJK7YrrUeg8ZuPI3OegxtmdmlTa47iBoN5ohEEBkeXDVEUb3tRDQ2EyQM1VoJB1fV1uNR2U2QqkNiu5zCSZgVqrEX5oWqHacid5pOpdMMZOtnCdk4G9nG2ci3zEG+ZQ6Vm+ZSuWkuim0LqdrxPqrdn1K9dxEql8VU71tC5e7FlHz9Cbnr3yPNcS6JtjOIthQqQmErJhK2fLKEH8OIW+PCV80QUGSwLjvUXEiYhXBANcLqHSJt5hFhJWyNC7GaR4jVPEJt5hNut5Bwu4WEWMwjaPVcglYLKAq0mkeAzYKngkhsmQt2+ohgp48IWfsJwes6E7r+M0LXLyJs/RLCNn5J6OalhG5dRtj2VYTvtiByrxUHXe2J91pPRtB2UgO+Jt5rPam+W8gI2EZ22G7yI/dRluRrlKayRBpLE6krikNTGMvRmhxONxZzvqWCs03FtFQdoq4kFnl2KLKMIFSFMaiL42ioSKax8hCXDis5pSvjbIuMR5fbaFPl0KHOE24MNRRzWJNLszKd9ppsGiqSaVNlcUJbxGFNLufbZFzsUHBEU8DFDgVnW2ScaSyTQNShyuVwbb5RTmtLOdlQws2Tas41l9NYFk91TjglSV4Shp4GoqI4V4riXCUYlSZ5UBTnKoGoMuUAsmRvSuPchGULkXs6IRSzT0pxtPC6NHY/ZXEuUgqjdpMbtp288B2Uxu6nMsmDygQ3IzwZgqgiZq9UMRIfe0pZ1G6jr5HF7qMybi+VcXuRxe5BFruHqrjdVMXtpjJmpxR5dGeqYnZRFbMLZexulLG7UcXvQxXvQk2COzUJ7qgTPbpFk+BBbbw7tfHuaBLd0CS6UZfoSV2iJ/XJHtQnu9GQ4k5DijuNqW5G0aV5oMv0QpftgzbdjabE7XQkufBDWzV3SrOoX7+cvEXT2PDmQBYO+19MMf0NY4Y+w0sDn2HkwF68NLB/jyAyNen8abPYJme8MrqPUX7tG6D/NIgGmvSW2uKGDO4ngcj0xX4MH2LCyKGDuoFoUP9e0k/XDatEwka0zgF4ISaMHGYitTVJBzgNYGT42hBGTweR4QIEw8rRswwe9CwvDvyDsBHOYCucIXR6Qk/X5Qji9zTctC8jhggx+j7FdG2Z63Kb6p8B0ZBBL0iVSUMYjRjSV0KACAOxavTS8H4/C6Ku67ZF+HSNCKFfC6JXR/c3zigToxjCqKcYAkr4XBOjPA1Ehq/Ff6tDB71gdOTVEObifSOxxVNE0f+0Nrp/B4he6v0Cr/buxbgBz/H5y79n37RBlC4ex6V17/HD1oX8uGk2326ZzJ0dM7nk9jlnfVdxInA17YHCPFGd/zI0fkKlSBduRVOEDU0RPw8jw/Y6bfAq1P5fSVvfpPY4AxB1jSGMfq5SpPDusqmuh4hVos7lCJ9Q7vHxLwKRzOtzZF6fI/dehNx7CVXeXyELMKcmbQ8/3m6VQPTdT/e5deectGWuVp5OWV40eYeCyYz3Je2gu75lbg8xQbsEDAXsICJgGxEB27pBKMRnCyE+W/jNXVkcd2Vx3K8Q8kNtBjcrDnJHEccPHaV8f07L/dP13D6i5FZrKTd1edzV5nBXm8N9XQEPW0t50C6TgHO3uVxCzr2WCqEqpAfRw8P6W0KHVdxvlXG3uZy7urJuILrfWMLDxiIeNRbwWFfIE20e9zWZ3FGlcVOZwnV5EtcqE7kqS+B6ZTzXy6O5VhLOjaIgzqfu40LyDs7GbuJcpBPng604572U8/s+5uKOhZx2nMoZm7Gcsfgbp81f4/jKlzm6chStK0aiWzEK7ao/Shiqt3mTBvux6Bwn0bbOjLZ1ZlJ1yHCmpt56HPU2b1FnNUbCkACisdSueosaC6FdTulkRvWGt1Fvnodm4zvUrZuFxmkqjU6TaHSaQL3DOOrWjEdjJ2BIYytgSGP1upSuR1cbbcaisx1Po/0EGh0mo1s7Fd3GGVJ1qH7jTOo2mP1DEGmdzWhYN50Gp2nU2U9GYzdRSp39ZOljtTYTJARJGLLpGURV9pNQ2E6kymYCCtuJVNpPpnLtdCqcZ1K+YRZlG2dRvmUupVvmUr5tPhXb36Nsq5Dy7R9Svv1DSrd/LGTnZxRv+4Ssje+TvGYekaunEfzVBIKWTdC3wwkJXjG1x4SsmkbISjOCV88gePUsQs2FSlCwhRDxXlCozTuE2c4j0m4+ETYLCLXpBFGI1QJCrd8l1PpdglbPJXDVnB5B5Gv/Lj4O7+Hj8D5+a4T4O3yAv8MHBDh+KGTtRwQ6f0LQ+k+FbPyMoA2LCNqwmJBNXxGyZRkh21YSunM14butCN9rQ+R+O2LcnEjx20J64DYSvTfoIeRCaZwXFYnGGCpN8udwdRbNlenUlyRRUxCHtvwQLfIMdLI0agpiUOUfpKbwIOqiaNTFcejkqRJqzraUc0JbQlOV0Np2srGUY/VFnNKVcaG9ittntVw5Vs2pphJ08lTqyhPRylI42VjM2ZZyvr12mJtnGrhyrIYH37RKLXPHaovoUOVzVF3IEU0Rx+o78027gkeXWuHBGb7pkNNUkUJjWby+UtSJIrFiVJToKVWHRBiVJXtRmeojbZ3LjxFa5coS3ClP9KAswV2aLTKEkJjCqN2UxOyjLM6F8nhXKaWx3T+/PGZ/NxCJEYEjvu4JQ+KvyWL3SamM209VvIuEosq4vSgTXFAmuCCP2WOUKn2UsXtRxu6lOm4f1XH7qElwpSbBVcJPbZJnj+kEkBf1yV40pHjTkOJN4yFvGlM90KV5oUvzoindU0pzphctWd60ZHnTnh9IS5Y3dfFfc00eDR1yqlw2krN0PsHT/8rnQ37PpL6/4a0Xf8drg37H6IHPMmpQb0ab9OOlAf0YNaA3w/v3YqiJ8Q0Qse2m6/2c/yYQiW1yXUEkYmiE6UBGDh3ECNOBDB9i0iOIBvYT3nSZvthHvw2tcwOaOATfeVTUpNudGcNqUk8gEvH5z4Koa2teN3gYwExYdy18jyJAxBh9v6YGVa6n5V8Eoq4Rv59Rpv26VIuECszPgainStD/KyB6afgA4b/T4N5GFV1DFHWdOzJE0f9fQPRKrxf4S+/fMXXwb/jyj3/Ax2wUtSvMuLf5Q37aPA82mfHdVjNu71rIN+6LOOf/FcdDVtISLKBI67sCre8KmsN+GYjENIdZ0BiyGk3gChTei6n0+Eyq6Kh8v0Tj9xUav6+eCqKu80QiiMTn4u/1j0AkVomMQKTH0K8FUWWQBTVpe/jpVqv+MGsniMQ7RJqqDMrzY54KooOBO4n032aEIEMISSC6VpsL5xr46ZSau82lcK4BTtVwtz6PW2phq9ythgKuqzO4rkzku4Z0Tmd60x63k3PZPtxWJnBXncq9hjzu64p40FTMXV2JMYjahA1zjzuqeXJYxZPDKh63V/GguYK7ujIBRY0l3NMWc6+xkHuNhdzXFvKwIR9ai+CEHDqKeag+xPXyaO4oErgti+VCbhB3ZTHcLo3gZl4A36Ts41rKbq4lbOVytDOXQq246PUF3+z/gIvb5nJ27VTO2YzlvMUbnFn9F06u+BOHl79M28qXaV71Ko2r/4TW4m/UW71Bvc1b1NuNRbtmAjrHSbQ6TaPVaRrNDpNotJ9Ag/14NDZvSRCqsxqDxvJN6i3HUmfxFnUW49CsHo/GYgK1NlOocTSjxnkmNZveEbbLbZhDnZOZsPjAcSKNDmKb3HhhMYPdWDT631s8tqqxfBON+RsShnS242mym0Sz/WSaHabQvHYaLetn0bRptsHc0GyjSMsTusBIvH1U7ziV2jWTqbGdIEVtNxG13cRuHxOBVGM7gRr7iVSvmYhyzWSqHaeicJyKfM0k5HaTqbSdRIXtJCrsJ1O1YSaVm95G9vU7lO9YQMn2dynZ+T6lOz+ifM8nVO77guJtn1C4/RPK9iyi4OtPSXJ8h0iL6QQtm4Df0nEELJtE6OrphJmbEWw+ncCVUwlaNY2gVdMIXG3WLf6rpkvPA8xnEWgxR2iDs5xLgOUcAiznGC1ICLaZ37k62+Zdgm3eJch6AYFW8wi0XECg+XwCVs8j0Hw+gebzCbJcQKDlAgKs38PPbiG+9gs54Pg+Bxw+lOLj+BE+jh/h7fQRvs6f4L/hcwI3fdE9m78iaMsKwndYEL7bisg9Nhx0cSDa1ZFoV0diPdaR7LOFrJA9FEV7UBDlSlGsNxXJAchTg1FlRVCbH0NjaSKNFanoZGm0VefRVp2HtiKdurJDdKgL+O76MdpUOWhKk2isPER7TTaHNbl0qPNoU+VIUebHoC5OQFuRTlNVloSjZqN2t2zp8zvUeVw+quLSYSWPr7Rz/WQ9JxvLOVxbyNlmOcfqSjhWV8axujKO15frn5dwrL6IE9oSbp9ugEcXuH26jtONxZyoL6RDlY2uUqhk1RXFUJbiR16MO2UpfsgzAihL8aEo0ZPCBA9KU7yQZ/hRlRUggahM3z5XHO9GWYI7ZQnulMa5dT7GuVES7UJpjCulMa4UH9xP8cH9lMe7U5HgQXm8u4Qp6XWcGxUJHlQkuFGZ5CGgSY8jMRWxLsgThSqS+GvlB4VURO9HFuMipTLOlco4V6ri3aiKd0OR4EZVvIsUZaK7kHg3qmL3S6mOc6E6zgVVvBuqeDepIiSBJ9mLuuQD1Kf4GKXhkJ+QZB8akn3QpfqjS/WnKS2ApjQ/mjN8ac7wpSXTh5ZMH1qzD9Ce40NHrh8duX4czvPnSJ4/hzM8aU3z5EhxJByrpDViCzl27xE0bwKOfxrOrH6/Z+yAZ3ht4LOMHvgsIwb1YrhJb0YN6M2ofr0Y2b8Xw/v3wrS/iCFhqNlwlbbxm5heRhnQ97lfla6zPf8uEIlrtTsx1IchgzvfNIr3b0YOHSRViQwXKnQD0eBejBjarwcQdT8kOnJYf2nN8oihfaS11qaDn8d0cK+freBIH9PfBur6WoKQPk+bWepaERJx1hVq4ptrw8cRQ/p2Q11X2HXm+V8Vo4UILz7/VBCJKBLb6MQqkQgicducCCLx/+OntcQZ5uda5bqCpSt4Xhs9yCh/eqkzIoh+Lj+HpZ7ytNa7Eaa99S1zxn+XeqoWGaHof9hB118Oou6RKrgGIBre9wVG9xFA9GqvP/Ban/+F2dDfYffXgUTP/xu65VP5fusHsP1d2DCdO85TubX7Xa4fWMQ3ISs4HrKS9sCVQvvcgZVog82NQNQ1jREWUgyrRQ0hQpXIEEUiiOr8l0l5WpXoqSjy/PxnK0RiC51hlcgwMrfPKXf9rDPun1Pu/jkVHouMIvP8ApnnFyh8lqEIskF9aDc/XNPBTw8FEP34kNt3L3HlYhvHW+TUK7OoLIyjIDWErAQ/0qM9SA53IS5kHzFBe4gK2EWE73ZCfbcR4vO1lOADm43ym9ttZXC5ke8uaHhwSgnXmuF8A5xp4GJJPNcqkrgtT+SRKonva5P5XhHN1UxXzifu5FqWG/crwriniOGB+hAP63N41FTIg6ZSIww96FBJIBLz3WGlUX44ouCHIwruagu4qy3gXkMeD+qyeKBK4XFNMveq4rhWEs5DRRw3S8O4VRLGt9UJPKmM4WFhCDdS3bgcu4Obcdu4FuXM5RAbrvh8xdW9C7mydQYXnSZyzmYMZ1b/nbMr/8qZFa/pQfQqrSv/RLP5a3oM6Y+a2o6nzn4iDQ6T0TnqseE4laY1+vY4/Ta5egO0CAdS3+oEkcUENNZTqFszk9p1b6PeKGCoVo8T7drp0qFVcWZIhJBGbIHT/74iiMQKkYChCTTbT6ZlzRQBbOvMaFk/i+YNs9D9ShCJiw/qHaeitpsoLIHQ3w5S2k8wispOAJAhktR2E/UoEkAkoGg6VQ5TqXKYSqXjVGSOZlRvnUfltnlU7HyX0l0LKdn9McV7PqVo32cU7vmcor2LKXdbRtHexaRv+hC/ZePxWPQm+z76C66fvon3kgn4rphEkPl0gi3NCDKfLoHH39yMAIsZRo/+q2fit0p47ms+E3+LtwmwnEOg1Vz8refiZzUHP6s5BNjMI8BmHkG27xJk+650Q0h8HWCzAH/reQRYzBeiB1GQ5QKCrN7D32oB/jbvEbjmA/wcP8B37cf4GMTX+RN8nT/BZ8Nn+G9aRPC2pYTtWEb4zuWE7FhhkFWE7bLk4H47YtwdiPVYR7zXehK9N5B0YCNJBzZzyG8b2aF7yYvYT16UuxGIlNkCiBrKktHJ0mhWZNOiKuCkrpLLx+u5fLyeS0c1/HjnNDfONNKhyedIfRHHGks42VRihKE2VQ5VuQdRFcZRV3YIbUU6DRXCbaKnpbU6m/Ntch5dbuNcayUd6gLaa/I5Xl/K+VYFF9pUXDqs5kKbilONlZxoqBCiLeOUroInV4/w442j0kHXkw0ldKhyaShLRJV/kFb5IdT5kSizw1DnR1JTGEllVhCFSZ7kxrlRkuSBIjsQZU4QFSneVCR5IUv2piLFm9IkDwlBIojEilFJtAsl0S6U6YFUFuf2VBCJkSd5U53mQ02GH4pD3gKMRPjE7JdAJE/0QBbnikyPHkP4dIeQB4oED5SJ7hKKFAluVCd7UJ3sQU2SB6pEd6MYtsSJEKpP8aY+xVuCjzbV3yiN6QE0pgfoARRAS0YQLRlBtGYG05oZTHt2MO3ZAXTkCmnP96ejIIAjhYEcKwriRHEwpwuDaUt05UiKNxyv5nxhOMUb3ifkgz9j99cXed90AOP6Pc9fB3TeGho2qA/DTXozsn8vRvXrxfC+whuJIeKbk369eLHfz22J+58PogH9eklrtQ1BZDqkrxGGRg3vrBCZvtjPaOW24X2XriB6WgyrQyOG9ukWoYrRFRRd7/z8a0D0tIqQ4f2bnipEIkK6fZ4eR/9uEIkVsa6tdNJ8kcENohEG95P+EYheGt7n/xkQvTyiP6OH9WX4YOPZNMMWTMPK0XDT/p0bEgd0vx323wgio5bWp4Dold7PMeqF3/H3fr9n4dBn2fjXgRR//BaX7d+GDXNg/XSebJjCo52zuee+kJt+X3ApeCUngyzoCLCgydec+gBzGsMsn4oiQxCJKGoME7bSiSgynPup8TFG0dNAZHifyGieyOOzn60QdQVRhedn/wSIlqA4sEIAUfIuvr/aaASiO/e+4eqldk60KtBWZyMvTqAwLVQCUUqkqwSiSP8dhPts0yNoq0G6gOheWwHfnark9rESHpyu4MGxUriu48f6PG7kR3K9IJQ7xWE8lkXwU1UUj/K9uZ+xl3tpO3mQuY97hd7cKw/mQdVBHqhSeNJUxMPmMu63VnGvVSmByBBDPYHo+6MKvj8q57a2gLvaPO7W53G3Jp278liuFwZyKdePy/mBXMo+wPX8AKhNhlMynpRGcC/jADfid3M1YjM3IzZwNciOb3xWcsVtEVe2zuCy0xguWv+d8+Z/4ezy1ziz7E+cXvoaJ5a9xuGVr9Gy+rIJeuAAACAASURBVC/ozP+G1vIN6q3HCW1iDlOEFdhO09CtnUrz2mnoHKdIIDLcJicuONCYv0GdxZsCiKzGo7GeQq3dDBqc5qLZMB/1xvnUbJgjHGN1NqPecbKEoU4QCa1y3UH0FnVWwsFXsSrUsmYKbQ5TaddXr3oGkfHihK4galxnRuM6YXZIu3Y6dQ5TUNuPR2k7FoWdkKo14wwygao1wm2hGvuJqO3Ho7YfT+2aiajXTEblMFWIo5nQIrh2Fsp1s1Csn03V+jmod36EYvdHVO75hPJ9n1G07xMK939G/v5F5LksosxrBfn7viTacS7ui8ew56O/se/TN3D57E1cPx+Lx5eT8F05jQCLGQRaziTAYgZ+q6brwWOGv+UM/C1nEGg9iwCrmQRYzsbfYhb+FrPwtZyFn9Uc/K3nSgCSYjcff9t5BNi9S4DduwTav0ew3XsCjmw6E2T1HkFW7xGiT7DNQiF27xO05gOCnfStcBsWEbRhEQEb9dm8hMAtXxL89TIidq3i4H4rol2siXax5qCrrUHsiXF3INHbmST/TaQEbCU1aBtpwdtJD9lBatAO0oJ3kh6yi/SQXeREdFaIqtJCJBA1liaik6VxTFvBhaP13Drfzp1L7Ty8dozHN07w470z3L3czsmmCo5phSOrbbXG1aFmRSaNlWno5Om01+TToS6gtTpbqhKJ94YM016Ty9kWGTfPNNBek0uHppBTzTLOtSs526bgQkcN59pVnGlVcrxRxvFGGadbFJxuUXC2rZrb51u5e76Zcy1VnNJVSNWjY/XCraKWqjSq86KozApBlR9JbXEMytxwytP8yI93Jz/OhcpUHyrTvClNckOW7I0izZfKVB8JSGKVqCzBnYokL8oTPSiOdaU41pXyRA/kh3yQH/KhIsnLKLJkb6PIDwkYMgSRuGChItZFiizOlaokT5TJXlKqkjx/NspkD6qS3JEnulGV5I4q1YvaVG9qU72pOeRllNoULzSHvNEc8qYu1Ye6VB+0GX5oM/xozAykMTMQXVaQUZqyg2nJ6kxbThhtOWG054XTnhdOR34YHQUhHCkM5khhMIeLgzhSGszR0nBOlEVwuiyScyWRtMW6c788CZrLUbvakbxsApsn9mPhy88xaVgf/jqgL68OMGHUYGFOxvTFfgwd2Jfh/fXVoV8Noi4tcP9hEPWEH/G5yYA+UmVIbJGTWuWG9GXYsE4IiS1uI4YOkFYZP22d8eCBvf4hiAwBISCk8026WC0aNaJfj5WXp1dfugOpK4i6zgR1a4nrAqGu3/fTWrN6+nMZoqjz+/3Xgmj4wBekjBjUi+EDn2P4wOcYMeh5Rgx63miTXFfg9NQS1xU8IozEj3fNP2pxe3WUiRGCuqYroLoi6f8URIbfj/h81NA+wu2wHpZ0PA1F3W4ZdYHRfxpI/w4QjeyrB1Gv3ox6vhev9Xqe6f2eYanpMwRONqXpqwncWzMDNprx07YpfLtzCo93vc3d/Qu5fmAxl4IsOBJihy7QmvoAcxqCLdFF2qCLNGidi7LoOV3miuqCV1Ljt1Q6nKr0WYImcAW1AcuoDVhmVC0SW+m6LluQu38mzSPJ3D9F7r2ox1a5riCSey+SWuBEGP1aEFX5rtSDaAc/Xm2AH+8BP/E9j7l7/zLXvungeLuShppcqkoSKcgIIzvRn7RYT1IOuhEftl8CUdiBrhjqAUSX69O50pjJmbokbrTnckOXxnVFDPfLo7ma7scjWSz3yiK5WxDE3Swv7qXv40HGXp5k7uVBxm4eZO/nftEBHpaH8aAqju90RTxsquBeq5I7baoeQfSoXcmjVgUPW2Q8bJHxoLmC+02l3G0q4nZjHnd0udysy+BOTTI/VMdzM9+PS9m+3CyN4E5lDN/Xp0JjBj/WJOirQx5cjdnBN2HruRG2lmv+Vlz2XM7lvR9xce14Ltr8mfMWf+Tsqlc5vfxVTi77Iye/eo1jy/5C2/K/0rzy7+hWC+1uGpsJqO0mU+swDY3jdOrWTkO7djq6tVNpdJgstMsZbJOrtxpDg8WbNOhBpDEX8FJrNRGN7VTq17xN/boFqJ3noXaei9r5berWzRCOrzpMoNF+HI3249AazA3V2rxBrfUY1FYChtQWQtWqwWY8jfYChtocptLmMJWOtcJsU7vzDNqcZ9CyfhY6/VxQVwwJM0RmRhjSrp2OzknYLFfvOBW1/XhUNmMlEMntBRDJHYRU2o+n0n48VWsmoLIbR40+avvxUoWoymEqSiczlOtmUb1hLspN81BufhfF1vdR7/0C5b5FyFwWU+ryBUWuS8h1W0yO25dkuS4mZv0CAiym47VsAj4rpuD11RQ8l03Dc9k03L+aitfy6fisnoG/xSwCLGfjaz4Tn9UzhEcLM3wtZ+BrOQN/m1n4Wc2WQORr+Ta+lm//AxAtkCKiSKwQhdgvJNjuPQKs3yPY7n1C7D8gxP4Dgu3eF147fCgsS3D+lLBNiwnbupSwrUsJ2bqEkC1LCdm2nJBty4naI6zPjvdwIPnAOpJ81pHo7Uz8gc4k+m0gLfhrssJ3kxW+m9wo4eZO3kFXssP3kRW2l4zQPaT4b5MqRLKUQOTp3UF07nAtPLoKjy5z7nAtV05p4eElvr19kjPtCo7Ul9Bak09DZQa1ZUkShsQ2uBPaEk43lXOxo5orR2s52VjKCW0JxxuKpbmfI5oCDtfm06HO43hDMedaK/VfW8a1U/Xcu9TKzbM6TrcoON4o47CmhObqfBoqszjbVi0h6eJhNefaVdw828yZViXHtGW0VedxtlnO3fM6frp9gpONpdQUxFGc7E9FejCKnAgqs0KQZQRRkuRFcbwb8jRfKtO8KYrdhzLdD2W6H/I0X2SHDlCZcqAbisSZIhFE4teIW+lEDFWmHOiWqhQvqlK8qEhwozze1QhCIowqE9yoSvKkOsXbKIY46ookEURiVKle1KR5SygSo0nzQZPmQ126L3XpvhKEdFkB6LICaMoOpik7mOacUKO05obRmhtmBKGO/AiOFERypCCSo4URHC0K43hJJEdLwzlSFs7R8giOySI5XRHN2YoYLpbFcCTRFy5oOea3kWL7BXjNGY3l319g1qt9+Pvwvrxi0p+XBg1m+JBBmA42kUA0dIDQKjesn/BmwhBD/40gEqpCQkXIdEh/hpqaGGXYsAGMHGE462MizVgYri02fKPVE4g6lykYA0NEw3DTvlLlRESRiKHRI/s/FRk9V1/+fSCSDqA+ZYal65+pK4T+EyAaPvAFhpo8K8V0wB8YOugPjDB9XprvGT2sd4+zQj83G9QVQcazRE/fECfCpCf0dAWR4fN/B4heGTlAqBKZ9v3ZCpEhigyXLUgwMqyK/l+oGP2rQNR1jmh0nxcY3bs3I3r14+U+fXir3zPMNfnf2L3yDKnvv0aH+UQebH0b9szixx1TebxlOve2zeH6/o+57LecE2FWtEbYog2xojbQnIYw604QRT4FQ1HdZ4q0ocI8kYiiKq9FqP2/Qu3/1S8GkcLjcwlE4ryP3HuR0Xa5XwQidwFDZS6fSiAqcxMiwkiMuGGuynclymBb6lJ28uPlevjuNvCDBKKrlztBVFkqgCgzyZ/UGA+Su1SIRBAFeW+R0g1E3DkMd9q5fayC67osbtemcFsWxZ38QC5n+HC9PJbbihQuZQRwJyuQ++me3Etz4eahXdxO3cXDtD08znTlcXEQj2Sx/NhUzKPmKu61qLnbVsuDdjWP2lVSHnfUCGlT8bhNyaM2OY/a5DxsLedhWzHfHyvnQWseNxqSuak6yKMSf74t8udxZQyPazPgZDWckPPT0WLuqRO4Wx7Ow9JgHuX78DjTlVtR67keYM03Hsu4tPsDLmyYyNk1f+GM9Z84Zf4qx1a8wtFlr3J42Z/pWP5XWlf8Hd3KMejMx1NvOR6N7WTUa6ZT6yTczalbO02qEjWKB1Ntxneu17Z8A63562jN30Sz6nVqV7+J2nysACIbMzQOb6NxeoeadXOoXvs2detmCa1pa4RZJJ3tWHS2Y9HaCTeHxMqQ2kYAkcpcSL31BBrtptDsMI1WJzPa1s6kfd0sIetn075+Nm3Os2h2NqPReRra9ULEZQqGaVg3nYZ1wna7Rqcp0lHZWttxVFsLB1ZVduNQ2gtVoco1Y6lcM5YKh7FUrBFAVGn3FgrbN1HZjhFiMxal/QSqHCYjc5pKmdNMShxnotr2IaptH6Lc9jHKHZ+h2v8VVS5LqfJajTLYlvIAaw7t/4LwDe/iunoi7ism4Ll8Ep7LDCC0zAz3ZWZ4rpyJj/kcfMxnS7Dxs5qjh85s/Kxm42/9thThY8KvB1i+Q4DlO8IckNU8gqwXEGDTGaktzuY9/KwX4Ge3kADbhQTqKz8hDh8StOYDYUbI9j2CHD+U1mVHblzEwa1fErt9GfG7zYneuZqY3RZE7VxFxI6VhO9cSdQeKxLcHUj0WkeChzMpPpvIDN5BZvAO0gO3kRKwlUT/LST6byEleBvZB/cJMzHJvpQkHZAeC+MPkB/rRV60J4XxB6jKCKMqIwx5egiyjBBU+TGUp4YgywhDXZzEmVYlZ9pquHamhWM6OfcutvPdzVN8c6wOXVUOTYpcjjaUc7ShlCalMA9UUxRPa3U2N880cPuMjkffdHC2Wc7lI2r9DFBnLh1WcqG9irMtMk7pyrh7vpmrxzScbKqgTV3AqSY5FzpqONEsR1edT5umlNbaElprS2ipKeab41rOHa7lwtF6bp5rg8dXeXDlONfPtnL9VCPHG2Vc6Kjh1rkmHl09wukWOa3KXGoKE1HkxVKWHoosK4LytCBkaYGUJR2gOiMAVaY/pfEuyFO9kad2Ykas/pQnekitc4apSPJCfsgHRZqv0Gqnx5D4dWIMQSRP9hQ2zulTkeAmzRbJkz2Nokz2QnXoQDcUdU1XPNWkeaNO95FSm+FLbYYvmkw/NJl+NOQEoM0OQJcTiC4nkOa8EJrzQmjJD6clP5zWggh9oqS050fRXhBBe0EEh4uiOFwUxdGSOI6XxnKyLI6TZTGcksVxRpnAOU0KFxrSOFUVyxV1OjdqMjiSHggna7iVG4TMfiaZS9/E6fVefDj6BSYO7csfXxzAqMEmDB+iPzoqtpAN6oupSR+GDuiDaf/emPbvbYChPvroYdT3eQb1fZ6nre39tSDqli4HWbu25HXP89JPsg1/qi0eURU3x4lD5SJ+DBEkvik0fbGP0Xpiw9stXVdWSxvZugDDMD1Vf8TPfXnUACmGBzzFdjqx9asTRT2DQoRR58eMZ4TEdP2eulaGpAOo+ns/Ynq6gTN8sPHWvJ9rmesOnl8+M2Sc5xk66DlpmYTpwGcYYvJ7hg76A8MGP8Po4S/w8sjevDS0d+cxVoO8MrwPrwzvIx1a/ePIfsLz4f15ZVg/Xhral9GmfaTH0aZ9GDWkd+fzocYRq3zilruucPlHQJJw9I/WeHdJtyUPBrh6aXhnxe5pyzS6tVHqUdT5b6AfRuvm/8Mo+mdmiF7sb7wIRgTRsH4vSHORpiZ9GGryPKNNfsuf+/2GOUN/w8bJA0lfOo72dW/zcPtcftg2kyebpnN70wwubp3DebcPORO6lGPRFjRG2VMTbEOV33KUvl/RFGlBU+Rqmg6a62MpJMoaXaQVukjjNrr6sNXUha5CHbhMgIrXIpQ+S6jxWyqBqD5whQQiCUV+S1H5fonSZwlyTwFEhnn6gdYvjSL3XiLNA1V4LKLMbRGlLp93xvVTSl0/pcztM+G5y+eUuwsYUvgso8p3JTVha2hI3sl356rh2xvA9/zAE+49uMLVyx2cOKJCW5dPVVkSRTlRZCb5kxzjTnzEvu4g8tpklBDvzYQc2CjlN08u1PPTxQZuNRdxQ5POLUUstyvCuV0cyPXCQK7J4zmbF8btwoNcT/bhevx+bh9y4U6mK3ey9nM9ZTv3cz35oSoa6rL4vqlUAtH91joetf0ciFQ8alXwqE3Gw9ZSHrUW8217CQ9asrlRH8ctRSg/lvjxKMON7+QxcL4WHpyEb7Q8bM/lqvIgtytCuVPsz50cd+6n7esEkduXXNj+LhfWT+bMmr9xyubPHLN4lcPLX6Zj2Su0Ln+N5uV/o3nFG+hWjEVnPpF6i4nU2U2n1sEMzdqZRiAyhIPGRtgqV281pguI3kS98k3U5uNRW01GbSuAqNbxbWqc3qbWcRZ1TmY0OAizSE12E2ixG0eTHkX1Nm9KlSGVtXBgVWH+Oirzt9DYTKBxzVSanKbTvNaM1nUzaV03kzbnWbQ5Cyhqdp5J07ppaNdNpUEfQwjVOU+nznkqmnVTqFs7hQanKcJhWdvx1FqPRWH+OnKL16my1uNG3x4nVoUq7cdTYTeOCrtxVNkKIKq2eoNqyzEorcZQZTuOSsepVDjPRLbhHWRbF1K18xOUu79AsWcJ8j1LULitoCbQnspAG3I8V+Jla8auFRPYsvgNdiwby/4VE3FdMQX35dOE6DHkvmIGXuZv42sxF1+LucLNH+t5+NvO07e6zReir/gYzgf5WsyVZn8C9QsQxNa3AOv3JBAF2QgI8rcRliME2H9I4JqPCHL4mGDHTwhyEhK8fhHhm5cQufUrorcvJ27XahL2WZLkak2iqy0JLjYkuNgQ62LNwb2WxO63JdHDkdQDwiHVNL9tZAbvoijag6JoD7LD95EcuJ0Ev00kBWwlI3w3BYkelKX6UpkVgjw7lOqccKoyQyhLDaQkJYCy1EDK04IoTwuiIj0YWYYAouLkQEpSgqgtSuBYXQktqgKOaSu5fb6dS0c1XDnRwDFtBVp5NrWlqd1A1KbKoaHiEG2qHC4fVXH1mIbrJ+s536rg0mEV51sVRnl0uY2TjaW0qXI42yLj2ok6AUvaMm6da+JoQzmtNYUc0ZZz4aiGi8caeHT9JA+vnuDc4VqON1VxqlXF1dNNfHvrLHx7jbvfHOXKKR1XTum40FHLuXY1Z1pUnG6u5ly7msvHtRzTVlJbmkptaSrN1cJdJGVuJLJDvqgyA1FnBwuVmyQPZCmeUoVHkeaLIs3XCESGs0SG1SBDEIlfJ0asIlWn+aBMPYDikDdVKV4oDnlLUaYeoCbDD2VqJ5x6wk51ijeqQweMUpPmQ02aD+p0P9TpfhKAxNRn+1Of7U9DTgANOQE05gXTmBcsQai1MIzWggjaiiJpK4qkoziKjqJoKYeLYzlcHMuR0hiOlsRwojyOkxXxnK5M4Yz8EOeqUjmvPMSFmjQu1mXwjS6bK005nFEm8ai9lLOFB7lflcoPykPIty0lc8nf2T+xF5+N+i1ThzzHXwf24eVB/RkxpD+mQ/ryoh5DIogGm/TB1KRP5xKF/zIQGbb3DDbpI7UDDh8iAFB802cIoK4IMmodMqgGCb9mPJ9huKb6aTDqaU5HBMh/CkRPmxXqCXAjh3W/g9P15s3wwb2FY6D6alX3uad/P4g6I1SITAc+w7DBzwqVINNePaKoJxC9MrwPrwzrZwSgUUN6M3LwC0aPo4b0ZoRpb+kA7PDBhjNKwsdEKInzTF1b7AyrQ/8uEIkVopHD+kso6vrfqNvyji7b6MSV8yKM/tMzRv9KEIkoEiDUq/OEwKBnGfri7xk16De8NeQ3fP73Xuyf/0cKVkzhkvPbPNkyh++3zuXx1ne4vGEmF3bO57zvR5yJWs7RWCcawh2o9luB3HsJDeGr0EV1B1FztE03EDWEm9MQbk592Go0wStRBXwlAUfhvZgav6U/CyIRRVVei4wwJPf8XAJRdxj1DCLxscJjMeXuX1Dmtkifzzox5PopZW6LkHkuQem7HJX/aqr9LdBEOlGXtINHJ2Tw6Br89B0/8YT7D69z49oJzpzQ0KQtQlF5iLKCGLJTg0mN8yQh0qVHEAV5buhEkfcGgr03dILoUWMBP7SVcFedys3qBK7KIrguj+BWVSR3lAehI49va1KgLgPKYriVsI9bKfu5neHCveIDfFsTzneNcdCWBR1F/NAu40mrnEctNdxvUQsgMkCRCCIJSXoQPWop5UlLMY+bcrnfcIjr1VHcLPfj+3wP7qfs4nFZBJxSwGUdPxwt53pNEldlYdwo9uN2rhe30/ZyJ2k710MduOq9kkt7PuXs5jlc2DDRAER/omPFy7Qv+6MBiMbQuHIsTRaTaLSaSv0afavcuhkCIP4RiKzfFFBkOYb61WNQrXqTGovx1NoI80MiiGodZ6FxnEGjo3DDqNl+Ii1242i1HUeLTVcQvYXK6i2UVmOQm7+J0uItam0m0eAwHZ3TDJrWzpSic5punLVTu4BoGvXrp1HnPFWKCKJ6R2Gdttp6PEqLt6ha9QYy8zeotNavCV8jrM6W202UUmk7QVijbSNUk2osx1BjOQal1VgqrccjWzONqvVzqN7xEer9X1LtvoIqj1XIPc2ReZlTE+ZIrtcq/J3msPaT1/hiWl+WzRqM7QevsnXpWPatnILLyim4Lp+G63IBQx7LZ+C5ejYHLOfia/UOfvoDqFJb25qFndFXesQlCP7W8/CzfAc/y/n4Wb4rLD+wWkCA9fsEWL8vIShozQdSAtd8QJDDxwQ4fkqQ02cEOX1GwNrPCHL+gqivVxC3x5LE/TYkudmT4ulA+oG1ZPpvINN/A6k+a0n2dCLZ04FELwcSvZxIPrCO9IAtZAVvIyt4hwSiwoPuFMZ4kBvpRmaECxnhe8mOcqEowdtoRqa2OAZ1UTTK3HAq0oMlBFWkB1OeGUJ5ZgiyrDBkWWHUFMVTlRtDbUkyHeoCrh7TcPdcKzy+wo83T3JCW0Zd2SE0pSk0lKfRqszleH0px+tLaVZk06HOk46vHm8o5myznFO6Ci4fUXOxo7obiM62yGhT5XCysZRHl9u40K7kcK0wN/Tgcgc3z7dw+WQDN8+38OT2aa6caeLbO+d4cvssF09oOdpUxck2FVdOt/Dk9nke3TjDldMtnD+q5frZdh5cOcmt84e5fKKJcx11HGtUcOVkM9fPtnOkQUabppQWdSEnmyqQ50RRlRlCdVYwNVlByA/5IEvxpCLFk4oUb2SHDiBP80We5isdb+06F2RYRTL8WHVGQLfUZAVRnxuMJjtQmiMSlyzUZPihzvRHkx2IOtOf6jSfblhSph6gOs2H6jQf1Jn+RqnNCqA2KwBNdiCa7EDqcgOE5ARRlxOENi8UbV4ouv+Pu/cOa/LQ3/89p61Wra2D4V51tNrh3qvjtD3du1XBzca9W9va5WbvqaggIEP2niEhIWEPGaIsEQQVFBBwvH5/PElIUHt6ej7r+/vjvvJkmCtK5Hpez32/73eEKzkRruRHuZMf5U5BtAcF0R4UxXlTFOdNcZwPxXE+lCScFhR/ltIEX8qS/ChP9qUi1ZfLqX5cSTtHdUYA9dILXJOFqXVdHkFjTjiNeZE05oXTWhhNdbw35YF2UJJEldNewte/gfO7U1g/4RmWj+jLdL3+TNYfyHjlSfyI4S8wXF9YtjpCA4geF5f510Ckrf9pIFK5QarPrIIhVXW2Cno0T/xUENTbDRI0oNcMxnNqJ+RJUTFN5+dJszmaTXQTxunw4vhhjB875BEgUknVSKfZStcDST1Sg4eqZlrVFveEaFxvYOv993mkdltZYqACoZ6FvY9vr/tXQKSa/VHd/3cjdlon9KqiCWV0UAUmmkULE0cJrpEmEKmOJ43pcYTGDX9OS6rPqbqvAqHen1sFaqrHVa/TBKSJY4Y8dvbovxqIxo96QetnrvrZan5vVRHOnuKNR2u6NaN0vR2j/25A+q8GolHDBgnSHcwoXWVkUH8Ao4f3Y7xeH6YO6cPykX0wem0Yzu9OQb5uPrd3v8PDHz6Fnz6nZddbXN/3Ftd+e596u1VUeW6mxGMrMsdNpFqtIsPegBzPTRogZEyetzH5J03I9TJSQ5EmGGW5blBDkchutbrwIN16JZn2hkgd1qrnitTROWWsTmy7mnSN3UI9ldiCnuQQpVr1KNm6RynHV5N0bCVJx1aSePRb4o5+ReyRL0k49jWxR75Uw5DEfgMyJxOyXC3I8tpO1pnvuF0cBW3X4EEnD+mkvaOZmzcvU3VFTn5ePOL0IBJjzxAR7Mp5X2t8HzdD9C+BKOkU9yV+tCZ70ZLiwbUEJ66nunNL6kO74gwPFWch2x/iXSHRg47AI9wNPk5HtC2dKS7cFXtxO8OL68ke1MV5ci8/js68BDrz02jLTaWzSKwFQarbtkIRbYUi2vNT6chPoDM/ju78KO7KQmgT+3IjyY2WSCva/Q9w99yP3A6z5laCF9254dyWnacxxYOrMbY0hx/nVtCv3PI7QIvPbprsjWg8spK6Ax9zZddyanfME4DIZDqlG6dQtGYS+YaTyFszjdw1r5C9ZgbZ6+aSvWkRchMBiGSWS5BuXYx062KhWGGzRlxOA4hkxsLiVNVeIOnGmYg2zEBkNBex6SIklkuRbnmDTMsVZG5eRpalAEO5lj0wVGgym3zjmWQbz1A33GUYC7G1dOPZJG+aQaqJsNg1a8tSFNuWk719BYpty5US5n/kmxcrtRD5VsH9kW1bhEIJQ9Lti8jctrDndutCMrcsQmw2j3Tj2aRsnEHyhpkkGc8hxXwhos1LSd+6TGiJs1ikVorZYlJNF5BmMo90o7mIjGYjMppNqvFckkzmk7h5GSl7PiDz11XIrDeRar2JJFtj4u1MibE359TBrzmwfh6r39TjkwXP8+arf+fDBYMw+McYzD6eys8bl/Lb+qUcWrecI2sFHV23ghOb3tYCIk0Yct78kVpO5h88AkQ2xu9hY/Q+NkbvY2vyAbYmH2Bn+hF2ph9ha/4xtuYfq50gx62f46SEH4ftX+Ow/Wvst36N7bavsdn+NWcPWXDu6FYCbXYRbLeHYMd9hLkeIMLzJ6JP/YqfzS7O2e7Bz2YHfjY78LfbS7CzsDg11PUgAfYH8Dm6C1+rvYR7HeKc3Q8Euf1G9BlrEvwdSAp0wQKIQgAAIABJREFUIDXYmcyYk2Qn+ZKd5Is8/jSZMScRhXuSEuJGcrCrWgIIuQuxsSBXYgNcSAr2JC8tlIbSTNquFtFRXwy3q2ipyqVCEU9OSrC6RrtQFM5FaTTlWXHkpoZQkhmhngkqEIVSnhVHoSic6xUyaovSH4nMXcqOoyo/idqiVOqKRdQWpVNbmEFtsZi6Egk3awtoayjnRl0x1aVSLhdLqCzKpLIok0uFEuoqcqi+mMXVS7k01RRzvbqImlIFdRU53Ki7SE2pgpqSLKqLZVQVSSnPSaciX0x9ZR71lXncba3lSkkmLVeLKM9OIC3cG9EFNzJCndW12wkBx0kIsCIhwIqk8zYknbch7txxYn2Pkhxg/Yj7kxZoo47FaQJRRrCDFhBJQp3IChMkCbZDHGRLZogALdJQB7LCnMiOdCUrzEntFPWGIRU8acHPBUf1+6qkiHBSQ5Ai3I2cSA9yotzUIFQY60lhrKcAQrGnKI7zoSjeh5KkMxQlnaEk5SwlKWe5mHKO0rQAytIDKRed57L4PFckQVRnhlAru0B9dgQNOTE0ZsfQlBvHjbx4mvJiuJ4Xw/XcSFpzwyk8dxyyLoAogAyLj4lcvYxdr4/gw1H9maHTnxf1BzJ+hNC2NXL4IDUM/f8BiHSHDER/mDD7MEJvcC8YGqoFPU9ygbTVA0SqWFFv4NGeDRr0p4BIcIV0mTRBnxfH6zJhnFDFPWHc0P9SIHocCD0OiDT/Dn+0B6hn75G2/goQjdUbyDilNKFozGOAQ4CO/r00UAuCVOr9HmNHPt8DIxpApDpWafyIgWonSAVAvfUkIBqtL3wWVYSvt3vVG4xUcz//KRA9AkYas0UqIFL9/B/nBPb+7j5pvqgHkIaqd3Vp/p7QjNT9vwREqh1eo4f3Y5z+U0wc0ocZQ/vw/qi+7Jqhi//7k6na9g5dB7+B3w3o+u5D2va9y80D/6Dp0OfUOxhz2dWCQmdjJHYGpNisROa2gRwPY/I8TSjwMv3TQCRzWU+m41o1FKVaCS7RHwGRxM6ADJtVpFmv1AIhlTRdIsE5WimoNwzZrhZkZaCGooRj35J4/BsSjn2tvk09YUCG3TqkTpvIdrMg23Mrcu8dKE5/R0teONy5BnSpHaJbt65QW51NUUEyEnEISXFnCQ91I8hPGZtz/Q0vh4O42xzA+cT+JwKRSn1uhx6nLcKa9ngH2lJcuSNyp016Cq7Eci/Xl7YEGzojj3Iv+BCd/r/S6f8r3WEneJjsCmIfHsZ7cifUkRtBjkKsLvY0XfJo7hckcyc7nnsXxdwryaS7WKIRkxNxJz+dO/npaiDqzovjQW4UnZIAOlN9uBPtTFvoETrP7qXz7F5uhxymJdaZW6mnaMv041qcPR0Z7twKP0Rr4I+0nNlDs5s5jVYG1P/8CXX736Z252KqtsymwnQ6ZZumUrJuEgUGE8lbPZlsw6nIDaeTtW4G8g3zyDZejMJ0KVmWSwQo2rwI2eZFAmBsXqgFRHLz+Vq7goR9QbORGM9CZDSbDNP5SCwXk7l5CZmblyGzXEKWpeAw5ZrPI9dsJnkmr5Nn9JpaOZuEhjqp0SwlEM0h1URwXdLM5iPesgT59uW9lqq+2bNMdfMCJBZz1Z87a4sSjLYvRrZtEeItixBZzlcrw3we6WbzSTebT6rxXFKM5pC4aS7JZgtItRQKEdK3v0HKluUkWS4hxWIJKRbLSLFYRqLZEhKNF5BgNJfETXMJXzWNsDWvELd5MXE73ybx+09IP2xIhp050TbG+B0ywOvgVxzb/i5Gn07mq38M552Fz7Fi9rP8c/Fg3pz1LP+c/zwbPpjIryZv8bvxWxwy+geHN77N0Y3/4Nj6t7EyehcrIwFubE2EWR870w9wMP9IPefjYP4R9mYfqqWaB7Iyfh9rkw+wNvkAK9MPsDb7BFuLz7Cz/BzbzZ9jt+ULtQPktHslzntW4bTXAKe9woJUt+834vWLGaePbOWc9R7O231HiMtPXHD7mQjvQ8SdFRaG+jsfwN/5AOddfyL85CGizhwl+swJIk4dVRciBDoeJMbHiqRzDkScOo6/00FCvA4T42dHcrAr6WEeiMI9kUSdQh5/lpxkfxQJfshiTyMK9yQt1JP0C15Iok4jizmLJOYMqWEnSQr2JP68G8khXiSHnESeEERVnuDiXMpOoFgSqQah7OQgCtLDKJZEUiyJpCQziry0UHJSgkm54E1G5BnkCUJld4E4gkJJJMXSKIqlUZTIoimRRVMqj9NSmSKeMkU88uQQyrNTuHoxi2sV2dSXK7hSIqM8T0ShIoW2G1e4WlnAlVIFNRV5dLXW09J4mbpL+VwpVVBdnktVWQ4dt+q401RF3aV8bjdcprulnq5bV2mqvkhNRR43r13ibstVOlqv0lRfTtftOlqulZInCiMjyoeMCA9SguxJDLLRUmzACeIDrUgKFnYVpQbZkhHsoJYoyJ7087aPxOMygh0QhzhqAVH6eVstN0fTuVGEu5AT5UZOlBuKcBcyQ+zV8breLpLKSVKBkCLchexIV7IjXdXvkRvtrpQnuVHe5MeeIj9WgB8VAKmdoPizXEzyoyTZj9K0AErTAynLOE9ZxnkqJMFUSi9QlxvD1bxYanOiqMmOpC43hrrcGK4VxNFQGE9DQSI3ilNpvZjOjbxEWotTaFaEUx3rxeUAK8iLJP8XYyK/nY/DkvGseVGX5SOHMk3neSbqC5XEI4cLrocWAPQCoN5XffUGD1JKCUIvDED3hQEMG/zsYzX0hf7/kf6qQ6QVjxuho67N/qO2uD8CosfBkMrpGT9mGGNGDtaaxeh5ja6WJozVEzRO5xEgUknlEmmC0b8CojG9KqbHquZaHgNjmmD0uLpszSjgSB1B6sWwOgO11BuMegPUnwWicSq4GN6fsfo9GqP3rFqj9PsySr8vI/WeUR+rYnKjh/dXa4zes4wc1peRw/oybvgAxo8Y+EQI0ozRjRs+QIAdZXPd49QbkFSP9wag3g6YCqRUc0iTRg9h0ughTB4zlCnjhjF1vA5Txg3rmWVS6t+GIiUMTRg9WAuInjQr9ngoenS+aOTwQVpgpFLvCwyq3VxPitD+zwPRAEYMG9DzfdUZyKhhgxir94JSQvxyzIgBjB/Rn0kj+zFd9ykW6vblq/EDOThPjwtfvk717s/g+EYe/PAlnXvfp23PW9w68B7Nxw2odzSh1NUIufN60u1Xk+GwFrnTRvJcjSn0MKfAy1StPE8ToYVODUWCstyMkLluQua8kUzH9YhsDUm1WqUFRFJldE5mJzTQablEtqu0yhJUhQm9Z4RUxyknVgqOkI0AQil2BqTYGQhQpPF4krWBoBOrSTohAFO63VqkTpuQu5qR7bkVqft2sk9/R3XKaWith4ddPKSb9o5mJRDlUlSQTKYkjKQ4P8JDPQjys8PX6yg+zr/iaf+TULmtBCJNOR7bgeOxHT1AdO3MLhrP7ed68C9cDztKe7o7XXIfKAnmbqYnd6N/pzvkAPfOfU+33490n/uZ+xdUQHSGlhAnboe60hlzmu6kANpTA+iShtMpj6ZdHkN3kYjOYhGdRWI6CkS056fTlpvK7TxBmkD0MCeK7rRzdCd4czfMkc6AQxCwHwL2cy/iKF1JrpAdyL1sf9rE7nD5AjeCfqTZdxeN7ubU2xhQ++snVH/3NjW7l1KzbT4Vpq9SaqQBQ6smkrtqEvLVLyE1mEbWhtkojBegMF2KwnwZCoslyM0XIzdfiNxcgCBNaQKR1Hw2mWazyDSbhcR0NhKTuYgtehrqMjcLbpPMYiFyc6GuO9dsNnkmr5Nv8ip5xq+Qt+EVsjdMR7HxNaQbX1fG5eaQZjqHVLM5pFosIGPrEjJ3LEe2cwWynSvIUkoAI2HOKdNyPmLzOWRaLlRC0QIBirYvRrp1IRLLhcL7mc0h1XQeySZzSTUWlGwynySjeSQaLyDOZAFx5ktI2PImiVvfIn7zCuIsl/fI4g1izZYSZTyf8E2ziTKeS5TxXOK3LSPlwIfEfv8x0T99SeTPKwn53YBDpsvY8u2rrPnnWFb+cxz/XDaUFYueY9G8Z1k6vz9L5z7LOwufZ9UH49m1dgG/W7zHYfP3OGL2HkdN3uWY8bsc3/TOY2HIzvQDLQBSydb8Q+WC1I/Vstv8qRp87HZ8jeOub3Hc9S1Ou1eq5bB7NU57DXD7YRM+v1ty9ug2zh7dxukjwi4gX6u9BNgf4LzTz4S6/U6kzwliz9oQ6n2EEK/DhJ06Tqj3EUK9jxB5xooYPztiz9kT7WtDpM8JQj0PE+59jPhz9iQGOAoFCadPEO1rQ1KQszADE+SMKNyTvJQASjPD1DAkjjxJepgH6Re8EEf6IIs5izzeD2ncOcRRZ9VQFBfgTlyAOymhp8hLC6MgPYxCUbi6NlueEIgi8Tw5KcEUiSMoyYyiWBKpBiKVa6QCpWJpFIWSSArEEeRnhJMnCiM3PZSctBBy0kLUICQokeLMOGqLM7lRXcj1K/k0XimkvjKPmks5VJUpuNNUxbWqYq5WFtBUW0r7zVqa68qoKsuhvFDK1coCrlYW0H6zlqbaUqrKcrjVUElXaz0dt+rUMNR9+xotTdXcuF7FzeZqujqauX+3iWJFEhkxviSHepAQ7EzyBReSLziRfMGJlFAn0i44k3LBgeQQewGKgmzV7o8mEKWft0Uc4og0zBlpmLPW41qxOY1onJajE+6idopUz6nua7pBms9rwpAKgPJiPMiL8aAwzpvCuFMUxp2mMO40xQlnKU4Q4m+liWcoT/alPPkcFSkBVKQFUpERRKVYgJ/LsjAuy8O5kh1BTW4UVwviaCxJ5PrFJBpLEtXHPUqlqTSN5osiWopF3MhL5m65hFuKaMrO24AilBu+h0jf8gk+/3yZ/a8M5aMxQ5k7XIdpwwbzov5gRuu9oL2hXqUngND/NSDSG/qClvSHDUZ/WM8V65H6Q9RXszWvXv95EOoBohF6z2ktLdU8uXxxvK4aiDQjdf8KiF4cr6slTRDSnCf6d4FIPcui3m/0+DkmVf235gmwCoI0I4L/lUDUGxLG6g1kgnIh8Dg9AWTG6j7LGJ1+jNUVjsfp9WOcXj/GD3+Wifp9maD3DBP1n2bSyH68OOIpJuo/zQS9p7Sken7iCOHPvThyIC+PH8y08TpMGTOYSaOeZ5IShgRXSOmY6vfXgpy/CkSa0KcJQpqaOGowE0cN1gKjyWOGPhLh6x2JU0fjHhOZExrxBmuVPfzZevXxY4Y98n14XBHDvwIi1f+b/9NApDOQsXqDGKs3qCcSOXKg0CI4+jle0h/Ia8P6sVTnaQwmP8uvS/SIWbOI5oOrefi7ARz8gu69b3Nr1wru/PYVzTbrqXTdRK7resQuG0hzWIfEdh3ZTsYUuFtoQVFvIMrxMCXX0wyFpylyd2PkrkZqKEq3MXgkNvdHQKRqktMEIk0Q0gQiFfSk2BmQam9IquMakh0MSbU3VMNRip0BKbZrSLYxFJwja0OSTqwmxdpQHZmTuZgjcd6MwnsvVxK84UYNPOgC7nO3s5WWllqu1hZQUpyGTBpJcvw5Ii54EXzOHj/vY5x2/Q1P+5+Ucbl9TwQilfpcOWVK9Zmt1AV8T33w79xNdQOFL53p3txNsKf7wo8QtA/89/HQ/wDd536iO+yYAESZZ+iUBEBRPFSKoFIMikg6xcG0pQXRkRlOR3YS7bmptD1Bt/OTlUAUAzkRdCWc4l6kK3cDreg8/ROc3glnttMdfJC7sVaQ48v9rJPUhv5MU9hBGv32cM3DnFq7VVw+9BFXvn+b6j1Lqdo+n8vmr1Nm/BIl6yZRtEYJRAYvkr16ClkGL5Fp+ArSjbPJMl5AtvkyFObLBBgyna/UXBRKAFKDkNlcsszmIlUCkdh8FhKL2YjN55BhPo/MrUuRblvWA0SbFyGzWIjCfL6GO/SqBhBNUwNR5obXBJfJRICWFPP5pG1ZjGTncjJ3rSBz1wrheIegrJ0rkO1YinTrYsSWwu6g3kCk2L6YrC0LyTCfR6rZHBKNZpFgNEvt7iQZzVPDULzJAmJMlhBrvoL4rW8Tt/0fxD6id4na+jYRFksJNV9ImMUionasIHLPmwTtepPA/e/jZL6MH75+FdP3xvPJgud5Z84Alr7+NItm9mX+rL7Mm9OP+fMHsGTRIJYvHMSX741js+FcDm5+hyPbPuLY1o+w2vIRVpYfYmMhtLr9EQAJ+hh7s4/VEThby0+wtvxE7QDZ7fgah53fYL9rFQ67V+O8zxDnfYa47F+Ly/61uH63DtcD6/H6zZyzx3YS7HCASPdfiTt5hGhvweG54H6IEJdDBLsdJtz7BFFnbInxcyDstDURZ22JDXAi0teO8DM2xPg7En/ehYQgVxIChLKDqDO2xPs5khbsQcp5VyJPWRPidZgQr8NcOHmMsFPHiT1nT0qIG4oEPwrTg5FEnRL27gS7CnNDgS4kB7sjCvMWoCghEFm8v7p1TZEYjDwhCHlCEBelsdQWpVOhiCc3NYTMWD/y0kLV0nSJ8tJCyU4O4lJ2AuVZcVyURlMsiaRQqT8LRHUlUu5cLaWtoZza0ixKslO5mJNGWYGY8kIJ16qKuVwip7o8l+a6MhprLlJ/pZDq8lzKC6XUXcqnqbaUuy1XqbuUT0N1KW3NtXS1NnD7ejU1FQXcrL9M551G7ty8Rkd7M/fv3aa1tYE7LfXcqC9HIYogJfIMqRGnSIs8KSjKC0mMD7KE08gST5Ee5UZquAuZUW7Ioz3IinInM8IF8QUnRCEOPTNCEW7II92RhjmrHSIVPIlDHBGH2iMOFVrtMoLtyAyxJTPEFmmocCwOsiYzxBZFhBM5US5kRzqTFe4gROA0lB3pTHakM4poNxTRbmTHuJMb60F+/CkKEnwoUkbfipJ8KUo6x8WUAEqTAyhPFVQpCuJyRjDVknCqpBHUKaKpzYnhal48VwsSqC9M5GpRItdKkmkoTaWxLE1L18vTuV6eTnOFiOYKETcuSbhZIeVGUQYthem0l2ZQm+TPlVBHKIgk++B6/L+ez9ElYzAY+wxL9J/jdZ2hvDbkeaYOGcTYYUMZoTv0kSWj/9eA6MlO0AtKABrCCN2hjB6uo9TQJzZj/RUgUsGQ5pX03kA0YZyO2iFSFSyMHTVE6R71AqFx+rw4Tp9JE/TV7pAgAYAmTdBh0gQdLSjSnCvSBCNNOOq95LXnce39QD2zPwPV8a4ROs8+IqG5rUfqRrfeQKT7fM8sht6jteCPzAzpC/Cj0kTdfkzU7ccEvWeYoNePSXoDmKw/kCl6/XlJfyAv6Q/k5REDeHnEAKaNeJaX9fvx6qhnmT2+P3Nf7M/s8f2YNa4vM8YLmjmhPzPGP8trY57h5ZFPM0n/aSbp9WWyfj+mDB/IlJHPKfU8L44YxMThzzNe/znGDR/AGL1nNcoaBOfp3wWiJ0XtVC7R4xwjTUDqPeP0xH1I4wZr7VnqkXb7Xe/45pNm2V4cr8u40UOf6BD9ERD1llYj438Yoft3I3GPlCj0Anc1COlrl2SomgInjhnC1FFDmK77Aq8Ne4YlY/qw5vWB2H8wBdmW97jz60r4/Rse/PAeLduWcPu792k5topq1/UUeG5E6m6E2M0UmYMpCgczcp1NyHHric+pwchbUK6nGbmeZmR7CVCk8DQly82ITJeNZNitId16JRI7g8cCkQqKNAsWMmxWqeeFUo8/CkIpJ1aSZr2adDtD0u0MSXNYQ6rjGtKc1mrLYQ1pDmtItl9Liu0atZKtDEg8vhKR7VoyHYwQO5iQZmeKzGMXl2I8uN9QDt3twEMePLxLe/s1rjeUUFEmJkcRiygliNhIH8KDXAg6a8sZt0N/Cogcjm7H4eh2+lT57aEm8HsaQn+nOfw4nSluIDtLa6w9beFHeRhyAIJ2Q+A+OH+ArsAfuRdxlIeprjzI8qUjN4wHFalQJYbaLChO5G5GEK2JvnSkh9Ihj+eOIllQTopabbmptOUl05aXSGe+EJdDEUZ3tBv3Q23pPvsb97z2cNdpAx3O67h9chut/j/QFnkMsn3oiDlCw5kdNHoYU2/zLVW/f8TlA29yZe9SqnYu4PLmmVSavcbF9ZMpWjOhZ3Zo9WTkq6cgNZiG2PAVpJvmkGW6UO0OKcwWqmFIBUSKXkAkNRcksZhNhsUsMixmIbKcS8bmhUi2L1MDkSoqJzdXApHFHPLNZ5Fv1uMQ5ax/GcW6acg3vIp442uIjGYKUTmzeaRYLiB9x1LEu1cg3v0oEKmKH/4IiORbheMM83kkm8wmbtNMYo1mEms0m1ij2SQYzSXOeC4xxvOJNl9M7Na3id31T+L2fkTs958S+8NnPTrwBbEHviLqu88I3/sBF3a/S+COtzi/9594bl7K76umY/SGLquWDObD2f1589WnWfBSH+ZO7cOsqX14bXIfXp3ch9em9WH2jL4smN2fD98axcZvZrDHeAUHN7/H0Z2fYLXzU2x3fo79tk+x3/KJUHKgjMRpyt7iI2zMPsDG7ANszT/G3uITbM0FR8ja8hOst3yO7bYvsd3xNXa7vsFm10rO2+4mwHaXsAPoxDbOHt/KmWNbOHXYgpOHLIk5dUStOJ/jxJw6RrjnEc67/Iq/0y8EuR4h1OM4ET62RJ62I+y0LXGBriRd8CY6wIVwX3sizzkRf96NpGBPkkLcSQx0Id7fiRg/B9KCPUgP8STlvCsRJ62IPedIjJ8d0b42RPvaqF2lpCBnUkLchD07wa4kBDoS7+9ETlIg+SlBFGeEcVEcSaEonOzkIKRx55DE+CKJPoc4yg9xlJ8SipRgo3SJVPdzUoKRxftTJovVAqIKRbxWhC5PFPZvROYSaasv40FLDS1XS6jIS6M8T8TlYil1lbk0VBfRffsabTequdfWALTRXFdG/ZVCqspyuFKqoKJIxo36cui6SVNtKS2NVXS1NtBxq57mugqaasupv3yRW4013GlpoLvzNnCP7q4WoAsetFFTkUdeZjxZyRfITAxBlhikVCDlOXEUS8PISvZFHONJRrgrkjBnxBecyAh1RBTiQFqwPWnBPXNCsnAXsiLcyIpwQxLqpFWqIAt3QhrmiCjIlrRAK0TB1kiCbdRApIKj3vCTE+WipdxoV7Jj3NVAlBvrQV6cNwUJPhQmnuZiqi/FqecoTg2gODWA0vQgStODqMgIEWaBJCFUycKolkdxNU+IvF0rSqKxJJlGJQQ1XEyn4WI6jaUitRrKBDWWZ9BYnsH1CjHXK8Q0XZJyo0JK+yUFnaVi2nLjKD5nC7IwGs8eJWPbZ3h9+Apmrw3l7ZF9maE3iJd1hzBtcH+mDH6OsUN1GKGr8/80EA3XGcJIvWGMHq7D2JH6jBs1nHGj9Bg9fCjDdV7o+cx/EYhU+4U0IehJQDR21BCtyNy40UP/IyDqDUZ/BYhUrXQqjdB0eZQgpD+sH3pDnkF/WD+1Rgztp7XfZ5RO/54Tf/Vj2kCkmscYrT9IPVszVm+gVvxtnF5/Juj1U+oZJuo+wyTdp5ii8zde0v8bLw9/SoCdcYNYOHkIy17S4Y1X9PjH6yN4b/ZIPls4gTXvvIbZJ/PY/u0i9q5Zyv71K9T6btOb7NvwFjsNlmL0+SwM3pvGG68PY+HLQ5g1cQCvjnpWgKoRA5g64jmmDB/Ei/oD1XA2Rhm9G6X3LCP0BY3S+68DItXrNf89VY+rTsxV8T11pG/046Xaj9R7v5Kq/e6vAFHv6OdfBSKVNBe7/u8A0YAnA1Fv504NRMOYPGoYL+sPZbreQF7X/zv/nNqf3cvHcW7VQsr2fELrT5/R9cM/ad+5nLadb3D7lw+56rCaUo8N5HqakOVqhtzRDLm9KbnOZhR4WlLgaf4vgUgluSpC57wRicaSVs29RKqZIk0QSrdeqQVEglOk3SKXarWKdBsDRPYC8KQ7riXdeT0ilw2IXDaQ7rxeDUOp9oak2q8l2caQFNs1pGoAkTBLJLTMpdmZInXfSXmEE121BXDvDgAP6aSjo4GmxlIqK7LIz0tEkh5KfMwZIoLdCTpry1n3w3g5HPzzQNQU5019mBM345xpDLPiofgkZHhxJ/YEbRcO8vD8XgjYKShwL/eDf+R+9FFId4VsXzoKI7hTGEdnSQJUpHNPEUWX5AJ304O5kxpMV1Y8HfJE2hWJtOUk0Zkvoj03ldaseG5lxXA3N57unGgeyILpSvSmK9SGe/6/0OW9gy4nIzrtV9Jut4pmxw00uJjR5L2d1rN7aTm5jev2a7ht+y03D31I44//oG7/Cmp2L+LKtjlcNn+dS8bThFa5NRPINxTcIbnSHZKueRWpcl9QlulCAYY0gCjbdC7ZGkCkUAPRfKTmqhmc2aRbCPt6MrYtQLJDiLZJty1DtlVjdshiEdkWwvxQoeU8Ci1mk2/8OrmbXiVn/XQU66Yh3fAK4o2vqeurUywXkLZtCaLdywUY2r2MzJ1LydyxXICu7UuQ7RD2CWVuWSA4VKazybScL8CQ5QJkFvORmM8XihPM5gpAZDyLaOOZRBvPJMZkFjEmc4kxXUCk+SJCLZcQvf8Don/8jNjDq4g7uo6Y4xuJPrZJrYgj64i1MiLq6HrO/fgtQb8Z4rDlPSw+mMK7059m+bSnWTz9KeZP/ztzXu7DzMl9mDWpDwum/o3F0/qxYtbzLHt9IEte7c/bc4dgabiQ78ze4ectH/D7tg85uv1jrHZ+iv3uL3Ha9SXOO77AaeunOG35/BHZbf4Ua7OP1JE4p21f4rD9S45ZfMQxi0+w2/UNDnsNsN75LbZ7V+P5qwn+dnuJ8PwZX+udhLj8QLDzfkLdhFKEiJO/IQlzRRLmjiTMHXGoB6JgNxIDnInzdSDylDVhnlZEnrIl+qwDseecSbngTXL4SaIDXAjxsSE+2J24IDfizwtKOu9OYqAbSQFuJPq7khjoRnKQJ8lBniSddycpyBVRmDfyeD8K0oLGxnnGAAAgAElEQVQpzLiALN6P9IiTZET5kBrmhTj6NIqkAPLSQrmcm0R1firV+alcyk7gojQaRWow8uQQCiXRFEqiyRNFUFssprZYzNVSKdVFGVTmJVEqj1NDTZkinku5iVTmJHJRGk1eWii5qSHUFYvITQ1BnhzEpdxEblbnUpmXRFFWNBcVcVTkpXApP41L+WnUXJRwpUjEtUtyKvJSqC2V0lpfyv2WGurK5FwulnC5WEp5oYTG2mIedjXxsOsGrc1V3Lp+mY7Wq9y/2wTdN2lpusKdW7VUlefTfO0yNxuucLPhCjxo437HDe7cvEpjXTm1l0toqKmgub6GzrabPHxwF+iGh51AJ51tzXTebuJWYw1l+TJqSvNou3aZO3WXuJIvoUAcQ07qBbKTA5ElnCUz5iTSKAGMMiM9kMedRB53koxwV8QXXMgIdUZ8wYXMcDcyw93U8CS+4IQ00g15tBvSSBfEYQ6kBduSFmyL5IIDsnAnsmPcyYvzJD/em4KEk+THe5MX56l0foTHChJOUph0iqJkHwpTfChIOk1+og/5iT4UJJ2lMFkAoZK0ACqkF6jMiqBSFkWlLIrL8mhq8+JoKk2j9bKE1ssSWirFNJcJbk9jWVov+BGr1VguobFcQtMlKU2XZTRfkXOjWsGNagW3anNou1bMnboCHjYU0ZoTS3OMF7dCnUAUjOz7jVz4ei4/zR7Chy8OYfqIQbyoP5hxuoMYN7Q/Y4YNZNTQIYwcNkyYGdJ0RJQnE+qTjl7lCT0lCoL+49KEJyxmHTZ0oJZ0hg3SutXXfUG9YHX0KF3GjtZj7Gg9xozQ0YoCqqI7vWNwqmiYvs4A9Ib1V0uzQEFzbkgThDSBSHVCOXbUEPXVdRUQ/XGrnK6WAzRpgg6TJg59VBozIoI7MESrNU3TDZgwejATRg1Vt8GpAEUz7jZi2AD0h/bXAiBNIBo5rC+jh/ZozLD+2tLpJ2iYAEW9F6WO0+vPxBH9mTpqEFNHD+Tl0c/x0qj+TNJ/mpdG9WfaqP5MH9mP18b0Y+bYvrw7ZyQfLx7HqndeYsOHr2L6+Ux2GSzkF4t/YL3rU3wOr8Pn8DpOH12L79H1nDuxEX+rTQRZmxJkbUqwjQnBNiaE2loQZGtOoJ05AbamBNgac87OmJNH1nF8z8fsNFzI+g9e4eOFE5k74QWm6vbl9bFDmawvQNpY3b6M0eurnk0aMbyvEoiUTpFSmiUQ/640obI3EKlOzlVLZMeOHKiOcY0b86jGjh6k1phRA9VSAZFmJfjYkc+r2+0et8hVtcx14pghWt/jxxVlaC/d7Zk3U71WC5B1n9daZvxXInSay6A19SQnaOTQAepYnLC4t+c7+jgQenGEULE+YbRwoWHC6MFMGjmYKSOGMk1/MDP1B7Ns1GC+fWU4P/9jOmEbllP5/Wd0HPySe/ve5cGORdzdt5T6Yx9yyXkVpe7G5LuZku1kSpadEQpHI/LdzCn0MKfQ01QAI6XyvATleAvK9jIj19OCHHdzteSuRgIUOa5HYrcGsY0hmfZrkTluUM8apdsYPFaptgbCLJD1KpJOrCTh2NcknVhNqu0aRPYCDImc1iNyWo/YZR1il3XCffs1pNisJunESpJUhQuqFjoNwEqzNkRktwmxkzlS9+1knv6ROxUi6G4CHtJ9v4329ms0X6+gpiqHkiIRWeIokuL8iQzx4PxpO855HuWk48+4WX+P0/F96kIFx2O7cDy2Sw1CaiBqS4+AixmQFwHZAZB1BjLcuJdoRXfEQR76bwffLeC7jQd+O+g6v497kb9Cmj1k+dBVGMWdQmGH0L38OB7kxnBfLkBRZ0YYnbIYuhQJ3M1OoCM7CUqlPCjKoDM3lc6ceO5nR3NPFszdRG/uXLCm/exPdHjvpN1xPe3WX9Nx/DParL6i2daQBvsN3HS1pP3kTu64mXPL6ltaf3+fmz8sp3HfEq7uWkDV9rlUWs6g3GSa2h1Sw5DBJCUMTSdz/SyyjBeQZboQmfniPwVECiUQSVRAZDEPkeVcRFvmI965COkeYcZHtn25FhBlmy8i11wAogKL+eSazSbXeIYQlVs3jay105CsnU7GRqFRLtVCcIYy9qxQu0OyXT1AJN2mBKJtS5BvX6wFRMIc0XxkFsKi1QzTuaSZziHNfC5JprOJM51DtOksIs1mEW06izjTeT1AZLGMqO8/IvLgl8QcXkPUiY1E2ZgTZmepVozLNmJdtxN8wgSP775l/6qFGL03lQ9mD2XxS31ZMK0vc6f3Zdb0vzNDA4gWvvQ0b7w2kLdnPM8H83VZ/Y9JbPl2Pj+av8ehnZ9ydOdnHNn2CUe2fYTVzk9x2PsVznu/xmX3V7js/BKXnV/jsvNrXHd9g8vub3DZtRLHHd9gv+1zbLd/jtPub3DdvxqP7w1x2W/IyV+MOG+7mzPHtuB1yAyf41sIcNxPqPtPhHv/QpDrD1zwOEi49y9EnPyFaJ/fiDl9mIwwd6U8SQ1yJeGcE3G+DsT7OSpvnUkKcCMlxIu0UG+hzCDYnfhgd5LDTyKO8yM5/CQx55y5cMpGDT8pIV5aSgv1Ji3Um+KMMIpEFyhMDyUv+TyKpAByU4MoEIWSmxpEdnIgOSnnyUsLVbs8JZlRFIujKRQJUTZ5chA5qRcolSdQVyKhoUIOHfXQUU91UQaX89MoU8RTIovmaqmEqsI0yrMThPkg5XsWpIchTwik6VIWlTmJ1JaI6Gouo/tGBeXZCSjSQsgTh1NzUcK9livQfpWWq0V03qik69Zlakul1FdkUV2SSVNVAdWlUppqCrlWVciV0iwaaot50HmdB53NtDRdoe5KIVfKc2hvqaO74zo3Gyu5c6tWDUPXr1bQ2lwD9+/woPMmd2830HK9lpsN1dy50UjrjWt0d7QKrpASiB7cb+deZwtd7S10tt2k8/YN6ioucq+1SXjN/Q66rldzOU9MfZmMCkUsuWmByBP9kMb7IIs9RZn0AhclIeSn+iOP9UES4aHxnXAnI9wVaZQn0ihPRGEupF9wRBLhQlasJzmJp8hN8iEn3ht5tAfSSDekkW4oojzIjfUiN9aLvDhvtfOjAh8Bfk6Tl6xU0lnyks5SkOpHWWYwNbkxgtNTKqK5QqzWjUsSblZm0lIlpbVaxq3LEm5WimmqzKCpUnB7GsszaCgTca1CwrUKCQ2XMmm4lMn1yiyulUupLxdzvVLK7at5dDSXQHcdtF+h82YFHdcK6a6S0ZIZQq3vMRAF0nrqKMnmn+L1ziQ2v/wci8YNYfzIYYzWe0G5e0MVd3qBkcOG/D8JRLo6zzNyxFBGj9LVgqGRI4ZqnYBp6nGtcX8ERJrzQL2rq580oK5ZTND7+cfVbGsBUS8QmvyiDpNf1PlLQKRaltp7vkcLiB6nYf0YOexZtUYPfVYLhsYN7c+4Yf20oGiszgDGKzVRpz+T9fsxSfcpJukKrs+8yYNYMUOPD5dM4Is3pvLxwvGsfmc6W79dwgGjf2L7gyFOv6zF+9BGzhw1wu/ERs6dWE+AjaBzVob4Hzcg4MRqAk6sJtDagKATawix3kCI9QZCbTYSarORC3ZGhNoYEWxrRJDNBoJs1hFkt54Qxw0EO6wnwG4D/jZGuP28DvNPF7Jg/CDGDujDVN2nmazfj/G6TzNW7+lHoOi/A4ge5zRpzrKMHSkM+Y8ZMUALfP6U/iIQqau6ld/j/xSIxgwX5hQ12xz1dZ77t92ifxuIhj2r5Wr+WSBSt/+NEoBo0sjBvKw/lJl6OszXG8I7E3UxWTAB168XkGb5LnX7P+HeD5/AnuV07l5A/Y9vcNnqcy65rKfYzYRcZxMUjiZk2W9E7rCJfDfTR4BIBUWaQJTdC4hyPEyROm1A6rSBDLs1QtzNxgCJw1rETuvJcFirdnvUjo9SIuXz6XaGasBJPC4oxc5A+/VOhqQ5CM5Rqq2BGqKSlOULKqna6dKsV6uBSOJojsx9K2Lv/TQXxkBHHdDNve47dLY3cLO5kqu1BZSVSsiWxZKSEEhUqBdBZ+3x9zrGKadf/jwQ3Uk9D8XJkB0Gmb4g9oIUe4j+lftBu3lw1gJ8zHlw2pzuM5bcPbeTzrAfIfEYD8UedOWE0p4fTVdBHPcL4qEgCfISuS+PoVsWRZc8mi5FHF2KOO7lJnA/N4UH2Ul0ymLozgznvjiIu4netIXZ0Ob/C3dO7qTdxYQ2q2+4ffhj2g5/yO2jn3D9xDc0WBtw3dGY226WtDoZ0XTkC67/+BaN+xZxdfc8arbPptLyNcpMp3Fx4xSK1k+iYM0kcgwnIDeYSJbBFKRrXyZzwwxkxnORmy9GZr4UmflSdZmCAERzURjPQWEySw1Gqgid1HSe4LpYzCdj80KlM7QI6Z5lZO17E/met9RAlLVlaS8gWkCO2XyyjWeRteF1ZOumqZW54TVEG14j3Wwu4m1LEe9+k4xdb6gjcrJdwmJVVRxPunWxckfSIjIt55NhOpt045mIjGaSodxjpGqrSzOdQ7LZHBLMZhNjNoco8zlEWgi38SbC/FCM6SLCzZcRv+8T4n74mvjf1xB/3IRox81EOm9TK8l7P9EuO/D+ZQ3fr13MZ/N0eHNaP5a9/AyLX3qa+S89zbyXn2bOS08x56WnWDpjIG/OfoEPFunz1Zvj+OrNcWz67DX2bXyDIzs+5diuz7HZ+zVWu77k+LZPhfkhJRC57PsG1/0rcd+/Evd9qwV9Z6DUGlz3G+K8fyWu3xvg9dMGTv5ixJkjFpw+bEaA7S6ivH8h5tQhwjx/JtrnEImB1sSfsyby9BHiz1kTdeYokacPEXXmMPH+J0gIsCElyJG0EDfSQtxI8Hcg+owtcb4OpJx3RRTqRUa4D5Kos2RG+yKOOEPKBW8SgtxJj/BBFu9PZqwfqWE9QJQe4aNWRrgP4ogzamVG+yKL90Oe6I8s3g9pnC/FknCaLkm5U5dHQ5mYypx4KhRCxXWROEI9/1OUEUVRRhQF4ghy00O5mBXP1VIpbdcu0lpbCO1XuXfzMpW5KULZgTRKPQNULBX29lQVpnFRGs21ixKuV8iozEnk1pUcLkqjyU0P5XJ+ChezYpEnB5GZFEhZTgINlQoe3K6G9qvcrC2go6mcu80VVJeIqS2VUpGXRuPlXGrL5VyvLqCyREpRTiolBSKu1RTRUHuRm42VtDRdobGulKb6ctpb6mhuuERH61U6Wq9xs+EK9VUX6Wi9JtjjXbd5cLeF+x23uN/RCl1tdLa18LCr4xEg6u68zd2OFtrv3OLu7Vs8aLsD3XfhQTfc64LbN2m4VEDHdeHfplASSYEkjMLMcIrEoVy9mEpVfgIl0jCyE8+RGeOjlqr576IkhIuSEOTxpxFHeSGL9SY76Qz5aX4UZQRSIgokP8VXDTZFKX6UpAWoVZoeSLk4iLLMYMoyg6mQhnBJdoFLinCu5EZSlRuj1s1KMS1XsrhTo+BWlaCW6mwNyWmtUdBSLefGFRnNlzO5XinheqWEhssSGq/IBFXLaayW01StoKlawY2abG7UZHOzLodbV3O53VBIW2MRD9su095UTOMVGddL0rmWcZ66SDcaAx0hxY+iA2uIMVzG4fkj+GLE33h9+EDGjhgqzHmoTx4GKfXCozMz/8tApAlAKvjR1Xkefd0X/hCGRo3UQV/3BfWV6N4g1DP4PVCrPOBxQKQqUujdLPdHA+oTxuk8suvlrwCRCoTUmjBULWFw/o+BSLUwdbT+oEfiQgIQCT/bx0Gj3rD+6iH0EcMGaF1tH6Uz8BGXaNywfkzQ6cuLw/oyaejTTBn6d14d+QxTdfswc/TfeHvGYEw/n8nutYv5xfI9Dm/9kBO7PsXuuy9xP7gaz9/W4nV4PV5H1nL66Hr8jm0gwHojQTabCLRaR8CJtZy3XkuIzTpCbNYQYrOGYGtDQqwMCbVeR6j1OsJs1hNms55w241qOFK9PtTBkAjXtYS7CMfnbQw5b7sJp31fsvPbxbz7qg7TdPswVffvTB7+FON1/84YvacZo/f0Iy12fxaIxvXSny1nUNd5jxigBUSa7s+YUQMfcYX+FRCN1hdcI00I0lRvIHpc/PNJ0mylUx2rgGi03gvCRRiNeN1w3UHqub6/CkSqRdE9v8MEqcG/V8RTa2ZIX7PYQijS6AEiIXI4UVm4MWnU80wdMZgZ+jrM1Hme+cP788XLw/h++SR8v51Pwdb36fhFmCXq+u4NbuxfQfXBd7jkuIoSj00UuJqS62hMjoMRcruNyB02kO9uTKGXhZY0gSjH25xsTwtteZkJ7XOum8hwWNsDJvaGiJUxN5HLBtJcBWW4bVRL7L4JietGRE5CDC7FTmiLU9Vpp9oqCxXsDUm3X02KTY8jlGproAYjTQgS2RqSYbcGicNaMuzWkWqzjnTbjYidTEn32E5dViAPb5UBbdy/d5v73Te401pD47ViLl+SU5CTREZqKPGRPoT5uxB4yupPAZH9kW3YH9lGH8qSuC/xB6m/ct+QFYT/zAP/nXSfNuOe90YeeG/knrcRnSdNaD+zmc6gfdyP+ZXuVDu6ZIG0yyO4mxNFd040lKRCUTL3cuPoyo7hbnYMnYpIQVkRdGaE0Z4SzO14P9rjTtMV40FnqA13/X+l7dQu7jgb02a7kttHPuT2r+9w+9e3afn9fRoPf86146tosttAi7MJN2wMafztI+r3L1PDUNXWmZSbTafEaColGyZTuGEKuWsmCjBkOAnp2qlkbnyFTJPZyMwXk7V5OXLLN8iyWKEuVPgjIMoym0umEogklgsRb1mEZMcSJDuXItv7hgBEu95EsWMF8q3LkG9eKsTllECUYzYfhfEcZJtmkbnuFcRrpiFZ+zKZG19BajQDielsMrcsInPHcsQ7ViDZvkJd0iDfrloSK4CWfKuwMDZry0INIJpN+qZZpG8S6r/TjWcrq7tnk2g+h1jzuUSZzyHccg5hlgIUqYAozmQRkWY9QJTw2xrijhkR57aDKI9dGtrDOStTDhq/yVdLh/PW9GdZPPlvLJwiaMGUp1gw5SnmTRX0xZvjWPXPKZh8MRPLlfPZu/ENftvyEcd2fc6JPV9hu+8bHL5bid2er5VA9AlWOz7HYc83athxO2ColvsPa3D/aT3uP63H7cd1eBzcgMcvm/D+3QTfE1sItNvJWattnLXaRqDzPkQhDiT5W5EaYo88zovUYEeizx5DFOZCQoAN0WePqBV/zpq0EBdSg1xJDHAk+ow1kaesifN1QBTqRVb0WeRx/lpSze5kRJ4hLfwUScGeJAS5qyWJ8SVDKUmML5mxflpSJAVQIAqlQhFLdUEyzZUyuFsLD6/z4GY5jeUS6orTqMxJpEwWq26BK89KoCovjVJ5Ahez4qktFtN27SLtDaVcLZVytVRKcWYMZYpESqSx5GeEq8sQFKnBZCWdR5rgjyzen7piEdcrZJRnxVFblC4000kiaaiQcbVUQn1ZJrVlEurKM6m5KKG6RKxWZWE69eUKynNTqbko5VpFNu2NldSUKrhUKKG6PJuqshxqKvNpbrhEV1sDdLdw93YDtZeLuFZdSmtzDbeuV9F+q56O1ms0X6uiqf4yHS2N0HVbgKL77YLoBrq539kO9+4qo3Jd8LCThw/uCleN7rbS3naDrvYWHnbe4WHHbeVr70H7bR7cbqbr1jWarpRQqkimPDeZK0UiqorTabwip7oonWJpFPLkIKQJ/loqkUWr3ZYSWSR5olAUqQHIkvyQJZwlNy2QIkkwZVnhXM6Ooio3hur8OGoK4qnOj6MqN4YrOdFqtVRJuVUlpaVGRmttFneu5nDnWi5tDfm0NxbQ3ljEnfoCbtXkcaMqhxtVObRU5dJSlcvNmmxu1mTTWpfNrVoFN2vkNFfJaLqSyfVqGU01WTRWy7leo6C5Lofmuhxu1Ody62ouLfV5tNTnQVct91rLuFWr4FqF4CZdzoujMCOEvNhTlIU4cunMUUjxp8njZ2JXLeD8p6+z/ZUhvKHzN17WH6h2hx4FokdnarRgaOjAR0DofxOI9HVfYMTwIYwaqaOOyo0epauGIZ1hg9QRuf8KIOq9gLW3NOeKNBvcVM/3BqY/A0RTJulqaepEHaZO1PmXQKQ+EdaIy/VugXsSEGm6RJowJACRhkM0rJ9SzzB+6DO8OOQppgztw8tD+jBdqZnD+/CaXh/ee30AFp9P57v1C/jNbBk2u97B+fuPcPvxC7x++Zozhw3wO76Os9brOXNiHb7H1nD2sAGnf1vFmd9X43tkNQEnBBgKtV1PqO1aAXKs1yiBSDgOs1mrlABGodbrCLEyJMRqNcFW3xJi8xVBJ74Qbq2/xf/ot/gdWoXjno/Z/OnrvDXteQGK9PowecTfBCjSeYoxen2VelZL/91ANG74gB4YGjGA0cqdS6NHDmD0yCcDkhqUHrMjaczw57S+M5pu0SPROeUskcol6u0K/SdAJMwcCWUnf9Yp+p8AIgGKhNmtSb2A6LXhQ3ld93lm6D7DW+P7s+F1XY68PZWodctp/NmQ9p+/5N5PH9Lx/T+4/t2bVJ34nDKXNVx0NSHfxUyAIseNZDmsJdt5AwXuZn8IRAovCy1pzhSpgCjJehXJDoaIXDaQ4bGJDI9NiLyMEHkZIfYUJPEyRuJljNTTmEy3TT1QpGyKSzz+jToSl2S9ihSblSRbf0uClfCYqnRBZGuodIMEZ0oFQ6q4XrKVgVDF7bCJZFdLKjNO0nk9F2jl4YN2Ht67SdvtWpoay7lyWUFxfiqZonCSYs4RGeSuBUSOx/Y8FohUMGR3eCt9ujNOcz/9pFCSEHOch6E/QcAO8DHlodd68DAED0MeeK7lnrcRd8+YcTdwB/cjDtAVf5z2tDN0ySPpkkdyU3QeChO4XxBPV0Ecd/Oiac+OpCM7nM6sMDrFwdyIPsmdyFN0RflwP8Kd7vNWtJ/6njuuW2j9/5g7z6goD3Zdu5OYxBJ7FGwxxpJYYwMRRGOaMcUUe0OlV0EsMZoYNXZAREERxd57x0LvvXeQ3usUhmEo1/nxzgxFzZfvnH2+vX9cCxYqoCtkvdfcz3M/zgZCMrTvOyS75iDaPhPJn7Op/esrKvb+SPn+JVQ5r6XKeS2lexdRvP0bcu20KbSdQr7dNPJsp5JmPp5ko49JMhxNwuqRRK76iLBVwwkzGEmo4RjCzCYTYqEtpCw2s4iwbhWiKEs9oi1mEGkmiEuE8RSizaYJImOuo94fCrHQJtRWV9gZsp9J6IbZhG2cQ8TGOUTYzxbuBdnOFA66Wum2S4hUQhSyZhzBq8cSbDiOMJMJhJlNJtJah6j1+kTYzyZ03Sz1DaNw6xlEWLUn3FKHMAttwi11BEkznUagsUCA4VQCjJW12mZaPLfQ4pmlFl5WWty30ua2tRY3bbS4a6XFU3Ntnpnp8Mh8JvcsP+PBhu94/McifByM8HOz5dmpjTz03MSDUxu5f3IDnnvXsNlAhwWzNPny067MGP0G+mPfZs6k7nw9tSdfT+3NjzMHsfzLUZj8+Cmb1s7hN9Ov2W4+j79s5rPH9if2r/+FQ5uW4PzrUg5vWYbrtlVquTm5w4iTO4zw+HMtJ7av4dROY87tNeeK4zquOtly4aA1Z/Zacm6/Nef2W3NmvzVnD1pxzsGacw7WnHVcxwXnDVw58iu33P/A+4ojkY88iH9+lshHHkQ99iTsvgeBt1zxuerM08tCaiSkQy4k+F4h8I4HgbdPEff8GmEPzhH+8DyRTy8R4XWRoHtn8b3jKewO3TpFrO8dop7fJPTxFUIfXyHs6TVCn1zF7945nt3yJOzZFYKeXCLQ6yJBTy4R9uwKcYF31cUEGdHPKM0MpyY/jooXkZSmhSLKj6MiK4LcOF8KkwPJT/AnN86X7JjnZEQ8Q5yfiLw0naKUEJJDH5MQ/Jjk0CfkxAfxIi6Q9CgfEkO8iPG7R4T3TXWhQPjzaySGPCA96inJYQ+Fh/wnl4l6fr1d41xi4D0yop9RmRNNVX4suckB5CQFUpQdSXZyIMUvoijMiiAl5jm1JWmkxQrHUuU1+YAcZJVU5qeRnRxBVXEGFcVZVBRnUV6ShaS2GGiguqKAsqJsivIzEFUVIaktRVJbCsiprSxGVFUifK7mOmiRCVAPzXKgkcZ6KS0NMmGHSClDKpqb6pDXi6iXVat3ihR11dAk/FmaG6BeQrO4EkVtKYraYhSiQhSiQmSVOYiKMyjLjic/JYLE0GdkxARQmB5NRW6SML+sqABZKQ3VuZTnxFKQFkZGrA/JEU/JjvOmJCOMmvw4xEUJyIqTqS9JQV6WSn1JCrLiZKRFSa2UJCMrS6WhMh15RRqyijTqylPVSMvSkJalIS5NRVScQm1REuLCJEQFidQWJyAqSaC2OK71bWEsNQVC6lNTFIu4PAlJRTKSykTqKhKR16QgKYkVxuLKEsmJ8SIn5hG50Y/Ii3xIZshtEp5eJOK+BxGXnYg+vh3xbTd4cILYzct48MunOE3vzw/9O6Gj2ZWR/Xu8Jh16mY4y9O8IkXrU7f9ShNSfr81Y3ID3e74kQ6q9IRUDNfug0b+XeqTu72Wo/Y2dVwlR/75d2h1hVaEWIY0er0QlIqr3PxzUhw8H9WH4kL4MH9KXj4b246Oh/RjxwftKVA+grUI08qN+rSI0sr9aiF6XEHWUIeFBuIc6HWq7VK6ibQKklp82Y3KDendGs9ebDOzZCc33OjHwvU580KsTI/p1ZvT7bzGq35uM6f8mEzU7M23Q28z84B3mftyDnz/tw+Ip/Vg9UxOreR/y66IxbFs+ngPmOhy1n82pbfM4u+MHLv61gIt7FnJp7xIu7l/K+YMruOCwissOBlx1MOCGw1olq7nhsFqZ9rQmRCoR6ohKhm47reaOw0ruOC7njuNSbh1cyG3HBWpuHVzMtb0LOf3HD+wy1MH029F8M6kX+mO6M2vi+4wZ1JkP+7/J0P5vMfT9t9s14v3f8bIkvQq1HJLLSroAACAASURBVKkKKDS68oFGV/XB2tbkp5t6z6jtrpFaktoIkUqKVGNzbcsWOgqRClV5h6qUo+2R344lHW2lSD1SpxSh1wlRxxr8fypEKhHqKERtCz0G9e/+L4VzuEaPdrQKkYBqXE7YI+rFWI3ejBvQnfGaXZis8SZfDn0Ly6manPxZh9jNyyj5fQmNuxbD9h+o2aBH7u+fkXNoEZnHTUjzsBaSIte1RB9ZTczRNcQeMyapjRDFe1oTd1ogxtOKaE8rIjwtifBslaKIkxaEe5gTcsxYKDlwMSDwmBFBx40JOWlO8Clzgj1NCPY0IdTTrB3hpywI9TAl8JgR/kdW4+e8SpkSLVIfXPVRCpHAcnwPLSfQZRXBrmuE3aUjBmoxak2IVhLgvIznDgvxdlxEwOGV+LiZkPDYCVF+IDSWAjJaGquFW4RlGeRkx5CeFEJkiBf+T6/hdduT62edOOu2S50QHdlvr8Zl3/p2MnR47zo61T0/SqOfG3gfgke7abq8nqbTJoIInVgO7kvhxFJBijzX0HDelIarNjTd3ULDoz0Qdg2J33XE/tdpiHxAY/wTGhKeIEt4iDThAZLYO0iibyMLu4Es4BKShyepv+tBw81jNF89ROPpP5C72SB1WoN43y/U7pqLaMdspL/PQLxNG8l2XcS7vqBqz49UHFxKpeNqyg+upHjHTxRu/bKdEOXbTROEyOQTkgxHE7dmNOEGHyll6GPCzCcQbqNFuK2esvhgNpE2c4i0mqXeIfpXQqQalwu21SXEfma7SmzV/tDfCVG02TQijKcQunYCQWvHEWw8nlDzyYRbahNtp0/M+jlE2s0i3EqfUEtdwiy0ibQQvnaEefv3w8y0lDKkTYipNkEmWq1SZDwNH9NpPLfQ4olShh5YT+eOjTY3bbS4YSNI0UNLbR5a6nDPaiY3bT7j7tb53Nu5VChTOGrJLVdLLh0248xBQ07tM8Bu5VSWfT2MuVo9mDejD19r9WDejH7M19dkwWeDlUuruvxpPJfdFt+xw0wQof3rf+HQr0tx2bYSl20rcfvdgGN/rFZz+i8Tzu0159IBa644ruPaofVcdbLlsoMNFx1suOq8nisu9lw9somrRzZxxWUjl9tw8fAGLrts5Irbb9w+tUNIfK444HfDmZC7bkQ8PEHwHVf8bxzF99phvK8c4ulFR6KfniHO+wLJAVdJC75FZug9Ir3OE/7wPMn+t0kNvEuC/02inl0h9NF5gh4IhCgTn/Cn14j2vkVi4ANSQh6TGPKI+KAHRAfcJdLvNjFBd0mLfkpGvDeJEY/IjPcmPeYZWQm+5KcFUZASSHVeLOKiBMqzI5AWJVGZHUlBUgAvYr1JD/ciO+Y5hcmBlKWHUZMTR0NZBtKiFPITAon0uUNiiBfpUT5kx/qTGu5DSthzEoJVovSYlDAvdTtcXlIAJRlhFKQEkhL+iKjn14n1u0VyyAN141xbIcpO9CMp4hGJEV5kJwdSVZRIfXU2LXWFNEsLaagtoKowFVllDrSIQFaJolY4tlpRkNZOhspLssjJSkJUVYS4pgRJbSklhVlIakupl1QgrimhqUGCuLqMOnGlMvmRtdIsVwpRAwqZhCZ5Hc1Nde1kSCVIUK/8H2YtdRKhkrtFLhKSoiYFtDRBc6OQOjVKWlGIaJJWIqnIp6ooi6qiLCRleShqS6GuAhqqBRQ1IK+gWVJMfVUetcUZVBUmIypNp74ym4bqXORVOTRU59JUm0+zuICm2nwaa/LUv6aivjoHWVW2GqmKiiwk5ZmIyzIQl2UgKk1HVJpObUkKotJUxKWpiEuTEZUkIS1LQVqWhLQkUY2kOAFxURzSkkTkFUkoqlOoyA4hK+Yh+QlPyY14QPKzS6Q9uUDGkwukeZ0l8c4JIi47E3R6PyEndpJ47E94dg75mT8JXPsZF78azqZP3uUrzbeZPKQXH/Tvppadv5OhtkLUv3eXVv4XCpEKTY3e7WTov1OIXvvKeIc7O6rSAtXbgf26MXjAewwb2PvfFqK/G5lT3Zx5nRC1JgLC99Hx/orqBkt7+XmHQb07M6jXfzGo138xpKcgP8N7d2JUn06M7teJMf06MXHAG0wd2JkZw7rw+ahezBvXjx8/7c+iSQMw++wjbOeOYsv8sWz5cTR/LPyYXcvHsm/1BPavncghi6m4b5jFma1fcXH7d1zZ9TNX/lrI5T2LuLxvKRcPLOOSwwquOqzkqsNKpQi1CtFNJwMlK7nptPK1QtQqQwZKBCm67bCE2w6LBCFyWMTtAwu5uW8BF3f+hIvdZ9gvGssSPQ2+GNcN/U96MGN0L8YOfpfh73dWli28+x8VIvWfUwpR626RUmhUd5NeI0Qda7dfx+uSov+EEGn274Vm/17/SIr+54SoD6M0ezFGsyefaHZnzKAujB/YGd3B77B0fH92fjmJO2vn8WLrSuS7VsKf85Fv0KNsky5Fe77lxTEjUk9ZkXLSnAR3E6Ld1hLluoZoNyN1ShTvaamWobjT1kR7WhF5ulWI2kpR2Elzgt1NCDpuTOAxI/X7wR6mBHuYtkuE2hLqYUzQcWP8Xdfi52Kgbop7dmART/YvVAuRn7NAwOGV+DkLu0RBRwzU+0sdhSjIZQUBzsvwcVqCt+MCYdzuyBoib+6iPO0xivo8QAxNNcglJVRVZJGfG0dWWjgxEc8I8rnFs3vnuX3hCBdO7FVXbwupUHshUsnQoT02dGrwOUrDE0daHu2G+39Qf3ItzceWgdtSOLoYji2C40vgxHJaPA1QnDNGcdWKlrubaXy4B0KvIfO5jsRPKUQJj5EnPkaS9BBx4j1EcbeQRN9EGnIFifdpGh6dQn7rGLLzjsg8dtB41JbGg2uo+2sBou1zqf19NqLftBFvmYzktymI/5hOza7PqdojJETlB1dSsmcxBdvmkbfxM/LWaVFoO+0lIUow/ISYtaMJXzOKUMOPCTcdT4T1VKLs9Yiw1yfcbhZhtrOJtJndXoisdIXyBNOphJtMaidEYSoZsplBiP1MgjfqE7xRX2iA26iv3vOJtJtJlO1Mom30iLbWUTbMCaUK0WZTiDCZRIjRRIKMxhFoMpFgi8mErdMh0m4m0XbCuF24hS4RZjqEmWmp95ciTKcSYapFuMk0QpWoZch4OkHG0wk00ibAWBs/E228TbV5ZjEdL6vpPLCezt1107m5Tofrtjpcs9Pmuq02t210uLlOl2u2s7ho9zk3d/7CtT1LuXpgFZccDfDYu4x9m+Zhu2oyq74fxuKvNFn13XAM5o/EYP5IVv84CsOfx2Cx+FPWLdNil+U8DtrMx9l2AU62v+BgJ6RBR35fhdv21XjsNOLkLmNO7jLm1F8mnN5rhuduU87tNeeygw3Xne2567aFx547eX5+L76XDuB9+QDPLuzl4Zld3Dn5B7c9fue2x+/c9Pidmx7b2/HsqiO+N1wIuO1G4N1jBN51xfeGM8+vOeF9/RDeVwR8rx3G77oLsc8vkuB7heSA6yQHXCfBXyAp8I668CAp+C4ZkY/JiHxMYuA9Yv1uqROV1AihbjonIYCC5GDSIp+RHuMttLElBlCeH0Ny9BOyk/1pkeVRX5NJ8YsICjNCEZUkUV0QR1258GBbmhmOuChBGFFLCSQ30V8tL1mxz0mN8CI3MVBojYv1JTn0MVkxPlTnxVOTn0BOfJByBMyPrPhAcpKE3ysQQF5SAMXpoVTmRFOSEUZG9DPiAm+TGHqPtKjHZMU+JTH0HvHBd8iIfkZ5bjSJYQ+JDr5LYoQXL9KCqSlLpSgnipz0EHLShDrtktxEKgpTKCtIVlZlv6BBVEyzvPIlISrISaW8+AU0SmhqELUTIqmoDKmogtrKYuTSarX80CJvgwJoRF4vobHh1UIkUAfIgDrk8gpkslIa5dW0KIRkicZGYa+oWQ7NMoGWeoEGMfWicupqSpGLK2iR1UK9iJb6ahol5TRJK0FeA00iaKimWVZBU105TXWlNNWV0iItpVnSmjo1iotolhTTKC5CIRIksqG2AHlNPrI2SKtyEFe3Iql8gbgim9ryLMQV2UoylaQjaUNdeTp15anIygQaylNoLEuhsTwJaV4UJUm+5EQ9JC34FpFPThP99AxhN9yIOudM4mknEk87Ee95kNiT+4k49hcRR/8k8ugfFF48DP6XKdy+BK/5IzmiN4BlAzuhP7grozSEheJ/kg79bxEilQxp9O/VDk2N3u2ESFOjN+/369FOhl4lRKqF7lZeLUSq91Xjcm1TodcJUdtRtFcdLR2i0aOdDAlC1GZno01hgkBPRn7Yqx1tf/2jD3qpq7c7HmpVPbyq/n4D+rUKkbADpBx96/M2Q/q8JYy89X2bke+/zagBnRk74E0maLzBlIGd0B3yJnNGdGXe2J78MqkfS6dpsGrGIAxnDsX8sw+x+WI49l+PYut3Y9jx8wR2L5mAw4pJOBlMwnntRA4bTsTZSOCo+RQ818/i7OYvubzte67t/JnruxZydfcSruxdypV9K7hyYFUHIVKxSi1EHROi1lE5gXtOa7jruJq7joIU3T1owN2DK7ntsIzbDsu4c7CV2weWcmPPQs7+/gN7zfQw+moo34zrhv7It9H/pBczRvVj7KDujOj/Lh/2f4fhA95lmIbAvxIg1aHZtgdn/wltq8nbC5EyKVKmQh3ruFVipGqfU0nOq/aF/hHKinfVf1cv17m3HxvtKEhDNHqpCxU6CtFgjV7qO2GqpOhfpUXquvy+PRjQt4dQBtOv50ttdv+vQqSiY0L08cCefKxsTBwzqAtTBr7Dt6P7YqY9ksPfTSfKZiGyXWtgx8+0bJyJyHoKlb9/zoujq0k7s46005YknTIn9oQZka6GRLkaEnfchERPc6UQCcScEYg8rZSiM8LbyDMWRJ6xIMLTnFBPM8JOmqsTH1VKFOphKgjQCWNC3U0IOWZMyHFDQo4bEnxsLQFHDfA9vEK5G6Qam1vKk/0L1aUJKiEKOryq3VhcuJuhWogCDq1QC1Ggi7KpzmU5Ps5L8XZcxBPHpfh52pMXfR2ZKI0WqgAxzfJKxLV5FBcmk5cVQ2KMH+EB9/B7fIUHV49z9fRBzrrtwuPw7+pxudcKEQHHaXy8H8Wt32g4Z4ncfQVNrovAZQG4/AJHF8GxJeC+jCaPFbRcMKbxsgUtd7bA04MofM/SHP6AxogH1AZcVwuRLOkx8qSHiKOvIY24hDTwHKLHbjQ/Pk7jDSdkp3ZSd3Qj8gNrke9agPT3eYh+/YyaX7Wp/XUK4l8nUvvrJKq36lK5Yy7lu3+h4sByivcuoWDnTxRsmUuenT4vrKeqhSjXbhqpFuNJNBlLrPEnRBp+QpjRJ4SaCTIUaTv9JSEKXzebCOtZRFgpW+YsZxBhPo1wk0mEGU8mwngKEaZT1WlMsKU2QeteFqLwDfpE2Au7PpHr9AQZaiNE0ZZaaiEKN5lEsPFEAown4G82mQDLqQSvm06orVCUEGE1Q50AhZtMUcrZFMKMJxNiOIVgoykEG00jyERIh4JMddT4m07Hz2w6vhY6PLfU4anNDB7Z6HLPVpeb63S4ZqvL5fW6XF6vw0V7XS6un8m5DbM4vfEzPDZ9zl8mk/nDZBq/mWix2WQahgtGsOL7ISz84n1+0OuF8YLRrF89lfVrp2G6ZCzrVk9h41odfjObzQ7Lr9lj+S37rYTa6wOW8zm6ZTnuO9bivssI911GnNpjyum9Zpzea8a5/ZZcclrH5UO2QgrkZKuWIf8rDupjl95XDuJ1YQ/3zuzk3pmd3D+7m/tnd/Pg3B68Lu7n+TVnfG+44HfzKP63XAm47UbQveME3TtO+KNTPL3iwMPze3l29RDe1w/jf8uV0AceRD89R3LAdVKDbpIadJPEgJsk+F8nOeg2GZGPeRH7TE1mlBcZEU/IjHpKdsxz8hP8KUoLoTwritLMSApThArqpHAv0mO8eZESREFGOKU5keSkBlJREAuNJdBSTkVBLCVZ4dRXpSOrSKOxNhtpWQrFmWGUZkdQlBZCUVoIeUkBvIj35UW8L7mJ/uQlBZCTEMCLeH8KU4SvLS/PgMYKqCtS1l/7k5sUQklWJBV5cS8JUVbsc/KSAsiO8xZuDIXeIzXiEVmxT8lJ9FELUXqMIERJUV5CspUcSEVhAhlJAcSFPyEh6jm5GREUZsdSUZhC0Ys40hOCyU6OoKIgjWZ5JdDUXoiKX9CiECMVlQFNNMprqSjNRVxTQr2kQilGVdSJK2moq4XGun8kRK9MiZQyBBKamqppbKyiqbGW5ibhzzU21NGkkAlfQ0VTvfD1Gutavx9ROQ3KsTvh/XIUdZU0yapollfTLK+kpaEKFNXQWKMWpEZpKQ2iYhpExSjEJTRKS1GIS2gQFVNfW0R9bRGymkLqagupqymmrqYYcVUBomqB2qp8aivyqK3Ioab8BbXlWdSWZyGqEpBWZyKpykBamaEWIlmZ0ArYXJ0BlRlQmUZZwnOKIh+RG3STDJ/LpDw7R9jNo4TeOIyv+07CXHcS7SIQ6/Knkj+IdfmDOJdtyO+fpP78XkKXT+bWl4PYOrYXPw7pitaQnmj26swg5d7I30lQxyKF/6QQtd4b+mdCpEqFXiVDrxOitlL0uh2iVwnRq14J79jc9iohar3H06NdUtROiF4hQyOG9eSjD3p0oFc72gqR6lX7gRrdBBka0LXd302zb1ehYUu5/zOsT2c+7C0kQCN6dWJkr07ojXgP/RHvMmvE28z56C2+Gf0OCya8xyqd/hjPHIjpTE3MZ2liM2cwdl8NZdPcD9n67Uj+/GEUu34axd5fRrN/4SccWj6eI2vGc8xoIsdNPuW42SSOm03ihMVUTtvN5PyGL7j6+w/c3LmQ67sWcu2vJVzbs5Rr+1Zw9ZVCtOrfEqK7h9oLkYrbB1eouXNA4PaBpdzcu4iLO3/B1f5L7H76mMU6ffl81DvMGtmdmaN7ozW8D59odmVE/3cZPuBdtRT9/xKijgwb8M+ESC1GQ3sybGjPl4oSRg7r91raVm53FKKO967+lRCp9+06CJHqZ+9VQtTxgPL/OiEa2IPRg3oyetB7jBzSjdGDuzBxaFdmjejDz+MGsVFvPHeWzaNqhxktOxbDxjk0WE5FvFmfQsclZJ00IeucNSlnrYn3FNrjol1NiHYzIu6kKfGnzYk7bd5OilQpkRqVECnfqkbg/F3XEnB0LYGuhoSdMBVk6JghIW5rCXZdoybo6Er8XJbj47xc2BVyWomv00p8nJap94ieH1yM76GlBLgsV5YltAqRitcJUWtZw1IeHVjKYxczsoJOU1cZC03FgAQU1UKxQnEq+S9iSY4PICLwPgFPruF18xQ3zx1qc49IuEV0ZL89h/fYcWiPDU67rdV0ItCdpkf7UVzdiMxjDYpjS2k+8rPA4Z/AZREcXQbHl9J4YilN5wypP2+O4uZm8D0KCXcg2x+y/WlK9EIUfB1RyFXEwVeRBl2mNuA0Er8TSJ4cpfrWHmovbkN8ahOio9ZIHNci3b0IyR/zqN3yOTWbdanZpEXN5k8RbZpA9eaplP76JY0uJrScsqHKyYCcHfPJ2fYNeRs/J9dahxyLqWSYTCDddAKpZhNINp9ArOkYIkzHEmL8CSGm4wiznETEOm2i7PWItp9N1Hp9YSxtnT6RNq1CJNRvq4RoCiFGkwgzmtqayJhpEWjVXog6ypBQfKBH9LoZwk6Q1XQlWkRZTCPSfIqwx2Q2hQDzaQRYauFnpUWgjY7wea10hMOvZlMJMZlMiNFEwgwnEmI0iWDDT/FfMxH/tZMJNJlOkKkOAWY6BJjpEmChh5+FHn5W+njb6PNsnT7P7GbhZT+L+/azuWGnx2VbPU5ba+NhrYW79XRcbbQ5YDGFLatGYv7zQJZ/9R6rfujP8vkDWT5/MMvnD+aHOb34YdZ7/DCzOz/O6oXBt0MwX/gxdqs+Zd3yCfxqOp1tFvrstP6CPTbf4rRhAc72CziyaSkn/zDk5C5TTu0xx3OvBZ4HrDlz0IaLTnZcPbKJm25buOhkh/flA4TdPYrPxf089twppEKXHHh8bi9PLu7n2VVHNU8uH+TpZSeeXHLk6WUnfG4dJeCuOyGPPAn3OkPQ3RM8v+rCs2sueN84yrNrzjy9egifW0fxueWG7+1jBD88RbT3RVJD7lDzIpyCBG9yYrzIT/SlKCWAkrQgStODKUoLojg9lKK0EEoywpSiEkZ5VhTSklQaal5QXZBA2Yto8lNDyEoMIC3Wj7RYP8RlaUgq0qkqSlQST0VBLGW5sZTnxVFTnERNcRIVBbGU58dQkhVOYUYoeSnBpEU/JzPOl/KcWPJSgsmIFRb/81KCyYzzRVScAvXFiEtTob4Y5CVU5ceTHPGU1Khn6ttAhRnhJIQ+IDnSi8x4b7IT/chK8CYj7ikZcU9Jj31CbpKvWoKy456RGPaQ3OQACjNCyU72Jzs5kPREf/IywynOjyU7PYy0xGAKcuJISwwmJyOKsqIUCnLiyEwNo+BFApLqIppkVdAooraykKryfCpKc6muKKBRLlajkIkQVZVQW1mMuLqMpgaJkOAopDQ1SmluqhMEqEVBC61AI/VyCfKG1t/3shjVAVJaWkRqIVIoKlE0VNPUKEYhF9OokNCokNDU2Pp5mhokNNTVIhVVIKkpRyoqo15SgbyuHHldeyFqklWhqKtsj6wchaycBmkpckmJWoZUyCVl1ItL1chEJer9KUltKeKaEmqqi6itKRF2q6pLkFQXIakpQFKTh6w2l3pRHvWSXBrEuTTU5gjV5xWZwo5SUQLSvCiqU/ypiH1CcchtXjy7QMrt40SfdyTs5F8Eu+/A98hW/J1/I9h5K6GHBMKcthB+6Deij2wjwW07+Wf2gt9ZivabEGYwHQ8dDVYPfY+vBr/P+AG90ejxNoP6/n0i1HFvSFVK0Mrfz/j/P9dstxGitg8+qrGajg9PbR+gOh6R7d/nvZfG5TqOzLUVoVfRUWhUOzkdU6FXJUKqg6eD+ndtt7uhGlFq9+CpFJyRQ1X0YOTQHspq7VY6PviqHko7LrW3Tb403m8VsyF9lQ/n/d5mRN83GKf5Broj3mHupz35WasPS3V6s0K7JwbTe7BapxeGM3pjpNsLU93emM3sg5X++9h+PoCNXw1iy7zBbPt+GDt//Ijdv4zmwKKPcVryMc7Lx3Jk+RhcV43h+JqxeBhN4LTZZDwtpnDGUouz63S5sOlzrv7+HTd3/sKNvxZxY/dSru9dwfX9q7h20IBrjqvbcd1pDded1rQRotVtChZejbBH1H6UTihYUDbTHVzBbYdl3DqwVMlyzm//mT9XTcFwtia/TOnLl2O689noXuh+1JNxGu8y8v23GTmgCx9pdGkjRe8wdIDAB/0F1AdnOwjRsAFd2zG8/z9n2ICu6hG51oOtvRgx+OX67Ne1xv2dELWVolaEkU5VoqnahVMxbGBvNaq9OdXPhrA/14ehmn3URS4D+nVHs38PBmv0YsjAPgzW6PO3UtTxIHRHIVLR8YUOzVe8UKH6OVbRtnb7pcOsmt0YrtGNjzTfY4Sabowa2J1RA7szYlBXRg3qyseDujBpWE/0P+7PsqkjOfLtZ8RYr0L+pxH89hNs/BLZBn3Kt39FnuMvZJ8zJ+nSOuLP2xHnuY64Y5bEHjUh+oQRMadNiD+tEiNVWmRNzJlWojpyypKwE6YEuhrif2Q1QUfWEnrMmPDjJoQeE9Kc0KMGBLmsIMhlBYFHVhDgshw/52Xq/SDVfSLVW1VKFKS6d3TE4CVUQqRKkAJdVhPoshr/I6vxVaZOzxxW4uNqQfj13dTlBoPkBTRXQVMVdZJCKsoyKMiJIz0phJjQxwQ/v4H3vbPcu+KqTolOOP+mFqJDu23byZAgRL5uNN7fS8MFO+rcVyI/8guNLvNRHP6RhkM/0ey0CFyW03JsCQr3JUjclyE6ZYjsykYanzgjDb1AXeJ95An3EYdeo9b/ImK/i9T5XKTe5yyS58eRPjuC9MEBRFd+R3zGHvEJC0TOaxDvW4zoz++p/u1zqn/Vp2azLtWbtKjeOInqTeOp2DSN8q3zkTmYUu9qTqXjKrK2zSX71y/IsZvJC6vpZJtNVgtRsvkE4k3HEmUylhDTMQSajiXIfKJyb2gGUev1ibafTbSdPlG2s4QmOHU9th7hljqEW2qrZSTI8FNCDKcQYjyVEGPhpk+glTYBtjMI2jCznQwJkjVT2fymS6S1DpHWOkSohWi68rDrNOE+kIUWARbT8bOcjq/VdPysdQiw1ibIYiohZpMINZ1EkJGwZxS4ZiyBq8fjZzAB39Wf4ms4TS1Bvua6+Fjo4m2lx3NrPZ7a6uNlp88jO33u28/mzobZ3Ngwmwt2epxZp8txK20OW0zjoMkkdhqNw/zngSye+x7zZr7B13pv8rnem3yu15nP9d5hzoy3mTO9M1/qvM083a78MLM7Cz7vw5Iv+rHmh6FYLB6N/dop/Goygz9tvmCf/Xc4bliAy+alnPjDkNN7LISdH9fNXD+2hRvHt/Lo7F88ubgX32uHCLx1hAen/iTo5mEiHxwn8IYzT87t5o77dm6f2M7jc3sJfehO6EN3gh+6E3j/ON7XD/PkkiPPrh7C/9YxZe3xGaK9LxL9/DKRTy8Q43OFGJ8rhDzyJOCuO0H3PQh9fJrwZ+eI9b9CVU44SLJQVCZDbQY1uREUJvurZagkLYjijGCK00PVlGSEUZoZSVV+POLSVORV2TTW5lBfnY24LI3akhSqihKpKU6hPC+BRkke9dXZ7YSoqiievLQQCrMi1GJUmBVGTmogOUn+5CT5kxz1jBcpQYLsKMooz4klPcab9BhvynNiyUkNRlSairzmhfLrJVGQEU5S5FPC/G4R7nOT7MQA6srTQVrYTohykvyJCrhBatRjCjOCqSkSlutLMsJIDHlAfMh9shJ8SY56Rka8L8UvoqgsTqSsIJ7a6qkpnwAAIABJREFUynRk4jxqK7PJSgsnJyOKxBg/0hKDSYrzJynOn4zkcEoL0qmtyKOuphhJdRHVFQWIa0qoE5cjl1aikInaSVGduJKKknyKC7KpKMkXUpqmtvtA/1qIXo2YpkYxjYoa5PIK6uvLkclKkcnKUTRUo2ioRdFQ206oWprrobGORrkYubSaOnEldeJytRCpZKitEL0kRm2EqEGZCv2dEElFZWoZkorKkIgqkIgqqJNWIaurVv970SAGRTUt9eU015fQJCumsS6fhtocpCXJVL2IpjIthLJEX0pjHpMXeJ2c5+dJue1G1Pl9BB/7g8DDWwhw3kTQoU0EOm0kyLE9IQ4bCXG0x3+3FYnH/wDfc3BtD/F23/LolwnsmtiH7zV6MF2zPx/368UHfd5jYJ+/T4c6JkL/aSFq++AzoG8P9RjN64RI9eCk4p8IUVsp+jsZ6ihErxuP+1uUQtRRitqKkYAgOKpX/FWv+gsjUD1fbo9TFyf0eOn7eFVRgmbfrmj07szgXu8w8v13mTSsJ7qj+jBvigYLZgzA4DNNTL7QxGbuQNbP1WTD15qs/7I/6754n3Vz+qmx/6I/m78eyLZ5g9j+wwfs+mk4exaO4uCS0e1FyOATjht8gvvqsZwymsA5symctZjKGcupnF2nw6WNn3F923fc2tEqRNf2/fcK0W3nNeokSU0bIbrpsIybjku44bBYLUWXdy3gkOVnbJg/hhW6mnwz7j2+/KQHuh92ZaJmZ+Wdoi6MHNBFnRT9p4RoeP+uDNd4tRC9ToD+u4RIJUWqHTgVbeVoqGavl8pEhg3sqxYizb7CcWSN999TC9EQzX5qVHLU9me97W5RW/6JEL1Kijr+HP8rIWorQ68SolGaXRg75D2mjOrLNxOGsmWODrdW/ET+JgMat62ALfNR2OtTu2kmJX/NJdfTkNTLNiRdsiPh7HoSTlgT7WpCpLsh0Z7GSiEybZMUWbejrRTFnBH2jMI9zAl1NyHg6FoCDhsQcNiAEFcjQo8ZK4VmZTshUkmRIEYr1A1yqhtFKjFS7Qy1laKgw6sIdF7ZQYhWE+iylgDnNfgdXoOvs1DW4Ou8Gp8jJvid2kxZzD2aK4UXhmmqQiEvQ1STQ3FeIjkZUSTF+BDudxe/hxd5dP041886cd59Dx6Ht+J6cBMu+9ZzaLctjrss29Gp5ckRGu/sRnbaGvGRJTQc/pkm5x9QHP6RRqdfaHJcCM5LaHFbhsx1EaJjy5Cds0BxYysNDx2QBJxGFnOLhqhbSPwvUvPEE5GXJ9JHnsgenUD8wBnJ/f1Ibuyk9uxGRMctEbmspXb/Ymp2fE/N1i+p/nU2tW2EqGLTFMq3TKb0Nx0q//yR2r0rqdq/nLI9i8ja/DlZ9rpkW2upZUgQok9JMp1InOl4IkzGE2wylhCziYRYTSLMtjUdilk/h2i72cSsm0W0jUqIdNXNbeqDpiaTCTD6lGAjQYiCTASJCbTRIXi9HsEb9QnbNJuIjfpE2OsRZa9HlJ0uketmEGGj00aIXm6GUxUzBFrpEGCli5+1Ln7WOvhZaRFgPoUg008JNh5PoOEYAlZ/jO/Kj/Fe8QnPVo7l6eqJPDeahq+5SoL0eWqtj5eNPg/WzeSujR431+ly3VaXq+v1uLRBn7P2enjYzsDNWpvDVlpsNxiN+bf9WaTXme913+Bb3f/iyxmdmDOjE7N0/wt9nTfQ13mLmdPfRF/7TT7TfouvdbvwvX53fpj1Ht/pduV7vW4s/up9Vs0fiumST9horMuf1l9xaMtijv25hpP7hETotsfv3Pbczt3Tf3Lbczu3Pbdz78xOHl3Yx5OL+/G6sIenl/bjfcWR55cdeHrpIPc993Dfc486BXpyyZHHlx15fPkQXlecuXNmH48vHyLc6xzxftdICLxJSthdUsMekBH5mLwEH/ISfEiPeEBS8G1Swu6SGfWI7PgnlGeHQH0+UAOKIsRFcRSlBZGT6ENBir96XK04PZTCjFAKM8IpzAinODOC0uwoqvIE6RGVpiMuE8aVpJUZyGte0FCbA/WlSCuyaJTkCSlQYWI78lNDKM6MoDwnlqr8eKHmOUWofM5LCSQnNZii7EiKX0SRnx5GWW4sCnEuCnEuZbmxxIc/Ji3Oh7Q4H1JinpMU+5SEKC9iwu4T5neDUJ+bJEU+Vf+ehNBHJEc8VQtRaXaEMokKJDvRj7yUQNKinwvE+VCQEU5mcjB5mZFUl6Yhq81FXJ2Nor4QmitoqC8lMz2c7MwosjIiyM+NIz01jBdZ0dRW5VIvLaO6Mo/aqnzqpWUo6mtoahBBo4QWhZimBsk/FqKmRmk7EWpCQQvCXpG8QUyDQoKiSaqmQSFBIRcjrxchl9cgl9dQX1+JTFZOXV0JUmkxUokgRY2KGhoVIrU4NTdJhFSpWQ5N9TQ1iNQNdQ3SciWlNNWV0yyreAlhh6iVV31cJURtpahOXN4epQjJG6Q0KOpobmygpalRqAxvloGilqa6cupqchCVplKZE01xkj8vIh+RGXSLlKcXSLznTszVQ0Sc3UPwia34uqzH19EGPwcbApzWEei4jiAnW0Ic2xPmYEvwARuC9lqRffoviLxOnes6vJdNwfPbkaz5sDNavTszpl8PRvd+j+G9ujGkz7+3M/SfEqKOr/6qHopeJUL/CSFSJSuveoj6d4WooxSpxKhd+5dm95c+JhQjvPrrDlIevRzY7z0h9evTXYmyIrtNWULbw6of9H6b8QO7M+uTAXw/ZTBL9Ydh8NlQjL4chNXcwWz4biibv/uALd9+wOZ5Q9n87WA2fTOIX78ZxOavB7J5rgZb5g3kj++HsvPHD9m94CP2LxmF07IxHFk5lmMG4zm+Zjzua8dxfM1YThiOx8NoAmfMBSE6Z63FeVtdLm+a006IhHG5ZVzfv4JrB1dyzXFVO647tb1B1CpCdw4bvpa29dytd4uWq7nhuIwbToIQqaTo2p7FnNv2M/uM9DCeM5T5n/Zk7vhezB71HlMGdWbsgM58rNGFUZrC0Vl1SqTiXwmRxrvtUElVRz7SEFKojwZ0a8dwzS4M0+zCh4O6CTdyBvdm5JA+rxWe/1chGjlsACOHDWgnRm0To78TJIF+6kPQmn27t0uIhg7qy9CB76vpKEYd06MBfXu8XL//PyREo5RCNHLAO4we2JUJHwop0Yppo3H6YRYRtkuQ7jSC7UtptP8KiY0eFVvmkH9kGdkXLEi9tJ7ECxtI8rQl+pjyttDJ1pRIJUTxZ6zaEXvWph0xypQo4qQFwW5GBBwWihICDhsQfNSw9VirUoSCji5XspKgoyvVvx7suoYQt7XqMbtAl1UEHF5J6NE1RBwzIsx17UtCpC5UUAqR3+E1+B02bCNEq/B1NeHRYXOyfM7SWBovPHM1VUCzkBKVF6dSkBNHRlIQsSGPCfS6jNetE9w8d4jz7nvU5Qoueze8WogaHx1Cdv1P5GdskLkuUwrRjzS6/ESz80I4tBicl8Dx5TS5L0d20gCu28P9XeDlRHPwWYi7DbG3aQ66SO09VyR3XZHecUV25zDS2/uQ3dyB7NJWRB7WiI8YInVYjmjXj4h+/xrRr59Ru0mX2k26VG+aTuXm6ZT+Oo2S37Qo/G0GtX/9TNWuhVTs+JHS7d+RY6fLCxttXlhMIsN0nFqIUk0/Jcl0ErEmEwg3nkCIyQTCraYRsU67XTr0shDptROiUCsdgs21CDCZgq/hp+qbPoGmghAFWesIddvKcTmVDEXa6b5CiHQJt56hJtRSlxALHYItdQi00iHQUpcAK30CrPTxtdDB32IagaaTCTSZqJShUfiuGsXzFR/htWwkj1Z8zMPV43liMo0nljMEEbKdzQPb2dy2m8UNW32u2M3koq0eZ+10Ob1el5P2urjb63JknTaHrLUwmduLlZ9356eZbzFveifm6nTiyxmd+Fy3E5/N6ISebidmzPgvZui8yQztN9DTfgN97Tf5fMbbzNXvxjd6XflS521mT32Dz7Xe4ttZ3Vk8byBmy8ezwWQmLrsMcD9ghoeDNScOWnLFfQtXT2zlisdWrnls45bndh6c+0t5CNURr4v7uXfmL+567uTBuX34XHUm5O4J9ejbo/MOPDx3kAfnBR5fPsQNj908uniIGN/rpITeJz3ikbqJrTwznMLUIApTgyjNDKc4M4zizDDKcyOpKYpFVpmCoioTRVUm8oo0RIXxlGdHUJMfR2N1ljAelxWupjgzgsKMcArSwijKjqQoK5ri7BgKM6MozIyiNCeWqsJkJOWZyGtyobFC3QiWkxr8t0Kk+lhFXhxV+fFU5cdTU5xEfXUOkvJMirKiyUkJpTg7huLsGHJSg0mL8yE+/DExwQ9IinxKQtRT0hP9SU/0Jy7isVqYMhOEcTe1EMX5kpPkj6gkifLcaPLTgsiM86UoO5KsxCAy4v3JSgwiJy2MyqJUxBXZwtvqHGors6mvK6CpsQypuICUxFDycxKorswh90U8aSnhvMiKpboyB5BTLy2jTlIqVGZTL9Aig+a6dkKkkImQS6sRVZUgqSmnqUEi7PA0y2lqlKKQi2lqqlenQtBIC3JakL8kRCoZqpfVUi+rRVZXiayukjppmUAbIVJJkVxe9ZIUqZrsWhRiFPU1bWTo/68QyaWV1EsqqJfVCkLXIEXeIKWxoZ7Ghnpa5HW0yGppFJUhK39BVU4CJakh5EZ7kRl0i8Qn54i5fYzQiwcIOrUD36MbeX7IBu+DFvg6mBPgYEGAgwXBjpYEO1oS5mjVjnAHgShHG9KOb6Hi6kF47kHe7wu4/f1H7Js9hK81OzHqvU4M69OFj3p1Y0Tv7q8Uoo57Q/9TQqRKhF43GteRtkvY/64QtfLvC9E/lqE2QtRRjNrK0eAB3V76NTVtDqEO6tcNzd5d0Oj1Dpq9uzCwT3cG925Dn64M7tNV2RYnMLiPIEJDer/L8H5dGKPRnekf9uGrsZr8OHkgi6cPYIXe+xjO6ofFFxqs/2Ywm74dypZvP+C37z5k2/wP+f3H4fz5ywi2/zicP+Z/wPYfh7Hrp+HsXjCSA0tH47jyE1wMxuFmOAF3o4mcMBSEyH3tuA5CpNVeiH6fx62dP3HjrwVc27NYLUTX969Q7wy9vDv0r4Xo7xKiG47L1FxzWMo1h8VcPbiI6wcWcWP/Em7sWcy1v5bgtn4udj+M5pepPfnu0x588Uk3pg15m3Gab/HJgHf4WOMdRmp0ZviAt9tL0X9AiIZrduGjgUohGtJTLUVtE6LXJz5/nx51lKbRH2q0E6K2IvSy/PR5SZCGD36fYQP7MkSj1ytH5lQS9CoxaitIqv8PqETo/78Q9eggRO/9rRCNHdoNrRF9+Xb8UDZ+OYVrq78h67eVNP21lsbN31NnrU+1/UwK935PvochGefXkXR+PclnNxJzwoZQdxNCPQyJPtV2l8j8tUIUf0ZAlRJFnbIk1N2E4KOG7aRItdvTXohUMmRAiNtatQiFHjMk/LgREe7C/pGfs7AjFOa6lnA3Q0KPrnlJiASEVMrXeTU+LqqEaAW+h1cQ4GqMl4sZSQ+PUpPhj6wijZYGQYgU8jJqyrMozI0nJy2MxGhv/J8IQnTrvDPn3fco94gEIXL6yw6HnVY47LRQ04noi+DrQssFOxrdDVC4/CLsDh1ZAK5LwGU5HF0B7ivBczVNZ4zg+ga49yd4OUDASQi/BIFnkT08iui6A9JrDsiuOiC/uo/6qztouPwbDWfskbqaUHdwObI9v1D/5zzqt8xBulEHkf00ajdMo2qjNqWbtSn+bQYFW2dQ9Ls+NbvmU/XH95Rv+YpS+9kUWE0j3+JTsk3HkmUyhkzjMaQbjyfFZCLxJhOJMp5IuMkkIiymCFKyrs2oXBshirVVSZEekda6RFoLUhRioU2QmTZ+JtPwMZqMj9Fk/EymEWCuTbClDqE2Mwiz0yPMTo/w9TNbixSU+0MRNrrtCLfSI9RahT4hVjMFEbKYQYCFHv7mugKm0wkwnkbg2gkErhlLwKrR+K8cwfMVH/JkxXAeLB/J3ZWjubtqHPeMpvDAYjoPbfV5sPELbm78gkv2szm3Xp/T9vp4bJiJm50OjpaT2Wc2EQcbLbauHs3qr3uwUP9t5s98k7kzhFToS71OzNHrhN70TkzX6oT29E5o63RCW+cNtHXeYPr0N9DVeVNIjLTeQHtyJz7Te4cvZnVl/rz3+eGbfiz6aShrV4zDwmg6ZqtnsMlmHo67DTnvsZUzx37lvMdWrp3+g5vndnL3wh4eXtzHs+tO+N89SuB9NwLuHiPwvlCCEHT3BKH3TxN6/zRBd0/ic8sN7xtH8b7hxrObbnhdPcLT68cIf3qJnAQ/0qOekpMQQGlmJDX5CdSVZCAuSac6P4mK/EQqi5KpLk1Tj7XVlgi3XMpzYtulP8WZEZRkhVOeG01pTiTleXFUFMRTnhdHUXYkeWkhpCf6k5MWRl5mJApJAQpJAS3yUlrqy4VRJlkZClEhkvJsaorSKMuNJycllGZpIbRUIa95QX56BC+SQ8hMCCQnJZSirGhEpekoRPnQUI60IotmSTHisixyUsJ5kRxGRlwgBRnRxIc/ISsxiOykYPLTIyjLjaeuJofq0jQKs6PJTg2iKDuS/PQwspMDyYj3JTHCi5SY52QlBlD8Ioqi7EgyE/wJ979NWW484rIMmiXFZCeFIi7LoqwgGVlNIQ3SUiQ1BdTVFiITFVEvLUFeV4pUXERxQTpF+WmIqgvIyUqgMC+V8pIsqivzkIpKqCrPp05cLsiNMvGhUZAhlRApZCLh/Xop9eIa5NJaoAlogWYFCrmUepkYmbQWhVxKU3MdzS2to3Rtd39UNCokNMiq1dRLy9RyVicpVlJKnaSUemkZDbJKGuW1NDWIaGoQ0aIQC/tLDRIa5bUo6mtQ1FXTIG3dEWqWVXXgZTn6OxR1lWrBkkvKhDHC+hpaFGKlOMqVu1PKQ7P1UuTiKuRVpUgKX1CdGU9xQhA5IV6kPLtK3N2ThF91JvDsLvxObMPbdSPeztb4Olng52RGkLMZoc4WhB+yIszJgjAHc0IPmBF2wIzQfaaE7DUh7IAZcYdsSHSxI/HQOtJcN0LUTcpPbCTWXI+7P43CYMTbTO3biRF93uKDPl0Y3qsbH/XpztB+PRjSr4c6XXhViUK7u0N92/PvCtH7PdvzOiHq30e4Wv86Eeo4Ovd3MiR8L+0PsnbknwiRZpv67NftC3UUlpfp0o6XjnL2f5dB/d5hYN+30ej9pnDsU7U4//67DOknSM2g3u8wbEB3Bvd5F42eb6HZqzNDer/LB326KenCkN6C+Azu1VnZHicwrM87fNj3XUb0e4fxmt2YPqwnn4/qw/fj+rJ4Sh9WzeiD2Zz+2H87hN9/Hs32BWPYsXgMu5eNZ9+qSexbNYndy8ayd9lYdi8dw94lY9i75GP2Lf0Ex1XjOGI4EVfjibibTuSk2ad4mI7nhMk43I3G4m40Fg/T8ZyxFNKhc9ZaXLDT4/KmOVzb+g03ts9XC9GVva1SdOPgcm4cXM5Nh1XccjQQDqz+jQjddTHqIEMGbVKhldxwXKGkVYauHlzC1YOLuHJgAdf2L+D6vgXc2LOQa7sXcGbb9+xao4WB/gB+mPQeX43txowPOzNpcGc+0ejMxxrvMErzHT7SeIfhA95+SXSGabzqYy/zkgB1pIMQtX1A/0hTOBw6cnBP9e7ZqA96t6N1J+3vUZd5KIVo9PD+Sika0G5crq0MCQUh/f6WYQP7qsfmhmj0Uv8MD9bo85L4tEUlRh2TI9UI3X/byJzyQKv6UKtGLwFNoWRhhEZPAeW/eUchGqXZhdEDhV2iMYO6MGusBga6o3FaMAs/m4VU7zKmZecKGjfNRbxen+Jtcyg+tITMU+Ykn7Uj6fwmYjztCTlpSbCHKREnzYjxtHhJhBLOWpNw1lotQmpO2xLnuY7ok9ZEeVgRfsyMoCNGeDutwNtJKSVHDQh0E2ibDIW4CaITcUyQoPDjRmohCnFbi5/zCvydVhJ0eDVhrkaEuKwV0iBnA0GCDq1Sv1UnQs5CqYKf8zJ8Dy8jwM2Qpy5GhFzaTmWyF/VV6TTVl9HSWIlCXoa4OofSgmTyMiNJi/cnxPsGXndOcuvSUS54HOCU6w7cnH7j0F57HHatw2GnFQd3mOOwwxSHHaZ0IvA4PD5AywU7WtzXgtsyOLoQ3BbBkcXgslQoVTixHE4a0HTGiObLtnBzG833dtP89Aj4ecBTN2Q39iO9uBvZhd00nN9N4/kdyE5vQua5DtlxM6QOyxHvmE/d1q+RbNJHaj8dsd1URLafUmU3mYoNUyndrE3hbzPI26ZH4fbPKN/+FZW/fUWZ3SyKLadRYDKBPKMxZBmPItP4Y6UQTSTFZBLxJpOIMp1M5P9h7r7Cor7Xdo+bYu9dVBCxYKdKlaJJTGJJ7IXe69AtiYkaY2yIvcYSNYnGkt6jsQJWFCkK0sswTGEYZoaO8N0H/2EEU1bWftfe7zq4L2UpiNc68ZPn99xPmO2fYuifgcieG6G2XA205pK/Bb8HWnItxIZEkT03RY7cjhKa4FrrtVtLFPSTpkgn7oiEn9+OdOJWxDSSI52FRLiSJHLhRtg0PYauBTtwLdCeG4G2JPpact1jAtfdx3DdfRRX3Udy0d2Yn91H8oPHGL71HM+XXhP50mcKXwVN5ctwR05HO3M8yoEDIhv2RtqwO9qW+AhLNgRNZI3vGELmDSJyqSH+bw9gvstLzHV6iTnTO/L2zB7Mm9WLOTO78qrrizhP64CdfQdsHTow1aEDUx1eZKrDi9g5vISD/Us46jLN4WVef7UXb77el4ULh7Nw4XCWLxuNr88UggJs8fawJjRoOhs/8ODjAyvYviWI3fEhHNgVwZG90Xzz+WZ+vbCDGz8d4t7lk2Qkn+fx7a/Ivv0Vj5K/IvX3L7j900lufHOE38/t59L5/Vz9+mNu/fop934/y/0r50m/8R15qb9TlJFI6aNkxE/uoSzOQCnOQl6cibQgg4qSbCrL82hpUNJYK6VBI0ajyKWqPJuK0kxkBalIclIoeXKXkie3Kc2+TUnWTf2Oj6I0jaryx6gkmciKUinOvUNB1i0Ksm6R//gmKtkTVLIn1KlL20VVlo2sMIPSnPsUZ91FWpiquy+Ti7Twvh5C4twUZEVpaOW51CrzqVcVoZXnIsl/iDj3ASXZKRRn3SU79QY5DxORFqSRm5ZM5r3fKc25h0aWQ72qiKZqMdXKfGSlGZTkpSApSKE05w4Fj5PITb+u3wcqzr6NvDgdRWka4twUCh/folpRALUyWqrlFGeloCjOQlaShTgvg/LibLSVZdBYRUuDisZ6BQ21ckqLHlFeliMcWG2ppkpZgkZVRrW6XMCHRo62Sph8NNap2uGnpbFa/3FbENWoK6lRVwo3gmiG5kbq67TUaFWolDLUVRXU1FZS36Bph5/nUdTUqBUQU6eisU5JfY38DyCqq5Y9K0ioraChtlL/OU8b1PrvTf91dCBq3RX6KxC11FX8LYRa6iqgvrWZ7llamqqgpVrXitegQ+FToBGoo1Ejo0qcgzjzDsV3rpJ35Xse/fAZqecOk/L5Lm6e2ETikbVcO7CKK3sjubwrjKsJwdzYEUTSjgCSEwK4tT2A2wmB3Nrmz82tftza7Mutzb7c2exHyrYA7mz2I/lDT268v4ysPRGozm6Cq8coSPAn0WsSx2b0Z57Ry0zq+wKj+nfCaEA3jAb0wGhADwz/BER/BqH/nyAa1K/nvyxN+DMAPZ9/B0TPYPSvJ0R/BqHWvZz/GxAJ/39000FHOHw6vP/LGA7oyIgBLzFiwEsYD3wZ4/4vYTKwI+MNujFpeE8mG/Vi3JCujOz7IiP7vsio/i8zqn+ndjHp1xETXYV2a0YP6MzYQV2ZMLAzkwd0xMagMzNG9mTOhN7Mm9gFH/t+xL5pxAeLxwsYWjJJj6F4b0tdzIn3NifBx4IEHwt2epuxy3cK+wLNORhiwceh5hwLs+STMAs+CbPgeOgUjgRN4OPA8RwNnsjJcMtnIIp14IvVrpxb8wYX1s3lwsaF7UB0fqvbn4Lom53/DERtD7e2Yuh8gjvnE9x1CBJyNl7A0NmtCzm7dSHntyzky81CPt/wNrsjpxP6pjGLbfvqa7itjDoxeegzFAnP5v4KRP8aRf8TEI3WgWh066TI8K9h1JrW3/d89M2Fz+0itX0W93yRQuuO0F+lFUFt7xANG9hLD6K2+TsQGQ0dyIhhgxgxbBCGBgP+9Kns/xaIBAx114PIdmx/3rYaweqZ1pz1mU3BOn9qPvShae3b1K5wpmKVM5KP5pB3yJ9HJ6LJ/GwVqadWcetEFMlHQ7lzNJT7x/84GforEKWfiiXtRDQPjkfy4HgkKUdF3DoYzNXdXlxMWM7lnW4CiA746kHUdjJ056A/9w4Hcu9IkB5Ftw75k7TPm2u7PbiWICRxt/efgujGLi+utzbV7fLk6h4Pru5x49qeZVzbs4wb+725uNeHKyfiyEv6DK0kk7qqMhrrZTTUSalVl1IhzaGs4AG5j5JJSfyOq798xvfnDnP2xA4+OfhhOxDFfxBG/AchbF8fxPb1QXRo+mUbdV+tpf6TcJoO+dCyb5kAor2LaN61gJaEhbBrMexfSvMhNxqOeNP0qYims6tp/OoD6r/ZzNOfdtH49VaqTrxH9Yn3qf3kfRqOr6Hp2Dto9wej3edLdcJyVBtmU/nODDQrndBE26GNtkYdaYY62hxVnCXKlVMpf9eO0vccKFnrROk6Z6TvuVIe56THUIn/BAr9x5LrP4YnAaY8CZxAlg5EGcFWPAidyv0Ie+5FTSMl1pkHK6frMZQS68z9GFdSol14EOXSBkT2fwDR5SBrLgVacjXMlhsie5KjnYSq7tbpUPQ0/USoFVT3IoSJUNupUJLIicQIF5IiXUmKdCVRNJ0b4a5cDXVlVuBGAAAgAElEQVTiSogDlwPtuOI/las+llz1mMSVpaO4stiYK0uMuLTUiN/cRvKjxyi+8zTla6/xXPCeyDnvyXzhZ87pUFs+iXZkX4wdOyOt2SKy4IPgiaz2H0O0hxERHoaELTdE5GZEyPLh+C4ejNcSA7yXD8PPy4QAv7F4ug1jzhvdmDH9RZycO+Dg8iJ2ri9j59IJB+dOODh3YZpTF5ymCXnttT7Me3sYC+Yb4uE1Hg+fcXj5TcI70AKfIGu8A2wJDn+FFe/M46PNvqxcMY81q+fzwXtL2LTWnX3bQ/ni+Ptc+XEfd6+e4t7lT4X8/rm+GOH+7+e4d/EMd389zf3fz5GZ+C25KUILnDT3jv7ujqwgFVlBKkpxFnXKYhrUEmpVYjTyYuq1MprrK2mqFy4Zq+QFKCXZyEofIS/O1EdWmIG0MFUfWVEa8uJ0KkozqSjNRF6cLkBCnIlCnEl5UQaF2XeRFKZRnHMfaXGmPuVFGYhzH1CcdZeCR7cpeCQgRCV5jEryGFlRGmV595EVpem/viT/gX5ilJ16jbyMm2Q9uE5JdgoVpY+pUxajlefTrJWgKHmka7DLgXoZLTUS/YSorOCBgLXMZHLSrvMo5TJpd34j68FV8jKSkOQ/QFaURl5GEtmp15DkP6Si9DEtdRXUVZWjLMtDIy+mQpyLuDALWWketepyeKrlaa0SrVqMUlFAfs5DKiuKoVkLNFGlLEEpL0IhLUAmydVPPOqrK1Ary1DKxWgqZTTWquFp3TNw6MoCGmo0aCoVaCoVNNZqBRQ11dHUUENtdRXqKjnqKnkbEGn0hQhCKYKmTYGC+t8CkYCiyjafo/oDiJ7WtkYAUUtdZbs011f8bVrqhOgPujaphTzVPkuTipYGJU8bVDxtEnagqtUytIoiSrJuk3v3NzJ+PUPmtye4ezKBux9v4tb+ddw6sIbEfau4vjeWa3siubozhBs7griR4E/Sdl+S4r24uc2L5C3eQjZ5kvSRB8kfupP8oTs3NwhJXLeMy+8s4NKKt3iyNwIST9D4XQJJsa/zs5sRG606MHt4R8b36cTofl0w1lVHDxks7J0YDujFsP7Pdk8M+v7/A9Hzv7d1X+jvpkJ/h6B/F0T/9MncwIGtP2//+9tO1Az69/gDgAz7P5+uGA7orI/RwC4YD+jCyIHdGTmwO6MHCVXOow26MmZIR8YOfomxg19i/JCXmDD0RayMuuA8vg9vWhsx02IoDmN6Y2bwEpMGv8CEQS8wcbDwj/PxQzoybvBLjBskLP4L6cS4QZ0ZP7gr4wd3ZeLAjkzp/xJWA17AZXgn3hzThaVm3Qh2Hsi7b5mwxcNcPxna4mGuA5E5230s2O5jQYKfObv8LNjtb8Uefyv2B1pxMMSCw+GWHA234ni4BSfDLTkpMuekyJxjIZP0IDoVYcWnkdZ8Hm3L6ThHvljtypl3ZnL2/dlc2LBAeKq2eSkXti7jwtZl/zaI2k6H2oKodTLUCqIL8cu4EC88kTu/TZgMnd26kPNb53N+63y+2rqAr7Yu4tzmRXyydi5rPS3wdBnMHPMevDahGw4m3TAb3rkdiEYN6ax/yvafAlHrzsofAPQPQDR2RF9MjfthatzvTydGbSHUtsCjfaOh7uCvHkCtyBGKE4wNBDyMNOj7j9IKDaFwoc+zOm5d/gxEbSFkbDgYY8PB7VCkx9CA3v9rIBIwJGTCsK6YDe/K66aDCLQbz54F00mOXo5ikz9NmxdR9+4MVDEOlL/7Crl7PXl0MoK0T1eSevod7pyKIVnXGJfSZkqUfiqCjM+i9Ek/Ff1cYvUoaoXRvSPh3Njvx+WdHlza4c71fT4kHvDlxn5vHYZ89NOge4cD9SBqRVEriG7s8eT6Ts92KGqbvwfREq7tWcL1fR5c2u/NrweDSPlxJ/LcW2gU+dRVl9PUUEFddbkwJSpJpyjnLpn3LnLzynl++fo4X53ex4lDmzi0ay27tqz8cxDVnVtP/eerqf84mOaDXrTsWQK759O04y0at83l6da3ad6+gOY9C2nYv4S6w57Unwil/nQcjWffo/78Bzz9ZgsNZz5AdSQW7cdx1ByKpv5gJE8Pi1AnuKHZupCqjXNQvuuKMtaBqhg71FHWaKIs24FIsUoAkXiNA6XvTUO8ZhrilXaURlhREmJGif8Eiv3GUeg/lryAceQGjntWqBBkRVrwVO6H23Evwp77MbqdoTYguh/jrN8fEuKkr8du3fdJDrfneqgtlwIt+T3YmmvhdiRFTeNWrAu3Yl24E+ukB9G9KGG6dF8kJCXcgbuiadwKd9RPhhIjXLge6cKNKFd9romchWa4YHuu+Fpx2duMyx6TubTMlN8WGfPrwuH8tng4vywz5Ad3E77zNOVL7/Gc9Z3I536TORUwmU8Czfg41JK17ibEuRkRuWwY4UuHInIbjsjLCJGXEeEehoS6GRK4xICg5cMJ8xlNVNB4IoLHE+w/hgBfE2JFk/BebsCsmV2YMf1FXF/tiP30jjjO6IrjjK5Mc+3ONNfuOOsye85gFi81Yeny0fgFmeMXaolviAVewZZ4BlrhG+KAKO4NIla8SUTMm4SFv0pU5BusjJ3DmpXzWBU5h/gNPnx65B1++XoXN345StJPx0n66TjJP5/k/u/neJT0HYX3L1L++AaV+XdQFtwXWrQK70O1GBpkUFOOWpKNVp5Po1oMjRXQpKKmSoxKXkSltBCFtECIJA+ZOJvyksdIix8Lx0MleajKcqgsz6GiLAulOAuNLI86ZTHVijwUJRmU5tyjOPs2kvwHVEqzqZLnoFHkU1bwEElhGgVZdyh6kqJPYfZdCh/f0T91K3h0m5IndynLu09VeTaN6hI9ulSSx1SUZur3hHLTEyl4dFP/ufLiTN3fS0mdshiNLI+sB9eRFaVBvQxaVFQr8pCWpOvHw2l3L5Jx9yKpN3/h7o3vuXXlG3LSruunQ8XZtynJTqEkO4VmrYBHraIEraJEODbapEWtENNSr4bmWprrqmiolqOuKEFc/Ii8JymIi7NoqK0Qnnc1a6FZS1N9JfU1ctSVpfoChfrqCuSSAsqK86iqkAggaqqhvrqShpoqYV+oqYb66iqUMglqpYwadSUNNRqa6qppaW6guenZ07jmljqan9bQ1PisMKG+vn0xwtMmDU31Vbrnbv9ZED0/2WmbpoYKnjYqaWqooKmhQl/v3VRfqf9+aNA8g1BzNbRooVlDS52cBk0Jtcp8NLIclOIspAVpFGYkk5tykbRLX/Dwu2PcO7OTW0c3krhnNUk747i5I46bO6JJ2hlJ4m4RibvDuJ4QSGK8H0nbfLgV782tLe4kb3Yn6SM3kj5yI/HDJdzYsJjE9YtIXL+IpHWL+DHiFX6NeZPLq+Zz/d0lFBxcCUknEe8O4ifPKXwxbzjhJh2YbdybSX276UE0ZHAPBg3p9V8Dola8PL8z9N8Comc3idp8br/uDO7bk8F9hcna0H492kFoeL9uGPbtxoh+XZ+lf2dG9O+oz8gBL+szok8HRvbpwCSDl3Ga0J+5diNY4mLCMteRLHMdiburMe7OI1g+bQQLbQyYZzmIWVP64zqmG3YjXsJ62AtYD38Zi+EdsRjWmclDOzLZoDOThnRi4uDOjBvwMhMGdtSnFUTmfTvgOKQDr498EV+HgcTMHM57b5nw4WJTNi4brwdRvLdlOwztDLASMBRorcOQFYfCLDkisuJYhCXHIiz5RGQpoCjckmMhkzgSNKEdiE7H2PFFrCNnV7ly9p1XObfmDc6tn8u5jxbqQfTltn9/QvSnINrhyVcJwvO7C/FuXIhfpkfQ+W2LOL9FmAqd27yAc5sXcHbTfM5vWsCXmxdyfstiPtswn+0iJ0JmGbPIvh+vTezCtDHdsDLqot8lGju4FUX/nSB6Pn8HouePu7ZrNjR4BoX2tdStN3t6tsuY4b0Za9gHU6O++ow1FP7skUN7Y2zQS1cm8sd9or8D0fMo0k+P/xdA9Gw6JGSiQXfMB3dl+sj+LDEbyXuvWXIhYA45H3ij2eTG0w/nUR3rjGLFdPK2LebRx8ECZs6s5v7pldw9Gcmdo6F6ED08Ef6PQdSKotbnc7c+DuLKLk9+276MK7s8SdSVJwj7Qr7/FojaphVB/xhE+924uM+DXw8FkHRhAwX3f0IpfkSVsoC6Ojl11eVo1WL9lCgr9TJ3b3zLlZ+EKdGnH2/l0K732LUlju0fRBD/QUh7EHF6PRyPo+lwIE8PeNK8ezFNCfNo2DqL+k2zaNwsoKhp50Lq9y6l9pAH1UcDqT0ZTeOZNTSd+4CWcxuoO7maqgPhqPcEod3ljybBW6jV/ugtqta9RsU7Tshj7ZBFWaOIskQZaY4iwgxl1BQqo81QxllTsdqOinccKX/XgdLVDohX2lEcbUlh2GSKgiZS6D+OwoAJFAZMID9QKFRonQ5lhliTFmojHEGNFKZDKSunk7pqhoCiGGceRDnpkxrlxINIB2GapEsriK6F2PB7kA2/h9pxLcKR5FhX7sTportfdDfSiXsRTqSGC7kfNo37YcIto1vhjtwUOZEkcuJ6pAtXI124GuXE9Whnrkc7czXKiUthdlwOtOGatznX3AQM/bzYhB8WG/Hd0uF8u2woX7sZ8bWXKWe9x/Gpjykf+5qybbkRaxYMJHJOb3xndsHzzR64z+mJ51u98V3QH5GnMeFexoR5jiDEw4gwdyPCPUYQ7jGSMHdjwtxMCHYbIcTdEN+lQ/BdbsDCt3oxa2YXZr7ejWnTO+Pg3IlXXu+Ho0tXXF7pySuvD2Dmm4N4c64Bc+cZsmjpaBZ7mOLmI0yHAiLsCI1xxjNwKu5+1viFOiKKnskyNws8PKzw87EjLMCVd2Lnsf7d5SRsCuTEwXe5cGITt3//nMe3vyPv/i8UpV5Cknmdyrx7qItS0YrTqZcKFdI0Kagqy6ReWUi9spCq8myh0U1TSnNdOQ0aMVWyAirL85AUP6IkPw1xYQaK0mwqxE+oED+hSlZEraoVA0WopPlUluchKxGei6mk+VQrC/UR56eilGRTU1lMnboUcX4qBVl3KC/KQCnJRlqciTg/VZ/C7BSKnjxAKcmmqVpCQ1WpLsU0VBUjLUhDWpBGbUUhqrJsxLkP9CnJTqEk7wHS4kwqy3OokuehED+mJO8B2WmJPLxziZyMm5QXZSAtzqSs4CGZD66Rk3GT/Me3yX98m8Ls2xRk3SLr4TXSU35HUZJBVbnw/TdqyyjMTkEpyaGuqozqilK0ihJqlGXCP9SpE5rMGoSnbQ21lcjL88jPeYi09Am5j1OQl+XCUy2V0kJorKKxpoKWBhU0Vul2YOrgaQ0N1RVUSoupkpdSp5bTUq+muU6jO7qqgacN0NJEfXUVckkpaqUMtVKGplIh/Lqu3EB4RtZAS3ON0BrX5iZQK2ja7gE11VfSWKekobZChyFJu7TuFbXCqO3OkQAgNU9rhe9VSBXNdVV62LSm9c972qDSNdY9S31jJQ1NaqHoobmBppYmWlqeCs8B9c/htPC0Aq0kk8qS+yjybyLNvkbuzW9Iu/gp9745yM0zCSQd38j1A+9xfc8qbuxewc1dsdzeHaNLFLd2RZK8I5QbO0K4sT2QxK2+JG32JHmrJ7e3enBnqwe3Ni0n8cMlXFkzl59jX+PrEEc+8zDnkyUTOO1pwY/hr/JTxCyydsdQ8/1RSPyC8vXzSHKbRLzNYLxGdGf6kO5M6teFUf26YDRAeNolNJL1Zlh/4ZihQf9ef0jrP/hb83xJwb8C0V/l+a/Tdido6OC+7ep220Loz76ntnn2vf/VHlRXBvfr+ocK6mfFB0KxRNu7RK0Rfq/wNQ3692Jov7YRigxap0Aj+nXFuF9XTPp2xaRvZ8b274rpgC6M7d+R0f1fZOyAlxg74AXGDX6BKYYdsTLujMuE3ni9ZkrcEmu2BL1KfPB0EoKd2OZnw/rlk1mzcDwxc8YSPtMEf6fheNoOZollf+ab9WbOpF68Pr4HziadcTDuylTDLlgM64zl8C6YD+3CpEEdmTDgRSYO7MikQZ2ZNKgzUwZ2xrz/S1j27YD94A68YfIygU5DiHvDiDVzR7B2vjEblo4V9oW8LNjqY8k2Xwvi/SzZ4W/FniBb9gXbsD/Elv0hUzkUbsMR0dQ/gOhYmCXHQy05FjKFo8GTOR5qzqkIK2E6FGPH2bhpfLHShS9WzeDcmjc4u24O5z9cwPlNi/Qg+jrenW+2e/BVghdfJXjpQfTdLt+/yLOjrK03h75N8OTr+OV8uW0Z57cs5vyWhVzYKuwKndu8gPObFnDuo/n6nN24gLObFnJh6xK+jl/O2S1LOfXhQqLmj8Fz+hBmTuqMy9guWI8Q8DluUEfGDu7MWAMBMKOGdsfEoDPGQ/86rZOkv8qood3/rbSC6HmAjBs5gHEjB+inRK0/tt0b0mNIV+Hdts77+ZgM74GJQVdGDOqM8ZAujB7WA9NhPRln2IMJI3oxYUQvLEz7Yz1+EDYThzDNwghXm1FMtx2Ny9SRTLMwwnaSAWaj+zPWqAejhgr14UZDe2E4tA/DhvZj2NB+AoyG9vvD8zv9TpLhQIwNBzJi+ADhjpHuvlFr/nCg9bn8JYj+UalCT0wNerTLhKE99Zls0B3LQV1xHNaTN8cbEDBtHHuXOZP8jjuqbWGwxZ8a0QxUkS6UfPgWJYeDyD4ZRebpONLPrOThqVhdvXa4vmHu4afR7fJXIHqoS+rJaB6ciOLuMRE39gVwOcGdywnu+ta51oKEu4cCuHsogHuHg7n/cag+9w4Hc+dgIEn7/PTlDFd3eup/vL7TXX+QtbV6+8YuD+F5na5Ioe2TuWt73fl9rwe/HfLh8mcreZx0FkXxA2rURdTXSIUCJa0UtbIAWWkGeRlJpN76icRL5/jpq6OcO7WDo/vWsmdzDFvXB5PwQageQwKITqyBI9E0HvCnaa8bTTsX0rhtLvWb3qD+w5k0bHyTxs1zadw+n7pdi6k54Eb1MX9qT0XScGY1T8+uo/nMWuqPx6HeG0Dldg8qty1FtXkh6o/eQr32NSpWOSCPtUEWZYk8wgKZyBxZxBRkEVNQRJlTEW2BYoWNAKJVDshW2SOOsxUwJJpEfsh4CgLGku8/RjcZmkBuwGT97lBmkBXpoTakhdpxP8yBexGO+udyqatm8HDFdFJjnEnVQSg1ypHUKEc9iFpRdCvSgRthdvwebM3FYBuuihy4HunEzbjp3IlzFSZEbUB0XyRg6GGYE6mh00gJdeROmCPJ4fa6p3JOAobagOhKtBO/RzhwMdSW3wIsuOplxhX3yfy6dCw/LDbm26XGfLXciHPuw/nC05jT3qZ84mXKXjdjNi8dSvTcXgTP7ornG51wn90Nz3l98F06iCCPYQR7DifMcwRhngJ2gpYPbweicI+RRHqM1sWESA9jQt2GIfIZgfeyIcyb1YNZb/bA9ZWuzHitJ7PnDeWNOYOY/fZw5i0yZv5iE+YtMmbeQhMWLBnDkuXjWO45CTefKXj4mbPcezLuvhYEi1yIjJtJsGg6b883ZcmSyfh62yIKfYX3Vi7mh6928enRtRzfv4Yfz+4h/eY3iB9fpTj9CkWplyhNv44s6xYVOXdQFT5EK84UDk9W5FKryKFBVUCDqgCNNAuNNItaRQ7KsgxkRcL0RSnOQlKYijj/vv5pmFqai0aRT4NaAg2VNNcq0CqKqBA/QVr8mPKiR5TlpyPOSxOiA06duhQaFMIEqkFB0ZMUxPmpqKS5NFVLKC/KaBdJoZBqZSE0VlCvKkEjy0NenI44NwWlOIuK0sc0qsVUSXIofHyHkuwUFCWPqFYUUKsqQVb6SJg2Zd8lI+UqmQ+ukZ2WyJP0ZCrLc5CVPkJSmEbRkxRyH92iIOsOZQUPKSt4KPydC1NRSh6jrcjTP5WTlT6iQvyEktx0KiUFVCmKqZQWopEXU1dVTnN9JTzV0lKvprZKgVxShKQ0l9KiR+TnPKQoJ40nGXepKC+gTiNFIcmjub4SjbKUWnU5jTUVAoqaa6FJS0N1BbVVMuo1CmjQ0FKvprGmkjqtUnga19wILU001GiokJbpMaQHUVONsHPUqKWxoYpqrRxVZRkaVVm7soRqdTl1WoUONG0hJPzafwpEz8ClQ1Gjul1an+w1Naqpb6zSYaiOZpoBoPkpNDfpCiZUoBXTosyhKj+Zsoe/kpN4joxfj3HzTDyJJz7k+uE1JB5YTeLelSTujCNxRxSJOyL0LXHJO8K5mRBK8vYQErcFcWOrP4nbAkja5ic8j9vszs2PlnF9/SIurZrN91HT+SbUiQuBNnzha8ln7pP51G0ixxeP56yXLT9HzSFjRzRc/IKWL/dQHOPKzUVjeXdcf+Yb9MWhf2cm9O3IyP5dhN2hfj0x7PffBaK2e0P/TSBqW5gg1Fj3+EOjm2HfbkKpgW4CZNyvI6MHdGbCkB5MHtKTSQO7Mr7fS4zr24EJAzpgZvASlkYv4jKxJ8tfGc1KLwc2hs5gc4gz8SFO7Al1ZH+YHftDprI7wIytHuPYsGg0q+eMJPpVI0KmDcLHph9uln1YatGXhea9mDOhJ6+M7YrTyC7YGXXGalhHLAw6YT60C1MGd9KlC2ZDumI+uCuWg7piObATUwe8iNPQF5hr2gX/aYPbgWj94tF8tHwCW7ws2OZrRbyfJfF+luwKtGFfiD2HRY4cFjnycYQDR6LsOR5lx7GoqRwNt+JImCVHQsw5HDSFQ4GTORI4hWMh5sLtIR2Izq5w4MyKaZxZ5cLp1TM4/a7wbO7c+re5sHEhX235n4Go7dHVr+Pd+XLbMi5sXcT5TQKAhKmQUJzQNl9uXsyXm5fy5TY3vtvhxfd7fPlmpw9ntizjPXcz/F8bxluW3XEd1xmHUV2wGK6r4B6kq+EeIkx0/ttA1Iqi1h//CYiEsoYebdIN0+HdGT20M6MHv8xYg85MGtED89G9sZkwEFcrI2ZNG8O8GROZ/8oEFr46icWvT2HRzMm85WrKGw4jec3GiBnWw3A0G4LlmD6MM+zGqKFdMRraXaic16HoX4FoxPD2KGp79PU/C6Lna7f/OYhsh3bDaUw/Fk41ZO3bU/kq9C2K1ofSvE3E03fmURP7CtI1b1Acv4z8E6E8Oh1D1pkVZH62gvRT0e12h/5dELVFUcrxCJL3+3Mpfhm/bVtK4l4fPYT+KYjaoujKDo9/ACKhTOHabl10ILp00IdLRyN4+OshStIvopZmUVddJpzY0ErRqoqplGZTnH2bRymXuX3tay79cIrvzh3g1Mcfsj9+BfEfhJCwIfg5EB1bAQdF1O/xpm7XUhri36Zu8yxqPnyV6vUzqFv/GvUfvkHtlrnU7FhIzb7l1B71p/5kJA2fr6Tp9GqaPltJzeEwKhO8qNiymMot86na9BaaDa9T+e40KmKtUcRYoWgDovIIIdJICxQxVihX2lKx2g7FSnvKY6cijrSkKHwK+SHjyQ0aTa7/GHL9TcnyH0eW/wSy/SfzOMCMjEAz0oIsSA+1ITWsFUROPIgVJkPpq14hLc6Fh9HTeBjhoIudPqkiW+5H2OpBpH8uF2rH9WhnkmNdubViBnfiXLkZ48ztaGduRzpxN9KJlHABQa25F/asVvtauANXRQ76g6mXoxwFCIkc+TXUnp8CLPnZx5zfvKdwyWsKP7qb8vXSUVxYPoqz7sac9jDmlNcojvuNZ5e7Cevm9yd6Vle8XDrg+dqLeM3uis/83kT4jiTC34SowNFEBowi3MuYYHdDApcNI9jdUA8ikacJkV6jifYyJcZ7HHG+psT5jiHOdxSrgscR4W/Ckrd6M+eNHrz2Wg9mzx2Im4cpbu7j8fSehH+ANSGh9oSLphEW7kRIiCOBQXasWzcfUZQry9wnM2vuCOa+PYpFSybh7mnFMjcLPD1tCAmezsoVc1m7Zgm748P44atdnD21ias/HyUt+WsK0i4jyUmmJP06sie3kWbfQpp9B2n2HRS5KSgLUqksTkVV8pDmqgKoK4O6Mp6q8oWjlEUPkOQkU5adRHnObSoK76MofoCyJBVF8QPkRfepLE2nqvwx1cp8GrWl1FYVUSXPQ6PIF6Y/VWXUVJZSWZ6HojRbn7ZHNZuqpShKs9EqimhQS2hQS/RlCrWqEmpVJbTUVVAlK0BW+ojK8hyqFQWoyrKR5D+k8PEdaisKqVMW06QpQ1WWTVleKsVZd1GUPIJaGTRWUF6UQU7GTYqepJCRcpUn6ckUPUlBUphGo7ZMPzkS56ciLc5EUpimf8ZXXpSBSprL0xoptKhRirNQlDyivCiDsvx0yvIzUUkLkZflopDk6Y+o1mmkaKskVCpKUcpLUCvL0FZJ0ajKUFeWIhPnIC/LRSUvQibOQSbO4Wmtsh2Imusr9fhpfWrWUq9u93FTvUb/XK6lsZo6rRK1spwKaSlalZw6rZKmeqHtrb66Aq1GRlVVGZXKEiqVJagrS9FWSahWl1OtLkdbJdGntUGufVohVK5rypP/YcLU9tlcK4Ra6rW6qHXRfdxY3S401Qh/l4ZaWhpqedpYS1NDjT7QxNMGLXUqGbWyEpoUxVSXpCHPvIb47g/kXP6U9O/3c/vzLVz9eA0Xd8VyZVcM13dHc3NXLDd3RpKcIEAoKSGEpPhgErcFkbgtiKStASRu8efGZl+ub/IhcYs/iZu8uLphOZfem89PcbP4JtyVCwEOnPGx4qy3FWe8zDnna8k5X0vO+1lzfOkEPvOwJnmtJwUH3oU736M89C6ZgbZ8//owgoZ3Zuag7pj3fZGx/V7Wg2hEv54Y9uutB9GfYeg/CaK/OqT47xxaHdRP9z306a7P/xREeuz8TXW2vgChf1ddbXU3/XM4w77dGNFHuOczoq+u+KDfC4zq14ExfTswvv8LTOr/IuYDO2I5uCO2hp2YOak/y6ebEDp/Cmt8HdgQ4kJ81AwSIqaxS2THnrCp7Auz4pDImmPamnoAACAASURBVCOiqRwMsWCnz0S2upmyepYRsa8OJdRxAL5Te+Nu0ZPlFr1ZatGXeZN6MnNsN5xNugogMniZKYNewmxQJyyGdMNqaHemDu+lj+2wXtgO7YaDQSdmjOjEgok99SB6d46hHkSb3CbqpkMCiLb7W7E32I6DIieORjlzNMqZT2JdOLnChVNx0zgeZcfhcEsOBU/hQKAZ+wOmsM9/MocCzDgSYsnJSDtORQm7Q2dWTOPzldP4fIUzn6105dNVr/DFe7M4u/Ytzm9YpEfJl/Geegy1BdHzMHr2v3k99zzOjfNbl3Fh6xLOb1nMuc3CXtD5LYs5v3kp5zYt4fzmpXy91Y1vtgn4+jbBm5/2BPDbgRAuHRHx26Ewvt7pR3yYMyGzjFnuNJhXx3fGaWw3rEd0ZdKQTowbJJRemBoIT6lGDe3KyGHP8p8GUXuo9PhTEI0f0Y/xJgMZbzLwDyB6fpeoFUSjDHrqnsD9xdOw4Z0ZZ/ASY4e8wCSjjtiN64OL2UCWvTEZ77etCVxgT8ACG/znWeM7zwLvuWZ4zp7MspnjWPzKaOY5G/OW4whetzXExWwwVmN6Md6oOyOHdW+Hon8CorYoGjns30PR/0sQtT6ZMx/SGesR3Xl94kDCnMdy2G0G99/xp3p7DGwPpP7d2ShjX6NwzRsUHPPj0Wfh5H62gienVvDoVIy+QCH9VMT/FYhaUfTwVCz3j0WQuNePS9vcuLLDg5v7vJ8VKRwObIehtiBK3u9P4l4fEvf6tEPR8yDSw0h33PXaXiFtP75ywItLB3349WAQyec3kp14BmXxXWrURTTUCs/m6jRitBV5SAuEvekHyT9y4+JZfvvuOGdPbOfjXe+yY2M4Oz9sj6IOHI7h6b5gana6Ub19ITWb51CzYSbatdNRv+dC9XszqF73KtqPZqHd+jbaPUupOxZAw6komj6Lo/5kNI3Ho9Ds80cZvxTl5nkChja+QfUHrwnQibWmItoCeaQZMpE50nAzJCIhbUFUucoOeawN5VFWlIabURQyidzAsTwJGEOu/xiy/cfy2M+UDN8JpPtNJtN/CmlBFjwMsiIt1I7UUAfh6ZpIANHDFdNJX+FKeuw00qMdSIuw08VGn9SIqdyPsOWuyI7kcFuuh9pyOdiWaxGOJOow9GcguhUuTIPu6XI3xJ5bIXYkhdlxPdSeK+H2/B5uz0WRIxdFz2EoaCo/+Fnyo685P/lZ8KPfFL72Gs8597Gc8RzLKc8xnPQaw1GfMewLGM+G5cOJnN0dz+kdWODYgaWvvojPgp4EuQ0hNnRcu4R5jiBw2TCClg8nxMMIkacxIk8Twj1GIvI0YVXAZF0msCpwHO+HT+KdsHHEBY/Fe9kQ5r7Zk1lv9GHRIiMCgiwIDLYmPNSO6ChXVsS+Rmz0K0SEOxMUYIuvtzVeHha4LZvC0sUTWLRgHIsWTGDR/EksXTSF4ABn1qxayPp1bmzdEsjenVFc+HwLyVc+pSDrClXSVPLSL1OceQNxVhIVhfepLsukuiwTTUkGyoJUZE9uI3tym/Kc20ie3EJZ9IAaeRY1ikeoylJRlT6govAeioI7lGUnIc+/i6LgHpXiB1TLMtFIM1AUP6A87w7SwnsoStOokGSgEGciKUyloiwLlTSXmspSGtSSdvhprlXAUzU0a4T/qt9QydMaOTSpaKqW6uHTGqUkG428EKVE2EuqVhaikeWhKsvWRy3NpaVaDnVKlOInaGWFiHMeIi3IoFkrpaaylKInDyjLT6emshRZSRaK0myUkhyUkhyaaxVUK4tRlGYjzkujWlmMSpqPrCSLsoKHVCsLadCIhalWcxVNmjLqlMXCZKkkC0nBI2QlT5AUZVEpLaRGJUFbWaaHRttShDqtAoW0AHVlKcV56UhLn1ClKKbwyUPEhY9oqJY/ezKn241pqVfrWtlUNNdV0VKvpl6joE4t52mtChqEWuvWG0RalZwaTQVKuRitSk599bO9mzqtAm2VBLVauB/UWpfddgKkVYvbR4el/zSIaKh+LrVCGuv00aOovoan9TW01Gtp1CiokRWiyE9DkpmMNP0ahcnfkv7jMe5+kcD1o2u5cnAVl3dHcXF7OJe2hHB9q4jbOyK5szOSmwnCJOhmQihJ8YHc2NoGQJu89En6yIvEjZ5cXruYn1bO5suw6Xzhb8fnnlac9rTgtKcFn3uYc9rTjHO+lnwZYMM3QQ584WvDF37TyNodg/LzrfDrccq2hXDLbTKfOg9k+ZAOOPbrqGuYexnjAc9ANKJvbz2K/ltA9PzO0PO3hP5/gkgPIV0BgjD96Yxhv056BI3s04mRfV7GpM+LmPTpIECoXwdM+3ZgXN8OWBm8iLNJd942H8oyBxNiF9my2t2edX7ObAxxYXPoNLaF2bMzwo7dkXbsFVmyP8yMQ2FTOCqy4GiENYfDrdnlO4mtbqa8O2s4MdOHEOLQHx/Lniyb2IWlk7vjZtmPxRb9eN20O9NNumFv2BmLQS9jPrAjZoM6YTW0OzaGvbEx7I2tUR9sjfpgb9gH26HdmDasK6+O7MLCSb3wcxxE7OuGrJk7gg2LRvPBkjFs9pgg7A75W7EzyIZdwbbsD3PgcIQzx6Nd+CRmOifiZnBq5Qw+XeHCJzH2HA635kCwOQcCzTgUZM6hIEsOB1txNNyWE5EOnIpx5MwqF86scuGzlQKGTq6YzqmVr/L5mtmcXvs2X2wQ9oj+KYhaf/71Dm/9vlArhM5vXcbZLUJzXSuGzm1awtmPFnP2o6Wc37ycC1vc+Drek2/iffhuhx/f7/Tn1/2hXD8Ry/UTsVw6IuKbXf7sjX2D0DdN8Jw+lNnmvXA17Y7dyO6YDenMxMGd/+tA9HcToj8DUevej35PZojwD//xBt0Yb9CF8UM7MXHYS0wc9gKvWw9hnrMxvnPMCFtiR4ynC1FuTogW2xC60JrQhZYEzZuCz2xTvN8cg89sUzxfH8XyV0xY6jqSedNGMNtmGNOnDMRqTC8mGPdgtKGws2Q45BmK/hWIWlFkMnxgu+Ov/5sTookG3Zls0BWzIZ2xMOyCy+g+uFsZseVtR34MW0rRRxFwIJLmDxejiZxBSZQT+XuX8uRUMIWfriD35AoyT0b/LYgyPo0h49OYdi1zf4si3U5R8v5ALicIBQl3DwXw4GiIDkXB7XL3UNAfQJS41+cPIHoeRX8GotafX9vvxe8HfLh0IIDEU6tI/3UfJem/opE/pr66jPoaKXUaMTWqQhTixxQ+vkPmvd+5deUrfv/xJF9+vpvj+9axa1M0uzaGk7AhmPh1gWxbG0AHDopo3OVLTcJyqrctoPqjuVR/8Bqa913RrHER8v4M1Otnot48F+2uJTQcDaDp00jqjouoPhSM9oA/VTvdqdwyH9XGOag3vI5q7QzU77mgjLNBGWOJPNIMafhkJGGTkYab6adDrSCqiLVGHmeNNNqa0nAzikMnkx+oq9fWYSjLdwwZfmNJ85tAmv9k0oLMeBhsQWrIVFLD7EgNd+ShyJnUSBfSY1zJiJ3O4zhXHkVPIzPClgyRjZAIazIirEkPn8pD0VT9hOimSChUuCFyJDF6OjdjX9GD6Fasix5EyZHTSA6352aYPbfCnbgd6khikB1XA224HGjDxWAbLoba8muYLb+FO/BruIPwY6g9v4Q48FOQLT8E2PBDoDU/BU3lu0ALzvtO4rTPBD7zn8jJwIl87GtKgqcJq5cMwm92Nxa7duBtpw4sn90Jt7d74L24H37LBxLiZUhU4Gh9InxGEeVnSoz/OCG+psT4mhIXMJ4YX1PWiabqYsW6CAvWRZixLmoKayInIwoYg/fyYbz5ek9mzx6Aj/dE/HzN8fM1J9DXikDfqQT62hLsb09ogAOhAdMIDZhGsJ+jLk7ERrzByui5vLdyMevfXc6hPXFcuXiMH77ey93kC0gKb6KUpFKtfIyq/CHKklQkubdRl2bQoMgVrg7XiKkrf4yq8Nnkpyw7CUnuTcrzbyEpvK3DTSoa+WM0smw0iifUqQvRVuShkj2hUvqYKnk2amkW8uKHiPPuIilIeZb8B0gLU1GIH6NR5KORF1IlK0AlL0CjLKZeWy4giGpo0ejqu+XUaSTUqsvQqkqpkAq7R61P7mQlWSglOfrpkkZeSMHje0iLH1Mlz0MlzYWGSho1MiolBchKniAtzkZS8IgmrZzmWiXlhVlUiHOpriilUSNDUvAIjbyYWpUEraIEmquRFDwiN/MeFeJcGtRSqitKqZQUUK0splZVIjwN1IgBDTRWUKsqgRYt9VoZldJCJEVZSEuf0FRfSY1KCg0a1MoyGutUwFM9ECpkxTTXVVGnllNa8BhpSS4lOZmU5GQiKchCWpRDQ3UFGmUZT2tVaCvLUclKqFFJqdcoaKiugDo1tZVSapTl1Klk1Knl1KnlaJRlVMlLqa2S0VBdgbaynDq1vN3NH/0BU12DzNNGoba69ddq1eVoVaX6e0k1VWJqVBJq1eX6w6d1Ggl1Ggn12nLqteX6G0Ctf8azFjldecJzINIDqLHmWRp0eVr/7HZSS6PwcZ2WhqoKqspKkBdkCQdUHyVRknKRrMtn9cdTrx1dz5WDq/h9l4hLO0K4tD2Yq9uCSYoP5VZ8GLe3hXE7PoSb24K5tT2I2wnB3Iz358Zmb65v9OT6Rk8SN7pzZd0SfoiZxbeRrwoTobAZnAt04Iz3VE57W3LW24qz3hac97HkvI8lX/pac97Hkq/8pvJlgB1nvG35KWoOeYffgaufwM/7yIyby42lkzhg15c5AztgodtXMR74su7ezX8ORP9unkfQn2Go7RO55/HVFkN/BqK2Oz2t5RDCUdnODOrb+V8+mWtbj/0MQsITOOO2FdZ9X8Kkz4uM6fsCpv1fwLRvByYM7IDZ0A44jHqZVyf1ZIGtAW5OxgTNnMiqRfa8t9yR9V7T+MDHno3+9mwOdmR7mAO7RA7sjbBjf4QNh0SWHAk351jYFI6Hm3FUZMHhEAt2+U5h81JT3n3TiGjXwQTZ9cXLrDuLx3diwbjOLJ3Si+WWA5g7sQ8zRvfAwagLFgNeYnK/F7EY1IlXxg3Fakg37A37tIvdsB68PqY/86cMZKlFf/wcBxH3hhHrFoxi0/JxbHEbT7zXZHb4W7AneCr7Qm3ZH2bHx5EuHIly5Xj0dD6JeYUTcTM4Eecq3NGLduCQyJqDIRZC0UKoNYfDbDgisuVYhCPHoxw4HuXAZytd+XzVdD5dPZ1T70zn5KoZnFj9Op+//xan18/jiw2LObdpmXCHSP9szotvtnvxbYI33yZ46/Dj/RyGvPkqwYsv4z35Mt6TC9s89PXdrSg6u2UpX2xexhebl3F+qwdfbffhmx1+fLPDj5/2hXH1WBy3z6zlwYWNJJ9Zw9WTK/jlsIhvdvhx5J23Wb3UHN8Zhrw9tT/Tx/XAdkQ3pgzuxGSDrn8Bos66tAfSqKHP518ASFeuoJ/Y6GI6rGe7jDXspY/piN5MGNnvTzPeuA+mI3pjOqI3Y4b3ZMzw1mlQL0wNejHFeKBQ096/I5Yj+2A2vDM2o7vhMrEnC10MCV1oSZynPe/5u7LGz4XV3o6s8LBnpZsdscusiVlqSdRicyIXTSZi4SSC547Ff5YJPjNH4jHDmGWuI1jkaMgcGwNcJ/fHdlw/Jpv0ZqyhMKlqbbEzMuiHkcFfw8hkuIChUYaD9Bk5bACGQ/r8B3eIev0JiHq1SyuGxg3ryYShQtPcxKGdmTK8K3bGPZltOogoFzM+8VnI/Q3hNH68isYtbtSJXFGKHCiLn4f8MxGlp1aTdXQFjz9dQcbnsaR9FqNHkP4Y62cxZH4WqwfRwxMRpJ+IJvNkbDsYpbcBUWv7XMpREZcTPPl92zLuHAwk9Vg49z8OJeVgECkHg7h7KEiPodsHAkje70/SPj+S9vm1mxTd2PXHZ3OJuz2fHYDV5fq+Z7mx35urB725cjCAxKMR3D6zlvK076ksuUeNqpD6Gin11WXUqkqoLM+hJO8BWQ+vcTdJqOD++sxeTh78gL1bY9m5KYLtG4KJX+/P1vd96NC8L5C6nZ5Ub1+CZss8NB/OQr32NTTvz6D6Pdd2INJumkv17qU0Hgmg8ZNQtIcCqNztRdVOd1RbF6D8cDaqD2ZStXYGle9OQ7nSVrgvFGWONHwyZaETEIdMRBI2mbLwyUhE7WEkjbRALLLQYyjX35Rc/zHk+I0my3cMmb6jSfMbS1rAeNKCJ5MWYkFqqBWpYTakiux5GOFAepQzmTGvkBkznYwYZz2GHoms2yUj3Ir08Kmkhtnodogc9TXZN2NcBQzFvcqtFTO4GTedmzHO3IxxJjnaieTIadwIE6ZBSaEOXA8WqrMv+lnya8BUfgmy5ZdQG34KteHnMHt+DrPXYciOn4Pt+SnIlp+CbPkxxJ4fQuz5Mmgqn/ubc9JvCp8EmnHIfxIJHqN5Z8EgPN7sxKzpwgHVWdM7sOCNjiya2wW3Bb3wXNKPQPehiPxG6kA0ltjA8cQGjicuaAIrAyewKmgKq4PNeCdkCmtCprAxxl4XWzbGTOXDGEs+iDVnfawlq0STCQ0Yy/JFw1g4byjeXpOIEDkQGT6N6HAXosOnExf5GqtjZ/H+6nlsfG8pq6Nms27VArZ+4M2uLUGc//RDvj69le/P7eLHr/aSdvc7NIp0ZOL71GnyoV5MgzofjVy48VNVlomyRKjRrpU9oUGWQ3VZJqrCB8hzb1H25IY+pTk3KM9PRlF6n2rlY6grhRY5NMloqZcI7XPNSmhSoK3Io6zgASV5dxEX3ENaeF+/Y9Rara0oeYRC/JiKsix96YJMnE2FNA+tqpSGainN9RU01sqpqRKjURajriiiSlFIhTQPedkTKsvz0MgLqVYWU1NZikZeqC9o0MgLqRDn0qiR8bRGTq1KrMeLojSHSkkBFeJcFKU5NNcqqVGWISl4RIU4lxplGU1aOdUVpTRp5dRVlSPOy0BW8gSVtJAaZRk1yjJkJU8Q52UgzsugQpxLXVUZVbICtIoiWuoqqKkspUpWQK26HHVFif7JW4WsUJi+KMRUlBdRVpKDXFIAzTVUq4WDoRUyoRRBrRBTr1FQWvAYSUEWitI8VOXFaOSlVEqLkRQ9oUpeikJSQKW0WI+b2ioZWoWY5hoVT6srqZQUISvNQ1tZTmNNJTQJtdOtwGlpUNFQLdejplZdpgdNQ61cQFGtkjqNlBqVBI2yFI2yuB2IhM/7fwiiVgw1CUdUhftBGqhX0KyV0FBZgqY8F2neQ8SZt8i/8wuZv53mzoV9JJ3axvWj67l6aDVX9kdzZXc4lxOCuBjvz+X4QK5uC+TG1kCSNwdyc0sQN7cGkLzZn6RtfrrdIF+ub/Tkyrol/LzqLb6Leo0zAY4cW2bGsWWTOeM9lS98bTjjZckZL0vOels8ex73HIi+9LXmvK8NZ/2dSNkaRNbBlXD9FI0nVnM/yJGf5piwYdL/Ye49w6I82Pxt8sTeuyIgokjvTUCRbu+9oPReFey994IVey+JmkRjSWKJUWNiiRVsgHSYgZmBmaEq5nw/3MMtmGT32f3v7vF+OI9hhBk4Yj5w+ruu39UUz45amHTWomcXLfS6NEKnSwv0OrVBv31bUYj0OrSle4f/OyGqq9auzz+NyP0lafpfF6LmYjV2XROcMAb3Jb3aadGzjRYGrbXo01YLkw5aWHX7F076TenfpwXuRi0Y1bcL07x7Ej7ChNgxlswaY8u88Q4snurMsukurAx0Zm2oK+vDXdkU4cLmKGe2RfUlOcqRndGCROyNsGR/uLnQyhZhw54wG7b5W7J6ggkLhxuQ6K1LlEtn/G1bMcG0CWOMGzPBrCWTbDsyxqojvoat6a/XDNtOX2DUSgurjl/iadQNL2NtQYJ02wqPeq0ZYNCW4WbdmOSgwwzn7kR46jJ7hAHLJhqzdqop6/0s2OhvxZYQe7ZHOLEzypld0a7sjXNn/0xPUYgOzfTk0ExP9sf3Z2+sM7uj7NgRYcOOCLuGUhTtwt5YV/bGOnM4cQAn5nlxfMFAji0YyOEFAzmyYKgoQ2Jy828KUX0Z+lyI6jizfipfbfDTMINzmwL4ZksIF3dEcnVPHDcPzebuiQU8+HoZf5xfxaNzK7l7YgE/7ovj4o5wLmwN5sSKSawKcSXYV59xLl3wsWiNs0FzrLWFVj+zbi0w/f+REBnptcG0Z7t/pL4QGevUpR5tMO3WBpOurTHXbo1V91ZYazdmsG0XpvkaMWtqX+YH9md5hCfLIzxZFu7B4kA35vs5M9fPkTlTHUiabEfiJBsSJlgQP96c+PHmxIw2JmKEISGD9Qn01WeGZw+meugxvp8eI/p2x9u2K86mHbHuJfxchnptG0jRvyNEhvpd6dNTG0P9rv+pFP1vClHdPSIT3aaY6zbDXq8VPoZdCHQ2Y+2koVydE0zJzllUr5/Oh5leqCOdKVrgSclOfwoPz+fV/jm8Oj6b1JOJvDgxq4EQ1U+I6sblnh2J4/nhBIF/EKL67XP3doWJh1brEqFHu8N4uCuU+7tDRRn6JyG6sz2Au8kzxISojrvJM/4iRLd3+nN7pz93dwg3kG7vDuT27mDu7Arl/pHZpP9yCMnrG6ikr6lU5glCpMyjtDiDwpwXpKf9ytP7P3Ln2ld8f3YPJ/atZvemuWxdE8fG5eGsXxzC2oX+aL3f5i+mQ8pVwwWhWeSDapEXFYs9BSla5IV66UDK14ykctsk3qcEUL4ngJLNk5GuHYts3RhKVgxFusibkgUDBBlKdKIk3kYYk4s2Jy/chNwwY/LCzCiItKAg+pMU1YlRYYw1uVFWGhnqI8rQm8DevAww5EWQIc9CjHkWbs6zSGueRNryLMqBp9F9eRrrzPP4/rxM8OTVTB9eJniSFtefl7F9eRntoMGOl9F2pEXZ8jzSTnxtnRDdjx/A/Zme3E/04vfZA0Uh+nWWhyBCGu7GC0J0K8KJm+F9uR7iyJUAG74PsOZyiAOXIvpyKcKRSxGOXI504qqGK+EaCQrTENGPb6P68XWkM8fCHNgfYsOuIGs2+Jkwb1QX/L0a49tfC1dXLdzdtRg66AuG+moxckgjxo5oxqTRrZg+sRNh/nqiEM2JtGJOpBXzI22ZH2nLoig7FkXZsTjalsXRtqxLdBNI6sf62a5smO/KmnlOrJnvwoq5LiTFWBMeZEpYsA2xUS4kJfiQlDCQuQmDmJswhCVzR7NmyVSS14eyNzmer44u57vT67h+YRd3fjjAnauH+O2n4zy6dZbHd7+lIPM+1WUZVCmzqFJmQVUhNWVZlBW9pKzoNSrpW5SFr5HnvECZl4Y8+ymS9PsUvvlNSIZEIbpFwZtbSDLvIM+7T6UslVrVWz6qM6mUvUQlSaNMkoq65A3VpdmopG/Fe0Lq4nSqFFlUyoUGObXsnYiqJBNVSSZlxRmoZe+oVhdpbsgoqFZLUcpykRUJ1d2lxdliGUFxQTqSPEGIyuU5fCiXQLW8gRCVSd9RUVoojJR9KKVSWYCs6B1571IpLkjnfYWMSmURxQXp1JQXo5LnCe8pyaJKJeHPmlKqVBJ4X4ZKnsfbtIekPb2HJO8NpcXZ5L1LJSfjOekvH5GT8RyFJItqtRRZ0TuKC9JRynJRynKpVBZRWpyNSp6HUpGHTJqFqrSgwd5N3U5OhVqCUpFHTaUMpSKPwuxXSPPfUqWSIM1/S7ksj6qyIj6oi6ktl/G+oi5lKqdGrRATIGVJIRWlxaiK8+C9GqqUlOQJO0vvKzS13VTxvkJGSeFbpPmvRdlUSDMpLRbSurKSLJSybFSleZSrCqhUFqCS54g0lKECUYSq1VKq1VJx/LG2olh4LJdRWy77dFi1opSPFUpxvO/TiJxK2Id6L8AHtYYKDdXwoRyq8qkufYk85wEFb26TnXqDN39c4cmdszz86Ri/nNnCzYOr+Gn3fG7snMvP22dxc1s0P28N4+aWUG5sCuHaxmCubQzm+vpAbqz259Yqf35Z6S+Ow/2ycjrXl0zg2sJxogh9Fe7GcX8H9k00Z9dIQ1LGGnN8qjVn/O356rNEqI6/PA905mL8UDL3LyT3+Cq4dQjp+hn8Pt2ar711iO6uhXNHLXp10UKvqxY6XT8JkV6H/1sh+nxErv6u0N/tDP11JE9Tm/0Zn4/E1RUe/NtC1KkZ2p2a0b1zc7p3bo5Op6bCQdSOwlHUnh2/pGdHYSfIsJ0wCmfRUQt7ncb07dmMgTYdGenYlQluukx20yF6jCWJk2yY62fPvKl2LJxsx5Ip9iz368vqACfWhTizMdyZTZF92RzlzNZIJ5Kj+grJS0RfdobZsjvYij3BFuwLtWJvuDUpGiFaM8GIpSN6s3BwL2LdtAl16sB4oy+ZYNKM8abNmGzdjrFW7Rlo1Ir+es2w6/IvTNtoYdO5MX11WzHEqgcefTrj0qMNznqtcenRhv76rfE2bM8E++6EexuSOMyIReNNWD7JhNVTTFg/3YxNAZYkh9qxI9xBaJOLcmVfnJtmXM5bFKKDCe6kxLmyM9qB5AhrkiOs2RntQEpMX/bFu7A/wZVDs9w5mOTB4dmeHF8wkNOLh3ByyRBOLBnG0SVDObZ0BKdXjuer1ZPFMbZz6wSZqT82Vyc/nwvR+S3+nNs0g3ObZvD1xul8vXE6X23w4/wW4XPfbA3g680BnN0SyLmtIVzYEcmVlDh+OpDErWML+O2r5dw/u5Lfv17BvTNL+PnoXH48EM+V3VFc3h3Oha2BnNvgz7aEgYQN7skUN22GWrfHzagVdnpNsNRuirl2S8y6C3JhqNMCQ50W9NFrTh+95uLzOv4qRA35/OvFA6C6LRtgotcKE71Wnz2vE6J2wh7R3/DpPpGQypjotRHSDe22mGu3xaW3Dva6HfCy0CNwiAPzA7xYHuHNhoQhrIvxZlWkByvCBrA4yIWF0/syf5oj86cJ/+/PmWxD0kQrZo03Yz2IggAAIABJREFUY+Y4U5H4McZEDe9FxNBeBPrq4+clSNGE/j0Y4aKDj103UYpMewqjfHV3juqOwNYJ0V92iHp0waBHFwwNtAX+Eyn63xOiur+b5hjrCkdarXVaMqBXZ8bbGZI0wpPjsdPIXB9BzaZAmD+EmihnCiMdkK+eiPTgfNKPLuHVyXmknU4i7XTDpOjJ0TgeHxEOsz4+FMOzI3G8ODaTtKOJpB6ZxYtjiQ14dlzgxbHEBsdb7+8O5eeN07i3PYjfdgSLqVD9dOj+bqF6u+5466+7AkXu7vAXhCd5Ore2CSnR3eQZ4ufEr90TJLArUHgPzfM722dw/0Acj79ZS96Tb5Hn/oFakxLV3SQqKXpNTvpDXj75mfu/fMuPFw7y9ZENHNi+mOS18WxaEaURokC0qrZMoXz9eJRrRqBYPhj5Eh9RiNSLPYXRuUVeKJf5ULl2BDXbJlKzyw/VtolI146meNUw5KuGU7zYl+J57sjn9UOR1FeQoRgrJFGmFIQZkRtiRE6IkShE+VECdWKUH2VBboQ5WWHmpAcb8zbIUORlYC9eBvUhNbgPz0NNRCF6FmXHk2gHnsU68WJmf1JnuQkiFO9BWuwAXsb042W0Ey+jHXitkaEX0XUyJLxWKFVwEQ60znQXhehB0kDuzfLmXqIndxLcuTPTjTsz3fh11gBuJ/Tn5xhnbkQ48kOoPZeDbPkuwIrvgqy5GObA95F9+T7Ske8jBSm6ouH7cEe+i+jL+XBnzke6cC7aja9i3DkW0599kc7sCHdgzQwLksb2IMCjOcOctXB21MLZTQtvXy2GD2+Ml5cWg3y1GDGsMWNHNGPq2Hb1UiIj5kVZMz/ajsWxjiyOdRRH5JbGOrE01oH1SQPYMMedTXMHsGFOP3au9GXjIjfWLXRjzSJ3Fif2IynWmflJ3ixfPIZd28LZtS2SlG0xpGyL4ejeuZw9voJrF3fw6/WD/HbzGL/dPMH9Gye4f+MUz+99y8v7l3j7xzUynv1CQeZDSguFMoOS/FQ+ludTU5aDujgdpeQNSskbVNK3lBa+RJGbSnHWE4ozHlHy7iHFmb8jyfiNovS7SN/eRZp+G0nmHYrf3aUk6zdKsn5DnvMAWZawM6SSpFFR/IayIuEIqiTriXgYVSV9S1nRa+HuUL4gMmXFGdSo8vlQXsh7dQE1qnxqyiVUKgsoK8mhuCCdvHep5GeloZBkiYJRUpiBJO8N+VlpSHJeizXW71VF4n5PXUKkVhSIqUSdXGW/fUZRzmuhhIAKlLJcqtVSMb0RpaFWjVKWS5VKQllJDtlvnwlSo3mfwuxX5L1LJe9dKiWFGeL3KSnMoCjnNdL8t1SrpUAFakUBvC9DXpwtyk+dGKlKC+CjmjJ5LlXlUpSKPD5UK6hSSSjMfkV+Vho5Gc8FSat3lJTqUnFHiI/VfKxSibtDH6tUUFPOn5XCDZ7acoWQKBW+Q16QQZk0W7gXJc2kuEBI5qT5rykufIW04CXFha8oLnxFSeFbFNJMFLIsyuTZKGUC/10h+qAuFmWutlwhyFCFUpMKKcVSCGpUQmteHR+U8F756fG9Cj7IKM+/T/HrH0n/7Sse/3SAB5dTuPNNMj+cWMOlA4u5vGM2P2xP5KfkmdzYFsvNbdHc2hLGrS0h/Lw5mJubgrixMZAbGwO5tn4G11b7cXPFNH5ePo1bK/z4Zdk0biyewNXZw7iYMJCjfg4c9XPguJ8dR6fZcmiSJfvG9OHQRLMGIvR1gA3n/G04H9BQiBokRYHO3FwymfQDi6m5uh9+TCEjyZebY3pxYEB3/LpqYdNBix5d/oVO10Zod232t0L0fzEy909C9J/tDNUXos9l6H9CiLp2bIp2h6Z079gE7Q6N0e3YCL0O/0K/0xf07PgFvTp+2gsy6aCFjfYXuBo0xde0HcNtOuPvY0jwEEOiR5kQP86SxAmWJE2yYM5EC+ZMNGPhJEuWTrNhlb8j64Oc2Bjal80Rfdkc4cjWSCe2hjuyPcKJHeEaQuxIDrAQpSglzIaUUDshIRrfh6UjerNkuCFzvHsQ7dqFaWbNmGrenCkWLT8JkWFL+uk1xr7rFzh2a4R9tyZYdfwSb5NueJt0ayBFjt2a4NS1ESOtOhHh04e5Yy1YNslCuD80xYh1fkZsDDBjW4htAylKiemnkSJPDe7sjx/A7lgXdkTZkxxuy44oW/bP6seROR4cX+DDiYW+nF48hK+WDuOr5SM4u2oUX68cyVfLR3B6xShOLB/ByRVjhL2etVM4vWayMDK3duq/LUR1MlRfiL7eOJ1vtgYI94l2hPHdjjAu7Ijk4q4oLu2N46fDidw8voDbp5bw69fLuXNmKTeOzefqgZlcSYnh0p4orqYIXNgayPlNM9idNISZY0yY4dGdkbZt8TZuhZN+U6y1G2PevTlm3VtiotMao/9BITL6D4WoBSZ6LTS/gLfEVLcVprqCFJnotcG0R1vMenTAvGcnzHp0ENBvmBKZ6Amv+bT70hw3w06Mde5D0lRvts+ZxvY5Y9k2ayib431ZF+3ByrD+LA9xYUmAMwunO7LAz0EjRDbMmWxF4kRzZo4zJWGcETPHGzNzvDEJY02IHd2H6BF9CKsnRZM99Bg/QJ+RrrqiFNn16YB5z3biCF1P7TaiFPXQ6UgPvU700PurEPXW74qhgTZ9emr/h+Nz/5dCZNW9Ba4GHRhuZUDYQFe2B4/m8cowyrdGwLJxvI9xRRpkg2z+cIp2J/HuxPL/UIieHo7l0f4oHu6L5OnhWFKPz+LlsaR/S4jqpCj1SAK3NvlxY8MU7mzz5/7uT3tE/64Q1ZeiOiFqIEN/I0QiO6bz6GA0947NJfPXY0je/EJZ8WvU6gIqyqWoSvNQSNMpynkmpES/X+HWDyf47tR2ju5ZzvZ1s9i4PJJ1i0JYPT8IrcoN41CuGUHpiiEolvqiWOSNYpE3ZYu9KFvsRelCT5RLvFGvGEjNhlHUbh1P9eaxqDaMQL56MLLlg1GtHIxikSeyOa4oklwoTXBAFm2FJNyMghBj8oIMyQkyJFcjRPkR5n8hJ9yMrFATMoOMSQ80Ij3QiLcBfXgT2IdXgX14FWxEaqgRL8JNeRFhyfMoG55H2/M0xpEXcX1JS3Dl5Uw3Xs50JzW+P6mx/UiLduZltBOvoxxEGaoToT+inXgU4yRWbj9KcBOF6MEsLx4k+XA/0YvfZnny66wBghAlDuDOLA9+njmAn2JcuBxmz4VgGy4E2/BtiMCFCMcGQnQxzEbkfJgtZyOcOBPlzPEYVw7H9GNvbH9SErzYkziIbQleBA7qzFi35gxz+QJfVy083LRwc9fCfYAWA9yERy8vIS0aPawJk8e0JnhKN2IC9IkP7sPsCEvmRdmyOKYvS+NdWB7nwtJYZ5bGOrE8ri9rktzYMM+DzQt92LF8MDtXDGHLUh/Wzvdg2ewBrF86kh0bZ3Dm8Gyufb+ZS+fWcensBi6d3cSls5u4eHYLl79N5tqlvdy6epBHd86Q+uAiL+5f4P7NryhMv4ci7ykVxW+olGfysTyfj5r2NN7L+FgppUaVj6okE3mhUDJQXvKO6tJcPpbnI899hjz3mdAU9+4hJRm/U5z+G0Xp9z6J0dt7lLy7j6rgKcr8J6gKnlIpfcUHRQYfyrIol76mJPcFxTnPNaNxL5DlpVJa+JKS/FQkOamoZe/EAoL3amHetFyeJaYV0vzXSPKE4gG1ogC1ooiKUgkqeQHF+ZkU52ciK8pGlp8u7O/I8qgsLaRclifcOtKMbUEFZSU55Oe8okSSTZksn+zMNApy3zY4CFpTqRCLDCpUxSLSgkxhdE2Wj7pMgrpMQrlSilJegEyag7pMAh8r4GMF6jIJWRmp5Oe8QVqQiaIkD6W8AFVpEeVKKVXqEsrkuWI6lP3uBTJpFrlZqRTkvqZMnktNuQRQU1MujJuVy3PIz3hGbvpzVMU51JbLqJAXoCrOo0ySizQnnapSKeWyAjEJghoq5EUoCrOpKSvmg1pGjVJChbyAGqWEakU+Ksk75IVC0YOs4BUl+S8bFFRIC16KYlRS9BqFNF1MjFTyPNSKAipKC0XqRuVqlBLeq6SiHNYXoLqPheeCDNVWKvlYWc6fmhIEPmjuMVEJVAj8qRb2yaqkfCzLprIwjbKsBxSnXSf7zinSLu3m3snV3Ni/iOsp8/lh52wubZvJ5a1xXNkSx9VN0fy4OYprmyO4uTmcW1siuLMlnDtbwvllUzC/bAzg5lo/flk3nV/WTefnlVO5sVQYizsX5c2Z4H6cmO7I0Wm2HJ1my/GpdVhzbIolRyaYcGicEScmmfD1dCtBhALt+DZA4HygHd8EOgpy5G/H+QAH4XlIP96kzOb17nnw02E4vZbsBHfuTu5DknEz3NtpYdq+KXqdWzX4JaBOiOr4rwjRfxftjm3o3qktOp3bodO5Hd07tf3L8/rf8++Ep0v75nRr15yubZuJdGvXvAHa7VtqaK7h8+caOjQV0WnfGJ0O/0K7vRa6HbTo2UkLw85amHTVwky7EVY6jXDSb4qrQVMGW3ZgjENXpvXTI9DTgIghhkQNNyRupCHxo/owc6wRSWONmTPBmHnjjVkw0YylUyxZNcOG9YH2bAwW2Bxqz5YwB5LD7UkOt2d7mL0gG2G2JAdYsDdcSIpSwmzYE2JL8gxL1o03YsVIQ1aNMmHRoF7E99cmyLoV/lat8bNui59tByZYt2NQr2b002lEX+0vcdFrjpN2Uyw7amHRXgtPo06M6WuIq4EwMmffpTEeBi0ZbdOFqCGmzB1rwdIplqycYsyqyX1YPdWQTTNM2RZkTXKwrfhz7olyZW9sf/bHC8UKBxPc2RfnRkqcK7tjXUiJc2b/rH4cnefJiYW+nFk6mK+WDeHr5cM4u2I451eO4JtVIzm7ahRnV40S7v6s1tz+WTWBU6sncHLVeE6unMjpNcIe0flNMxokQOc0z+tzblMA5zYFfHq+NYjz24L5bkcIF3aGcnFXBJf2xnB5XyyX98VyZX8C147M5pdTC/jl1AKuHZnN1QMzuXpgJpf3xXJpTxTf7w7nyp4IrqZEaOq3Z3Bk6RjmT7IgzEeH8fZtGWTaAleDxkL9dvemohB9kpbmf4uRTrPPaPG3GOs2F8avNJjqtmiAeY+WmPdorqElFnr10G2NZY822PTsiF2vztj37oJFj3aY67XGokcbrAzaY2XQHtte7bDVa4GHeSfcjNowyKoDiRMdSFkwif2LJ7B3/ij2LxzL3vkj2Dl7CNsSfFgf6cbq0P6sCnFlZbALywL6smSGIwun2TJ/qg1zJpoxc6wR8WOMiR9jTNw4E2LHGhM7xpSY0cZEjuxD2FBDAgbqM91bXyNFehop6kJ/8444GbfHpnd7zPTb0EdXUwmu05YeOu1FIdLv0Rn9Hp1FMeqt3/Uv6OsKUlS/bOG/fJj1vyBEghQJf19mOk2x1G6Ko24bvE26M72/LaumDOXqoiCKdybBWj+U4U6UhThQnOCNJDkGyZkVvDk1l5dnZpN2OkkYnas3Ivf0cKxYfPDkQDSpRxJ4eXwWaUdnimULqcdnCXtGJ2ZphCpRLFl4cSyR1OOz+G1PKDc2TePmZj/ubPPn8b4oHu4L47c9wQ34OyH6u6TodrKwQ1QnRQ0E6G/4/UAkvx9L5OF3a8l9eoGSvD8oLc1BVS6hXFWAUv4OWUEaOekPefvsZ36/9Q1XzqZwav86dm6Yw8bl0axbGMaqecFoCTI0CMVSX+RLfJAv8dFIkSeKRZ6ULvZCtdyXijVDqd08hg+bxlKxbgTK1YNRLPdBsdQb5TIfFPP7U5LojHymA4pYO0oizJGEmAgyFNhbFKLcUFNyQ03JCzMTP84JMRFkKLiPKEJ1MlQnRGkhRqTWT4eibXgaY8/TGHtRiAT68yK2Hy9inEnTpEMvox1Ii7LneWR9GXLmQYwrD+L68TC+P49mefBolgcPZnnxMNGHh7N9eZDkI5Yp3Jnpxu1Zbtya5c7NBDd+iHHmYpidKELfhtkKhDvwXYQjFyIc+S7cjm9CrTgfYsnZUEvOhFlzKsKBY9F9ORjfn5SZAzgwbwiHloxma9JAYieZMWpAa7wdv8DNXgsPFy08+gsSVIenpxbe3kJKNGzgF0wa3YqgyV2J9O9JbJARs0LMmR1uy4IYJ5bEObM0vqEQrU7sz4Z5Hmxd5Mv2ZYPZsXIY25YNZfOSoWxYOJy9GwP46uAcbl3ayoNbB7l+MZlrF3dw7eIurl9M4ebV/dy+dozffznDo7tn+fXacX69dpLnv18k7809qssyeK/K5oMqjw+qAuE4qbKwwRFUeeFrcXdHXZxJdWmumNQUZj5GkvkISfpDit4KFdxFr++S/+o2+a9uI317D1nmQ9SFqXxQZEB5DlTkCVXcNRKoLuJPdb4wHleSQXlJBkrJGyRZT8h984CCd4+R5r3gz2oJfChBVZIp3vaR5KQiyXtFccEbZJIMTcFCnpA4qEpQK4pQSHIoKXyHSl5ATbnwi35laSE1Son4cVVZkdi+9rFagVohyEtx4TsUJXnivk79drM6ZNIckRJJNsWF75BJc0SxUZTkoSjJo0Qi3AlSl0nEpjR1mYQSSTby4lzKZPko5QXiY91eUN39HXVZIYV5b5BJsyguyhDSIk2ZxJ81ctSleZQWC9JSqDluW1laiCw/nTJpNpKc16S/+IOirDfUlisolxVQW66AKiU1ZcUUvnuFqjiPSoVQ+qAqzhF2m6RZqKVZlBVmUFogtPHVCVF9xISo6DUyyVtKizM043O5GkH994RIQBjtq60sFR/rROhDVbnYCldbXaHZa1LyZ42cj9XF8FFObVkupbnPKXp1j5yn13h19yxPrh3i8aWd/H5iNbf3zueHZI34bI3lx80x/LApUkM4P20M56dNoVzbGMrNjWHc2hjCrY0h3N4Yyi8bA/hl3XSuLZvIT4vHc3nuSM7F+3A63I2Twa4c93fi6DRbjk0R5Of4VGuOT7Xm5FRrTk61FDk2wYgj4/twfKIxX0+3EmWojm8CHbkQ0peLoc58G+QkPI9wJ+vQQnIOLIUfDlK5dz6vQu25NFQbf70vcGrfGMOOrdHr1AGdOjpr/pW0Y9v/Vu32/4QM1ReiOup/ry7tWv4PClFzdP4GoT67CXodmqDXoRH6nb5Ev5MWBp21MOqmhbnOF9j3bEo/ozZ4mXVgsHVnRtp3Y7KLDoHuPQnxNiDctwcRA/WIGqxL9CBd4obqMWukAYmjejN7lAGzRxkwd0xvFo03YvkUU1b5WbLW35oNAVZsCrJhc7AtW8Ps2BpmR3KosG+zK1xIiPZHO7InxFokeYY568YbsXJUH1aPMWPx4N4kuXcn2KY1wTatCbBtywzbjkyyaoevQRNcu2vh0r0Rbj1a4qzTAvsujbHp/CWu+q0ZZNGdAb3b46zXEofujRnQqyVjHboTPdSMpDHmLJlswfIpxqya0pu1U3qxYboRWwMt2BZkzY4QO3aG2rMn0klMiepL0aFZ7hxO9ODoHA+OzvPk2Hwvji/w4dSigZxaNJDTiweJcvTVsiF8tXyEmBCdXDmKU8tGcXq5kBKdXjORM2un8PW6Ty1z5z7jcyH6ZksQ32wJ4tttgWIidHFXBBd3hfH97nAh7dkXy1WNEF09GM9PhxO5fnTOJxnSfP7K3iiu7I3iUkoEV/aEcWVPGJd2BHNpRzBnVk1gXagT0YN08XPpwFCL5rj1EsTZWrcuIarPJ5kx1m0uJjp/pVUD6oSo/utNdJpjrttMQCNBFvotsNBvgWXPVlj3bIGdQSscDFrh2Ks1fQ3a4tyrHS692+PSuz3OvdrhaNAWe/3W2Ou31HxdS5x7t8BFvwlDLdsRO9KKPXPGcGjRGE6tnsSxJaM4smgEhxaM5MC8YexJHERyghebo93ZGDmAjZEebIjyYH2kO6tCXEUxmj/VSpAizahc7FhBiuLGmRE3zkyUopBhghRN8+4hStFol+4MduiCl3UX3Cy64GjaCaveHTDUaUVPndb00GmLvm6HvxWiz5MiQwNtetcbn9Pt0lYQoy6t/k+FyKprM/obdGSsgzGJI/rzVZI/bzbFUrshkOoEb5ShfSmJ8SBvjT+Fh+eSfnL2PwrRsyNx/LE3Ukx1nh6MIe3ozL8VotSTiZpdpKQGUlT3PvdTwrixaRrX1k3iwZ4w/jgYyYO9odxPCfm3hOjXXYENRuduJ0//D4Xo911BwnumBHN3Xxi3D0Rz5/hc0u+doODNLaTFrylTCQ2z6tIcSqVvKMx6QtarX3l2/yo3Lx3h/LGtpGxewOaV8axdEMrKuUFola4YhHyZN4qlAvIlPsgWeyNf4oVssSeKpb6oVg6ketMoajePoWbDCNSrBgtfv9gd2SI3She5I09yQRpvR0msLSWR1khCTCgIMhJkKLA32Rqygo3ICjbiXVCfBqQHGpIeaCjIkL8xbwIEXgUa8zLImNRQE1IjzMRRuToZehbrwIt4R9JmOpOW4EpqvFCvXSdEaTGCDKVF2fMiypHn0X15EuPCHzH9eBAnpEIPEj14mOTFo9nePEz04dFsXx7PGcij2b48mC00zP06awC/JPTnZoIbP8W5cjnSiW/DbPkmxEbkXKgN50LtOBfqwNkQW74OtuJMoCmnAkw4EWTOsVArDkU6sj/WmX0JA9g1y4u9C4axJdGXef72jHPvwGCXprjZa9HPQQv3fl/g7qYloBGiwYMbMcj3C3y9tfD20GLC6Jb4T+5CmL8+UUF9iA8xY1a4DXOjnVgU58qiOGeWxDmzJM6JpfF9WZXUn3XzPNi82Jdty4ayfflIkleOYdeaiexe48fxXfFcPbOWX39I4Y+fj/Hb9YP8du0wv14/zK/Xj/LbrdM8uPM1T+9fJPXRFR7dPc+T3y6Q8/ouVaXpUFnAh4pcKsuyUZVkUirJ1NztkfCxUo4k56VYI11fjiQ5qRRlC6mOPOcFJTlPkWU9oSTzD4ozHyBJv48k/T6yzIeUF7zkg+IdVBbCeyl8KBFk6EMJ/Cns6/xZLqGyNJey4reUSt9QUZpFlTKHitIsSqVvqFHlopZlUFL0Ekn+C/Kzn5H77glFuS+FUgVFQYPRq8oyKWXFeZRKc6lSFou7Ju8rZOKSv1KWS1lJjnibp1JzJ6dCLeF9VSlqlZRSRQGligLUKinV1aV/OfBZXJwjIpVkIyl6R3FxDqWKApRKCUqlRHwfuSwPhTwfuSwPuSwPpVLC+2oV1VVKKsrllKtlvMt4iVSSy/uaMqCW2ppSqFVSoZYg14ys1Y2fKaTp1KjyqVLmoSrJJDfjsSCJOalUyrKgooTaimKkua/ITHtAbvpzSvLeUlVWhKo4R0yAymV55KY/p1SShbxAuOskyRH+jkty05DlvUSe/4rSgtcaIUqjJD+VkvxUUZBkkrcopOmaZCgDlSJL83PmoZLn/UWExFE5VYnYcFddLhNksaKM99WqepRr7gRVUfu+WoTaGqBaSIVqSvhYnk+tMhtl7mOyn/xI2q3T/PrNTm6dXMePBxbwY8ocQYQ2R3JpYwhXNoRwdWMoP24I5adNdQQ32BG6vm4GN9ZM58aa6dxcPY1ryyZyee5wvo714kSIK4f9HTnkZ8vBadYcnW7HcT87UYKOT7NsIEEnp5pzqh7HJhhxbFwfTk404ayfFd/42/BdoD0Xghz4NljgSqQb3wQ68n2YC7fmjkR6ajny0+vgcgqFq0N4PN2Kk+6dGNdBC8eOzUQhqkOUEo0I6XRoj06H9mIZwf+rEH3++s+ToH9HiLq2b/23ddld2jelW7u/p05+hMOpn9Dt0ALddk0boNe+GfodmmPQsRkGnZrQq3NjDLv+CxPtL7HU/Rd2PRvhbNgEN6MWjHTQYayTDpNdezJjQC+CPA0I9epBqJcu4V7diPDpSqR3V6J8uhHl04Uony7E+HQh1rcrsb6dSRjcjdlDdZg/qieLxxmwfJIRa6cas2GGOZsCLNkWYiuyPcxeTIj2RTmwK9RaZJu/OesnG7FqtKFGiAyY7aFDqE1Lgm1aE2TTlhl27Zls2Y5BPRvh1v0L+uk0wrNXWwbot8JZpxn2Xb/EvuuX9NdvibthO5z1motCNMZem+jh5iSNMWfxlL8K0TZ/U5IDLNgRbM3OEBtSwu3ZF+2iaY3rz6EENw4luHF4pjtHZ3lwfLYgRcfmCi1yJ+f7cHK+D6cW+HJ6oSBGpxcP4tTSoZxaOpSTS4dzYskwTiwZwallo/hq9UTOb/IT2+PqRuA+F6JzWwM4tzWA88mBIt9uD+bCzlAu7Azl0q4wTbojjLxd2f2Jq/ti+fFAPD8eiOeqmAZFcmlXGJd3h3N5d6jIlT1hXEkJ4cruYH7YE8K3m6ayN9GXxBE9COzfgREWzRjQSwtXg6bY6TYTx+bqMNdtgXm9RMdCvxUW+q0w6ylgbtDmL5j2aCmOwYlpkF4zTPWaYaHXHAu95pj3aIp5j6ZY6jfDumcLbHu1ws6wJS5Greln1AYPo7Z4G7fB17QdvqbtGGjWnkHmHRlq1Zmhtl3xNGrJCLtOzPDsRdQwM7ZED+LIwnGcX+PHyUVjOLFoJAcSB3Js0UhOLBnF0YWjODR3GHsTB7EzwZvtsZ/YFufNlmhvNkZ+EqMVQc6CGE2zZc5kK5Im24gkTrIifoIVUWNMiRhpTMgwQ2YMMhClaIJbd0a5dGWofRd8bTozwEqQIstebeml2woD3TaiFPXU69gAA/1OGOh3alCy8HnRgkCbBogC9Dn/TSGqE9g6ITLr9C8cdVsx2FyXUHcr9keM5fHKMGo3RsCisajC+1Ec7UbWwlHk7Y3m3akkXn01R5SitJOJYrPci2MzeXowhocp4fy2I5g/9kby7FAsaUc/iVDayUQBzdhdnVg9Oz6TZ8c/VXY/PhTD7WR/rm2YzM9bpvPoQAQP94WJUvRgXzD39wZxf28Qv+0J5N7uAO7WWFQTAAAgAElEQVTtDvi0C7QrUChLSJ7Oz1un/SUh+lyqHuwJ4X5KCL/uDeP2/ghu74/g54OxPLq4kexnF5AUPKG0NIsKdT6VyjzUsgxkBWlIsv7g9dOb3Lt+hktf7SZl2yK2rJrJqnnBLE/yR0u+zBv5Mm9KNWmPdJEn0kWeyJZ6IVvqhXzlINTrR1CzdQxVG4dRuWoI5ct8BQla0J/iua7I5/VDOtNeqNOOsEAaak5hgCG5/r3I9u/VQIgyAw3JDDQkw793A9749+KNvyFv/Y1FIXoVaMzLQFNSg0x5EWZOaqSNRoYceRLryJPYT0KUmuDEi7i+vIhz0QiRULH9PFpIhl5EOfIiqi9Po114Et2Ph7FumhIFdx7M9hJI8vmUENXjkxAN4HqsKz/EOPN9pGM9IbLjXKgdZ0NsORtsz9dBdpwJsOaEvznHZ5hwZIYxB4PMORBqS0qUE7vj+rNrlhfbknxYH+dJ2GgDxnt0xNuhMd6uTRjg0ogB/b7Eza0R7m7/aiBEI4e1YOigRnh7aDGgvxZjR7Vg2uTOBPn3IDzQkJgQUxLCbEmKdmRenAsL411ZGO/MwgQnFs3sy4rZ/Vk734ONS3zZsmwI25aPZueqSexd78+hzRGcTpnD98fXcOPbndy9fJDHt09pOMOjO2d4eu8bnj24wKsnP5L+4gaZaT9TWvSU96p31Cgz+VCRS5UyB7XsnVAzrbnf87FSTm25DHnhW1TFWeLNH0FaMsRkQCV9K6Y7FdJ0yiVvURe+RF34ElV+KuWFb/ggz4byIvgghyopVBbxXplLlTyH8pJ3lJdka5KNZ0hyUimXZwlfW1tKhSIHWcErMRkqk2VSWpyBtOAlhTkvhDE5aSZVKgkfqxViq5laUYSyJJ8qZbGwX/KxkppymWaMLg+FJAtp/luKcl4jyXtDSWEGCkkWmW+fUibLByqpri6lrLSIqkoFf36sEPlYq+ZjrZraDyrK1cUNKCrMFIVIrZLysVYNVFL7QUVVpQKlUkJhQQaFBRkolRKhApoaaj+UU1mhoFwtQ60soay0SPNzVABVfKhWoJDlIJNkUKnMo6Isl+LCV1SWZVOSnypceU5/iCRX2MGqKcuD6hJ4XwoVJailWRRmvaBM+o4y6TsKMp+jKMpAUZTBe1WRRoI+HY0tePeYgow/xLpzWV6qiDTvxT8KUZkskzJZpihEn6dDf2mV05Q6VKlLqFKXUFkho6qyjOoaFdU1Kmreq3lfW05tbRW1tVW8/1BN7XvhftCf1Uo+qiVUFr8Tyj1e/8abexd4du04d88nc/P4an7cN58ruxK5vDWKCxuCubguiMvrA7m6Poir64P4aUMwP20IFCRoU6BmP8ifG+unc32dH9dWT+X6yklcXz6R68snci7ehxMhruyZYMGW4T1JGWfCvommHJ5myXE/G0742XB8mqUGc05ObUh9ITo52ZQTE4xFKTo33fovQnQx1JnzAQ78GONO6voAys6uper8Rri0nfR547gxujc77VszsoMWDh1bYNih7X8sRBr+p4Xoc+H5Jxn6x+/1/yBEuiLN0GvfDN12jemhQb9tYwzaNaF3h2YYdWyKcecmmHZtinn3xtj2aETf3o3pb9QEL9OWDLZsx2i7Lkx06o6fqz6Bbj0EGfLQIdyjK+GenYn06EikZ3uiPAQi3dsS6d6W6AFtiR7QmliPdiT4dGT2kG7MH67NotF6LJ9gwKrJfVg/3YwtgVZsDbZma7AwkrYzxIbkAAtSwu3Fg6Y7gi3Z5m/Khil9WDWmF6tGG7F4iD5zvLoTatOcMPvWBNu1IcC2PZMt2zCkZyPcu2vRX7cxA/u0w7NXW/rpNsdJuzF2Xf6FRTst+uu3FIXIzaAFo2y7EDnUlMTRZiyYaMayyUaiEG2c1ostM0waSNGuUFv2RjhwIMaZQ7H9OBTbjwPRrsJjjDMH4105lNCPwzPdOJw4QBSjE/O8ODlf2Cc6sdCXE4sHc3zRII4uGsKRhYM5umgYJ1eM4eyGqVzY6s/3ySFc3BbM+S3+YkFCnRid3+LPt9s+SdCnsbgwLqWEaUQmgsuakbcfdkdwZVe4yI97ovhhbzQ/7Ivk0q4QvksO5GI9vt8exKUdwVzeHSzIUEoIl3cG8cOuYL7f7Mfh+YNZNN6QUPd2jLduik9vrXopUVMsdVoIdG+FtV4rbHq0wbKHIEKWPdtg2bMN1obtsTZsj02fDtj06YC1YXusercTH80N2gjjdd2baUbjNImQXnMsejTFokdjLHo0xrpnM2wNmuNo2Aono5YMMG2Dp1lbBlm0Z6hlO0ZadWCUTXsmOHZlqqsuMzx7EezTm9hR5qwN9+LsuiB+PTSbm7si+GlbIBdXj+f0wqGcmDuY7eHOnFg0klOLx3J43nAOzhnKngQfdsf7sjOhHvGDSI4fyLY4XzbFeLMhyoO14QNYHdqfZUHOLPZ3ZMEMgfnTHZjrZ8+sKXbEjbf8JEVDjUQpmuTRnQn9tBnVt4soRW4WnT4lRZp7RQa67eil155eeh1FevfoJKCp4P5cinrpdqaHdof/uhB1a/vfFCKhftu44xfYdGuKp1EXpjr1IXnGEO4sCESxPIg/F0+hMs4bWaw72fMGkbXFj3cnZv5FiOqkKPX4LFKPJPB4X5RYiFCXEn0uRK9OJf1Fil6c+JQQPT4Uw4O94dxO9ufGJkFoHuwNFaXo3xGiX/cEcXeHvzgyVydFfydE91NC+G1vGHf3CTJ050A4v+yP4vbJBaTfO0He21vIpC+pUGaLN4lKpW+Q5T/n3cu7PL57gesXDnFg5zK2rJnFqgUhLJ7ph5ZiqSBDpct9kC/xQrLQA+kiT4qX+SBfOYiydcMp3zKGii2jKF83GPWKgagXe6Oc74Y8yYXiRAdKkpwoirUhP8Kc3GAT8gOMyJvRi5zpBmT7G5ITZEROkCGZgb008mMokj6jVz3qC5GpRobMeRFmSWqkHc+j7XkW68TjOGeBeOG46ouYOhnqKx5fbSBEmoptoY3OlcfxbjxKEJIhoUDh04jcw8SBPJrpwx+zBvLHrIE8mFW3R+TBz/Fu/BTTjytRLlyKcua7MAcxEToX6sDXIfacCbbjVIAtx6dbcHCqCfun9WHvdBP2BFmxO8Ke5Ki+JCd4sC7WjaQZ1kwZ2Jkhzs3xdmiMl3NTBrg0ws2tCZ4+LRg0tB3Dhrdj2PA2jBjeipEjWjNqpMDIkc0ZObI5Q4Z8ydChTZg2tRuzkxxZssCDFYt9ObwvlN3Jfuzd7seWtSNZNn8Ai+a4smqhB+uX+LB5xVCSV49mx5qJ7NscyMndCZw7uJDz+5dy9fRWfv5uH7//dJxHN0/y6OZJHmhIe3SJvLe3KZemUil7SXXZW6pKX1Mue011WQYg52NVER/KC4XjoH+Wa6iEPyspLXgrIst9jTQvTRSUKmUeHyul1FZIhJRCc9S0XPKWankWf6oKoVoGVSVQLuGjuhAqpWKiISsQ2t3qqqzz3j1Hmv9a3IuprSpBXZontpgpZdmoS/NQKnKQFr4hN+s5ClkWamU+76vk8EFNbU2pZsRMgqq0iCq1nPeVSlQKKYqSAhSSHBSSHGRF2RTnZyLJTUealyGOrpVIspHLCigrlVJVWUapoojaD+Wa+zUf+PNjFX9+rOJjbQUfayv48F6NWlmCQl5IsTSPosIsZMX5KMuKqSiXU1mhoKqyjNoP5eJrP7xXU66WIZcVAO811ADvqalUwJ+V1NYohURII265mS/IevOUksK3qOQ5lBZnkPvuCaWSdJSSdD6o8pDlpVJTloMiNxVF7ktqy/KhtgwqpFSVZCHLeymmPbmvH1GsSYBKctMoznlOYeZjCjIfkp/xgPyM38nP+J3C9AcUZTxE+u4PSnKeUpL3TECz5yUreIW88DWlknRKJeliC2D9hKi+FDVIh9TSBkJUoSqmolyQove1Ks1uULX43wbeU/tBRYWqmHJ5DtLMZ6Tfv8aTa2f59fw+rh3dxJV9y7m4cy7fbo3n2y0xXNwczuVNwVzdGMxPm4K5sSmEm1tCBTaFcH29UI5wY2MgtzYFcGXFRH5YMZ6fVk3iypIxXJw7hLNxnpwId+VIoAMHplpxYLIlByZbcnCSGfvGm3BgojFHpppzws+KE35WnwRomimn/Mw45WfG6Wl/z8nJpsLo3Hgjvp5mybcBNlwIstPgwPchzlwIcuJ6jBf5u+PISpkFvx2FMytITxrGzxMtWNz7X4zu1gTbji3p1bEtep3a/QVRhDoJF93rDpl+jjiu1vHv+c+Sob/bG/onIWogRv90ULV9878VoTp0O7RAr30L9Ds014zDNUG/fSPN8dRG9GnXmD7tGmPaoTFmHRtpjpY2xVGvGa4GTfHo0wwf0+YMtWzFKJu2jLPtxGSHrkzvq02gizZB/boQ0q8DIf3aEdqvFeFuLYno/4nwfi2IdG1BpGszIl2bEe3WgjiPNiT6tmPukE4sHNGNpWN0WTFen7VThP2cLQHmmpE0S7YHWpMcYMWuUFtBhgJN2RFoSnKgCZunG7NqTE9WjzJg6WA95nt1J3FAZ2Kd2xPp1JEQ+/ZMsWjNsJ6N8NDWwku/CYOM2uPdqw2uOk1w6vYvHDprCbtF2k3o270J9tqN6K/fnJE2nQn37UPiaDMWjjdh2cQ+rJzUSyNEhmz1M2bbdBOS/U3ZFWTJnhCh/W5vuC37IhxEDkQ6cSDSgf3RjhyK7SuK0ZEkd44kuXN0thcn5vlwbJ4PR+YLHFswkCMLB3Ns8VBOrxzLufWTubDVXxSTC1v9Ob9lOl9vmiaWK3yz2Z+L24L5LjmQCzuCuLgzmIs7g8U052pKFFf2RHBlV6jI1R0hXN0RwpXtwVxODuJychBXtgdyOTmAi1unc2GLHxe2+PHd5mnixxe3TufCtml8u3Uq32yZwg97QvhhVzCXtk7j2ILBbAqyId6nM372zRhiqIVnry/o37MxjnrNsNJpgqVOC6z1WuFo0B7H3h1w7N0Bhz4dcTDujJNpVxzNutLXQhtnq+70tdDG0ezTn7lY6+Jk3g3LXm0x0WuBZc82WPVqjXXPVtgYtMbGoCW2Bs2xNWiKrUFTHHs3F5OhfsatcDNqgY9Ja8b37c7kfrpMc9cjerg5s8bZsTbCl0u7E0i/tpPMa9tIv7yeRyeS+HVvGLe2T+fHjRO5uGoM360ax7erJnB66RhOLR7L0QVjODR3BHtnDWFPwkB2JQxmZ/wgkeS4wSTHDWZL3CA2xfiyIdKLteEerAwbwPLgfiwJdhUa6fz7Mn+6g1jPHT/OkpjRpoSPMCJoiAH+vj2E9rkB3Zno0pUxTl0Y5tCNgbbdcLfSxsWsC1a9hbKFXjp1tMNQt309OtJHrxN99Dph1KMzxvpdMenZHVMDHYz1tenVvVO9Sm+Bz0XIQLu9SG/t9oIQ1eM/FyIBQYiaY9zxSyw7Naa/QUcm2fVm+ej+XIqZQMWWJNgURe280ZTFe1Aw15OcdaPIOh7Hq6/miFL06lSSKDevTwvPnx6O5cHecO6nCLtEaUdn8vL4rAaISVE9oaobv6sTorr3ubFpGtc3TuLe7iAe7gsTebA39K9jdCkCdWJUN1JXt1NUX4ru7Q7i/u66naRQ7u0J5e6+CA1CUnT3SCLPLm8l9+kFinPuUy57S5UyR/OP9BmUFqaSn/GAV49+5NefTnP+ZDI7N81j7eIoFiZMR6u+DJUs8qRogTuShR4UL/OhdO0wVJtHUb5lFKXrBlG60hvlEm9UCzwpm9MP2UwnpPF2SOPtyI+yEMbhAgzJmtGbbL+eohBlB/YhK1hIht4G9PlPhehNgCmvAk15GWhOWqg1aZGOpMU78yLOhaczXXkS78LjBBeexH9Kg57F1iEIUWpsnSA58DTOSSDWmT/iXXmU4CaOydUXooeJggg9mukj8mCWF/dmenA7fgA3YoXjqpci+go7QmEO/yBDVhycasaeSYbsmGTI9ukmJAdbszXckW3x7iwJcSBolD4j+rVmoFNT+llp4WqjhYuDFq4uX+Lu1YzBIzowclw3xk/SYeJEbSZO6sqkiV2ZOKETEyd1ZvLUzkz160pQqB4hkQZEJ5gxe44Tq1YPYfv2KSxePJBVq0awa8dUdm6fxK4dE9mxdRy7toxj747JHErx4/j+UL4+PJPzxxZw4cQKLp9cxw9ntnHn4gEeXj/Di7vf8eLuN6T/cYm8VzcozrxHYcZdJO/uIc/9A0X+Y0qLnqIuSdPsDr3jgzqHGlU2H8qFsoL3ZYXUlBZQrSikWlFIQcYzZLmvqZLn8Wd5MUXZL4RRqvyXyAtfNxihq0t4hF/QC4R04qNaeKyU8aFcwntVkXhrR1GUQakkS9hZ0bSxVakKhRG6GjnV6iLxnpBKniNUPGvay1SleVSoC3lfXQK1SkHiPlbwobqM6nKZ8EuzUkq5sgSVQoq8OJ+SolyhWKEepdJc4Q6PuoTqchmVFQoqKxS8r1ZRWaGgolyuESJBhmo/lItyAzV8rK2golwuClGdDFVVllFdpRSF6MN7NR9rK4RbOH9Wi+/1sbZCFKU/P1ahlBcIUlSrpLamVKwNLynM0FSHv0KS94r87Ge8fXEPadYLqktzkeenIc9PQ5GbSlH6HxSl/0Fp3ivKJRkoC99SnPWC/DcPyXv7EHl+GnlvH1KY+VhAc/y2IPM++Rm/k5f+K/kZ98jPuEdRxv3/j7g7j8s5//u/3wwiu1LaS/siJKHSorKUNSrtmxZbVEK2lKVF2Rk7YzD2XXYzY993ibSoaN9XZXlcf3yOjmRmvud5Xuf1+11/PG9HGDNubvOHu9fr/XxRkHGfwswHFL8XbkMV5zz7L0FUVZZFVVnW36ZEP4KosbZUfNy1sb6Upk8lwv2iL+V8+VLK169lfPtcypemEj43FlNRnEHOm3u8vHOe59eOcvfYdv7ak8yFTdGcWzufM6vDOZM8i9NJUzmbFMz5VQFcWOXH5SRfrq7y5VqikD9X+fNXUgA3kqdwI3kKf63y5c9Eb1IWT+B45CgOhlpzYMZQ9k8dwt4AE3b59GOXlxE73Q3Z7SaKqwE7nXXY46zLPnd9fvfqw+9efcQY+u+A6HcPQ/a56rLPWYdD7oac8O37NxCdDRzCH7OGU7JrLh93zoUbO2DPHN7OsuPcBB0iev+Eo7wUfaX/OyDq8n8dRP/2Xuk/gUhBpqMYPf8GIqUeUqj06CisxMm0R126PeqiQ6o6Mu3QlREg1EemLX1l22MsJ8mAXu0YrCjJUJUOWKlLYqvZlhG6kow2aM94w45MMuqMW7/u+Jj0xNdUBt9B3fAf1ImAwR0JHNyBwMGSBA1uy1Sz9uJMG9Ke6eaSTDeXJHRoB2ZbdSLSvgvzR/Zg0Vh5oicoETtJlTg3TVZ56bHa14A1foas8TNkvV9f1vkascHfiPX+Bqz31WW9rzbr/LRZ661NnJMqK8apstRBiYX2Cswd1os5Vr0INe/JtMFyuBt0FIPITlWSEZpdsO3dBQtFAUSD5H8Wg8hMQRJT+baYq3ZgtJEMgXaaRIzXZ+EkXZa6aLHSVYtENy1WeWiyxlNHjKKN/oYCigL6siWgL9sC+7EtsB/bg/qzI9iYHcHGbJ86gO3TB7Jz5iB2zjJjd5gFu8It2B1hza+Rw9g73449UXbsnm/LbwtHcHDZeI4nOHN6jRdn1/lydkMAp9f6cnKNDydWe3N8jTfHVrfG0LmNQZzZNIXTGwPEKGrGT8ovQaRsCiRlUyDnN/gL8Fnry7k13pxL9uJskidnk9w5s8rtbzmV5MbpZHdOJru1ZK0Hp9d5cnXHNK5tD+bKJn9OxU1k01RTFk9QI2hIZ5z0fmK4hgRWvdsyRLU9/RWFGm5j5c4MVO/OEE0ZhujKYabXC3NDBcyNFDHvr8JQY1WsTNSxMlHHcoAa1qa9sRuizYihetib6WDeX4WB+nIM0JbGRKs7JlrdMdXsjqlWVwZpdWwVMy1hOmTbtwejjHsyYbAC7sM0CB5nxEI/GzbMd+HmoTiq356Dwht8zjpL9bMD5P21jsyU5TzdF8rdbQH8tcGTS0munI1z5eQKFw7HTOJwjAuHYt04GDOZ/UsmsSdqHNsix4hRtGHmSNbOHMGaGcNJnjlcDKLEqcOInzaMuKk2xAYNZUmAGQt9TJnvZcI8j4HM9zIVo2i6kz7BY7QJcOiN/3A1/G1V8LJUZLK5ApOGyDN2sCKjTBSx6S+PmYEc/TV7CG+txPeYuqGt3A1tJQFF/wYi/d5KaKvIfVfjLcr/BRAZyLRlkEo3xhoqsWSMOWdCJ1O3cRFsiOTbYleqI2zJjxhMxhIbsvfOaAWiNweFvD40V/xtccHC9mk82T6dF3tm/bdB9PzXWWIQNf977mwO5I81HtxY7y2st30/KRKBqDl3t7XkztYp4h///l3RX+u8xKtz93+ZIkKRAKLb2wQQ3d4WzK3twdzeFcqDI9Gk39hNQdplqgpetHouUVWYRnHOMzJTb/L49mkuntrJni3LSY6dRfQcPyTKY0dQutSe4mhhXa5g4TDyF9tSEjOSivixVCWPozzRgZLlthRHW1O+yJKK+SIMzexP/nQj8qcbkROowztfdd55q5HppUaWpxrvvdR576tFtp8WWQHa/zMQ+RmSOqUPqVMHkDZrCGkRVryeY8WLcCuehg/lSZgFT2db8HKWGa9CW/JyVnNEIJo9mKdhg8WIehwxlEcRVjyMFNbkHs0dLs7DOQKCHobZiXM/fBh3wm24PsuSy9MGkxJsypnggZwMMuFkkInwXmiKgKGDAf3Z592XPe592OaiwwZnDZKdNVnlrssqv74kBJkQE2RK8EQNxlp2xdq0LaOsumBnIYWVWVvMzdpgYyeFnWM3xkySZ8JkZbz8tfD218DbXx1fP3X8AtSYMlWDGWEGhM/rz+IVFqxItmNF0nAWL7dmyw4vTp2dT0KSExs3+xCf7ETy2kms3+TCuvVOrF/nxKaNk9i6xY2d2/05/Nt8zhxcweWTa7iRso27F3/j2fWTpD+4xPtnf/L++RUK396kIu8R9cWpFGXfpyj7PiU5jyjLfUxJ7gNKch5R8fEplfkvqClJo7EyW3QLKKNlIvQhg4oPGZTkpFFdmMXXmkJoqqCyOIOKwneU5b9pKTb4DkjVxdnUV3zgS10xfKrga30ZTdVF1JV9pLY0T5zq4hzxjZyGSmGNqqlOuCfUfIjzS30ZX+rL+FRTRF1FPhXF7ykrfk91xUca60v59rmyZaL1pYqmhgrRpKGUT7XCW5TGukoaasqoLi+isjSf6oqCVu1vjfXlwt0aUfPb95OfZtQ046f5rU/Tp2rR1AL49omG+koxiJox9Lmphvq6cmqqSsTAEkPqmzD1aJ4Wff9ephlyjfWl4vrt+qoCPtUU0VQnrDB+zHpGVtp90l/d4mPGY2pLMih5/4Li7Kd8SL/Pl6r3fKl6z4e3D8lPf0Temwfkpt0j5/Vtsl7foqowjfysR+S+vUde+n3y3t0V5bY4YhBl3qUg8y5F2Q8pyn5Icc4zMYjKPqRSXihgqLI4g8qirL+BqLYsm7ryPOrK86iv+CAGkYChYvGNoW8NpcKaJJVAGd8+5VNflUFp/nMKsx+Sm36LrNd/8eivw9w+t4drB9ZxfV8Slzcu5nLyXC7Ez+JC/ExS4qdxNjGEs4khwhuhxACuJPhxKd6bK/HeXIvzFN4CrfTg2goPbq7y49oKD1IWT+T0PEeOzLZjf4g5O30HsMOrnxhCu7yM2ONpxB73Pux1E8XVkN2TdPh1ki77J+vxu1cfDnobiWBk0Cr/BqLDXkYccNP/jyA6H2zB7bljqDsUQ8m+aLi8iaa1/qQGm/P7CHWCFCWw69WJvrLS9O75fxZEf6/V7oF8z5abQooyPYSIIPTfAZGQ1r8ORemO/1iQ8OOqnJq0FGrSUmj0FKIt2wFdWUkMZNtjKNtODCFjOUkGyLbFVK4d5gqSWKlIYqvWFju1n7FX/4nR2m2ZoNseJz0pXAykcO/XFW/jrviYdMJ7QAf8TNrjZ9KOAJM2BJj8RLBpG0IGtWXqYEmmDWnPTDNJZppJMmuoJOFWHYiw7UykfRcWOfYkepw8y5xUiHPVINlLj9Xe+qz2NWC1rwHrfA1Z4yN8rvPVZ52PDut8tETRIX6iCivHqxHjqET0KEUWDFdgnq0i4VYKzLRQwN2gI45qPzNMSQJblXbYqnbAVrUjViodsFCUxFyhLWbybYSvlVpA5NhHmim2Gv8KomQPLdZ46rDBW4+NPvps9jNks58hW3yFbPUXsi2gT6sbSs0w2hE6hO0zB7Mt1Jwds4fy6zwBQr9Fj+LgsrGcSHTl9BoP8YTmeLIXJ1Z7c3KNT6s0YyhlUzDnNwvvfJqnQ+c2B4pLD85tnMLZDX6krPcjZZ0359Z6cm61h4CehMmcinPmVNxETq50EudU3ETOJLpwJsmV06sncyrJlVOr3UnZ4MPl7UH8uXsat/aGcmfvLO7sns71rQHsDrNglbsuoRZdmaz/M6O122Kn3g5LNSlMlTrQT06Svr0kGaDcmUEa0ljoy2PVRxnrfqpYGathZaKOtWlvhg3WYthgLTGERln3xdG2P2Ps+jHKpg82ptoM0u/FIF0ZhuhKY64jjblud8x1u2Ku1xlzvc5Y6HfBuk93bPv3ZMRAWRxM5Zkyvh8RPlYc2hRJxr1D1OfegOoXUPucuveXqc88S136SWpeHqDy8Q7enlvK4/2h3NoRyLWNvpyOd+X4SgFEB2NdOLLCgyNxnhyIncy+pc7sinJiy5zRbA5zZMPMkayeNpxVIXYkThUSH2JD4tRhJEy3/RuI5nkOEINIjKLmN0VjdAh21CJoZG/8bVXwtlbAzUKRieYKjB+ixKiB8tj2k2eooSwDNLuhr9wRXcUO6Cp2RFepixhF2irSaKtIo6MqK0KRAvq9lTDQUEZPXRENFRl6K0m35DsA/XLqvCsAACAASURBVJj/L0BkINsOQ9l2GMt3ZLimDLOs+3AgYCyla+bDhnmw3JfacBvyZxrxeo4JOXunCSA6tIDXB+eTfjiK9MNRpB2OJO1wJG8PzSPt90he7Yvg2Z5QnmyfztOdM/4jiMTrdvsixAUNzZOiZhzd+SWAa8nu3Nzgw5Pd08Vvih7tnCoG0qOdU3mwcyr3dwTzQPR18483T5G+L1q4tdGX+79MEb0fCubutmDubp/G7R3TuLsjRISiqdz6NZzn51fz8elxyrKFKVFjZTaNldnUlGZQlv+aD5mPefn4Crf+OMaRvevYEB/J8qggJEqjR1AUPZyi6OEULrEjf5E9RdEjKV0+mor4sZQnjKZkuT1FMZYULzanLMqMsjmDKA41Jn+6EXnBBuQFG5AVoEmGjzoZnipkeKqQ6aVClre6MDFqBpGfzj+AqCVvfbXEGHrtb8jrYGPSZg7mTbgFbyKtSYu05kW4Fc/ChvJ0tgXPZ/07iF6EDeFF2BCehQ/habg5T8PNxRhqng41Fyg05/F3ILofLuT76dD5kMGcDjThZJApJ4NMOR5s2oKhwAHs8+vPbu9+bHHTZ4OLNgmTehPr0ptoT12iA/qyJGgAgc7qTBrZkzHDZZg4RhG3ieo4jVfA0VGG4SO7Yje6CyPGdWW0izTj3HviE6KGb7AQ/2AVZkUYELloADHxVsStG0HC+pFs+dWVnb97sWm3Kxt2uPLb0als3u3Nlt3+JG9yZnmSAwtjrIhabEbEPBPmLxjE4mgLlsbYsXqVK3u2ziDlxEruXt3By9tHyHh8gQ+pNylIu0Pxu7sUv7tLYYaQio9PqS58yafyN3ypzuBrzTtRMvlak0lD2Vsayt5SnveCovfPqSp8R1VBpjhNlfnifK0pFK/IfX8ctb4ily91hUJV9+cKGmuF0oKa8o/io6j579OEdzr5WVQX51BTkktDpdAyVlOSS0Xxe/Ef/uurCvhSXya+L/OlvoKGKuEQam1VAQ21RTQ1lPGlsYIvjRU0NZTRUFtEdUUB1eVF1FWX0lRfJRzkpBG+fuJbUy1fGmv40ljV+nDn1zrx0VEQVuG+nw59aqgST3U+NVRRU1UiAlGTACKaaPpUTWVFEcVFedTVlomRI7wFKhID6XNTjfjf1Zzm/07zeh000lBTQk1lvvgQbPONI6ijrjxHBKK75Ly5J57yVBemkffmHgUZD/mQfl+c96m3yHx5g/ept3ifeouMlzeoL3tLYfZDstNukpt+h9z0O+S9u01u+i1y02+R8/aGCEZ3xROioqzHFGU9FoHoxd9AVF2cLdxxKmm5O9QMooayHBrKcvhUkUtDZUv5RVNdqeg+Uhk0lsOnIr5WZ1NX9IrCjNtkPbvEi5tHuX/lN66f3crVY+u58Fs8KTtjOLt5EWfXRHIuUYDQpfjpXIqfysW4EM7HB3E+PoiL8VO4kuDHlThfrsR7i24GuXM11o2rsW5ciXHl0uJJnJ4zmgNTLdnlZ8rBqRb8NmUQO7z6sd2tDzvcDQUIeRrxq4eRGEO/TRZAtGfidyDyMOSgt5EIRf99EB307MMBVz0OuRtyzMfoH0BkyYOFE/hyIpGqw3Fwfh11cZN5FTCQHdbKePSSwFK2K/qyMvTu2eP/HIj+8c7Q/wZEP/73hVtBitIdUerZCaUe7VHq0R7l7lIod/+xNU54M6QmLYW6dDOGOqInK4WhnBR9e3Wgn1wHEYQkMe7ZBhOZNgyWbYNFrzZYKbVjmHJbbJUlsFeRwEH9Z8ZqtGG8dhsm6rXHzbAD7kbtcTdqh7tRGzz7/ox3/5/wNRYSYNKGQJO2hAySZOpgSaabdRBAZNGB2UOlCB/WhQjbzsKUyLEnS8bIs3yiKoluWiR56JDsoy+sz/kYsNpb+Fzjo8dab+1WEUCkIgbRopFKLByuylxbZcKsVFqBaJhyW6yVJbFRkcJGrSPWqlIMVWqPhaKk8KncHpNebTBX7cAYQxGIxuoSNVGHaGcNlrtoEj9Zk0Q3DZLcBRSt89Rlg7cem3wN2OTbh80+fdjsYyDEV48tfvpCphiwLdBImB4Fm7B9+iB+mWrCpqmm/BJqxp4oOw5EO3BylQsnV7lwImkyx1a5cizRTUhSC4q+h1HzuyIBREGc2xwonhCd3hjA2Q0BolU7X86u8xVD6GzyZE4nOAv4WT6B47HjOLpMyPHl4zmxYgInVzpxOsGZM4kunE1y5+xqDy5unsJfe0K5f2geT44v4MnR+Tw6GMGD/TN5sHsaB+bbst7HiIX2Cvj3aY+zdjtGqbbBRqU9ZgrC/2t9ZdvRX6EjA5Q7Y22giHVfFWyM1bA11cRuiDb2ZjoMN9cVIGRlyJhhfRlrb8L4EaY4OQxmkuMQRlkZYdFXmSG6PRmqL42VnjRW+t2x0u/KUIOWjBwoj/tIfSID7ImLnMT5AyvIe3ECap9BYyo0vIS651D1iK/F12nKu0RT9mm+ZB7jS8Zhiu+t523KEh4dCOXGjmBOJbhxfOVkDsa68PtSFw7ETuZA7GT2Lp7Ir4sm8euiSeyKcmLbnHFsDnNkzYyRrAqxIyFoGPEhtsQFWwuZaiMG0WL/ISzwHshcD2PmeQxshaII9wGEufQl1MmQmeP0mD5Gi5ARagTYqeJjo4i7lTIulsqMH6KAo4k89v3ksDSQwVSjC31V2gvlFSpd0FPpirZyN3REIGqeFDWDSL+3Enrqimiq9myNov8tiBS6iUDU5W8gMlCSEt4r9mpPP3kpzFW64makzHpnG97GhVGTPBsSplA/147imX14G2rIxz0hvD00jzfHFvH68ALeHFnYAqIjEbw9JKDo7aF5pB6Yw4s9s8TlCs013Gn7/z4d+jcQPdsjHHt9tHOquEL70c6pPN41jUci8DSv0D3eNY1Hu4U83jNd+Nw1rVUZQ/OUqDm3N/tzd0uQgCExiEK4uyOIuzuCRFOiGTw8sph313dS9PoyNfkv+FT+jsbKbOoqsoW7RLmveJd2hyd3L3D2+HZ2blxGQvQMJEpiHCiMGUXhUkeKYkZTGjuGyhUTqEmYRHX8BMqWj6Q42prixeYULxxMSeRAisL6UzjDiLwQPaFKO1CH9/6aZPmqkenVjCFVsv00yPYTVuUy/XTE74P+LW/9dMXvhlKD+vF6xkDehlnwNmIobyKteRVhyctwKwFCoS159X1mm/MizFxYrRNDyJzHkVY8nGvFw8gWDD2e0/JWqHlV7mGYHffCbLkTZsvtcFtuhg3jepgNl2dacDZEBKGgwRwPGsyRQFMOThnIgcCB7J1izA5fI1ZP1CDOSZXYcSrMHaeEt0N33CbI4uWiiJebKhPGyTFxohJubr3x8NLGy0cXL19tPH008PTrjVeQBm6ByrgESOMWLE3ALHmCwhQJmaPCzLkaLI03IzbJirh19iRsHsXGPRNbZcPuSWzY5SL+3Lbfi19+8yBp01iWxlkzd/Eglq6wYuFSMyIi+xERaURMjAW/bHTlxO9zuXl5A8/vHCLjSQp5r/4i/+1dIem3yU+/TW3BSz6VvOZrVQZUZ/K54g11RS+o/viM0uyHfHxzh7zXN8l/e58Pbx9SmPmE4uyXlOWkUpaTyrfaQj5XfxQXIFBfRFPVByrz0/lUkSv8rX5zGkvEa26VJTlUluRQU15AfWVL61tlSU6rtanmyU9pgagyu0qoXf7SWCVCSx3fmmqFaY+orvrzp0o+fyrnS2MFnz8J319b1QKihpoyPjfUilrIGsUrat++NsDXT0LE71IaxWleY/vUUEV9QyX1DZV8bqzj29dG+NbE188NfGqo4UtTPXxrAr4KTXBN9dTVVFBeWkhtdTnfvjbypameqspSqipLaaiv5ktTPV8/t7w/+txUQ12tMLmqKiugquwjNZWF4ttGNeUfBQCW5olu7NRSW5ZNdUkmHzIfk/NGmO6U5T6nOPsp+e8ekPfmHh9e3xGSdoucVzd4//I62S/+Ej5fXSfj1V9kpv5J3rvbZL3+i+y0m+S8aYFQ7psb5L65xYf0u3xIv8/HzIfig7nNt6KEUgWhhl08HSrJprIkR2juK8ulqjyPmoo8asuyqS/LpLH8PY2VecIdqeoCGmsLaaovFn7vm8qpLsshP/MJVZn3KXx+iczbx3l56VfuHNvIHwcSSdkZw+lfFnFyw1xOrg3nRPIsTibP5EzyTM4lTyclaTopCUFcjA/i4spALq4M4OJKPy6t8ObySi9xS9yfse5cWeREytyxHJtpT/JYDTY667Pby4Tf/Abym99A9vqasNfXmL3e/dnr3Z9fPQQM/eZuxF43A377Pi56/DpJl32uumIQCZMiQw56G3LY68cYcdjLiCOeP8aQwx4GHPXuI9xKE4EoJciMCyFWZK0JoWDHfBpOb4Cz66mInsAz7/5sMJfHWb4NA6W7otWzJ2o9ewh3h/4lSjJd/jHNUOrVs3OryPbs+kO6t0ov2R70ku3RcoC1GULSzenc+njqPwBIQaYjSj2lxFGRkUKlZ3vUZNqjIi2Jarf2qHXvIG6LU5OWordsJ3rLdkJLtjM6sl3Rl++KQa+uGMl3ob9CZ0wUO2Ei3xETufYM7CmJqVw7hshJMkSuLRa92mCt0BYbpTbYKv2MrbIEI1QlcFSXYFzvn3DSaoOzXjsm6bRhoo4Ek3QlcDdsi3e/dvgYt8N3QFv8TNoxZaAkwYM7MtVMimnmHZlu1oEZFlLMsuzEbKsuhNl0JnxYF+YN70HUqJ4sHt2L5RNViXPVYJW7LkkeeiR56JHsaUCylx7JXnqs9dIVVtU8hSRM6s3K8SrEjlFmqYMS0SOVWThcWQCRtRJu+lI4qktgqyCBtaIE1sqS2KlLYd+7I3bqUtiqdsBGTZgYDVXpiKlcGyyU2+No0AN/S1VmjdIkarwWi500iJ2kzkqX3iS4qJPoqsmqyVoke+iwxlOPdd4GbPDqI4oBG70NRUjSY5OfDlv9BRht8jVgo78Rv0wZwOZAE9YF9GNHuCWHY8dyfr0XKeu8OZXkxtEEZw7GT+RogoCi48keHE/24FSyN6dXCxA6vdaXs+v8xe9/zm4IaIWhUyIINWMoZZ23gKFVrpyKm8jx2DEcixnN0SWjOLrEkUOLHTi02IHDSxw5scyJlEQ3LiV7cmG1JxfX+XF16zTuH4ri0fElPDsdQ+qFFaSeW8qL41E8OxzB4/0zuJA4kS2BxkQPV2K2SQ98NNrjpNSW4UrtsVTowCC5DgyQk8JYviPGip0YqiePpaEiwwaoM3yIDiMtDYRYG+IwzIixdv0YP3wAkxyH4DLGEqdRFriMsWbiiCFY91PF0kAWW6Ne2BvJYNenB7Z9e2Cp1wk7Yxlc7LSY6WbBL8sCeHptF19L70PNU6h5DDX3oPouXytv8KXiOp/L/+Br6RW+5p3lc/oRmt4epOnNfhrTfqXk/gbeXYjl0cFIrm0N4dwaX04n+XI6yZ9jK7w5vMyTQ7Ee/B7twW9LJrN3sSu7FzizY94Efgkfx6ZZo1kX6sDamaNYHTqCpBl2JMywIW6qFcsCh7LU34xF3qZEeQwQpkSizPcyEU+KIpz7MNtJn5njdJjqqEHwcFUBRbZKuFsLZQtOg+QYPUCOkUY9sdbryhDNjphqdGFAb6GwQl+1G3rK3dFRkUZHuacQVVn01OXR11BAX0MBPXV5dFRl0VKWQUNJ+j9GS1EaHYXu/xpdhe7f4agzugqdW4FIX6EDBgod6CPfASMFKYwVOjDOSJ4FowdydbE/5dsXwa45fFsxkZpQY4pmDyBz1WRyDi/k3ellvDi2mLQji0k/vJA3R+bx5mgkbw9Fkn5knnhy9OZAJM92zeTRjuniNbgf1+X+6R1RM4ie7hXy5NdQ7m4L5ubmKdz+JZB724NapkAiBD35dYb47dGT3TN5vHMGj3fO4OH2aTzcPo37W4O5vzWY25umcGtjADc3+HFrYwB3tgRxb9s07m0TTYZ2hHBvZzD3dgZza0cgN3eGcH9fBKkpyeQ9PEJl5k0aCgUU1VcKf8FaUphB3vuXvE29xb3rp/l9dzIx84ORKFnhRPHy8RQvH0/JCicq4iZRv8qNhqTJ1KwcT/lSO0oWmVO6YDDFcwdSGN6f/JlGfJiqS26wNrmBQmFCzhQNsv3VyfBRJcNHlfcBvckK0BRj6J2/3n+EkNAq14KhtJmmYgylRViRFmHFy/ChvJg9tBWC/oaiZhDNGcoTUR5HWvFonjWP5g4TN8r9VyC6HW7LzQhb/ooYxp9hNlwKteDsVDOOBw3mWPBgDgWZciBwIPuDBvJroDFbfQ3Z4KlLgosGC8coMN2mG5PN2mAzWIKh1hLY2LfDfmRHRo7pwegJcji5KjNxsgoTXBQZ79wLp8nyTPSUIyhcn4DZanjPkMUtpDOhCxUJW6JKZKwmkTHaLE0azPI1liRssCNxoz0r1w1j+RpLcZK3jBInacsokreOJnqVJYvjzElYZ8/C2CEsj7dm1Vp7Vq2zIWndUBKSzYiLt2D1KgeO/x7OzStreHlnPxlPzpL5/BKZz64IeX6JgnfCUdTmg6hlOY8oeHeHD2nCH5ab8+H1HT6+uUfBu8cUZT0VqrTfv6I45xWlea+pKnxHTXEmNBTzrbaQqsJ3UF8E1MKXCj7X5lNbli0+xtlcZ11XUSgGUV1FIY21xcIf8L/UiNveyguzqa8qgKZK+FInKkeoEqY334Goqb6Kz58q+dJYJQJRFV8aq8SHUpvX5YSVuUoa64RK66ZP1XxuqhFW1ppqhcnRl+9w9PXT34oSxO1mTfViEPGtiW9fG8Vp/r5mKNVWl1NfWyn+8drqcmqqymj6VMvXzw18bqyjob6S2ppSKsoLKCv9SFnxB1FyxcdcqysKxEgs+5hBU3URn6sLqPj4hsLcF+S+fUDu23vkvr1H9qubZL+6KWAo/T4fm1H0I4he/cn7V3+Snfonmal/kvVagFFmaguSsl4LGMp7e0dcppCf+YSi98/FBQyFOa8oykttBaKK4izKS3MoL8mjtCSX0uIPwmdRNuUFGdQUZ/KlMhdq8/lWl8/n6jwaK3P4VPEePhVRXZROzpt7vH10maw7J0i7tIdHRzdw+0Ail3cs5tzm+ZxaE87J1WGcTJ7JyeTpnFo1jdOJ0zi1KoTTq4I4mxjE2fhALsUFcXlFAFdW+HFlhQ9XVnpxebknV5a5cXmpCynzx3Bspi37/MzY7WXKqlFqJDsIbXF7vQewz3cg+71N2O9jzD6v/uzz6s9eT+Gm0G/uRq0x5GbAATdD9rnqs89VmBId8DD8H4PoqFdfjnr34bCHAUe89Dnh20cMogshQ7k41ZrCreF83DqXrxd38PVoMuULx/J4siHL+nZhbK92GHXvjFqPHv+/gEiYEn1XniDCj3IPUUTrbeJ6bJkOP0QSpZ7tUenZDpWe7VCTaSeux9aUkURTRhKtnu2FyHVAS64DOvKd0FXojKFSV/oqdaOfcneMlbtirNgFE8VODFSQYpC8FGYKHTDr1R4z+XaYybdjqHxbLBXbYqPYDhulNgxT/IlhSgKIHFQlGCtG0U+M15RgvKYEE3UkcDNog3e/9vgad8BvgBT+AzsSYCpF8ODOTB3SiWlmnZlm3pEZ5p0IHdpRjKLZVl2ItOvGvOE9WOAgS/Q4RWImKLPSWZNENx0S3XREMNIhSYSPNZ56rPUQ8k8gWjRcmXm2iiIQtReDyEZBWJuz792R4RqdxSiyU5fCWlUKS9VODJZvh4WiJCO1O+NuKsf04WpEjlYnapwaSyeosnyiKisnqRDv3JsEF40WFHkYsNbLkHWehi0o8tFno48uG3212eSjzQZPbdZ66LHO05DN/sbsnGHOkUUOnFgx4bu1NDeOxU0SjrKudOJIvAvHEt04tdpTKDdY7cPp1T6cWevLmbUCdL7P6bW+nFrvz6n1/pxc1xpDKWs8W2HocPQojiweKWSRA4cWjGR/lD0HokZxbOl4zqx0JiXRjZRVnlzcEMifu2Zz40AU944v5dn5OF5diBNQdCaa16cXkXpiPre3+LF3tgXxY9SZN1iGQK2OTFbpgKOSJMMUpLCQk2KQfCdMFDthrNgJM21ZLA0VGW6qxSgLYSLkaN0HR9u+jBsxgIkjB+I0woSx9iY42vbH13Uk4cGT8RpnhVU/Jez6K2DfT2hdGz9EifEWKvg4GrFwqiMbYv14fGkb1dlX4Ws61D2FigdQeQ8qb0LlX3ytuMaX8qt8Kb8KpZeh+CJfMg5T/mQH+XfWU/5kG/Wv91L9fBfFdzfy+EgU17fP4uKGqaSsCeLc6iBOJvhzbIUvh5d5czDWi/1LBRj9utCFXVEu7Jw/id0LXNk+fxJbIsexIcKR1aH2xE+zZnmwgKJmGInfEn0HornuJsxxMSJsogGh43WZNlqTkBFqTBmugr+tCp42CrgNlcN5SE+cBsowfoA0o4y6Y6vfBUu9bpjrSDNAsxtG6t0xVO6BnrK0GEXN74maUWSgqYieujzaKj3/1yDS+S9AZKAkhYEIRUYKUvSTb89Iw15MtzNkf5gzOdsWwO5Ivqx0pjFsCOWzTXm3dAw5v80h89QyXp2I4c3haNIPLSb96ALSj81vBaKMYwvJOrqQt7/P5fHOGTzYFsKjHdP/FUU/gujF3jCe/daSJ7+Gcn/HNK5v9OP6Rh8xih7vmc7TvTN5unemGETP9oTyeOcMHu2YLgbRg20hYhg1o+j6Rj8BWP8Coju7goWJ0Z5Qnh5dSvof28l/doqqrFvUFrykviyTusoPVJXnUVqcSXb6I148usrFk7vZuCoKidJEN0riJ1MSP5myBFdqEt1oSHKnJmESVbEOlC6ypizKjJLIFgzlTtMnZ6oe2VO0xMkJ0iJrSm8y/AQIZU9peTeU4av9HYD0W+Wtn/53JQr6pAYZiTGUPseS9DnWIhDZkBpmRWqYFa9mDyV1lpBXs4W8nm3F69lWwhRpjiXP5lryZK4lT+fZ8GS+DU/m2/Jovi2P5tvzcJ6duFL7ewzdD7fjTpgwFboRPow/I4Zxbc4wrkbYcH6WBSenm3EkZDC/B5myP2ggvwUPZHegMVt8DVnrpcsqD03mjZZl2rAuTDb9iZFGEgzqL4HJYAmGDJXA3EoCO4eOjBzTjdFOPRnv3IvhY7sw2rkHk7x64eYvT/AcLYLmqBEUqUBAeA9Co5UIjVYgLFqZWYtUCZ2vxqwoTeYs1mdudF+ilhoxf0kfFizRZ/5iPeYt1GfuAj3mLtBjzkI9IhYa4DlFBoeJP+E46WdcPLsSOF2JJbH9WZFoysqkASSuGcT6TdZs/cWBrZsncvzgDG5fiePlvZ1kvjhN5vMLZD6/QNaLS+Sk/kF++m1Ksx9S/fEFdcVp1Ba9pjL/BSU5TyjKekxh5qOWlajsp5TkPBNNHp63ql2uLHhDQ7nw3qiy4A00FMK3Kmgsob4il5pS4RF9Q3W+0CAmqlVuBlF12UcqinKpKvlAU105fBVg1FhbzKeaIr41VrSssjWvs31p4FtTLZ8/VdNUXyXCUCXfmqpFqRWl5dufG2ppqq+hsa6ahvrKViD6pyKDZgi1+n4+CfkBPz9+u/n7vn5u4EtTvRhQ37428qmhhvralilT06daMYZKiz9QWPCeoo/ZomRSnJ8lPu5akPOGD9mp5GelUpT7lpKcNAqznvPh3SNy3ghgKcwUUpT9kIrcZ5TnPKUg/R4f0m4JIEptgZA4r/8iS5TvQZT1+gY5b27xIf2+uFVOWJF70aqNrrluvSz/DeUF6VQUZlJR/J7K0g+Ul+VTWlZIaVkh5eVFVJQXUFWaS61oXe5zZTafSt5Qm/+C0sz7wgHf13+S/jCFp9cP8fTqPu4fXc/tfQlc3bqIS5vncWZNKKdXz+TUqmkCglaFcHpViOidkAChlMQpnE+YwoW4AC4t9+dKrA9XY7y4GuvBpSWunFswnpPhozg8cxi/TRnCLm8TtroasdXViHXjtEkcqcz6sb3Z692f/T7GHPAWsr+5Rrv5rtAPx1UPeBjxu7uQ70F00NuIQz59OOTThyPeP6YvR7z7Cgjy6ssx735CfIQp0REvfY546YtBdGm6FZdnDKPhYAx5WyLhzwPU7ImhaI4DtyZoM0ejLaPk2qHXvSPKPbqjKtsDVbluf8t/BaR/A1GryHQVT4Lke3YTf/tHCInX2rpLodKjgzjNx1FbRaYtyjJtUenZBrWebejdsy2aMm3Rkm2Drmxb9OTaod+rPQYKwq0XQ8X24iOVfZWl6KssRT9lKYxVOjJAuQOmKh0ZrNwBMxUpUXFCR2zUOmCj0h5rZUksFX/CUvEnbJTaYKP0EzZKAoiGK0swUlmCUaoSOKhJMEaUcRoCiFwN2uHZTwrvAR3xMemE38DOBAzsQtDgrgSbdSHEvCvTzDozY2hXZgztLM5sqy5E2HZnrr0080fIssChF0vGKBEzQZWVzprET9YW3qy6a7PKXZtkDx2S3fVY4yYk0VmLuAnqLBurQoyjCktHqbBkhApRdsKEyMNQmBDZKbaAaLh6R0b27sxw9Y7Yqwkgalmhk8JcoS126u2Z0KcLQTZKhI1UZo6DIgvHKBA9TpHYcQosG6/M8gkqrJykJoZRkps2az0MRCgyYIO3Huu8tFnrqcV6Dy3We+iw3l2PX/yN2R9my+kYJ86unCggJcGZYysncGTlRI6snMjhuIkciZ/E8XhXTq5yF7e8nVvjy7k1vqSs9efsOv//EYjOrXbjdIIzR5cJGDq4aAQHF43g0JKRHFrswMFFozi4yJFD0WM4FefK+SQvLq/z549fgrn16xzuH17CwzNxPD6fzPMra3hxKYnUi4mkXYzn3eV43l+JI+1YJGejHdnoqscSy17MNOqOj0YnxqpIYq/QAUu5jpjJd8ZUsTMDlDtjodsL2/5qjByig8NQAxyt+wgrcsONcXIwxXWMGe7jLPCcZIW3yzAWzPZi2dwpOA83xtZYARsjqYZG7gAAIABJREFUGWz6dMfVWoM5XpZsiPYhZW8smQ+PUvfhJtQ+hy9voCkVKu/ztfgmX4uv8634T74VX4PSP4QUX4HiS1B1HfLPUv16P8VPtlP4aCsN7w5C/hnIOsrHGxt5diyG27vncnXzTC5umMr5tVPFMDoe58OR5V4civVi/+LJ7Jk/id3znPh1oQu7FzizPcqJX+aMZUPEKFaH2pM0w65V0cKyYCuip5iLq7gX+gxmvpcp89z6E+Hch7CJBswYq81URw2CRgoo8h2mgJeVHJPNZHAZ3ANnU2kmGHfHsV8P7Pp0w9qgB0N0pRmg2QNDleYpUffv1uek0VGTQa+3HAaa8hhoyqPXWw5tlf8LIBK9JTJUlMJIoT022jL4WerwS6AD2dsW8nnXPBrjXPkcaUlZ6EBeRdrwfmsIWceW8PZELBlHlpFxJIb0o4tIPzafjGNRZByL4t2RBWQcW0j2sUVkHllA6oE5Yow83jnjbyj6fm2uOS9/C+fl/ghxnu8L/w5FPtzc7M+DnVN5uncmz/fNFj5Fa3b/CUTNv45bGwO4sSmAm5uncG97iJCd07i3cxr3d03nwe4Z3Nk5Tbw2d/+3eTw+Hkfmzb2Upl6kKuc+VYVpVJcLTcJV5XkU5qWR/eYBD26c4dCe1UiUrvajOMmb4kQPyhPdqUl0oybehcrlY6iMHk5plIV4Ta4ZQ++DdckK1OJdgAZZgVpkB+mQHaRDVqAWmVO0yQrUIStQh8wAXd7564iPrf4NQ76GvPU1FL8ZSg0yEq/JvYu0In2ujfB2KMLmvwRR84+9jLDmeaQlT+dZ8WS+FU+jhvE0ahiPo+x4HGXXCkQPImx5EGHPgwh77s+x5264HbfDRVMhEYauRA7jUqQNZ8IsODp9ML+HDGL/1EH8GjKQ3cED2BxgRLKPLvGemsR6aOIxRIJJphKMM5HAfoAE5oMlMLOUwMpWAhv7n7AZ0RY7hw6MGteZ0RO74zipKxM9e+ITokJwmAZhS/SZsVCd4HlyBM7txpTIzgTM6cSU8C4ERXRnxlwFZi/QYN4SPaKWGrIoxoCFS/VZFK3LwiXaLFqkw4IF2kQtFBI2tzcR8zSZFqaMd2B3XD2kcHZvh19QNxYu0SZmuT5xiUasXjeI5OQhbFhvy7bNYzl5MIjbV1eQn3mW/IxL5L+7Qv67axRm3qT0/X2qP76gvuQNjRVZNJRnUlPylqrCNGpK3lJbmk5lwWvKPr6k8uMryvNeUJb7nPK8F9QWvaGqMI2K/FcUvX9OYfZTSnJfkp/5hIbybBqq8mioalmFaqjOF6/C1VXkU19ZJEZR8/rct09VQp3ytwbhzk5TpYChLzXChOiLUHDAt3oxiJrqq2isq+RL43dgEk2PxG+FaBLd9fkirMt9bvgbfr5veWtG0I9Qai49ENbtmv6Gnx/z4z8jrNN95ktTPQ311XxurOPr5waaPtXS9ElAWk1VCaWFeRR8yKLgQxZ52Wl8zE3nY246+e/TyMl4wfu3T8hJf0r264dkv75PXvpDct8+aAWi4vePyX97l49v7pDz6gZ5r2+KPq//I4iyU4XkpF0n+8110brcHT5k3ONj5n0xjktynglFDTmvWoGoKFdUlf4xjdIPbyn7mEFF8Xuqyj5SVVlMTW0F9fXVNDYJv6/fGiv4XF1AbWE6le+fUpZ+k4IXl8i8c5RX1/bx+MJ2Hpzdwu2T67h9ZBXXdkRz7ZcoLqwPI2X1DE6vCmqZACUGcTYhgLMJAZxPmCKKPxfj/bkU78vllT5cXebN1Rgv/ojx4K+lbpycPZJD06zY7TOQ7ZP7ssWljxhDW12N2OJiQKK9AkkjFdnr2e//NYgOuOkL+Q5Ef8fQfwbRUe8+HPU24LCnnqhcQQDRtdARcCqRj79Ewo2DlG2az8dZI/jDoTeham2wk5NEu3t7lHt0/UcM/W9B1KrsoGeXVmn++SoynUQV2B1Q7i6suKl2b4daD0lUu/8sjop0W9RE+FGR/lmIjATqMj+hISOBlih6shIYyP1En15t6KfQjv6KkhgrtcdYVZIBah0YoNYBE3UpHAaq4jBQmdEDlRlrooivnQG+dnr42eoRYKuDxxAVJhhJM0JLCnv1NgxTEVbLbJREUZYQQKQiZKQIRo4qEoxW/QcQGXfGx6QLfgO7toBoSDdCzLsSYt5VBKKurUAUbtNNjKK59tJEjZT7G4riJ2uT6Cpk1WQdkly0SXLRJt6pNyvHqxE7RpkYRyWWOiixZIQSUXbKhFsp4GnUkbHfgchOVZKRvTszSqOLGEXD1Ttir96FYeqdsFLuiIWiJDaq7XDUkSLAQo4Ztr0Is5dl/ih5FjvIsWiULEsce7F0jDyx45RY4aRKoqsmya5arHZrngLps9ZDhzXuWqx21RBne4AJh8KGcWWlG/c3h3B0iaP4/c6R5eM4utyJYysmcixuEscTnDmR4MapJA+hDW6NNylr/UlZ68/5dQEiFP0dRK2yzpszaz05t9adM0munFgxjkNLR/H7wuHiw7DNIDoU7ciJFRM5m+TO1U2BXN82jft7w3l+dAmvz8Xz5spa3vy5mdeipF5bS9qVJNKvJJF7fQ0lt9by8WI0f6yawHZvI5YPUyTSRBo/bSkmqLUX1uZ6dcBcBKKBSp2x1FfAfkBvRpnp4jDUgNE2RoyzN2bCqIFMchyE6xgzprgPZ+4MF5bND2BN7HSWzHJlaJ8ejBwoj6u9Hj6ORiREuvLHkVVCSULFU6h+TlPBbSh/QFPBTb6V3IL6Z3wt+gsK/4LCP6DwausUX4XyP6HqLyi5DPnn+ZxzmvqMY3z7cA4+pNCYdoSi21tJO7WC+79FcXPnHK79EiqG0dmkQE7E+3FshTcHY9z5bZEze+ZPYu9iVwFFi1zYHjWezXPHsCFiFOtmC1kzaySrQ0eIyxaWBQ4lJsCcmIChRPuat6zUufUnfJIhoeN1mTFWm2mjNQUY2Snja9ULLzNp3Ad3x8W0OxOMuzO6f3fsjXpgbdCDwTo96KfWFX3lzuipdBWhqDvaqkJ+RJGues//uDr3vwKRYusYKnTCSEEKSx1ZPCz0SPYZybM1EdRun0ddnDuf5g6jYvYQnk8fSM56H/IOLSTjWCxZh1eQdXgZ6UeWkH50Ae+OLSTj2MK/gai5fa55UtSMoubbRP8Eolf7IlqB6OX+iO8mRcHc3hLAve1BPN07SzxF+r6M4UcQ/Zi7W4K4/UsgNzaJ1ua2h3B/13Qxhh7snsHd3dO5s3Mat3fN4PaecG7tmUvqhfXk3DtIcdo1ynIeUVmcTk1FHjVVHygvyqTg/UvSnv3FlbN7kSheN5XC1QEUJHhSEu9O+QpnKmJHU77YjtIoC/GaXEFoXxGG9MkO0uPdFG3eBmqTEaJH5lR9ISGGZAYZkBGox7spuqT764nW4USTIBGAWiBkxGt/I14FGJEaaEzqNNFkaK4Nb+cP481cW17PseF1hC1pEba8DhvWAiIRgFLDrHgZbsWrCGteRljzItKGp/NsxBBqiR1Po+x4HDWcR/NH8CDSnrsRw7gbbsedCDtuzRFyPcKePyLtuTbXnivz7Lk4146zc2w4PtuCgzMGcWqeHQdCLdgZMpAN/kasC+xHgr8BCyar4m8vxThTCRwGSTB8kAR2QyQYOaItoxzbMWpse+xH/cywUT9h6/Azdo5tcXTqxGiXTrhP6cX0uTpELu3D7CVaTF+gRNC8HviESeI16ye8Z/+M32xJ/GdLMXO+HKFRSsyep0JYlCpzolSJXKDG3AUqRC1SY/ESTZZEa7MkWpvopTrELDckZrkhi6J1iVqkSViECiHTZfH264CvryQr4wzZvMWCXXvs2L3Tnu1bh7NprRVb1o9g3043rp2P4eXD3eSkn6ai4CYfMq5Rmf+E2qLX5Gc9Ii/9IUV5qXzMekZNaRafa/PFne/lhW8oFk2HynOeUpH7jOrCVD6Vv6O6MJX8dw+oyH9FRf4rqgrTqC3JoLpEqFoWyhU+iDFUVfKByuI8qss+UlNeQE15AXUVhXyqLhEw861BNCGqaz0R+i7fvrZufGsuJ/geOGKUICCk+V0PfG6FE3H+bbIjOvz59Wsj3/jh5/zLz/8RQP+Ep8+NdXxurGtZvfv6Cb408PlTtYC7r58oL8wjL+s1mW+eUJKfQe47oUUuJ/0xeemPyU9/RH76Iz68fUhu2j1y0+6JV+TyUm+Tl3pbvPqY+0JI3qu/yH35p3htLufVDeFrEYzyXl8n980NPqTfJf/dPXGL3PdTwv8EopK8N5R+eEtpQRalBVnUVBbS9KlaDM1vTdXUVxVQU5TNh9f3SLt3kbRbJ3l5cTtPTq7hzsE4/tgTzcUt8zm3MYyTa2ZyYvVUTidN/Q5AU0hJ9Ccl0Z/zCf6kxPtxMcGXiwm+XIr35cJKb86v8CAldjLnlzpzIdqZCwucBAQFDWWXp7GoGMGIHe7C7aAdk/u0yi73vmybpMOakUqsGakkHFf1MWa/Tz8hzbeFvPtxwLsfv3v2bZWDHn353V1UjCBC0UFPAT9HfY3E0DnmI3wtBtCP8THihG9fjnoLa3NHvftwyt+ElCALHi9xpWZfNBW7ouHKXoqTZvE+xJYLIzWYrimFjbwkOjJSKMl0QV2ua6uoyXZpFVU5ISqynVtFSU6IvGwn5GU7odizJUo9O/3tn1eR7Yxqz86o9+yIurQUvWU60FumA5rSQrSkJdGSlkSzRxu0pNuiJd0WHZl2aMm2QVuurTg6vdqgLfczunIS6MhIoNtDgn4KbTBRaoORrAT95SQwV5cSbgbpdGGUsRy+owyZ72/PilAn4mdNJHmOM5sWuLNtsTc7l3ixY7EnOxe5s3uhO78u8WTXAjcSAu2YNUqXCQYdGasryTi99jhotsFBsw1jtNoyRutnHDWEd0QOahKM7i1gaLymBJO0JXAzaIe7oSQefdrhaSSJT39hbW6aWXdmWvYg1EqGWdY9mWnZTZQuzLTswizLLoRZdyfcpoc4kbYyRI2UZ8kYFZaP7y0cX3XSYIWTOnETWrJyvBorx6qyfLQyyxyVWOaoROwoYW1ugb0SYVZy+PfvjJOGBPaKEgzrJcEI1fatQNSc4RpdsVfvgrVKJywUJbFSasdI9ba4G3cjxEKGaUO7M92sI7MsOjLPpisL7HqyaIQcSx0UWDZWhTgnVeInqpHs0pt1bqJpkIcOq101WDWxN5s9DTgaZsuV2IlcjnXm0nJnTi4ezZEFwvudw0tHcyR2LEdjJ3B8mRMnV07iRLwzpxLcOLPKg3PJXpxL9iJltbeQtb6kiFbmzqz1/sc0T5VOJ7sL63gJzhyOceDoUgdOxo0nJcmF86tdOb/alZSkyZxJcuXmzmm8PLGIt2eX8/DAXDIuxfP+z7Xk393Kx3s7+PBoN7n3d/H+9laybmwg448kMi6tJD0lhvTTUeSdj+LGWid2BRiRMEKJSJOuBOi1Z4J6G+wVf8ZaviMWCl0ZotQZU+XO2BgoMmKgFmMt+zJ+mLEYQ24ThuLnZo+fmz0LZnuwNm4W29fOZUfSbLwc9RlnqYCHgw6hXhb8ui6cd4+OQ80rqH4upPIJlD+C0ntQfIdvRTeh8KaAoYK/oOAPyL8K+Vf59vGK8HXBZSi6JsCo4rqQ0mtQdJlPuWdpyj5N1dN91D3fT/WTvRTc/IWsy2t4cSKWv3bO5sKGqZxNDuDUKj+Ox3lxeLk7vy91Ye/CSexeOJG9i53ZF+PG3hhndi4cx5a5Y9g4x5GNcxwFHIWNEL8xig+xYWWQFcsDLFgeYEGMnxnRPoNZ6DWw1bQodLwu08doMXWUKkF2igRYyuI9pDueg7ozeWAziqSxN+rB0P+Ht7uM6jpf3z3OnnGssROwmxCwmxQQUcRCUunu7pYQxG4BRcdGwo5Rx3HGFhQVUFpCEOwAAXmfB1/4CXtm77X3Of//eXAtWYrg0ie+1n1/rltGqCaXG9kDqWHdhXruYb3apQ/jR/RFatQAZMYOQnr0YCaMGPwvUfR3IJowpG+HSEn2FjJEKFaQHtqrQ2SHfI+cZA/kJXswX0ocX53Z/BHtQvUWd5o22dISqkud62zy7KfyLHQRr474U3osjLJjUZQcj6IwLYLn6WEUngym8GSgCEZtOGorWWir476/14GH+5w7HGv9WxQd8uyQ9pOiW7ttuLnTmqx9rjw62PGwa1s7XRuK2tIeRHd32wpV2zusOoCoDUN3kx25vU9A0a0kJ27tc+V2ijcPjkeSd2k3xbeO87b4Du8qn/CxrpjP717w7lUhtRW5lBXcI/v2BcRebrKncr0lVetWUx2lR134YuqCNKjxmU2N+1SqXRV46TKRCgeZ1snQeAqtx1NoK8VzWyme28pQYCcrSqHNRJ5ZSpNvIUWeufAuSBSz7xMhEYbMFXhsPZVchznkuynz3EuNZz7zeeqtyhOv7xjK81Aj301VWItrPxFybwWRlwo5Xio89BXgkxWgTlaAOg9aIZTtN59sXw0RiO54CveF/vRQ4Q/P+dzwms917/kiDF30UeeCryZnvNVJ81DmiMtcUhxmcMxLlf3Oc9huPZl4Mxki14zHW38EZgt6oaf8A/qaXdDT6sqKRd1YrtuDFct7sWxFL3RX9kBneXdWrR6Aqc0w7Nwm4OQlhaXLKBy8x+MZIkNAtBx+MdJ4rR2NW7gETiH9sPL9CUvvTlh4dMLCvTPWnj2w8+qPrYcQO/c+Qlx7Y+/WB2fPAXj4ieMTLAApOGQMYeFSRMXKExs/Gf+AMfj6jsLXdxQ+vsOJiJDmwkUzch4GcPWKLVcuWHPprCXHD+mxfaM6G9ctJPWQCzn39/C66grvqm/yufYRrysfUZJ7i6qSR3xuffBOywfgIy1fa/nyQeh9r39TxJfa57x98ZDa4nvUlt3n/csc3lY84vWLbD68yuXbpxfwpZKmj2V8el3E66p8qstyqSh8xNdPr6j/UC1akXv3qpy3NS9Eq3L171/R/OUt3+rf0fzlLY2f3wh3aOrfit4HtTR+oOXbZ5qbPogmKg3171vfA/31XY8Akua/Rw8d8z8GItHPNX9PSyPNjV9obPgkKlL46+d+heZ6mr9+5Ovnd/Ctgc9vq4UGvuoS6t9VCn+fL4QSg5ribAFDra1x5fkChl7k3aQs9wbluTcob8NOK4jKHgkYag+i8rbPzb1Oee51KvP/EMo3Cm4LLXIl39fkOk6IckTvyOrKcwUEVTzjdZWwLvflbZWoIv1bwxtofEfTp2o+1BTyuuwxL3Ju8Pj3dO6cS+HB6T3cOhzNjSQ/Lm5z4exGB86st+V0vE3rJMiS0+ssRRA6F2vOuXWmIgRdjjUT3RL6NXYNFyOMOBW0jHQ/HTL8FnHKdxGHbeZx0HQGKaunsM9IgSSjiSQayoqyV19GlERDWfYbyZFsIMv2JaOJUx9Mkr7MfwSiIyYK/08gSjOdRJrppH8C0URSTaU5sVooV0gzncQpi9nkx1jwNjmIxsMxcHo3dVF2FFoocWr+aEyH/sjcwT8xbmBXhg3s/v8Mon+GkKjoYGB3hg8QMnJAV0YN7MboQd0ZO6g74wZ2ZfygbkgN6oLUoC5C5fWgbkwcJFRfTxz0E/KDhRstchJdkB/SGYWhXZg8rCtThncXTXxmjOrKzJFdmT60E7NHdEZdqieq439m2VQJbLXlCLZQZ737MnaHmHA43p5jGx1I2+ZKxjY3zuzy4MIeD9I32pK5wZrMDdacSrDmwlZHLmx1JCPekkPhhgTrT8FWdShmcwZiNL03y6R/Ypl0F5bLdGXFxC6smtgVffkuGCh0xUi+K8ZyXVkt3w3TyT0wm/IzFtN6YjWjBzazemM3tzcuygPw0pAkcPEowpaNwUmxN85KfXFW6o2zUm9cFHviqtQbV6XeuCn3wU25Dx6q/fDVHEyQ9hAilowkUncUkbqjiFgykrVLhhOhM4wIHeHdkIAgCcK1JEQgCl0gSYC6BB6KA7Cc9DMrx/wDTQkx1AaLoT70J9RHdBOty7VNiDRG9mT+iJ9RHvYzihKdURT/AbUhP7BMqhtrpvbEZnZP7Gd1w3lONzwUf8ZXtS/+8wcQoiVO+GLJVhANI37lcDYYjGKL8Ti2GE9gg/44DjrN4VLYMu5ttuTX8FWc9tfmqJsqR9xVOe6jyckgbY4Fa3MidBGpobqcDF9KWsQy0iOXk7FWj8wYA06vM+JUnFHrvSBjTieYcDrB5F9i6NRGYaJ0OsGI0wlGnEkw4Nx6Ay5vNOL6dlNuJgnvE27stuT6Lgt+32vDjURb8k+H8vxsBMW/xvLiWjyVf27i5a1tVN7cStWtHVTe2UnF7R28+GMzZVfjKLoQRuHpQJ6leZF3wonnqQ7c3q7HcdcZbFw6At/ZfbGT/5kV435Ac9gPqEh0Y55kb2YP7cmsYT1RlR2K9qwJLFObysqFs1i5eBbGK5SwMtHCy8mAqCA7dm/0Z/+2YHbFO2O+RBojzWGYLRrN7mhTCrOO8678OjTkQ0M+LW+z4E0WvL0PdXdaMfSngKGXvwsYqrwGlb9CxWWouExL+SVaKi/TUnmZbxUXaKm8KEyMaq/C69/g9TUh1Zeou7+ft3f38yErhQ9ZKby6uZvCC/E8OBYkoGizNafXm5G+bjWpUYYci9TnSJg++wOXkRK0nF8i9PklQp/9IStIDFjCLr8lbG+F0RYPLTY5LyDBYT5xtqrEWCmx1moea63miWAUaj6bAJNp+BpOxmuVvACjpdK4LB6Do+Zw7FTFsVTsj+msXhjP6PUXFCnK9mXa+N7tUNSd8cO/w2jc8F7fUTRGHJkxkv8SRf/TIGrLvDGDsVWdRJqXCRVbPWnY7Ehj2ApqnedQYDuZfB8VqpNdKD8cTMWRKEqOx1CYtpbn6RE8Twul8GQwRWkhFJ4MpDA14HvBwhFvHh9wFxUdZCU78fiA+38EoqdHvERpmxTdT3Lk1i477iY68TDFg0cHPf9rEN3abSNal7uz1/5vQXR7nyO3kpy4nezKnRRP7h4M4FFGPM+v7aPmyWVel9zjfVUuH+uKefeqkDcvn1Nd9oRnj28gVrm5DUTGvIxYSk2QJjU+c6l2m0KNszw1jrK8tJfiReuaXJHlOAqtx/PcVoZndjI8t5elwGEiBQ7yFNjJ8cxahjxLKXJb3wQJKJrQEUdmsh0w9NRhHvluquR7q5Pnq8FTr/nkeKnxxFNNBKJn7mo8c1Xlmasyua5K5Lspk+uuLJoMPfFRJcdHlUcBGmQHLCA7aCFZgQvI8tcky1+Th37fk+Wjzl1PFW55KPOHlzI3vFS55qPKVZ/5XPb5jqHTvhqkealz1E2ZA85zSLSfQYq7IrscZrDRfCIRxmNx1h2M0fyfWaHalRXqXTDVG8Bqg/4YGvXH0GQAq03FWWM5BDProZjZjcDUdgg2bmNx8ZuIW4A83mEK+EYo4LdWHp9IKTwiRuG5dgRe0ZL4rhPHLbI3jiHdsfT5gdWuYph7dMbCvTvmrj9j7vozZi7dMXPpjqlzZ9Y4/YSJQ2fMXLpj7dkLO6++uHkOxstbAt+A4QQEjyEwcDQREbLEx08ndt00oqOnsGHDPHZsVWfnNg22JiizZ5s6OzarEh81k7Vhs9mSoMPZDH+K8o5T/OwMdZV3+Vibx+uqXD69LoGG10KVc2t7WXOjAKJPr4v4VPecD9V51BQ/EP6zXHSLisKbVBXf5W1VDg1vi+FLJTTUQEMNTZ8q+PL2BW9qiqitei40y72r4vOHV3z+8EpUEvDh7Us+va+h4VNduwKEtuOpNdR/rBU1yLWBqKnxvQhD31fa2iZCbdOgtrR8//hbsygtLf8+3741dUhLS3O7r9fyT9/j27+eEP1TuUJjw6d2f852mGr6TPPXj6I2uS/vakSNfI1fXsHXNzR+rOTz2xKaPpRTVXCXqoK7HUH07CYv8v+gLO+6aDWu/XpcyeOroolRee4NKvNvUpl/k6pnt0QTIQFC96guui+k5AHVJdmiCBDKER1gfVuVy7uq57yres776gI+1BTysaYE6t9Cy2eaP9VRW55PbWkOFU9vUHD3PPl/ZnD/zD5+O5zA5X1ruX4gkovb3ITVi3WWf8nZ1rRfhWs/Eboca8blmNVcjDDidPByMnx12G+ryH5bRQ7YziXFagbJJpNJNJBjn6E8+42Eu0GiQ6oGsiQaSouSZCTDfiNZ9hnKsHvFWLYsHsaWxcM4uFpeBKI2CLXl6OpJHdJWktBWn33EeCLHTOQ4YSok1Uxe9GOqmTzpZpM6JM1UnjTT1p83lyfdXFibO24sS+pqBU5ZzKZ6pyfVO70hLQHSt1AXakG+6RyOqwxDb5AY0wZ0Qkq8GyMlfmaMRG/GSvYRZYxEb8ZI9Ga0uACk4YN6MnRQb4YO7snQwe1h1J1hA/+m7a218W34wK7fITSwC+MGd2Pc4G5IDf4ZaYnuoj35SRLdmSTRnclDujFVshvT2t71jOjBzFE9mTnqZ2aN6cHssT2ZO74PyjJ9UZHth8rEPqjJ9kFdtjdacv3QmzMMW21ZQszViHPUITFoDb/EWJOx3YUzu9w4n+jOxWQPIYmunN/jzJntNmRuNBc9zG97j5IWa0RqlCFpcas5ulafDU6qeK+QwkFjGJZKg7BUEsdSSRxrxUFYzx2I9dyB2CoNxFFFHDe1IXhpjsB34Wj8F40iUGcsQUvGEbx0LCHLxxC+fCwRK8YTuXIC0frSrRj6HpfWKZFLu2nR34EoYslIwnVGtK7FSRCiJS5gpBVDbSCKXDSUiIXDCNQQx0OpHzZTf0ZvrBgLW0GkJv4P1IZ0Rn1oF9SGdBZFdUhXVIYJ5QpKQ7qgKP4DKhJiaI0Qw2BiZ6xmdMduZlecZnfFfV43fFV6EaDWhxDNgURoixOtO4R1y4ewXm8Em41Gt94hkiPReiqHXRRJ9ZhPqrsGx11VOeKszBFXJY56qHDUR41j/hqiprfUkEWkhizsa7IZAAAgAElEQVQiPWwJ6WFLyQhbIUJRZowBmesMhaw3FtI6BRIhaKMxZzYaCyUKm1ZzYdMaLmwy4eKW1VzcZMTljUZc2WLC9V0WXN9lwbVd5lzfY8ntFCfuHXan6EIEpZejKb8eR+WNBCr/3EDlnxsovxFP+fU4yq5FU3wxnMKzQTxL8+LpYUdyUix4mLya7D363N+zkuw9epwLVGan4ThC1QbiPLMXhrKd0R7VCdUh3VEa0od5Q3sxe3gvNBVGskRxIqu0ZmGkq4SFoRZ2FksJ9DRnQ5QXiVtCObZvHXs2+OJnr42eUj+8V8tw/UQQn8vP0/LuNnx5KLwTaimkofYOjbV3aHp1i281t/j26k9aav7kW/XvtFRdp6X8Vyi7DGUX+fbivCjN5RdpLr9IU+WF1lyi6eVlvtVcpaXuN3jzO9Rdoz4/lU85R3jzYB91d5N4c3cvNX/u4MXVjTzJCOfaXifObbEkM2ENaXHGHI/W51iUAYfC9TgYupyD4Sv4JUKPfSFLSQxYwm5/XXb767LLbwnbvBaxxW0BGxznE2+vwjpbJaJtFImynkeU9TzWWs0hzKLj+pynnhzuy2Rw1RmLy8IROGkMwUF1ENbz+raiqA960/qhO6UPCyf1Q02+P/Mm9mXa+J7IjeqO9PCfhUlRK4rGDe/FuOF9GDuiPxNGD0J6rCTSYyUZN3Iwo4f1/x8H0T9n4vB+zBg+AJNZ0uyx0KV8qy+ft7hSH65HrfM8Sm0nkWM/hRfbzKk85E/lsWjKUuMoTIumICOaoowIitOFFKWFUHIyhMITQSIUtU2JHiQ6iiq121DUflokSiuC2g6/5h71FqEoO8WF+0nO3NnjSPZ+N7L3u4m+ZhuI2rfNtcfR3UQHAUB77Tu8G2oPonv7nEQgurfPibvJztzb786tZE/uHQ7h6bmtFPx5mOr836grucfbqlzh3EutUMVdUfoIsZebbKlab0p1jAFVIYuo8lWkyn0K1Y5yVDtIU20nRaXVOErNx1BkPvr7dMheth2GJvLcXsBQvpU0uRYT/gWIJvDETIonZjLkWMjx2Hoqj+3n8tRVjXwvTfJ8FvDUR50cLzURiNow9NztO4jyXZSEH92UeewuHGt95N06HQpYQFbgAh4ELyIrcCFZ/lpk+Wvx0E+TbF8Nsn01yPJW5b6HEnc8FLnpqcgfXspc91Hmmo+qsCbnq8lZP01O+S0g1UuNX1yVSXacwy6HWex2ncsm+2lEmcniZzSOJbP/geYsMRar/sRSrW4YruqPvn5fVhr2ZqVhbxxcJ+DsJYtX4BR8QqbjFTwN79CpBEXPITx+HhEJcwleNxWfCBncQ0Zh7d0fh8D+uEcOwCd2MH7xg3GL7I2V74+YuIix2lWM1a4/sNqlE2tcu2Lu3h1Lrx5YenXH0qs7+nb/YJWtGKtsxTBx6IyVQw8srH9mtVlnDFf/iKurBIGBY4mOnkJ09DRiY2ewNnIaMZEz2RCnxPaNaqxbO4OYiClsiJ3Lzq0L2bx+IYk7DPj1fAS1lZd4X3uPty8fUlZwT7gV9O0DH16X8eV9Jc31tXz6UC50vZfnUFZwTzjY2TqJKC+4RdHT65Q/v8OHmnw+1T3ny+simj6Uw5eXVL/IEQ60ludRXZ5HVfkzXr0s5F1dhQhAjfVvRY1w7WuyP76rFsGpDUptE6LmpnbNcN/qW1fivn2HxT9D5f8XiFpx01at3fT1c+vbICFt63HtkdTY8IFvzZ87YOjTe2GCVl3+jOryZ9RVF9L44SVvqwuoLM6i9PldKovuUVF4l6qC26012LdaMSTUYwsgukbZ06uUPb1K6ZMrlDy+SvGja61rcn9QkXuTqmd3qHp2h5fP73ZA0KuSR6JUl2RTXfyI6uLvjXIdQfSE91W5fKp+zueaAr7UFlJfVwSfqqC5jq+1BRRl/crDK0e5dy6JG8c3cfVgDOf3BHNygxupcQ5CQUKcbbt1uL/mXKwlF2IsW98FCW+DLsaYcjnalEtRJpwLXUW6zxIOOamSZDGL7YaT2GIwkW36Muw2kiPZZDL7TSaTbCBLkr4MSfoy/xJE+wy/gyhx1QR2LR/DJu0h7NEbz2Gzyf9XIBK1yLV7N/QfgchcXgSiNNOJrRMjYUL04UAw5Vvc4Mw2OBrLm2ATck1mcVhpGEsHizF5UCfGS3RjlGRPxkr2EQ4UtqYNRqPFezFicC+GDurNkIG9RFOg9hgaPrArwwZ0EWVE/y6M6C+0vo0c0FnU/DZ64E+ME/8JKfEuyAzphtyQ7igM7y5MfIZ2ZdrQrswY/jMzR3RnzugezBvbG6XxfVGW6oOyVB9UpfuiJtMPDfkBLJwymEXTxFk0TRydaYNYrTaOADMVdgcZczjOhkuJfvx2IIgryf6c3u7M+T3OnN/jyPk99lxIdOBikiMX9tiTudWC9I0mpCV8/0/06YQ13D/sx6Vt1mTGr+bcFkvObbHk1GZzdvkuxF9PimiLmURbzCTWag7xVnPZaKPIJlsltjmqsN1BiV2Oyn+bnQ7z2Okwj23WM0lYI0/EirEELh72FxA5zvlZaJ6b2wNXpd6itTkfjUF/AVHY4uGEaIkTvGAwgZqDCNQcRIjmYEIXiHcAUZj2EAI0BuI6rye2U7uxaqwYCyXFUB8khvJAMZQH/4CKeKcOUZbojIpkF5SHdkV5aGeUJTqhLC6G+hAxlo39B8bynbCc8iOO0zvjNrsL3oo98FPtTZB6f0K1BrBWR4K4FcPYZDiaravHsttiInut5DnprcZhF0UO2M7mkOM8DjspcthpLkfc5nHEQ5Hj3iqc8NPgROACTgZpkRa8iLTgRaSH6LRGV4Si9LV6ZESvIi16FZnrDMmINyIj3ojM9cbCG6ONxq3TICPObjDm/MbVXNyymktb13B522p+3WLC1a2rub7dlD/3WHFjtyXXdpjy+14r7hxw5uExL3IzA3n5ewK1NzdRdDmCihsxVNyIoer3GKp+j+JRqjM5Rx3JPmhFdrI593cYcmfzcm4l6PBH3AIuxyjz5+bFXIlU56DdZNZqS+I+pzemk7uydHwn1CU7oyrZA+UhPZgzrAeLpoxmuYoChovnYbJCDSebFQR6W7B5nS8pOyLZkxDILzsjWOttiq7iCByXjubiXjvqHu2B6jNQc4nmmt9oqLlNfc19vtTc4svLGzS8vMHXqus0vrxB88sbfKv+Hap/o7HwDC3FZ2ksyuBbyWmay87QVHqW5vLzojRWnBfuEbWiqLHmV5pfXYVXv8HLK1B6luaCk3x6fIiG3MN8zDnA6/uJ1NzaycP00H+BolUcXavH4Sg9DkfpczB8BclBuiQGLGGPny6J/svY7buE7R7abHLRIMFBlTg7ZdbZKxPTDkbhlnMJMZvVcUq0QhpX3XE4aY/ARWsozuoS2KsMxFKxP2vm9MNoVl9WTu/Dkmn90JosoEiYFPVEYUwPJo4QYCSgqA/jhvVjzPB+AopGiTNhrCQTxkoydtRg4U7R/xaIhvRBfuRgpo0YhN7UcaxfpU7ptkDeb/HkU4QxNa6qlNlNJctcluL1q6g+5M3LY2GUp0ZTnBZNUfpaEYYEEIVRcjKE4tRgCk8EUdD6lujxAXcRVB7td+nwjug/AVEbip4e8eLRQU/uJjpxN9GJ+0nOopa5/xREbRhqA9E/w+j2vu84urfPifv7Xbmb5Mqd/d5knYgi58J2XmRlUJn/KzUld3hTnc+H12V8eF3Gq8pniFUnrKEqdhVVETqU+6lS6T6Nl87yvLKX5pXteKotx1FuNopS09GUWI6n2F6GIueJFDnJU+SiQJGTvIAiOznRqtxfYjmePEspnphJkWMmzUMzWR5aTSHbbjaPnJXJ8VLnid8CnvovJNdPgxwvFWFdzlOFZ+4qPHdT4bmbGoWuahS4qFLg8n1SlOM6j4ceSjz0nS9Mh4IW8iB4EQ+CdMgO0iE7YBFZftpk+y7goY+AoYdeysKRVve53Pecx11PJW55qXDDS5WrPhqtINIizWcBh12UOe6jxUEvdbY5zSHWdiqhlgrYLpVEa9YPqM39ATXVTizQ6MpCrW5oL+7CwiWd0VneFV39nzG2kMAndBZbE/VIPmJK/DYdwuNUCIlVImK9Cn5RU/EMl8UtdAwOARLoWYth4vwjNn7dcQ7rjVfMIHzXieMXJ4F7ZD/cIwdg6v4Tq+zEWO3SCXP37lh598Q+oB9OwYMwd+/OGqefMLT9B0Z2nVi15keMzbtiZt0TB6fBODgNxtquP/7+E9iwYR7xsbOJi5lFbNQMYiKnExM+jeiwKUSFTiYqdCrro5RYF6FCXJQa+3Yb8zhrN29eXqXoya9Ul2Tzsa6Yt9UF1FbkChXKlbnUVOZSUfqIF8XZlBXc4331MxrelvLldRFfXheJmuUa3pbysa6Qz2/K+PymjMaPlaJDrfUfqnhfVypULdeW8/59NZ8/1dLQ8Jamxvc0NwlTn5bGD6KabGE6VMun97V8/vS6wwHT5qZPojKC72tnf4Me0eSG/z7fWuBbCy3N30Qf/+Vz/oKuFvjWzLemrzR9rRehqO3PKpoKtb4Vamn8RP3H1ndTXz/w9VOd8Maq7oVQOV5VTG15Pq+rnlNXmcersidUFWW1Yug2FYW3OxxMFTD0G2V51yjNvdqaXynNFf6NCx5dpuDRFUqe3OBF3m0qnt2j4tk9XhY84GXBA6qLsqguyqKmOJva0ie8Lc/jbbnwfauLH/Oy9KnojVBbq1110X3eVjzic3Uun6tz+fTyKfXVT6grvkX544s8u3WCR5eSuZ2+md8OxXI5KZyzu/w5tdWL9AQX0lqrsjPjHTgd58DpeDsh62zJjLEkM8aSs7HWnI+35mKcNeeiTMkINiDVdykZ/stJ9dbhuPtCUuyUSLSaTaLZTHatnsoek6nsNp7EjlUT2bJiPDtWSpFoKMuBNZNJMprIXgMpkvSlRPBpw0/7HDCSJcVAhn360uzTl2an7ih2LBnJMfMpHF4zicOm8h1yzFRBlKNr5Dm6Rr71GKtQs93WLnd0jVC9fWy1NMfXyJBqNpGT5vJkmE/ukO8Q6pgM88mkm07jurs2Xw6F82KzK1zcCftDeR2wiqcm09ks2w1dyR+RH/gT4yW6MXpILyYM74/0sI4ZN0Q4MjhicB+GDOyF+MCeDB7QncH9ujGo14+I9/6BYQME9Iwc2InRgzszYWg3pId2/55hQrOb3PDuTB7dixkT+jNbaiBzZQYwV+b78cj5soPQVJBAZ8pwdKYORWfqUJZMG8by2aPQVxrL6vkyWGgpYKMzFcflM3DTn4uXiSJ+pqoEW6ixJ2w1+yJN+SXWnGMbrMnYYkfmFhtSE0w4vt6QkxsNSd8s5ORGfY6v1+dkggGZm4w5s9WcO0d9ePHbJhqfHaPhyREoTKfhyRHq7uyh4vpmii7F8vx8FLmnI3icEUL2sQAeHAnk/uEAru1w5OImay5utOB8wmrOxhqRHrGS1GBdjgVoc9BLnSQXJfY6zRNlnZEM0frjCF8xktClIwlePIxovfE4zumJ1dTOOMzuge30rjjM7oGbUj/clPrhrtIfH3Vx/LWGELZ4JOE6owhbPJzQRcOE46sa4h1AFKI5mBAtccK0h4jKFfznD8BtTndsp3bBcLwYS4aKoTFYDJX+YqgO+gEV8c4oD+6Einhn4WOJTihLdEJpyE8oDflJqB2X+AcaQ/+BzkgxVo0Xw0xODLspYrjM/BGvOV3wV+5BqEY/IrQGEqMjyUa90Ww3Hs9uM1kSLeTYbzuFA3bTOWA3nYP2szhoP4tfHGZyyHEWh5xnc9hlrghFqf7qpAVqkR68UEjQou8J0SUjdCmZEctJj1xOetQKMqJXkhmzilOx+pxeZ8C59UacW28gyvkEQ84nGHJhozEXNxlxabMxlzYb8+tmQ65uNebGLjNu7bXkTrINt/fZk33YjZxjHpT/GkXFlWgqr8ZQdiWSksshPDvjzaNUR7KP2nD/oDn3Ek24vdOA29v1ub1pGTfXL+HGOi2uRc/nt3UaXIvX5GyIEoecp5CwajReqn2wmt6FVRN+ZNGQH9CW7IrG0O6oDO+FkdpknI21Cfe0JNTHlh0bQ9mREMKO9YHs2xLGvs0BRHoYoa8uy7K5Qwg1n0v1H9t5fSue+uyNtOQlQ9FJmgp/o6H4FvXlN/hceY36imt8Lb9CU9U1mqqu0VJ1XXgn9PoSLS/S+PLsKHUPk/lanEZjSTpNpaeFvDhD04tzNJef52v5uQ4wann5K1RfgZeXoeoClJ3mTXYyb7KTefcohTfZydQ92EPBpRjuHPXhWrIjZzebkRZnyPF1qzgaq8fxGD2OR+tzJHoVhyJXsT90GUn+S0jyXyKs0PksYpuHJptc5pPgqEy8vYowLWoHI2FSNIvANVPxN5qEz6qJAop0RuOkNRRnTUns1AZhqdwPC8X+mCr2w2hOH/Rm9kV3en8WitbnejNLqhdTxvRk0qieTBzeiwnD+7aCaICQkQMZM0ac8eMkGT9GgrEjvt8o+q9A1BrpIX2E/AsQyQ0fxJShA9CbMoE4g4U8SfDl7bYAPkRZU+O9mBcOc8izn0pRtC7vjnlSczKQ8rRAyjJCKckMpyQjUpSitDCKU0MpPCFMiYRJUQB5h3zISXET4aX92lxb8g57kXfYi9wjvv82Tw55k7XPlTt7HLmzR7hD1DYhan+P6H6SkLuJDqKIJkRtDXN/0zLXhqEH+xzI2u9M1n5nHiS7cG+/O3d/8ePeySieXtlF6cPjVDy7ILxdryvn89sqPrwuR6wqdiUV4Ysp9VelzGMWFS5TqHKQ5ZWtFNWW46g0HcUL09GUmo8TChWcJlLsNlmUUtfJFNlPpNBm4t9jyEKKPEshTywEDGVbTibbYRZZzkpkeaiT46vF00BtcoMX8sR/fiuGhNtD7UH0fUqkSr6bsugNUY6XGo/9NcgJ1iY7aNF3EAXqku2vw0M/bXJ8tcjyms8DdyUeeMzjgccc7rvP7gCi697z+dVnAed8tcjwW8hRb00OeM5nt6sicdaT8TMah+PKESxV7YriZDGmKYgxbZoYM2YLldqKKmKoaIihuehHFq3ozjLD3ixa2RNnHwU279Fj/zEr9h+zYOd+Q5KPrCb9ojMBsTPwDJfFwX8Ylp79MLDvhKl7FxyCeuIeOYDAhBEEbxxJyKZRhG0ZQ/QuWdzCB2Lh2Q1rz+6YuXTF0r0ndj79sPftj41Xb8ycumJi24nVdl1w8R6Ks8dQdidrsX2nOrFxMwkKnEhIsDzxcXNZFzVbSPRMAUXhM4gOm05U6FSiQqYTFTKbiMDZrItQYuuGxVw8G8jzx0epKf2Tr2+Lob6a11X51Fbk8vVDRStmKvj4tox3dUVUFmfx+W0JfH0Fja/hax3Uv4bPtXx9W8m7mmLevCzk0+sy0e//9qWGxi+v+Prp1fdpUNMHURoa3vLlcx0NDd8nRTR9pLH+LfUfX1P/8bWoGrstbW97RCty7aY+HfL/E0St3/Nb01e+NX2lubGBb0313yHUvomurf2u6SOfP7yi+ctrGj7WiDBU97KYmop8Yc2sXPj3eFn6mPLn9yjLv0l5wS0qCm9TXvBnK4h+p+zZbyIMdQSRkKLHVynMuUbR4994kXeTimf3RIUM1YUPhbSBqOgRtaVPeFeRz7uKfF5XPONVaS4vS/KoLhPehL0qe8K7yid8rs6lsTaPb2/y+ViZRWXebxTcO03ujeM8OL+LP0+u40pKML/u9ePCTm/ObnPn1GZXUWV2Znw7DLXL2XgHLm505tIGRy6st+dinDWZYUacCTfmXIQRFyOMOO6+kIO2Suw1ncHuNdPbQWiKEEMF9hhPYqeeDNtXTGDPKmn2myiw30SOJCMZkg2k/xZEbR+3gagtSXoT2LFkJAeMZDm8ZhJHzRQ65N+B6OiaiRwzlRNh6LCJDEdMpEQgSrNU+I9AlGGhQKbFFDLMp4tAVL7FDS7shL0+1Pkt54nxFNZLd2bpsM5MHPQTYyW6MW5oT2SG90Nm+IAOkRraTwQiyQE9ER/YE0nxngwT78EYiZ5MGNIT2ZF9kB/VG7nhPZAb3p1JY3szU6ofc+UGoSgvjqK8OMqTxdGcNYLFiuNYrirNSvWJ6GnIoa8ui6G6LEYaEzFbOBlrnek4LpuD2ypFvE3UCLTQIsxGh0iHJcS6riDBy4BNvsZsDTBmW+BqdoSsJjHCgqRIc/avNeNgjBmH4yw4usGMo/EmHInV51DMMg5GL+HY+pWkbzbk/B4LruyzJedMCKW/r+fT0wNQngYfL0BdBlSdhKKDNOcm05K3H57th8IDQvL30fg4kYZHiZRciOLxMX9u7LLn181WXFy/mvPxJpxdZ8DptSs5Gaor3K/xmU+KhwpJrvM6ZI/jbHbYTWer1RQ2msuzaY0CWy2mEqY7Gi+1gTjO6YnNtC7YzeiOq2JfEYq85w/Cb4EkwQuHCdEeQtBCSYIXSBCoIUyJghcM/pcg8pvfB9fZXXCc2Y010mIsGymGtqQY8weIoTbwB9QGdxZh6F+BSFXyRzSG/oNFw8VYOVYMU1kxrCeJ4TRFDPeZnfCa04XwBQOIXixB/PIRbDEcz841Uuw1n0iSlTwH7KaKQCRkKgftp4mS4jCNQy4zOeIxlxO+KqT5q5MeoEG6/wIyArXICNAmI0CbtEBtMoN1yAhdSnpYayKXk7F2Gaeil3M6ZiWnY1ZyJlaPc3H6nIvT53y8AecSVnF+gz4XNhoK63KbDAQM7TDl9h5L7ibZkLXfnoeHnHl81IP8VF+eZfiTnxlA/ik/8jK9eXzShaxjdtz7xZy7+025nWjMrd2G3N5pwK1tetzespKbG3T5PW4R12I0uRanxfX4RZwNVeOQy3Q2GU8geMFAHGZ0xlj6Hywf9gO6w7uiPaIX80f3wddEm2h3czZFerI+0pMdCSHs2RzOvi1hHNgcQriLPkvnjkFnxlDsdWS5cyQI8lJ4ez2I2kuuNNwMgyfJ8OwC3wp+o77kV75WXKaxXEhTxa80V16hufKKUJrw8hQtL1KpLzjCx2e/8LngGF9LUmkqy6SpLJOvZaf5WnaaphfnaHpxjq8vLggoal2no/I8VF6A6otQfZGPeYd49/gA758e5EPuL9Q/O0zdgz08uxzDrWM+XEly4OxmM1LjDTkRZ0DqOiHHY4UcXatPSvBSkvwXk+S/mMSAxez202a7pwabXFTZ4KQqTIscVIhz+A6jKFtFIqznEGo6Q4Qi92VSOGmPwEFTAtv5AoisVPpjpdIfM6X+GM/tx6pZ/Vg6tR+LJvVBQ6EPqnJ9mS3dl+lj+jB5dB9kR/ZjwvD+IhSNGjGAUaNaUTRGggmjhBtF44b0/18DkcLQfiyRG0XYMlWyYr15vyec+g0evA4w4IWzEk/tpvA8dAG1+22pSfWkMs2X8oxgyjJCKctoh6KTfwVRG4raWufapjj/XMP934Do0UFP0epcW1nD/y2Ibu0V0h5F30EkTLSy9juTleLG3QNe3DkSxKNzCTy/nciLJxm8fvGIdzWlfKor52PtC8Qqw7UoDVCm2GsWZW7TKHdU4KWdDJVWEyg3G0O52RjKzMbxwlqaYjthMvTcZRKFblMpdp1KqctUih0UKLKVo8BSmgILWVGeWcoKUyMraXKthVrth9aTeGQ/ixxXJR55zhcwFKxDfvgS8sMX8zRAgydeSiIQPfdQ5bmHqvCGyF1omst1U+WJe2s81Xjip0Fu0CKehC7mUYgOD4MX8zB4CdlBOjzyX0SOrzbZ3po8cFfpCCLPOdz1VuKmrwq/+6hxxU/AUKa/Nsf8FpLooUqC00x810zASX8U5sskWKndE5XZYkxWEENeQYwpM76DSEntH6hr/YDOsh4YmA3Cwn4krn6TWb99CUdPO3L6mi8X/wzmlww7Tpx35vbTWELiZ+MRJo2V52DWuPRijWt3rH174hY+EN/YoYRtGUfIxjEErx9DSMJY1m6ZiFfEEJwC+uPg3Q8nvwG4BkriFTocn4hReIeNwj1gKE5eErj4SBIVP4XwqEkcO2HAvhRd4tbNJjJiOpFhU4mPnUtczBzioucRFzOHdVFziY2YTWzEbGLCZxETNoe1ATMJ9pxCROBMNq9fyKk0L3Lu7ed1udDW0fShnNcVT3lX9RwaauHbO2is49uXGpo+VdH8uRqaXtNS/4rGDy9pqa+Dhrd8fV/Nh1dlvK4s5F1NKY0famj+/Irmz69o+lRNc30tLU3vgHqgXoBQ4zu+Nr2nsfkDjc0CjBoa3tL49V3rSpxwNLXtfZBoPa61GlvIv36z831y9M9rbf9F/gKsv1mT+9ZMS3MTzY0NoolQc+MXYXrVluavrfleE962HvimtpyPbyr5+KaSd7Ul1FUXUluez8vSx6LUlDympvQRNaWPqKvI4WNtHg3vCqkovEl5wZ8iGJU9+52SfKEyu7jdTaG2u0Jt94Qqi+5RVXyfqqKsDqkpzu6QtinRu6pC3r8sgobXvHlZyLuqQqiv4dPLp7wruU913u9UPb3Ckz9SuXdxHzfStnIjdRMXkkM4u9ubM1tdOLvFhTObnTm9yYlTGx05leDAqYR2E6F4O87EtY8NV7e4cCnellORa0gPMeD8WlMyg/Q44rqQ/bbK7DabwW5TYRLUPnuMJ7HbUIFdBvLsNpIj0UieHXrj2aE3niQTOVLMFNhnLEuSkQxJRjLsM5Zln7GsCEYpJnKkmMhx0FiOA0ayoqQYyLBn2Rh26o7i8JpJHDPvmFTzKaSaT+G42SSOm03imKmcKMfN5Um1mMRxc3mOrpnIIWNp0YTopLk8aZYKoqRbTSLdahIZFgpkWMiRaSnfmklkWk7ijOVUzlhM54a7FvW/tAPRTk9eeS0me5UcMePF0B3emYninZkw9GcmjOiN/OhByI0a2CEywwcwVrIPIwa3rsqJ92TMcKFpaYbsUOYpDENt6ggWzBjD4rnjWOw0UmIAACAASURBVKYiw0oNBfQXTmKNznRMl8wQojsNU91pWCyfha3+POwNlXEyUsLJSAkXQyGeJqr4mGoQaLWQIOuFhNkuIsJehxiX5axzX06C1yo2+hiIILQ7ZA17w9ewP8qSlBgrfomx5HCcFSc22pC21YZTu6w5t8eGC4l2XEyy50KiHVmnQnibkwKvLsD7a0I+/gYfLkDZDngczvsbbtRecaTqgg11V134+Kc3n+8E8PFmEK+vBVBzOZCqc4E8PujM/UQ7ft9sypX1xlxYp8+5GD3ORK/kdNRyMiOWkhqykGOBmhzyVeOAl7IoB71VOOSrxkFvFfa5K5LoPJd9zkrssZ/DVvPphCweibtKf+xmdMdmWjccZ/fGVbE/bkoD8J4vjp/mUAI0JVsjToCmuDAd+jcgitAZQvhiSfzm98FtTlfc5nTHXO4frBojhu6wH9qBqBNq/3ZC1AVViZ/QGPoj2kOFCZHVpB9wnt4J95md8J3bmSCVn4lc0I9YHXG2rBrFLpMJ7DKVZa+5PMlWk9lvO40DNlM4aDuVg7ZTOWA7iQO2k0ixlmefjZAD9pM56DyNox6zSfVW4qSPCie91UjznU+aj4YQP00yg4SpkQCjJWSG6ZIRoUNm5BJOrdXldNRSzsWs4Py6lVyI0+Ni/CrOr1/JxQQ9Lm1YJWBokz43dqzm9l5zHiRb8yjFjseHnHh6xI3nqd48T/clN82bp6leQk568PiEM4+O2fPgkDX3f7Hi/gFLslIsub/PnPtJZmQnm/Ng7xru7DLm1lZ97uww4N5OQ67F65IeqMp2c2nW6kriPKszptJiGIzuxIoxPdAd2wft8QNY727K7ihv9iQEs2N9IDvWB5K0NYK96/0Isl/JstmjWDFzKFaa0mxz1+b93c00Zsfw+rIt1ZmrqT1jTeOfYfDkABRk0vg8jcaS07SUX6Cl/ALfKi7RVHmJ5qrLwtug8lM0lp6kofgEX1rTUHaSr2WZrTlNw4vvIGqf5vLztFSco6XiHFSehapzNBSf4HPBMT4+O8yn/MM0Fh/ny/PDvMoSUHTvhB9Xkhw4vUVAUUaCMenrjVqBZMSJWAOOrtUjJXgJSQHaJAZ0RNEWNw1hWuSiRryjMvGOAo5i7JWJtlNirdUcQtZMx99oEl4rZXBeNBI7zSFYzxfHXHkAVir9sVYd2A5FAzCY2Y9lU/qxeHJfNCf1R01uIHOl+jN9TB8URvdrRZEwKRo1op8IReNGSyI1WoLxwwcyfuiA/xUQyY8WR06yD+rjJfDUnMkfkW58SYmDxDA+RphS5aJGrpUCT3yUKdtqQuUhFypP+lORHkx5eijl6eGUpUdSlh5JaVoEpalhFB/vCCIRig778viAJ1lJLmQlufD4QEcMtQdR3lF/8o76/wVETw/78OSQN9n73bib6CQqa2i7RSRCUWtEMGqd/rStx7Vfnfvntbl7+5zI2u/YCiInslNcWkHkwR/7Pbl3MpKn17ZQknWC8ie/U1uSy7uqQj5UFyNWFjCXYq8ZlLhNo9RZgRcO8pTbyPDCUooyi/GUWUhRbClFiY2cAB+XyRS4TKPYfQaFbtMpdp5Gif1kSmwUWiEk1xoBRPlWsuRay5Jro8Bj26lk283kofM8HnnO57GPFk8CFpEbsoT8yKUdQeQ1j1xPJfI9VVszn3zP+Tz2UOWxhyqPPFXJ8VLnqY8meQHa5AUvJi9UhyehS3gUokNO0GJyAhaR46vFIy8BQ/fdFLnvpsg997nc8ZjLLU9F/vRV43c/dX71V+ecnyaZ/tqcCFjEAT8ttngo42Y8ltW6gzBaNohVugPQWtAV7UU/ozb/RyZNE2OeshjK839AfUFnFizqylK9vpiYD8HRQxaf4Jms37GY/cfNOHnJlfTLbhw9Y0/0lgVEbFQj+YQJYQlzcQuZgLnbAFY798DCQ1h/81w7hID4UQQmjME/bjR+0aPxWTsSlyBJrN16Y+nSEyvXXoRESxEeN5HYDZOJ3zyN+M0ziF4/lchoBaJjpxIbP5118bOJj5tNTMxMYiJnsi5qNuvXKbIhVplNcapsiFFlfZQS8WsViQ3/nrgwRaIC5xDoPokQ3ymsX6vG/j3mXDgVTe2L2zS9K+HjqwLq35Tw7WMV1L+ipf4VTZ+q+PL2BZ9el/Dl7Qv4WgsNr/n2pRa+voPG9zR+qOFTXTmf6sqpf/eSpo+vaPxQQ+OHlzR9quZbQx20fAIaaG76wMfPtbx7X83nL3V8bXpP87ePNDa3IujrOxq/vmtdpfvU4SaQcAOosTX/VErwd7XXHX79fwFE7aZQbQ1yDfUfv4OoDULfGkXtcW0FEZ8/VvP+TTmvKgt4V1smrBS2Yqi67AmVxQ+pLH4owkpl4QMqi+5RXfKA9zVP/wsQ/U5J3o12N4XuUl3ygFdlD3lVliM6rvt3IKopzuZ12WPeVxeIyhIa31fQ/O4FHyqeUHD3PHl/pJPz62FuZu7i6rENXP5lHeeTIzi1y4+MzS6c2ujI6Q32nN5oy9kNtpxJsOZ0vA2n4204G2/LmTgbUc7FWYlyfp0VF9dZkBlmxBGvxex3VCfJRolE63nstZjF7jXT/4Kg9tlrKMceg4mt1dqy7DGQYecqKfYYyJC8Wk4EorYChbYShX8HorZs1xlBioGMsCbXiqHjFlP+KxAdNpHpsDLXBqH/BkR/ei6i/pfWlbkLO2nZ5MBLt4U8WClL5BgxdIZ1EoFIemSfDiCSHTkA2ZEDkB4mvCUaPuhnJAd2Y7hkLyaOG8wUaUk0Zo1He54Uy1Rk0FOTwUBzIkZa8qzRmYrZ0umYL5uGue7U71k6GesV03EwmI2T0TycTebibDIXV2MhbkZz8VqjhJ/FfAIs1QmxVifMbgGRjtpEO+sQ66ZDnIcuG3xWsDVQn92hRiStNSUlxoKD66w5tM6SI+stSd1sTdpWG07vtuHiPgeuHnLjz2Oe3D3uSf6FcF4/2EFTwWGaCg7z9dkBPj9Npv7RJupvefPxqjXVpwwpPb6MktTllKQu50WaPuXpRpSeNKXomCnPfjHjcfIa7uww4s9NhvwWv4pLMcs5t3YpZ9cu5eza5ZyLWsm5mBWcjlpKRoQOJ4K1+MVHmYPeShz0VuGgtwqH/dT5xUeVFA8lklznccBdjZ3WM9hlM5uQxSPxUhuI3YweWEzqjN2MXjjO7our4kC8VCXwni+Ot+pgvFUH4qM2CD/1Qf8FiHrhNrcz7vO6YTPpJ4zG/ciKET+iMVAM9YFizB/cCdVBP6A6qBPKgzv9SxCpS/7AouFi6E8Qw2ZKJ3xVehGs2otwzb6s1epPzKLBJCwbxnbDcewymcCeNbIkmsmTbDGJFOsppFhPIsX6O4T2W8uSbCVDspUMSVYypNhM5KCdAoecp3DEZSbH3GZxwm0uqe7zSPVUJNVTkZOeKqT7qZPhr0FGoCaZQQvIDFlIRpg2meGLyAzX4VTEEk5HL+FMzFLOr1vOxfiVXErQ4/KGVVzZaMCVjau4tsWAm7tNuZtkxeODjuQdcSHvuBvPUz0pSvejONOfokx/Ck758zzTj8Iz/hSc9uV5pg9PT3rw9KQHzzK8yU/34kmqG0+Pu5KX6kHuCTdyjjjz8KC9AKzDjtzbY8qV2GVsN5cmbsUw/JS6YT1RDJPxndEf34flUgPQkRZnk48lOyI82BHty66EIPZtCSNlSwhB9ivRVBiM7jQJLNTG4qA5geJzsXy5G8W7q/Z8uWzBp7PGvDqux9tT1jT+sRaeJkP+Qb49PwpFJ6HstFCaUHFJNOX5UpRJfUkGDaXpHdIeQw1lZ/8WRAKKzvKt/CwtFWf4Vn6aprJ0msrSaSw9KUyaSk6IUNS2PtceRWc3m3Fq42rS2mC0zkhYoYtcSUrwEpIDlnRA0U5vbbZ7arHFTYMNrvNJcFZnvdN81jm1wsi2I4raQGSjLoGl6kCsVQdiO38QtvMHYaUyUKjlniOgaMXU/uhM6YfW5AEiFM0Y1xeF0X2QHdmnw/rcqOGDGDtKgnEjhSruCcMGMm5I//8VEMkO6YPS6IHYKylwLdSFr0c3w5H1fImx4ZWrBs8sFMhxm8Xz+GUU77Wh9IgXlScDKT8ZSkVaJOXpQv4diNqj6MlBLx7tcyMnRTjG2vaW6D8B0T9PidoqvdveDP3PgciZrP2OZKd8B9H9Ax78kezBzSOBZJ+Pp+DmAYrvX+TlsyzRdotYufdkStwnUeyiQImTPCUOcpTaTaTUWo5SazkKreUpsptCkeM0il1mUuw2iyKP2RS6z6LAZQaFDlMptp1CifVkCi0VRCmwEpJnrUCuzWSe2E3jkf0sHjkqkeOmzmMfbZ746/A0YAlPg3V4HLKIx0FarStzSuR5K5LnpUyelyp5XkIDXa63Jjk+GuT4aba+OVrE08DF5AbpkBuyhLxQXXLDl/AkdDGPg7SENTovNXLcVXjopkS2uxL33BW5467MLQ9l/vRV53rAAn4NWsiZgAWk+y9ku80sEj012eymhpvBBPQXDWD5kn4sW9qfpcv6smx5P5Yt78fyFf3R0e3J4qU/o7uyFyv0+6JnOIiA0LmERqoRt0mXpIOmrN+hTfJRQw6dsiT5hAlO/jJYuo3E0m0kTgFSuIfK4BgwElOX/hg7dMfY/ifMXbvh4N8H77VDcAuRxCVIEid/Cex9BmPm+H9Yu8+oLO9tXePZa2fFNI0l9l4BEXsXFZVepCiI9F4UpPdeFEGRKkURBJSqIoi9RKMx1ljoXUBRsIuignqdDw+8SpK19trnHMe4R17AMfIt5uf8z3v2w8jmR4ysfsDUti96xn3w8JpAdJw0SbtliYtbLiRmGbFRy4iOlCZq+1J2REgTFb6MHVsFCO3Yupy4CFnit8mRHKXandVsD17BtiAZtgWtZFvQSrZ4LSLUexGBXvMI9llE/r6NnCjaQmvTZXjbQntbDS8fVfH8QSVPmstpbS7jyYMKXrQJu0Edz+/z7GEtrU0VPHtYK0x83r+gq72Nty8e0vG8hfcvH4lA1NXexseOp9D5Aj62A2/p6nxJ+5vHvOl4wrvOF6IJUQ+IevLxQ3t3YcJ7EYp6HUXlPb3qtOn6y2HVD12v6epsp/PdK1Gxwee6608Ivz70OpLa86vnTtDnRrjuo67/5hjrh84OEYY+fezGUOdb6HzDp3cvedv+mJfPmnnX3sqrp408b6sX2vda63naUsmTBxW0NpfR1lgqmgo9ahCqrh/V3eguPbhGa8N1HtULldi9ChWqL9NYeYnGykufEVR1hfu113pNhXqa4h43CxOnB3XXBWzV3fh8Z6jxtqhmu63hFs+a7/Ks+S73q69Se+sMJb8WcP1EJr/mxXIidTOHE304nOhFQbw7BbEuFETbU7jDmiPbLCjeZsaRCGOOhvfElCNbTSjeYkzxFmOOhplwbKspv0RZcTLchCMheuR7abLPQZ49NstJNJ1PnN5MYnSmEqMzlYT109ml3zsper2zZ/100W2hnlrtXevESNaeIkyFDCRI0xMndb0YaXripOmJi0CUaThdBKI/Z7/hDHavmcAe7clk6EmQZTydPLPZ5JvPEYFIhCLT6SIMfQkiEZIMp5FrIEme4TQOms6kwHx2r/QAqMhiVq8ctZjLcfP5/OGlxet0P5pjneF4Au8iLHi4SYEbOtMIGP8VKqP/m2nDvkF85A9IjhvI9AlDhL+FHDcUybFDRE/mpozox8ThfRn9cx+mjO7PPImRrJo/Cc3l09BZNQ0DhekYKklhoDgVfQUJ9JSmoqc0FQNlCUxUp2G2ejrm6jOw0JyOpdZMrNfMwlZ7Dpv05uNgsABHw4U4GS3C1WgxbsZL8DBbhofZMrzNl+JruZxAm1UEbZAleOMqQuxk2eKgQJijIttdlIhyVyPOS4sEPx1Sg/VI32JI1jYTcnaYcCDaiIMxxhxJNOf0bgt+TzHkZpohZdmWNBW70nLcg5YTbjw87kLrcQceFlnQlKtLdboGpbuVKU9RoTxFhcq01VSlaVKepkXJbg1uJapzI06dyzvUObdVjdOhKhwPVqE4UIUjgWocCRT+J7woVJ3CkNUcDFAhx0uOTDcZ0p2Xkea0lDSnpeyyW0DShvkk2grZaTGPaKMZhOmIEawxEcdlA7GY/S3G077BdPp3WM/tx4YFA3GQHorjsiE4SQ/GSXoQrjI/47mqB0PD8Vccgb/iCAIUhPgrjiBAaTiBaiMIUB2G56p+OEn3wWnxt9jN+QZj8a9ZN+6fqA7/LxGIVg7+B8sG/YOlP/+D5cO/ZsVI4SCrzOg+rBz1HbIjv0Nx1Desmfgt1nP74bliCEEKQ9iiPIwI1WFsUxtOpPpI4rTHk6wvxi4DcfYYSbHHSIo0Uyn2mk0n3XyGEAsp0i2k2Gs+lb3mU9ljJsEeczH2mouTYTmVfdbdMNo4i5wNc8m1m0fupgXkOSzkgJM0h11lKPRYSaHHSg57raLQR5YifwWKAhU5EqjCkUAVikKUObpZlRPhGpyNXMu5HTr8EqPHxQRjbqRYcDfTmorsTVTnOVNzwIX6Q27UF3rQVOxD81F/7h8LoPGYP40nAmg6GUjTyWDunQrm3slQ7p0MpeFUT4JpOBVM/ckg6k8GUXcikLoTwdSdCKbpZDAPTgVTe8CdP1IsyHJYwA7tkQTJfofdzK8wnPwNumID0BIfiP7CSaQEObA71I2ELR4cSIskNcoHO305NBaOQ3n6IOQn9UFr2g/EbpDnyflI2s878OqkHi8PqPEkQ46HKfI82b+Wl8Ubef2LL51Xt/PxVhIf7qbSWZHFx/oCOhuO8PbeMd7eO8GbhmLe3usBTvEXT+SE3aH3zb2fyYlyv7ts4f5RPjQf5cP9I3Q1F/HhfiEfHxTx8UERnx4U8bYmmxele/nYeJD20nTeVezj/sUYbh3y5eyeDfySsoEzSdacTLDgaIwJhyMMOLBlHXmhOuwP0CDdT4NU79WiJ3S7PVRJdv0CRZvkRCjatlEoXthqtZQQ04X46c/GVUtMeDanOAor2eFYyw/DRmE4G+SHYyM7FKvlgzGTHojhQuFOkebsgQKKZgxipWR/logPYP7kn5g1oR9SIhT9zJQxQ5k0dihiY4cLGS1Mif4Moi8bPKcM78+UEf16RWzkT73yJZbERv6EWPdfUi2eOBTjhVNJNFTmVVY05EXzMcaBFy5K3LOYwxWzaVRtVqMx2YqGvQ40ZXvQlOfHgwPBIhQ1HhRA1JAf8AWE/EVP6KpzvUXIuZ3uzK29jiIQfTkh6sFQr+S6U5Hr/pfWuZsp9tzYbSfKzRR7IambeuV62iaupdpzLdWeqyl2f5uen19Ltf+iVMGeG3vtuZ7uwPW9Tlze68ylDA9+zw3izrF4ys7nUnv9FA8rrvCk/g5fNTlO494mSRrsplFnO416m2k02M6gwXYWdTazqbaeQ63dfOodF1PvIk2d8xJqXRZR5bSAyk1zqd0whzqbudRZzaHOYjZ1FrOpNZ9FreVsqi1nU2E9mzLruZTYLuL2xiXcdZTlrpsSd73VKfHRoMx7NaXeKtz1UaLES44yj5V/C6IqTwUqPJUo9Vbiro8SZX5q3ZBSo8RPnVJ/DUoDBAyV+StR6iNHqfsKYcfIQZrbjtLcclrGTZeVXHOV5bK7LJe8FTnnp8wxfzUKfFXI9lYlwWEV2zYux91wBsYaY1GU/R5VtZ9YpzsMI+OxGJuMw8hwDPp6w1i7bgCaa35E32QYdk6SePkvpPCoM2fPB3PyXBC5BfbEpmiQmLGayN3y+ITPw9ZjAsb2wzG2H46txwRsPcZh6ToSM6fB6Nl+x3rr/8bI7p+YO3+HjXt/bD0GY+UyCHPHQZjYDcTIph9GNv0xth2Ame0g9A2/xcNjIrHR0uxKUiAhZgUJMSvYGS3DzkgZ4rYtIzZiKTFblxGzdRnRYcuJ2SpDzFYZYsNXEReuSEK4CgnhKuzcqkxMqBI7guTYEajAjiA5wrylCfNezGbfhYT6LiYmQpP0XQ6U/XGEFw/Lhds29+7QUnebloY7PG2p5PXTBt6+bOZjx2M+vX3Cm2fNvGpr4O2Lh91ToFYRht6+eCj6fg+GPr57xqeuF3zqetFdlf2M910v+UQHHz+9EU2Hep7J9RQsQMdnAH16J5oSfXl4VfRsjq4vkPQWeNf9zw6hrOHjGz5+aO9G1pvun/f8/nfd6fj876WDjx/aRTtOXZ0vRc/9RPko7AB96nzVnZ69oM+NcR/fvuJDx0vev35Cx4tW4Vnc0yY6Xj7g1VNhL+tZaw3PHlbz+L4A0NbmMlGLW1vjbVrv3aKtQYjoQGqDAKOHtVdFNdktNddorr7aKw9qhbrsnud2ArBuib7XUn+DpqorNFT8Rkv9DV603OXVozJePizlRcvd7r2js1TfPkXVrZOUXTnC1TM5XChI4Zf8BM7sj+T4nlAO7/TgYLQTB6OdOBTj2D0ZsqVohznF20w4ts2IY+GGHAs35HiYQXeMOBlmzIktRhwLNeBoiC5H/LXJc1MlbeMKdlktJtF0PjsNZxKrJ0XMOnFi1k4hds0UEtdJCvDRnyakB0F603olRVc4uNpzb2i3rji71omxW1ecNAMJ9upLiBDUazL0JxD9+d5Qhp4EqeumkKYrxn4jKWE6ZDmXg1+g6N+B6IDZTA6azyLfWIpcA0my9aeSbyzFIbNZfwuiI5azRTlqMZsTFvM4abmIEn8dXu724mGcKxxN4O0WC1odlLilO53AiV+hPOofIhBJjR/M9AnDRCCSGD1IwFD3H9yThvdl7KA+TB3bn8VSI5CbPwHNZWKsXzkVI4VpGCtKYqQgjr6CGAaK4hgoTcFQWQwT1amYrZ6GuYYkFprTsNSajvWaGdjqzMJObzab9OfiaDgfJ6MFuBovxM1kER5m0niYSeNtvgQfC2kCbGQItF1BoO1ygjbIEGy3ghD7lWx1lGW7iwJR7mrEeqmz00uDRJ81pARqkxasTcZmHbK3ruNApB6FUTqcjdbgcoI611O0uZ26ntIMA8rTDShP16MiXZeyPdrcSlTjRqwi16LkuRYlz/UYOW7GKXArXpkb8UpciVbkt+3yXNgqx5nNcpwIVuBYoAJF/goU+ipwyEdRiJ8SB/yVyPNVIMtTlgzX5aQ5LSXVcQl7HBaTsmlRLxAl2Mwj3nwukQZShK6ZhL/qOByWDsJs5rcYSHyNidR3mM/si9WcvmxYMBD7xT+zadFAHJYMwlVmCF5yw3th6K8gGkmg6igRiFyW9MFpwTdsmvMtVtO+Y/3Ef6I+6msUhwooWvHzf7FskDAlkh3Vh1VjvmXVuD6sGtcH2TE/ID/mB9Qn9sV4xs84LRuOv8IowtRGsU19FFEao4lUH0m01hjidSaQpDeFZH0xEYhSTaaJULTXbPpfQLTXXFzAkJk4meYSZJpLsM9yKvutppFlPYMcm5nkbZhN/sY5HNg0nwLnRRx2WUyB62IOuy3jsMdyCrxkKPRbxZEARYoDlTgSpMTREBXObF/Dr9G6XIrV4/ckY26mWlKyz5bKHHtqD7rSUOBOY6EXzcU+PDjqy4MT/jw44U9LN2bunwnh/unNtJzZSvPpcBrPbKPp7Haafomk+fwOmn+NpOlSFE2Xomj+LVqUB79F03o5lqeXY2g5EUpVtgOFPjLsMpxAuMJ3uM37CnPJ71gvPpB1UkPYoDCHvSFOZGz3JiHMjcSt7tgbyKMyfzRLx3+Dgth3aM/oh9nCnzmy1QT+SKD9lAVvjmjyKkuBJ8kreBQnw6NkFVr3raMt35yXJ9z4cCWCT7fi+XA3hc6qXDpqDvOm/hgdjad513iSd43H6Wo8Icr7e8LXfwuhv4BIQFHn/aN0PjgiwlBPaDvKq/IMXpVn0F6aDk2H6azKpvVKHOVHg/gj34vfMhw5m2zDiZ3motr7vFAdckO02Re45k8oWs1uD1XRpCjGSaE3inrquc0XE2Q8H29dKZw1JotQtFFpFHbKo9mkPBp7+RGiSm6TRf3Rn98PnTk/oTGrP6oz+iMv9RMy0/qxRPynbhT1R3Lcz934GcLk0ULExg5HYsxQpoz6GbGRA/4liCaN+N+DaMLoAUhMGMz8SYPRnDmO7ToracvcBrk7+BjnTLurMs2Ws7lhMpXaEDXuJVhQu9uOur0uNGX7cD9XQFEPiHrS0zT3ZxBV5gkpz/agZJ9rr+nQfwqi8hw3Sve7cCfTiTtpjtzYbcf1XRu5lmTL9V0b/1cg6o2gTX8B0fV0++44cDXdiavpLlxJ9+BShg+/54RRcnIvNb8Vcu/mKR6WXeKre3bi3LObSp2NBHXWktTYSFG/YRa1GwQIVdvNp9ZRmjpXIdXOi6lyXESlw0IqN8yl2loAUb11N4qs5lBnOY96q/nU2MynwnYeZbYLKNkoLTTKuShS6qVOWcAaIb7qlHqrUOqtRImHLOXuKwUIuS2l0nU5lW4rhe95KVDhoyhgJ0CVskA1SoPUuROowZ1ALUoCtCgJ0KDEX41SbwVK3VdQ6ryUUofFlDospsRpGbedZbjhtoprHvJc8VLhot9qTgdpUBSsQW6AOul+q4lzU8LVaBbGGuPRWzMWFdX+aK0ZjKHRGCwtJmNlMg5L47FYmYzDynwstrYT8PCeTWSsMinp+pw578u5CyEUHvNiT6YpkUlKBGybh63HOMydRmDhPAp924Ho2w7EwnkUpg7DMHUYgpnTYEwd+2NsJ9wUMnX8J1ZuP2DjNgRrl+FYOg3B1H4wxhsHYbxhMCZ2QzDfMIT1un3wcB5PTPhidsWtIilaSGLUShIjZdgZIUN8+HJit0oTu3UZMVuWfpEVxG5WJj50NfGhq4kLViM2SJXoQGUhQYqEey9lq+8StvgtYrPfEmIi1pCV5kp9xRk+vm6i48U9Xj+t49XjOp631fO8rb5XBffHd8+6d10aaX/2gI4XrXS8aOXdq8e8f/2Ety/ben3dc2T1U9cLPrx//gUuQzouNgAAIABJREFU3gBv+PSpnY8fX/Lx40s+dKOJDy+F53Uf3wj51CHCB13tn78v+tk7IZ86hClUr7wU5VPXM7ret/Gh8zF8eg68EPLp+eevPz3nU9cTPnU9AV4CL/nQ+ZjOd63Q9QS6nvDxXRsf3z3h4zvh4OiX+fj2Ra986HhOV/sT3r54yJunD3j1tJmOlw94+eQe7c8befVM6MzvKbJobS6htbmEx00l/wGIboimRsIE6fMuUE9NdmtDidAQ11gq2kdqabgl5J7wBK+5+iot9Td4UHeV1oarPKq/QlPleepKz3DzYj5Xf8nm4sl0zhXt5kRuHMWZkRTu2cqR1K0U7w7iyE4vDkc7c3DHJmEqFGPHkegNHImypjjSlOLtRt0g0ufkVn1OhOlxIkyPk6H6HA1aR4GPJjmuyux3kCWlG0Gx+jOJ059O/Hop4tdLEqs7lZi1k4hdM4l4rUkkrZMgRX8aafpSvSJAaOqfvv4CSOsl2aUjQbL2FNL0JYXqbOPZomOrmYbT/3JnqAdCWUYzyTKaKXxtJEWarhh7tCeTqS9JvvkcDlrNo8ByHocs5nLIQsDRQfNZHDCb+ZccNJ/FQfNZHDKbxQGT6X+ZEhVazKHQYg5FFrMEBFnNEeWY1RxOWs3jrPUiygN1eJzgxNNkbyiKpzPcisfOKtzRm0nIZAFEUsP7IDHqR6ZPGMKMicOFZxljhyAxepDoD/RJw/syaXhfxv38DVITBiA9cyQK88ezZtlkdFdMwUhODGOFKRgpTsFQYTIGSlMwUJqEofJkTNTEMVOfipm6OBZaU7FcI4n1WilsdWZ0g2g2DgZzcDSai4vRPFyN5+Nuugh300V4mS3G23wRvlZL8LVaQoDNMgJspAncsJTADUvZbCcjQtEOd2Vi3NWIcVdjp4caid5q7PZdzd4AdfaFaJK7RYPCcBWORapwOnY1F3ZqcTFJm0sJa7i8U5PLcRpcilLjwnYFzofLcT5cjgsR8lyIkOVipDyXdihycbsi58PlOLN5FceDZSkOkuNIgCJF3e1nh3wUyfdRENVE5/spkuerINofSnVc8i9BtNNqLjHGMwlfJ06g+jh8lEbhsHQQ5rO+w0DiG4wlv8dE6jvMZvyI1eyfsJ0/APuFA/4CogClkZ/zb0DkKv0tTgu+wWn+99jN/hFjse9ZO/YbVEZ8jezgz+UKciO+Q3HcjyhO6IvC5B9RmPwjShP7oTKxH+ulhmC7eBQecqMJVh1LhMZYdmiNI1prDFEao4nTHk+S3hR2GYizy0Cc3YYS7DaUYI+RJKkm00g3kSTDbFp3pn4RAUMZ5lPINJvCPnOxLyJBtuU0cqykyLWeTt6GmRzcNPeLzOeg4wIOuSzisMdSin1WcdRfnuJABU5sUeHXaB0ux6/nWpIRd9IsKcu0pTp3E/UHnGk87Mb9Ik9air15eMyHhyd8aT0VwJMzQTw+F0rruS20ng/j4YVw2n6N5tnlJJ5dSeHZVeHuzpMbqTy+tYfHd1J4fCeF1ruf8/hOCq/upNNxZy/PL0Zzv8ibS9u12GcpTpTyD/gu/geb5g5AX3IgxvPGEmioRN4Ob5KDndgV4YXh6sXIzhrBcvF+yIn/wJqZ/Vk343vclSfQVBQOf+yk/YgRbw6o8nKPHE9iZGjdvooHUfI07lSmPkmNB5kGtB934cPVrXy8lcCbO3t5XXVIwNCD83Q2nxYBqKvxFO+bTvGu8STvm07xtvkU7++f7lXK8GcYdT049cWtomN0tRTT1VJE18PDfGw5zMf7BXQ15NNesZ835fuhoQAaDtJZncmTGztpPBdBWVEgV7Pc+CVlAydiLXqhKDtE508oEpLcjaI4F+VeKOqp595qtZRQs0UEGs3Bfa0E9irjsFMei73qGDapjcVRdTQOSiOxkx2C1dKBWCzpj/HCfqyf0w/tWf3QmtUPlel9u1HUMykawIwJPyM5dhhio4cyZdQQUcRGD0Zs9GDERw3shaL/VxCNG/kTEhMGM3fyYGQn/4y/2iIad2/mQ3YknxJc6XBV5aHFHG6aSVIbokbLLlvqd9lRk+LIvQwPmrO8aMrzEyBUsPlzDgbTkO9H/YEAUWry/KjM9RWlIsfrb0sVKnK8RHD6M4j+PCUqyXDhdqoDVxNtuLzTiquJNtxOdfgLiG7sdeDGXgeup23qlS8x9GU+T4bsuZphz7VMYYfoWoYr19I9uZrhzaV0P0qOJVNxNou63wpovFrMV022EjRYiwn3haymUWM9gxrb2dRsmEfNpoVUO0lT57qMGjdpqpylqXRaQsWmhZTZzqPUag5VVnOpsZonTIks51FnOU/42no+NTYLqbBZQIntIkrsl1LivIoyTzUqAjSpDF5LWYAmZb7qlPmoUualRJm7LJVuK4WdIdflVLoup9p1JZVuAojKfBWpCFShNEiFsuDVlIRocCdYkzvBa7gbtIaSAA1hb8hdjlJXGcocpSnbtJiyTQKI7rit5A8vRa77qnHFT4NLgWs4HbKWwmAtsgM0SfPXIMJhJZZrJ6OjOhJdnXHo6Y9FT380BvojMdQbibnhaDaYTWST7RScHCQIC1tGXJwy6fv0yD9sw67U9UTGaLBlmyrbYlfjs2Ue5g7D0bPqh6nDEIw3DUbXuh+61v0x3jQUgw0DMHMcioXLUGw8hmPjNgRLl35YufbF1mMQdp6jsfMci63baKydhmNuNxSzjUMw2zgES9sh6Gp/jYfjOGLCFpEctYLkqFWiJEXKdmNIgFDclqXEhi77nJCVxAYrExe4mrjA1cQGqP4pymzzWcE23+WE+y1li/8KIkJWk77LSQDRu2ZetFXz5FE1bQ+qeNRcQduDqu6Dqg20P3sgakF71FzFs0cNdLxo5ePbF/DhDXx4Q+ebZ38F0btn0CmASChW6JnCtAOvBLB8eA5d3fn4UkBR13Poegkf2qHzJR9eP+HV02aet90T5cVj4dnZk0e1PG6ppq2lQqgKby4TENB8l4fNd2ltLuFh4x2a6q/TVH+dlqZbtD28w+NHd3n04BZNDVdparhKS9Mtmhtu8KDhBs8elfOsrYKWpls01V6jtfkOL9oqef2shjfPG+h4cY/3r+7T2f6Artct3aUTbaJ87Pi8a9X1+hFvXzyg/Xkj79+08Ky1RgSi5496QFT6JxDd/nsQ1X9+Qid87t73qRNuBAkV2XdobSijtaGMlrq7fwXRvZu03rvF0wclvG4t5/n9OzyovETtzeNUXD7EjTMZ/H58D78d3c2Fwwkcz46iIHULB5IDOZAYwKHEAAoT/SlO8OZonBtHohwpjBTKEo5Eb+BotA1Hd1hyNNKUY9uMOL7NgBPh+pwOW8/pzbqc3qzH6c165DkrkLlRhmST+cSun0GMzlTi10sRozNVdD8oQWcqCevEideZws61k4laPZZEHfFuEEl2pwdAU/8WRF9+3r1uKrvWiZG2fir7jGaRZTJHlB4I/d3h1R4Q7TecwX4jqV5TolzTmRy2WfB/BaIeFOUbS/3l2dy/A9E5m8VUh+jREmPHiz3+UBjLu62WIhAFT/r3IOqZDk0a9pOQ4X0ZN/hrpk/sz9JZo1BYMBatpZPQXTHpCxBNwlBhIkaKkwQQqUzERG0KZurifwuijetnYac389+AaCFeZgvxsVyMj+ViEYz8raXxt15MkK2AojCHVUQ4ybHdSZEdzgrEuakQ76ZEgqsCuz0USfVRJsNfkewgOfI3K3B4qyJHI9U4GaUuJFKVk9tUOBWuzKkwBU5ukeNUqKwoZ8LkOLtVnnPhSpzeLMfxYFmK/FdS6C/sqxT6q1Dgp8RBX2XyfZQEFPl9BlGWpyyZbjL/AkQLu0E0nx2G09miPQV/tTF4yA/FcdlAEYgMJL7FQOJbDKf2wXT6D1jN/omN8wawadFAXGWG4C0/An+FUf8WRAEqI/FVGoLHyr64yvyA0+JvcV7wA/Zz+mEm8T26E/uIpkRyQ/4L+eHfoDj6B1Qm9kN58k8oi/VDRaIvqyUGsFqsLxaLRuEgMwZfpfFsVh9PpNYEdmiNI2bNWGLWjCVeZwKJ6yeTrC9Gsr7YvwHR1L8FUabZlL/NPnMxsizEybaUIMdakgM2UhywkSLfehr51tPJs5khQMlxHoXuSyn2XcGxQDnORazmYqw2VxL1+CPFhLJMa6pyNlJ/0JF7Bc40F3qIQNR2wp+204E8+yWEl7+G8fLSVp7+upWnl7bx9GIkTy7FQmUenyoP8LHqAF3VB3hXm0dHbR5v6nN4VZfNq7psXtZm8bI2i1c1WXTW5EF1Lu9vJvP09GZuxetT6DibXWsGErr0n3gsHIzptEFYLplEtJ0uWeFu7NnsgK2mNKskBqI8fRAaswaiM3sQ62Z8z4blg0mxX8r7S9F8vBBAe4Eur7KUeJIkx8OolTzYLktjxCpqtq+kfPsKamKVeJhhQPtxNz5c2c6b6zvpKNvPh+bj8Pgi7+8dp7PhyOfpUNMpOppO8rbpDG+bzvzPILp/phtF3TD6AkSfHhzi+a0keFTEp3sHeVudz+uyLDorsqAqg66y3by4mczDi7HUn46gpCCQ83vsRSg6EK5H7maheW5f4Boy/DXZ6yPUcu/yUiPZQ5Wdbqq9UPTlEdcwC2mCTebhqzcDF80pbFIdj5P6eJw1JuKsPhYnldE4KozAVmYQltIDMFvYH4N5/Vg3uy9rZn3P6hk/ojzjJ2SlhGPQS8QGM3fSUGaMH8bUMUP/hCJhcvT/e0I0flR/xMf/zNzJg1k1aRDucrOoSgigMycSEt1FIPrDVADRg72bqEl1oirZgbo9TjRkONOU7UFDfgD3DoXSWBBGY0GYMDE6FCDsFXWn9mAA1Xl+VOT4iFKZ5UFFliuV2W7/KxD1oKhnH+nGbjt+T7Dm8k4robQhzYE/0hz+RxB9BlDvn/dgSACRgwhEN9JduZbhzrVMb37P8KXyWALVp1KpPLWXqrMZfNVsNVWo07aSpM5aijqb2dRumEe13XxqHJZQ57qMWrflVLsspcpZmnIHacrtFlFqM58y67lU2syjxkaYBtVZz6feZhG1touo27CYmg2LqNi4hDL7ZZQ7rqDCXYFqfzVqgrSEfR//1cIOkZcKFZ5KVLnLiUBU47qSGteVVDsLT+bKPFZS7qdAWZAKZSGq3A1W406wughEdwK1uOurwV0PZUpdFSh3lqXMQYZyh2WUOkhT4rycEg95bvmqcd1fi98DdbgYpMtJ/7WcDTfmeIQRKZ4qBFnNx05/KhZ6YpgaTGa97mgMDcZiZjoeC/PxODtMx2mTFD6ecwnbvJz4eBX2Z+mzP8eAmAQVAjcvxdFNCmev2WyJlMXOdRJG1gNZb9kXA5v+rLfsyzrz71ln/j3rLfti7jAUS6dhWDkPx9Z9JHaeI7H3HiXEawwbXEZhbjcUQ6sB6Jn+iL7Jjxia9sPIpB8mxv0wWNcHT6fxxEYsISl6BbujZYXskGP3Djnit8iIkrB5JfGhq4gPkeuOAvHBKiQEqZEQpEa8vyrx/qrE+akR56dCnJ8KkT7ybPeVJcJXnjA/ZSKCtImNsKD8dhFPWu5QW/k79xvLePakgVfPm3n2pJGnbfd49qSR9hctvHnVxqvnD3n3po2ud89EU5tP715239B5RMeLVj50PBeQRAd8egOdz/j47gmdHW10drSJ6rg/vWmh61UzHU/reP24lpePqmi9d4eG8t+puXuRmrsXqS25JEr5zXPcuHiE384c4Or5Qv747Ri3fj/KjQuHufbLIX4/d1CUK+eFr8+f2MepolROHN7FmaOp/Ho6gysXcrjxWy7XLuZw4VQapwsTOVEQz4nDSZw7toeLZzL57ew+LpxK58zRFE4cSuDEoQTOHtnDxZOZ/H42h5sXC7j7ezGl144JuXqCkmsnKP/jDDV3L1BXdpHXj2t5/bhWBKi3Lxt5/6qJrtf3+fj2IXS2QcdD3j5r4OWjCp63CEdOnz4oEdJ0h8eNt2m7d5PWhusiGH15NLWtoYS2hhKeNVXyrKmSp40VtNaViNJcdYuast+pr7hKfcXvNNVe48WjUt4+r4G39+loK6O1+hK1V4soP7Of20W7+C0nkjOpoZxKCeVoYgAFcd4ciPPiwE5vDsZ7UxDnSUGsG4XRjhyJtOdo5EaObLPi4BYjDmzW5/AWI45sNeJohCHHIwQQnQ43oNhfkwMu8mTaSJNmsZBdhrPYZThLVIyQpDeDnbqSJKyfRuI6SRJ0ppKo/bkMIUF7CpEqo4nTnMju9ZKkGs5gj4GUKJ+B1NMaJ9UraeuniY6ypupKss9gJrkmc8k1mUuO8ZzP4PkzhLrvDOWYzBB9ztSXJH39FPboTGS/kSQF1nM5bDX/TyASntD1fP5zekB00HQmB0ym/wVERyznCrGexxHreRyzXsBxqwUiEDVsNaZ5hy3P9/jD4RjebbX8/GRu8lcojPwvpg7/hqkjfmD6hCHMnDQCyfGfn3xMGiFUbk8Y1o8Jw35gzJCvmTFpAMtmj0Z+4Vg0lk5incxEDGWnYCQ/GSP5iUIUJ2GsNBkTFTFMVcWxWD0VS3VJLLSmYqE1Feu1UthoT8dedxab1s/GQW8ujvrzcDKYj4vRAtxMhLibLsLDfDGeFkvwtBCez/lYSONruRR/a2kCbZcTuGEpwXbL2Wwnwxb7FWxzlCPKWYEYJzlinVax03klu9xkSfNcRYaPLFmB8uSFKlIYrsbRbas5um01x8LVKAqVpyBwJQX+yynwX05RgIwoxUFyHA9R4ORmJY6HKFAcqCDCUIG/CgX+wsHQg77K5PkokeejRI6vErl+yuT4KrHfS550t5WkuSwjzWUZqc5L2e24mN12i4X9IZuFxFvOI9JoJiHak/FRHY2r3JDuHaLvMZD4Fn2x79AT/w6dyf+N/tRvsJjVT5gSLR6I26ph+CiM7lXD3QtGSkItt4/iULwVfsZT7ie8ZH/CQ6Yfrov6Yj/nRyym/YDB5G/RGv01SsP+gfzQ/0ZhRB+UxnyP6qSfUJnSH1WJAahJ9kdr+gD0Zv2M7bKxuMqNJ0BtImGa49m+diJRa8YTtXYsMdrjiF83jiS9SSTrT2aX4RTRlGiPkSR7jCRJN5HsRtGfIGT6JYYmsd/075NlPplsiynkmgvJM5tCnpk4uebiZJuLk79hOkUuCznms5xTwXL8FqXF7/Ha3EjS426qCRX7rKjLs6PhkBONh11oPOzC/SJ3Hhzz5NFJX56eDeb5r1t49Vs4r69G8v6PGDpv7aTzViLvbiVD9X54fBxaj/GhNpvOxlzeNObwpjGH9sZs2huzeXUvi1f3snhTnwPNh6HxMJ/upvHqlwjuJBhwzGUeadpDiVzxA14z+mI3fTDeqvM4tM2V/CgvXHSXY7JoNObzh2Axrz8mc/uhP/cn7GVHEm44leZCN7gRzOsiM55kr+F+qiL3EmWpiVlJdbQMNTGyVMUKqY1cRVOsGq0ZxrQfdePN+TDeXIvl7d00PtYe4HVZFm+r83lff5h3jUfpaDrOm6aTvGk6zZum07xtPtWdE7xtPsH7+yd5f/8knQ/OdOccnQ/O0dVylq6Hp6H9Ejw9yfv7h3hXk8mr38L5cDMGGg7RWXeYzupDtN9M4cO1WChJgaps3lfm8PRGCk3no7lbGMKlvS6c3GlDUbQ5BTtMyA83IHuLLvtDdEgPXEuanxapvpqkeH8xKXJVJMZJKFrYbr+CiA3LCLORJtRiIQEms/FcL4nr2im4rZ2Cu7YYrpqTcFUbj7PSKOxkh2C9fBAWS/pjsqAfhnN/QGfWd2jO/AHVmf1QmN6fVdMGIC3xMwsmD2fG+GFIjh2GxKi/gqjnv6Gf8zd7RP+mdOHPmTymPxLj+jN/0mDkpgzGZeV07kR70pUfS3ukPW/d1GiznMsf5tM4ZzeH5gOeVOf7ULnHmbo9TtRl2HMv25X6PF/qDobSUBAuAlFzQVA3hoQDrnWHg6k+FEBlvh8Veb7dKPKiLMtdFFGpwhcA6oWhv2mdK9nnyq29jlxJtuVyorVwn6gbRLf2OoryJZJ6Pv8ZRCIYpQu5keHIjYye6ZAzNzLduZHpybVMb25lB1J1JJqGM7uoObWLihOJfNVsNV0oULCZJlRnd0+Hah2lqXaSptZ5qQhDlU5LqHRcSoX9Yio2LqJi4yKq7RZSu3EhdXaLuyNN7cbF1NhLU2knTeUmGaqcVlLjJketjzL1ARrUBmpQ5adKhbdq93RIhSpPJarcFah2laXSZRU1LrLUOctS7byKCtdVQrV2gDJlIaqUhKz+AkOa3A1awx1/TW55qXHXTYlSVyUqXD6jqNRpBWXustz1VuGWnwZXg7T5LXg9F0L1OR2oy+kwQ3J9tdhsOhdb9bGYaoxGX3MU2ppDMTedhLWVGI4OUri5zSEwYCkREfJERMgSEDCfLWFL2B69gm1RMviFzMHOeTIbnSbhFTSHqEQlvENmYrlpOLrm/dA2/QEN/X+KomnQB23TH9C3HoCJ3RBM7YditmlId4Zhaj8UI+uBrDPpi5buN2hqf82atV+jrf1PtLX/ybq1/8RQ93t8XKYQv305yTHdGIqWZ/cOOXZtlyd5myyJ4XIkhcmTFCZP4mYlEjcrkRSqQlKoConBqiQGq5IcrEpCgCo7/VSJ91Uh3k+JOD8lonzliPRTYJufEhF+6sSFmbA3yZ37dZdof1rNy6f1vGl/RFfXU/jwnK53n9vQnrQ28LTtHu3PHvD+9SM+vX/aPcVpF+3d8PE1n94+4/3LR7x51szrp428elzH05ZyHt8vpa78MnUVl6gvv0RdyXkqb56i/OoxSi4Xc/e3I9y+WMivRzMpzt5JQUY0xdk7RTmSFUfR/lgOZ8VSnBvPyYJdnD68m5MHEjmaG0/R/mgOZURyKD1KlOxdWzmSFUPhvkjSd/qTvTuYnLRQ8tK3kJceStaeQPYl+ZKZ6MO+JF/2JweQvTuYvNRQ8tM2c2DvFvLTNpOXEkL+nlAOpIaRv2cLOckh7EsI4GRegijH8nZyLG8nJ/KTOFOwh3PFe7n7ezG3rxyj5NoJSm6epuLOOapKLlBf+RsNVZdpqroi7Pp0t8c9uX+bF49KedVWzsvWMp7fL+FZ811etNwV9noelPL8fonw/aZSnjaW8PheKW0NJTxuKOdpYwVPGytoqy/jcUM5jxvKeVgjPJ97+aiK9sdVPG+5y9Ommzy5d5Xn967ReOckt8/u40ZRMr9nR3IhJZiT8d4UR7lxNMad4igPiqI9KIzxoCDGg0NxbhyOc6coxomjUXYcjbTleKQ1JyItORFpyfHtphwLN+ZomBEnw40oCl5Hnudq9jvJkWq5mBRToR1ul+EsdhsI6WmGS9aTIllPiqT1Qjtc0jrJXiBK1BFn59rJRCiNJGmdxH8MonT9GaJ8iaJ03WlkGc0mx3hOd2aRYzzrX4Loy+wzmEaGnhip6yaRoSfGAcvZfzMh+s9A1DMl+hJFhRZzOGo171+C6BfbJTRGmNIUac2zFD84HMPbLUKpws11UgRM7A2iGeN7g2jyyEEChob2Z9zwfowbLoBo+pSBLJs7BvmFY1GXnoj2ionoy/2HINKchoXmNKzXzMBGeyZ2OrOxXzcHB735fwLRIhGI3E0X/QVE/lbL/rJXFLRxGSEblhG2UYYI+1XscFhFjONKEhxXkOy0gt0uK0j1WMk+P3myg5TID1WjYIsahzerURCqTEGwPPn+K8n3XcFBv5Uc8pPhkJ8Mh31XciRAnuJgRY5tVuZoiApHgpR6YajAX41Dfirk+ymLMPQliLJ9FNnnKUuGxwoyPFaQ7i5DmsuyvwfRWjF8V4/BVW4ITjKDRCBaP7kPeuLfoT3xa/TE+2A+u7tgYelgPORG4qs8lkDVcSIQfYminjtFPopDCVAZSYDqMPwVh+AnNwSvZQNxmN8P2xk/Yir+A9rj+6A66r9RHvk1ymO+RXVCP9TFBqEu8TOrpw1Ca/og1s8egtG8wditHIeH0iSCNSYTpjmJSJ1J7Fg7npi1E4jVGS+aEPXsEP0nIPpPMJTVE/OJ5JhNJNdUSL7JZPJNJpNrKkauuTgHbadT7LaI0/4ruBCmxJVoTa7t1ObmrvXcTjWkLMOU6mwr6vPtqT/oKJoUPSj2oOW4F49O+vPkTBDPfw3l1eUwXl+JoOPqNjquRgq5HsO72zt5fyeB17fjaC9Ppr0mhY76vbypS6O9OlWU11V76azNgpocPtzeTfuFcMqTTDjttoR9uiOJle1H8NwBeM4ZwTb9lRRsd2WXvyVW8pKYzR3Ahnn9cJYegJP0AHxWTyDHR40HR33hbiT86sTTbE2aUlWpTlSgPF6W0pgVlETLiFK+Q4a67auo26ZAfZwmLZnmPC1ypf3Xzby5Fs37u7tpv7OH12UZvK3O5W3DYd40HukGkZCO+/9LELWd5n1zES+rs3h5J5kXF0J5d3k7nRVZdNUfob08n1c39vD+cgzcTICK/XRV59FZlUt7aSYtvydRXhzG5X3unNxlx9EEaw5FmZC3zZDsrevJ3qzH/hBdMoO02eu/hj0+GsKkyP1foWgxoZbzCTSdg4++FN66knitm4q71mRc1CfipDKaTfLDRLtE5gv7YTTve9bP/u6LKdEAZKUGsVxiMAunDGP2+OFIjRFA9HlK9LPo2VzPTaL/FxCJjxooPL8bMwCJMT8xd+xAVk0YiLOMFNcj3Og8EMv7BDc63NV4ZPUZRE9OhnL/VDh12d6UJ9tRu9eOuiwH6nJ9qD8QxL2DW2k8FE7zoc3dzXOh1BeEUnc4WJTeKPLqhSLRDtF/CKIvUXQzdRNXkm35PcmGG3vs+SPNgdvpzqICh78DUQ+A/kh3FJrk/kMQ3cz04WZWAJWHt9N8LommX5KoO5XAV/csZ9Bg1X1HyHoGtXZzRQUKPftCPal0WEyV41KqHJdS4yCk1nEZ9Q7LqHeUpt5RmtpNS6nZtJwqh+VUO8otZ64oAAAgAElEQVRQ4yJLjZsCdV4qNPioUe+3mhpfVSo8VajwVBGmQ96qVHspU+3RgyJ5alyEVDvLUeYqR5mPMmXBqynfvIaSzVqUhK7lbogWdwI1KAnQ4I6/unCA1V2VcncVyt1VKHWW566rLCUe8pT4qnLLV41rAVr8FqTDhdD1nNusz7kwIwoD1hFvuxwvbXGsVEdgunoEempD0FIdgLH+WDbYSuDhPpfAgKVsDlvJ1gg5gkIX4+wmgaunGC4ek9jkPBbbTSOwdRyFi/cUtkQtJiFNmYCtc9jgMgZ96wHoWQ5EQ7+PKKv1vmG13jdo6PdBy/B7tE37om3al7UmP7LW5EfWGP2Apl4fVut8g6rWP1DT/Acaml+jpfk1azSEGOj+iJeLOHGRK0iOkSc5Rp7dUYrdUSY5UoXd29W6o86ubavZtVWdXVvVSQ5TI2mLqghHCUEqxAcoEuevQLyfAnH+ckT7r2RHgCyR/sps89NiT8wmjubH8P5FAx87WoU2uK52PnW94H3HEzpePqTj5UPhjtD7p8L+TEcrvG8VphudbfCuFToe8vH1fVrq/qCh/HdKr5/hj9+KuXqhgN/PHeTi6WzOHUvjeEESxQfjOXYgnmMHY8nZI0DjYNoWjuzfzom8GIqzIslLCWF/oj/7433ZH+9L5k5f0mO9SY32IC3Om5w9IRxM38rB9Ajy92whKymIjDg/0mK8SY3yESU7IZjjWXGcyI0jf88W9iUEkL7Tn7Q4b3ZFubEz3IGErQ4khjuSssON1GgP9kS5szvSlV3bXNgV7krKNnfSdniSHu1NZqwf6dHepEZ6kBrpwf64QHISQ8hJDGHfziAy4gLIjA8kKzGEA3vCOZwVTVHOTo7kJ3L0YDInDqdwqiiVM8fSOXMsnV+OZ/LL8UzOn9jHr6eyuHrhILevFlFx6yS1pedprrzCo7obPL9/h1ePykTpwdFnFN0VTYraGkp42lgmOqraWn+Lh7XXedZ8m+fNf9BSfZGam8WU/ZrLjeMp/H4olrPpWziTGsrxnd4UR7tQuN2Rwu2OFEU6URTpQlG0G0XRbhTGuFEY40JxrDPFMQ4ci9rAiUhLTm035/Q2c87tsORkmDGFAevI99Ik312dfQ6KpFhKs9NgLrHrphOvO4OE9dNJWD+d5PUzSNGb+UWEcoTd66WErJsmpLtCO2mdJEnrJIlQGUXsmkmk6E0n1WAWqYYzuiMlVGobTSfdaDqZBjNF2Wc0i0yDmb1QlK47jX0GM78A0RzRtKhnYvSvQJRlPJ19hlPJ0BMjQ0+MHBMpDlnMpcByHoet5lNg2Xun6O/y5TSoZ5co31iKIqu5HLVdyDHrBQKK/gSiM1bz+XXDYpojjGne/q9BpDjqH0iO6PMXEPX8QT5haH8mDBVuEI0d9iNjhvZhlsRgZOaPR27xONSWTmStzAT0ZCdjKDfpb0FkpiYhApFQrCA0zdmsnY2dzlzs181jk+7cbhQtwMlgIa7GC/9SsOBpvhRv86X4WCzDx2IZ/lYy3e1zKwUQbZAhZMMyQm2XscVWmogNy9hht5w4+xUkbJIh0WE5u11WkOa5in1+imQHqpAfvJr8YFVyA5XI8ZNjv7cM+z2XkeUlQ673cvJ9V3DIbyVFgYqilrLiUDWKglU5HKgqAtHBADUO+Asgyu1Ojr+yCEW5fspk+yiy30uWfZ4r2ee5kr2uy0mxX9ILRNsNZhC8ZopoQuQkMwirOT9gIPEtelO+R3fK9yIQWcz5CfvFP+MsMwxf5bEEqE0kSG08AcpjCVAZLeQLEPkoDMdPeThhayYStnY8AcpCJXeA7DBcF/2E3ex+mEv+yPoJfdAY/Q2qY75BbdwPqE/qj5bEUDSnDUFz+lC0Zw5Df+4wTBaMwEl+Mr6rJQjVnMpWLTEitcWJWjtF2OfTmUi8ziQSdcVIWi/eC0Q9KEo3kSTDRJJM06ndETCUZSYmxHwyWeaTyTHryURRskwniD7/FUTC7y90nM1J7yWcD1nFb9uUuRqrwfWEtdzctY5be/QoTTOkMtOcmhxbanM3UJu7gbo8O5oKHGkudKO50I0HxR48OuHJ07M+vDznx6vzvrw678vL8768vhTM0198eXTKkxeXgnh8KZiX18J4cyeSt3d38OZuNK/vRPH6Tgyvb8fx/GY8b0t28/5mIu2/bKUm1ZILPivIM5xIovLPREgPJVB6DOlOOhRGuZLgY4S57EQ2yYzEc9UIApVHE2UgycnwdTw/GwZlu+BKCG+LrXi4V4OaBAXK4+QpjVnF3R0ruLV9OX9sW8rtiKXcjVhBZYQc1duVqIhUo3KnNnWZljwqduflr5t5fT2aFzdieXU7mdfle3lTk8ube90oaj7eC0afIXSKzgenBAC1nKWr5Re6Wn7hw8Nf+PDoDJ/azvK+uZj2yjye39nDk8vbeXU9lreVedByDh79wofqAt5c38njX8LoKtvH+4o8OqsP0FGVR0dVHq3XUqg8GcHlXG/OprlwJMGWA1Fm5G0zJj/ciJwt+iIY9aAoyfNfoGijtAhFASaz8e1GUQ+IXNXG46g8BrtVw7BePgjLxf0xWfgj+vO+mBLN6I/C9IGskhyCtPgIFkwaycwJI0W7RAKKfv4XU6L/+wmR+KiBSIwegOTon5gzqj8rxv6E43IpLgbb0ZETDRkhdHip02q7gDsWkvyycQ5Pjofw4nICz09Eci/Lk8o0W6oz7anN8aQ+z597+aE0Hwzn/sEwmg9t/gyiglBqDof+BUWf94l8KM/2+h9B9LeFC92g6qni/i3BSjQl6gFRD4p6YNTz+c8g+rvcyHDkxj5Xbuxz5Y9MD/7I9OJmpg9/7Pel/FAYTWd30nwugeZzSXxVZzWLOqtZ3btDM6l1WES9izS1Lkuodl4slCeIIoCo2mkZdU7Le6XeWYZaZwFBVQ7LqXRcLkx63BSo8VSm3luVem9Van1UqfZUpcJdiTJ3xc8g8lSl2l2FKjclKl0VqXYRUumqKMApUJ3yzWsoC9OhdLM2JaFrKQnWEmHoru9q/vBU5o6nGqVe6pR6qVHiqUKJpxJ3vVW47beaa36a/Bakw/kQXc5t1ud0mCGFQbqkOioQbjIPTx1xnLQnsnHteCw0R6CvMQR11b4YGY7BxXkWAf7SbA5biav7DGw2jsfWfgy29qOwsBmMkXlfDM2+R9/sR6w3DcXFbzI+oTNwD5TExmks5g4jsXYej675QHTNfkbX7GfWmw9m9frvUV33Lcprv0FFuw/Ka79Bac3XKK35GmUtIapaX6Om+TXqGl+jqS5Ea7UQA91+eLhOJT5SlsQYRZKjlUmOViYlWk1IlDopUZqkRq1lz441pGxfy+5ta9gVocWurZokh6mTtGU1iaFqxAf/H+buKrrqO9/7eOfMmZnalAqlSHEpmuBECBoISYi7u+uOu8uO7ri7GzFcixQnWEIgCVBKW1xqFKm8n4t/spNUZs6c57l4Lj5r////sLM3iwvWa33lp05WlACioWRGbiIzUgVJhBapEUbU5Afz2Z5qYanAL98Jsz4/Ph2E0Nf8/OwBvz5/xM/P7vHTD3d49e1tvn/Yx/0vurjdf4J7N09xo/sQF4+3c3x/LW21EporU6krTqC6MJbaglhq8mOoyAmnLCuIsqwgynOElGT4UZDiRUGKF2WZ/lRmB1GVFURFhj/lEj/KJX7UZAZRmxVMdbaQrDhn8pM9Kc8JorYgjJq8cMozgyhO8yM/yZv8hOEUin2oSg+lPieapsI4Worjqc2PojIrjMK0APLEInLivchN8KYoxZ+yjGAqJMGUpASQn+BNZpQr6SGOSEKdyI32oCDem9Ikf8pTA6nJCKMuO4KqzAgqM8KpzAinLDWYQrEPhWIfytICKc8MoTI3isr8aKoLY6kujqe2NJG6cjGNlck0VaXSWJlMTYmY4uxI8tKDKMoKpbowltaadDobstnVXMCBjjJOHGjg4vFOrp7bS9+FwZzfL12PPbQi++6AMFP05HYP393t4+XTm9y7cY7+Cwfo69pD9/EWzh2o4lhHLgcbUugsDKUzJ5D2DD9aU71pS/GkLcXzNyAS0SHxoUPiw44METsyROzO9GZ3hht70x3Zn2LHwRQbPk22Yl+sGZ2hetR7qVLmtJ4CS3khVqsotFxFhsECsvQXkGO0kHyjRRQZyVBsIivNn4FIOEtIeJZvMJ8svVmkaU0lT38uZeZLKLdcTJmFLOWWMgKGrGVHgUhYmrBEej+EonKjBX9QJVr2PwZRreUC6qwWUmMxnxqL+bTYLKXdcaUURCNh9Ec4GgmikRvnOuyXsddDkd3Ocr8HkdMKDjgt55ibIl+lWPNVmgtPi8OhVcKzOBvueqpIW+Z+CyKZ2cMgmjXxfaaNe4dp494ZBaKl88exftWMUSAy2TgLsw0zMFeejrnydCxUZkpniUaiyF5zIXbai7DXkRFWb+stxdVgGR5Gy0ahyNdSyBCKAmwUCbRdTbDNaimKwhzWEum0gUinDUS5rCfaeS3RLkrEOiuR4LKaROfVJDsrkeGiRJbrWnLd1w6iaCPlgSrUhmvQGKlBQ8RWqkM2Uxm0ngp/JSr8lagKXEtt0DqaI5RpjlCmLXoLHbFbhbNsYrXojNGUgmhb5DCIRmHoNyBqCFOlLkSF2uDN1AQpU+G3XqgQOctJQZRsJkO07gxCtk7AV3ksPuvH4rjsn5jPfROTWW9gOvctDGb+HaM5/8B28Ri8Vn9EwMaPidSYSYz27N+BKEpNSJjqRMJUJxKpPolUk7lIzBcQrvIhMWqTiN48kZC1H+Kz8j0c5r+B+ezX0Z/+D3Snv4X2rHfQnTsW/YUT0JOZiK7MRIyWfIzFyqnYyk/BT3U+EdqLiNNZSJLuQlL1FiDRn0+W/jyyDD4hW/8T8ozmUmAyn0KzeYMRZonKLAUM/W9A1Gg3a9R1i/1sWuxn02Q7R4qhOrvZbPdfwb6INRwRq3BSosnpHB3O5RtIQXSpREBRb7UdV2scuVrjSH+dMzebPbjV4smtFm++2Cbiqw5f7u304/Eef57s9efJPl+e7PPl2dFwHu715f5uEd8dDePBXn8eHAzi8achfPtZJN98Fs3TozE8PRrH46MJ3DoQw8PP0vjmaAqP9kTzeZULxyOVabWZQ7HGeCTrPyJu4zTaYmzozPYhM0AfH30ZxKZLSDL4hGLHZZzKseCXk+lwrZhXhyJ42ubK/WoT7pTpci1rCz0ZKnRLNnMxTZlz4rWcTVzDuYQ1nI9fxyXxZrpT1elJ1+JShg6X8wzpr3Xgzi4/vjkWzzenkvnmXBbfXxJQ9OrWNp5/0cGPtwfb5wZh9DsQ3d0/AkUHpSDi+1Pw6FN+ur2L5/3NPDqXz6uBBn65vRsefcaLz/fA13vhqw640cgv11t41d/Kk+46vu1t4Jcvd/LiRhsPLlTSfzCDs9uiR6FoW5oNLcnDMPr3KForRVGs/QoiLWQJMV5AoN4caducSH0qnoMb55wUh6pEb2O07C30Fr+Npuw7qMu8x+aFH7J+7gQUZk9kxfSJyEydwLzJH44C0VCGqu0zJ4z5lyD6MyANVYjmTX6PhR+/x9JJ77Bh8ruIlBZyKNyVZ/USaErhx1Bd7rus4rLdAg45y3K7PpBnp4rgbDnfHZBwrdKDvip3Bup8udkQyq3GKG43x/HVtkS+ahPzeVsiN9sTud4Rz/WOeCmIrrdF0d8aSV9LBP2DyxYEFI2o/gzOCvU2+P9bEA2h6EKFNycLnDlZ4MyZEncuVHj/SxANoedClQ8Xqnz+FEVd1QKIuqoChNQIKLrcHMOtvRmDIMrjtQGnZfQ7L2HAbRkDniu54aPIgN+a4RY5LwVp+rwV6RetoV+0hus+aweznus+67nhOzTzs3HwEFXh7KC+ABX6g9W4HrqVgRB1BoI1uBa8lb5ADfqDNLkWrElfiBYDwVr0B2nSH6RJX6AGfYEa9AaoczVEk95wbXrjDbiSZMQVsQk9icb0xBvRHaNPT5QePRG69ETo0h2uw8VwTS6Ga3IpQkuaCxGanI3Q5XikHoeiDdkTbczOWGM640wpFG0iw0WJBNsVxNmtINRqESHWiwiyWYCv3QIcrKZjZjoRQ4Ox2NpMxsllFvaOU7GyHY+JxTvoG/8DXaO/omf8X+ib/gU9079iaPEGVs4fYO8xEXuPidi6TsTabSJWLpOwcpmMpfMkzJ0mYmo/HiObsehZvIeO2Rh0zMagZfQW6nqvs0X7v1HR/Cub1f/CJrXX2Kz6Gioqr6Gu+he0NP+GjsbfMNZ/m0DfhaSK15ObvoX8jOHzhEokWpRm6FKaoU+pxHAwxpRKjClJNxKSakhJijFl6aZUZ1lRm2tDfqIehWIDylKMKUsxpijRiMJ4UwoTrMgXO1KbH8G5w9t48fhz4Dt+/eEBP/1wD54/4MXTW/DTY54/usG9G+foOb2H80daOXOokc/2VHJ4ewn7WrLpqE6mqSSWuoJIqnJCqcwKoTpXwEpVTihlGYEUpw3jpyjVixKJiNIMH8oyfanM9KM6J5DqnEAqM/2oyPClXOJDWbqIslRvSpI8yIlzJivGgYxYB3ISXMhLchN+V/JwChK9yI33ID/Bk+IUXyokwVRLwqlIC6E4OZCSlCAqsyKozIqgJC2YguQACsV+FCcHUiEJHYEaP3LjRGTHeJEb7UVejPeoFCb4SmFUnh5EWVogJSkBlKQEUJzsT3GyP0VJfhQk+1GQ6i8kPYBCSSAFmUEUZQVTnB1CcWYwhZJA8lIDyU0JIDfVj9xUP/JTBpMcQHlWBC3lyYNtfxI6aiRsr5ewpzmHfa15HN5exqn9dVw+0UFf1x4e3jzL41vn+e7ryzy718v3d3r4svcIV87t4MKxRg53FrK/KYPOijia84NpyfZnR14Iu/ND2ZkdyHaJD9slPuzJDuRAQegwjNK96Ez3oiPFlR2pruxJd2WfxIlPJfbsTzRjV5QuLb6bqXFZS5mtIgXmcuSZriDPdAW5JsvJNVlKrtESco1kyTOUId9okRRERUYylJotodRsye/OEhpam11sskj6bKhKJNGYTqb2DErMFlJlvZRKqyVUWS6h2nop1dZLqRpE0B+l2nyx0EpnLKBoqEo0sjo0soWuwVr2d/ntXFG12QIarWTpcFpFh9Mq2h1XSq+H7kfiqM1hBW12y0el2VKWGqO5tFgtZp/HGva4KLLTcRU7nOXZ4SzPbmc59rms4pDTCo67yXMvzZo7aY7ClrnmNH6MteGBlyoXzBYTM+81Nk8WQLRg0tvITPuQRTMnMXfaRGZPHsf0CR8w9aN3ByOAaOq4YRCpyE9De+1s9NfNwHjDDEzWT8NswwzMNszAYtOswYrRbKy3fIKt6jzs1OZju3UB9poLcdSWwUlnMc66AoqGWueGUCQyF+JrIY+vhTz+Vor4WykSbDOMojCHtUQ4riPCcR3RzgKIYp0HQeS8hkSnNSQ5rSHVYTUSRyUyXZTI89hAgfcGSv1VqA7RoC5Cm9pwDcoDVSj330hVkDINEWpsi9WgM0GbtjhNWmPVaY/XoD1ei/Z4LTrjdOiI0aYtSpO2KE1aojSkaY5UH8bQb1IXtoWaUBWqgjZTGbiJMtF6Cj1Wk+eiQI6zPBLbZSSZLiJKZzrB6uMRbXgXD8V3sF/6Nhbz3sJi3hiM57yN9rS/oT/7b9jIvoPfusmEbplGjPZsYrRnE7V1mgCiwfa5KDWhShSyeTxhqhOJ0JhCsvE8Mi0XkWslS+LWKcRvmUzk+gn4K3yA48I3sJn7hlCNmjsGk/kfYrRwPIYyH2MgMwWDJdMwXT4TG7k5OK6eg7/KIiI1FhOnKYNYW5YUHRnSdReRqbuQLP0F5BkuFOb8jBaQbzyPIuP5FJvOo8RsPqXm86i0nD8KRDV284SFCYMgqrefQ739HJrsP6HJ/hMa7WbRaDeLJofZ0jQ7fkKby3zaXRfQ5rKQNpeFbHNdSLtoKYdiNnA0RZUTmVrSytD5EmMulZhyudSM7jJzesqF1rkrVTb0VjtIQfTFNi9ut/rwVYc/d7f7c2+nH/d3+PBgl4hHu715vFfE0/0BfHswiKf7A3iyP4An+4N4fDB4REJ5uC+Uu7uC+XJXCLf2RfHlgXgeHIjnm/1x3G0S0Z2myx63JVToTiRp9RiKTJeyO8WB43XRHKwOoyRCn7pgdVpDt3C9wRPOpMK5VJ7v9uNJox13K8y4la/H9WxNrqSr052uxsXULXSJlTmbsGEwypxNUOZcggoXkjS4mCaA6EKWHt1FhgzU23Jvpw+PD0XwzYlEXnbn88tAFc/7anhxs5mXX3Tw4vZ2aavc86/38vzrvby4s48Xd/bx8u5+Xt7by6v7+0bkAD/fE/Lr3QNw5wDc2Qd39/Hr3U/h0XF48BncPwL39sHXwqGuL25t5/nNTr7rb+Wbq8087W3iaW8T3/Y2cONoDmc7Yvm0yp8d+a505jrTnulAa7o9Lck2NCSYURNlQGWYLiUhmhQEqJPnp0qOz2YyvZRHtc8lOCkSZbOCUBMZggznEqA7G//BKpFoy2TcN47HZc3oKpHB4jfRkXkbjUVjUF3wARvmfojSrPGsnD6exVM/YtGUoQULgwez/gZE0ye8x4xJ7zNj0vv/crboz8A0b/IHLJr8Pss+fp/N0z/CTnYanSJLfqjN4Fl2IM8jDLjvJke3zXwOO8jwdV0gXG2Bi9X8cDSbZ0cl9Nd6013syo0af241hPJ1cxx3OlK5u0PCnV0ZfLVLwu3daXyxK4lbOxO4sT2O652xXO+MFapGbXFSHPU2htJdH8SVhkCuNAT+fqZoED/9zaHCLNPg8oWh6yt1QXSVeXOq0I3TRR6cK/HiQoUPFyv9pLlQ4SPNMIj8fpfzlT6cr/ThXIWIc1U+nKvyGQ2immAuNUVzc3catw9k8cW+TF675rxMmBnyWsVN39UM+K2h31eJK94K9HjJ0ev9r0C0nn6fjfT7CDM/QnvcJgb8N9EfqEJfwCb6glTpD1ZjIERdaIsLGqwGBWkyEKwlBdFQBkJ1uRaiw7UQHXpDdbgaoUdPrCG9Sab0pJrRk2pGd5IJPfFGXInW50qkAKIrkXr0ROlxMVKLi5FaXIgWNtCdj9HmbLQOJ6P0ORpryO4IfZqCtCkXbSHPYwNJDvKIHeVJclIg2W01Ke5KiN0VELvLEeslh5+7LI6Os7C0nIiR0Qfo6o/B0Pg9TC0+wMJ6LKaWYzA0fQN9k79haPoPlNVeQ1P/b5jbj8XRcxoGFmMwMH8PPYv30LP4AAOrjzCxnYSJ7SQMrD7CwOoj9C3HoWs2Fj3zD9E3HYu20btoGryDuu7bbFD5C5tV/xtV9b+zVf0fmBqNxcF6Ml6uc/H1XEBq4ibyJBrkZ2iSn6FJoUSbogwdAUJSDBlTKjGlVGJKmcSSMok1ZRJrStMtKUm1oiLTnvoCN1rKRJRl2lGV5URtrhuNeV405vqyqzKOE9vzuXy4jvvXjvHDncvw7Ev44St4cZcXj2/w9KtLPLx5lnsDp7lyYgdHOsvYUZtJe2UKbRViWsriaSmOprEwktqcEKqygqjMDJBWd6qygqjODqYyM4CyNF+Kkr3IE3uQl+RGfrI7RaleFKd5U5YuolziR2VmAJWZAZRL/ChL86Uk1YfiFBElSV4UJnqQn+BObrwbuYnuFKR4UZzmQ1GqiOIU0TCIxB7kxruNAFEg1ZIQKtKCpFApTg2gKMWf/CQf8sV+AoiSgqlID/+3IMqN9iA32oO8GE8KE0SUJIkoHmyr+7MUJAu4KUj1Jy/Nl4J0P/IkfhRK/IXrNF9yU/3ISfYhJ9mHXLGIXLGI7ERvshO9qciJZFtFKjsbs2irTqW+OI66oljqi2OEWafSBLZVJrOjIZN9rXkc6izm2O4qTu6r5cyhRq5f2MetnoPcvXGc+7eO83XfYQa6Ojm7v4wjbdnsroxje1EEbdlBdGQOtsVJ/OhM86Uj1WcwAoq2p3mxM82N3WlO7Eq2ZY/Ygh1RujT5KVPhLE+x9VJhQYLJMgqMlv8mS8k3XEL+n4Doty1zpWayow9XHQSRtHJksohcvU/I1plJkfF8Kq2WUG27jGrrpdTYLKPGRrgeXqn9+1SayUpBVGWyiFqLJf8rEI2cKWq0kqXNYYUUQdud5aX5QxT9BkSttsuoNZ5Ho/kidroosM9Nid3OCmwfRNFuZzn2u8oJIHKRk4LoUUEwNKbwIt6ah95b6LFcSqLM36QgWjRRANGC6ROYM+UjZkwcy7Tx7/8hiJbPG8fGQRDprJ+D/roZGK2bjvG6qZisn4bJ+mmYK8/EXHkmFptmYaUyRwoiG3UBRQ5ai0ahyNVgySgUeZutGJwpksPXYsSBrVbyBFkrEmStOAJFa4h0XE2k42qiHRWIcVpNvJMSCY5KJDmtIcVxGEU5rhvI99xEsUiViqCt1IRqUxehTXWIBuWBqjTH6vFpvhPHSlzYmW5Ca6Iu7Yna0rTF69Aep0NbrDatMVq0xmhJMdQUrUHjvwFRdfAWKgM3URGgTLFoLQVuSuQ4y5Npv5IUy8WITRYQqT2NINWP8FgzBqcVb2K/9G1sFr2H5YKxmM5/D8PZ/8R47lvYLvsA/03TiVCfQ4zWJ0RqzCRSbboURJFqU4V2OZUJBG8cR5DyOMLVJhGrNR2xwSzSjD4hWXs68VsmEbnhIwLk3sNjyTs4LHoH6wXvYiU7DuslE7FcNhXzZTMxXT4bs1VzsVZYgNMaGdzXy+KjLEuY2lJi1Bcj1pAhWUOGFK1FpGktIE1rHkWmS6Xzf9IDks0WUmoutK5WWS2i2mbhvwVRs8M8mh3mjUJQi9NcWpzm0u66gO2esuzyXsIu72XsEC1jd5A8B6LWcTZTm/N5BlwuNeNyuTk9lZb0VFpytcqKq1VWXKu24Vq1DVdr7LlaY09frRPXG135YpsXX3X4cnd7IPd2BHF/VyD3d/nzYNWs7+sAACAASURBVHcAD/b48XCvv1AN2uvP44OhPDkUxqP9ITzaH8bjA+E8PhDOo/1hPNwbzqP9ETw5GMPjw4ncP5oirOw+EM+TvTE83xfNV2X2nAhWotZ4Cnlq48nW/4SmSAN696bDdye4uj+FfelmfNkRzKuTSXAxlZ/2+/Kw2oSv8rT4PHMr11LV6E3dSneKBhdTttKVuIWz8ZtHZAunE7ZwOl6N04kanE3SpitdhwsZOlzI1qG7SJ8bddbcbnPn/v5gvj+dzPNLuby8Wsbzvhpe3mjmxa024WDWr/b+CxDtGcwgiO5+ys93j4zKq3tH+Pn+UX55cJxfH56AR8f55cERfrl/iJ/vHeDV18KM0osvdvPs8x08+7yT5zeFPLnSyM1jBVzYIeZ4fTj7Sn3ozHWlPcOJbWl2NInNqY81pCpCh7IRSxaGDm7N8B5GUZKLErF2qwg2HQZRgLZQJfJVE6pEbuuEKpGt/DtYLH8D4yVvoCfzOpqL3kJtwRg2zR3LmtkfIT/jI5ZOGze8YGFwKc3Q/NDsSR8ILciDGPo9igQAzZwwZlT+EEQfj2XZx2NRmTUBa5mptLiZ8n1NJj8VR/Esypi7bgr0WM/lmN1CvqzwgSvNcLmO5yeL+OlMAQ/3xDNQ4821cje+bg7jXls8j3Zn8Wh/EY8OFvLwYB73D+Vw/1Amdw9I+HJPKrd2ivl8R6I0N7YncKM9hmvN4XTXBw1meNmCtI3uT0A00BLGQEsY/U3hXKkL4ny5iNNFHpwq9OBcieh3KBqC0X8KonOVfkKqgzhXHSQF0Rf7Mvl8j4TX+txWMOAttMnd8Fs9CkNXvBWEKpFIkX6RsGShz2cNfT5r6PddS/8giITWOAFC1wNUGQhS40awKgMhqgyEqNMXKmQIRAOBW7kRJFSFBkK1uR6mQ3/4YCL1uRapz7VIQ3qjDOmNM+GK2IzedGuuZtpyRWJNT7I5VxJMuRJtSE+ELr1R+vRGCdWiy9F6XI7V52K8IecTDDkbq8uJWD2OxxpwJM6EZr+tVIq2kOu6gVSH1aS7ryfDW5kM381IfDaRKdpEhvcGMkTrSPFbQ7BoOd5ei3Bzm4OtzWSMTN7H1OJDrGwmYuswCV+/edg7TEBH/3W2qL/GepXX2KL5V3RMxmBkPQ5ljb8P5nWUNV5Hz3wCRlaTMbWbhrnDDMwdpmFmPxUT28mY2E7GyHIC+qbj0DH9EG2j99HVfw9Dg7GYm03Aznoq3h4LCfFbTkLEWhIj15GXrkW+RJtCiTaF6boUSfQozjAcDaF0c8ok1pRn2FGe6UhFlguV2a5UZrtTX+hDe1UYB1uTOb43h12NiRzdmUvP8TpuX9jJ/Z7P+Pb6BX653wfffQ7fDvDiwSWe3D7Nky9P8nn3PnrPtHP2cB0XjjSwf1sO7RViqrNDqZAEUp4uoGcIPNUZAVRJ/KmS+FOR7kdpsojSZBHlab6jnhUmeZKf4E6e2IP8ZE9pipK9KE7xpSTVj5JUP4qSRBSKvYerPXEeFMR7Uij2pihJRHGaH8VpfpSk+1Oc5vMnIHKnOEVERYY/1RkBVKT7UZwiEn6e6El2nDs5CR7kiUUUin1GVIiE2aBCsQ+5cV7kxHqSFzOYWHdyY9zIiXYhJ9qFvFhXChLcKRALFamCRKFCVSj2ln7XoiSRUCVK9qMg1ZeCNBEFEp9RyUsTkZfmS6HEn6LMAEozAynLCqIiJ5SKnHCq8yJpqRDTVp1KS4WYlooEtlWKaSqLo64omur8cGoKIqgtjKSmIGLwPoqGkniayxPZ15rHyX3VnDncwPGDNVw7v4sbPfu4O3CUp1+c4NnXZ7h+ppVPG9LZVRTJjrwwOrOC6JAE0JbsQ1uygKLOFB86Uz1pT7BlW7QRDUEaVPtsosxFnmLrxeSZzqfAZP4gcJZSZLh8dIyWUmCwhAJDWQoMF/0piErNZIWZoMFUmC+h3FSWUjNZKZKGcFRkvJB8w7nkGcyh1HwRNXbLqbdbSZ3tcupsl1NjI6zSrrVaKs0QhkbelxkvoNxk4eDzxdTbLJWmwWoJjTZLabRZ/KcZCaQGSxlabJZKEbTDVUGakTDqcF5Bh/MKOh2Xj8o2u2U0WslSb7GINrvl7HJVZJerItudVrDDeRW7neU44CLHEaeVnHBaxd1kS75Ktudhrj/UJfAq3panPmpctVlOkszfUZv6X8hM+jsyE99k8bQPmD9tHLMnj2X6hPcEBI3M+DeZMeENVsz/6P8jECn9DkTRjgrEOCgQ77AasaMSSQ5KpDqsIc1xLRku68nx2EyBSI1if3UqgrWpi9SjMdaIhhhDtqdac6zUi+PlInZlWrNNrE9roq402xJ0aIsfTmucNk3RGtI0RqoLiVIV5pJGgKg+XFVozQvcSEXABopFa8l3XS2tDsWbzCdadxZhapPx3zgWV/m3cVz5Dt5rJiNaMwvnVdOxXT4Zc5kPsVg8FmfFjwlUnUO0znyitD8hXG0m4apTpSgKV51M6KbxhG4Yh9+a9/BVepegDWOJVJ1EtPoUEjSnD1aIJhG9/iOCFN7HT+5DvJaPw235BFxWTsFZfhYOCnOxU5iPjeJCbJWW4bRuJZ7K8vhukSNYTY5YbUWSdOVJ15MnU1+eLAM5cgyWk2O4lAqr1VRYK1BhLUeF9UrKrVZQbrWCCpulVNkspspGhirbhdTYLqDGdgF1tvMECA1uiRuqDA2BaAhBLU5z2eY8bxhDvsvYG7CSA8GKHI5cz/EEFU6naXCl2IwrpeZcrbLiSrUVvTU29NbY0F9rNyoDdY4M1Dlyo96JW81ufNkuEqpCu0N4sCeMB3vCuLdXyJ19Qr7eP5h9Edw7GMv9T+O4dzB+MIk8/DSJJ0fTeHI0jUeHU7h3KJmvDydza28cN9pCuN7gzeP2QL4ud6ArSplWm1lUGc4gS28Wee5rOd0SCU+PcO1ACo+PpMLlXF6ejOXbvSLuVetzO3sTN5PXMZC0kR6xKj1JmlxK0qArUU3Az2BOxalyKk6dE3HqnIzX5ESCJicTtTidrE1XuhZdWVpcyNaiu0ifa1Vm3Nrmyp19ITw5IR6Nos9b+On2Dl5+vVsKoRf3DvLi3kFe3j/Aywf7ePVgl5D7e3h1/wCv7h3h1d1jvLp7nJf3jvPq/glePDjB8/vC/c8PT/HL01P8+s0pXj06xqsHh3n14DA/3z8sbb/79e4BaZ7f2sW319r46mwVfYdyOdUSy74SPzpz3AUUpZpTn6hPdbQO5RHC4a1FAarSKlGW9yZppSjFbS1x9nKEmsniry+0zAXqCFWiQM3p+KhMwnPjOFzWvIeD4jtYrXwL4yV/Q0/m72gvegO1Bf9ky7wP2Dh3PEpzJrBy5gQWz5iA7MwJzJ82njlTPmT25LGjAfTxB//XIFo4eSzLpnzIptkTsFo0jVo7A76pzIB6CS/jzXnkvZZrtvM5aSvDzQI3uNQEV1r46WI1r7pKeXEqhye7o+mrcONBezjf7Enhh0Ml/HCshh9OlPPtiRK+PVHEtyeKePRZHvcP5/L1gUy+3Cfh9t50bu1J4+YuMTe2J9DfFsOVpgguD6LoSl0QvfXDbXEjK0L9zaEMtET8Lv1NAqrOVYg4VezFqWKv31WKLlX7jpovulTtS3eNHxer/aUZCaOuqoDBhQoBw5vmaoK41BzJzd0p3NqXzud70nit31NOOi/U56NAr48i3Z6ruOz9RyASMNQnWjeIofWD7XEbBzEkLE+4GbKVG+HqXA9VYyBs6ygQDQQOgihYg4FgDQZCNekP16I/UpdrUbpcizbkWrQhvTHGdMcacznehO4kM65IrLmSZUt3uhUXxaZcijOmJ1ZIb4yxgKNIAy5FG3Ax1pDzYhO6kk05EWfIsTgDjsQbcSjBhGrPTZR5bqJEpEqhjyo5/qpk+6uTFbiVDH81xG7rSHZdQ5KLIrFucoR6LsPfWxY/Txm83Rbg6TIHV+dZONpNxc5mMtYW4zE3HYuBwTvo6L3NVu232KLxDzZvfZ2NW//BMsXXpFksJ7wqbfoHqtofoGc2ia36Y1HTfR8V7TGo632AtuE49E0mom/+MfomE3FynIeXmyxBfnJEBa8hIkiJuNB1pMSokCHWIC9Nj3yJPkUSgxExGoEhS0rTbChNs6M0zYHaPG9q83yozfOjNs+PvS3JHN9TwJVTDXzRvYufv73CqyeXefnwMi/u9sDjL3j55QCPr3Xx5eUjXD3dyeXPGjl1sIyjuwtpqYyhpTya5rIoGorCqc4JpFziJwVHgdiD4hQRlZl+VGUJ2ChL8aEsxYfSZBHFYk9KkrwoS/GhPM2XshQfocrzZyAahMMQhArF3uQneJIb70FOnDt5se7kx3lQKPamOMVXCqKhpQe/BVGB2I3CJHdK0rypyPClOsOPinQfilO8yE90JTteSG6iJ/lJAlxKUgKokARTmRFESaofhWLvUZ+fF+tKXqwruTHO5EQ7kRXlSE60A7kxjmTHOpMT5yqFWH6C5ygg5Sf5CLNNqV7S5KZ6DUJIRO7gs4JUXwrT/ChM86NI4k9pZiAlGQGUZYVQVxRLS4WYuqJYKXrKsgIozfSnIieU6vxwKvPCKMsKkr6/PDuEyrwwagqi2F4vYVdLDvs7CmmuSmZPax5nj9TT17WDr3oP8nXPPh5e+5Svzu2g/3AjZ7bls6sghs7MELalBQzGj45UbyoC9Cj2VCbTdhWpxovINltIrtlc8kyFOYICk4UUGMtQYLyYIqPRGcLQ/y2IRs4ZFRnPlx7UWm277D8GUa3VUuk8kTBrJEuD3XIa7Jb/xyBqsJal0UpWWiX6T0HUZrdUupShxWap0H5nv4J9HmvY5a7AdqcV7HFdxQEXOU44reKk4yruJFnwZZId97O9oTaWXxNt+d5PjWvWS8lY+gZbp/wXiyf+HdnxbyD78bvMnyL8Bz5t/LtSCE0b9w7TPnqbaR+9ycyJb7FywXg2rprBZrmpaK6Zha7SNPTXTMVwzWSM1k7BeN3UwXmiPwfRb9vm/hMQDaEo2GZ4BfcQiKLs5YmylyfaXp5YO3kS7BQQ268mxV6JFHsl0hzXku2+iTxPFQp91CkL1KAu0oDmRHPaU23YnunI9kx7OjPs6EizpD3FlNYkQymGtiXo0BynRXOclvS+KVaTxmgNIf8RiJTIc5FDYruMFMvFhGlMI1JzOgHK4/FSeg+nFW+SZi5HmacOlb5m5DrqEmu0AW/lhTgoTMVjw0yCNRYSrr2IMM15hKrPFlCkNpMwtamEbZlCiPIEAtaORaQwBm95YUtZ4LoPCd00kegtk4lTG26ZC1YaR8DqSfgqTMFLYToeq+fgvnYhLusW47R+KY7rl+O4URFXlTV4bd2In9YG4sw0SLfRJstOk3x7LYocNCl21KDUUZ0yR1VKHTZTbr+Zcntlyh02UGa/lnJ7Bcrt5ai0X0mF3TIq7ZZQbStLtd0iKYoa7BeOBpHjcKQocl5Ah8didvisZHeQIvtC13AsbgtnJTpcyDLgcoEJV0ot6a2wHtESZ0dvtR39tQ701zqMgtCNeiduNjjzRbMnd9p9ub8jgCd7wnm6P5Ine6N4tC+Kh3sjub8vknt7IwYjIOnBnggeHYjlwYF47h1I4u7BJL4+lAL9TTzrKuXugTQGOiIZ6Aymt9GDS8XWdGUa0JW4latpWlyO28hB7yXUmk6lwGQ6uQ6yNEZr0NMewsPP0vjhqJjHOwP4utWVgTID+rKUGUhdQ3+iEn0JAoguJm7lXII6p2NVhUpQvBrH47ZwPFaNE3HqHI/X4HiclpB4DU6KNTidspUuiQZdWRpcyNbicqEeVyvMudnsxp3dgTw9njAKRb982cGrr3by/Mtd/PjVHl7e3T8MovsHflchGgLRy3vHeX7vJM8fnOL5g1O8eHiaVw9P8tOjU7x8fIpfvjnHT0/P8OrJSX56dIKfH33GTw+PCW11j47Do2Pw8Ci/3DvKT3c+5dWX+3lytY3rx0o41RLP3tIAOnNdaZWY05SsS228NhVRGpSGqFEcqEa+/xYpiIYqRWmeG4i1WyUFka/WTAJ1ZhOsPZsgjen4q03Ge9N43NaNxWn1GKxWvYHp8tfRX/w3dGTeHATRe2ycN441nwjLFZbNmsTiWRNZOGMi82ZMYM6UD0chaGTL3BCIhmaL/ij/CkTKcyZhsnAaxZba3KuQQHsBLxOseeS9lj7reZy2ns9AliN01cHVVn7qaeDlpUp+uVTGyxOZfLktgAc7wvnhQBovPyvl5clKXp4t59mZYn48W8YP58r45kwZT06W8fhEKfeOFHDn0xy+PpTFF/sl3NqTxkBnIv1tMfQ0htPdGEx3/RCIQv/HIOprieBqUxjddSGcr/DjeIE7xwvc6SrzlqLoUrXvqHTX+NFd48elmoDfgWioVW40iAJ+B6Kbu1N4rc9bnmsiIb0+8vR4ydHtuYor3goCiLyVuDa4SKFftEZaFRrKn4HoZrgmN8I0GAhToy90uFp0I3g41wcx1BehRW+0Nr2x+vTEGgqJN+JSvCGXEo3oTjLhisSS3gwbLqdZcDbehHOxRlxOsqA3yZKeODO6o024FGnIpWgjLsabcj7FgrPp1pxMtaQr15GTmfbsjTeiwnMjZZ6bKPNWpVikSravGhl+W8nw20pmgAbpPqqke28h3VuNdB8VkvzWEe+rQLTXCiI9lhPpsZwwd1mCXBbi5zQfT/vZONlOxcZyMuZmE9i85XW2bH2LDVv+zvLVryG7SsiSlUKWrnqNZXLD1ysUX0N+zV9Q2vh31m9+AzXtD1DVfA9d40mI/OSIjdhEUowq6YnaZCTqkJGoQ3aiLvkphuQmG5CbrEdBqoCgkkxTKrLMqc6xpirbiuocW6oyXajJ9qZM4kZVtg/bysLYURPPoY5Mju8p4P71A3x/5xT8cIUf7nfx3Z0zPLh5lC+vHuTmxb3cvnSIy0e2cayjjP1NOeyoS6OlLJbagjCqcgIpy/SlROJFWboX5RJvKrN8qMjwpTjFi6JkD4qSPShO8ZJmJIZGgmjovjTZl+LBis/IKkpRiu+oSJHzmwrR0EzQyKqLUHkZTIoXRakioX0uzUf6/UrSvAfnkLwoTvWgMNmV/MRhuAzBrCDFi4JkEUUpvtKZJKHq405OnKuAnQQXchNcyIlzJifOmexYR+n10J+RJsGNnAShtS830ZM88eAWuxEIzEv2JD/Vi7xkT/KSvclP8iZP7CVsvBv6eYqIglRfSiUBlGcGSVOWESh812SRAK3B90o/J8mb4jQ/yjODqMkLF1aFVyTQWpVEW00y2+vT2NEgYU9LFnu3ZXOwNY9D7fkcaS/gaFsBvUeauXl6O1+c3Un3oVrO7S7j7K5SWgujkPiZIHFSptBNmWTTpUhMl5BrsZh8i4UUWC2gwGoBuZbzybGYR7bZfHLN5g9XjoznU2Q8vEq7wGQhBSYLR80GSTFkIStdklBhLis9ZHVkSswWCjGVIU9/Lrl6n1BmvoQ6m5WjUmO9QsiINjohi6m2XixFUoXpImHrnPkiGuyW0+ywUgqjP85SGuyW0mT7GywNgmib3TI6nFax001xMPLscJVju8swhjqcV9DuuHxURi5iaLJeTKXRJ+z2UGK/aC07nFex102OT13lOeUkxxlHBb5OtOTLJDvupLtDbSzE2/Cj31Z6zWXJXzUGjSmvsXj8X1k8/h/ITHybuR+/y/SJY5gxfghBbzNj3FDeZM7Et1m1cALKcjPZLDcVDaWZaK+eip7SFPSUpkhRZLZhFmYbZmGuPHPUHNFv13A7ai/ESVcGF/3Fo1DkZbpSuorb22yFdMmCv6UcgVarCLKRJ9hWgTBbRcJsFQm3VyDcXoEIOyFRtnLE2MoRZ7uKRDs5UhxXk+qkRKrTWjLclcnxUiFPpEZJkAY1UQa0iK3pSHdgZ64bO3NdaM90YFuqJc1iY1oSDGiJGwbREH62JejQmqhLc5wWjTHqQqJUaYjc8oepD1ehOkSZyqD1lPuvpdBLkWyXVYgtZYkzWoDYeBGhqlMQrf4AN/kxeK+dQJmXFg0h1uxJCeJofgK704LZFutBTYgVSdYbCNVdSrjBCkK0ZfDfMhu/TdOFKE/De+0EPBTex2XVGJyWv43z8rdxXfE2HvJjEK3+gKD144lWmUqs2gxitswkYvMMQjd9QtDG+fgryyDasBjPjcvxVFHEXW0NPvpqiAy2EulgicTPg5xQEdWJYWyTxLArT8y+AjGd6ZHsyojkQHY0R/Ji6IjzojPOi844DzpjnGgNMaXWW51S57WUOStR4aRIjYside6KNHmuZpuHAs0uy2lyWEKzk4xw0KrzXLY5f0KL8yxanWbR4jSHTg8ZdvnLsztkPXsjVDgQq86nCZocTdbiRJoeZ7ON6Mox5nS2AaezDegqMqO73IYrNQ7SxQkDDS7cqHPjRp0bN+tcuFHrzPUaJwYqHPiizpW7Ld7cb/XlYXsgjzuDeNgeKM3jdn8et/rwuMWDR40uPGlw4mmLO7eq3Omt9OBaawjPeyrgdie3D2dxsT6C7QmGHEhVY3fESg74L+aQxwIOu87nuMciTvgu5UTwSuotJ1Ji9AGVttPZH6nE3WY37je58aDJhUeNTnxRbk5vliY9KZu5nLiOizFKnI9dS1fMJs7FqXEyWoVjkcocCVfmUNhGjkZt5kiMCkdiVDgco8qRWA2OxGpwNH4rR+PV+EysxqnUrZyVCJWiizm69BQa0l9hxe0mN+7tCeLpiTieX0zjxdVCvr9Szg/9Dfx4cxvPbrUL7XL3D/Dy/qeDOTLievD+3jGhMnT/1CCIzvDysZBXT87y6ptz/PTt+eE8PcerJ6f55ckZfnlyhl+/Ocev35yDp+f45fFJfr7/GS/vHOHHLw7y6Eob14+Wcaotmf0V/nTmWtEi0aVOrEl1rDoVYeqUhW6lMEhAUZ6fqtA+57OFDO/NJDqvJsJqmXT1dqDOTEJ0ZxGsOYNAjcmIVMbjtv59HJT+ia3Cm5ivfB3Dpf9AZ/FbqC34J8pz32PtJ+NQmjMBudkfs3z2ZBbP/BiZWR+zaPbHzJ85kU+mfiTF0EgQTZ/w3iCG/ii/BdH7zJnwPp9MEUC0ZMqHbJgzCe15k5BYbGWgPJlfWzJ5nmTHI++19FvN47TlPC4lmPHL2WpeXWvjx2utvOyt49XlCn45X8SzYyncaPbl6b5YXhzP4MWpHF6eLeD52SKed5XyrKuSZ+dr+a6rju+66vj+Qj3fdlXx8GQp944VcvdwPveOFHB7bzp9HQl0N4TS3RBKb4Owovtac7iwhKE1kuttUVxvixq1zntoWUNfayTXtkXR2xJJd0M4x4u8OJLvyplSL86Xi7hc6UN3lS/dVaLBV196agPprg6guzqASzVCztf4c77Gn65qv9/lfI0/XTWBXGoM5eYuMZ/vSRNA1OstR6+3HFdEcvR4r6THS06YHfJRpNdH8Q9b5IZmhvr9hnM9QIWBoC3cDNkqXa8tgGjrKBCNSqgmfRFawiGtsbr0xhvQE2/E5QQBQd1JJvQmmXI12Yw+iRW96dZcTBZAdCbBhK4UCy6lWXEx0ZLzsWacjzKmK8aE84lWnEuz5UymA+fynDmR6cjueBMagtQpE22izFuFUh81iny3kuuvSVagJtmBOmQFaJPpr0WGnzYZfsK1JFCV9MCNpPqtJ9lnLWLRahK85Il2X0mE+wpCPZcR4CaLp/N8XBzmoav3IVu2/hPF9X9BZrmAnqEsWylklfx/IafwV1av+Ttr1r3BeuU32aw6BtWt72NqPhMnF1mCQteTkKhJXropxZmWlGbbUpxpTbHEkqI0C+lrYao5RWkWlGQIPyuTWFORaU91tiPVWa6UpblTmx3IjppEzuwr5+7VAzz9/DNePrwIz/rgWR8/3D3L1/0HuXl5L6cOVHF4RxF7WrLY2ZjBjro0WkvjqcsNpzYnjKqcYCqzg6QpzfD5AxCJKE71+AMQiX4HopIkL2mKxZ4Ui70pTPD6HYhGVnqGWuBK0v0HZ3KGUfRnGUaAx6iq02+/owAhZ3ITnMhNcBms4rhL3yfAZUQG8TMSQLkJLuQnukqrT0OfUZjkKcVTbrwbufFu0grUMIw8B2HkMTrJnmSLR6MpN1F4li12F6CUIpJiceQq8CEMSiE1+BlDVa8hEFXnhtFQGD3iDKV42irEtFclSefAmorjaSiMpTY/ivq8KNorxBxozOKz7cUc31nKrQu7eTRwjEcDxxj4rImDxRFsT3GmNtQIsckK8u1XU2AvR4H9SgoclpNvv4RcW1myrBaSY7GAArMFI0A0/9+DaHB99v8ERGUWAqBKTGXI1fuEPP25VJgvod5O7j8CUa3VUumShQrTBdRZL6HZYSVN9it+B6Mm+xWjQNRst2w0igZB1GS9mHbHlexwVfgfg6jDeYV0zmjogNdqk3m0O65kn/cadnsoSkF0xlGOcw4KfBVnxr1UR26JHaEujl9jzPnRZwt9FjJUrv0QrcmvsXT8X5Ed93cWTXiLORPfEc4c+g2GZo17k1njXueTj99CYdFENq+ayeaVU9BUnI6W4lR0Faeiu3oyBkofY7hmMibrZ/xLENlqzPtfgmgl/pYrCbKRF1BkLSTERo4QGznCbeWJtJEnynoVUdariLVZSYK9HElOAojSnNdJQZTvqy4FUVOiJa3p9nTmutKZ60pHpjOtqTY0xhtTH61DU4w2TbGao6pBLfHatMRr0xitQX20KvXRv8dQfbiKkIhN1IUrUxW8jorANRT7KJLnIU+m0wrElrJE6c4hWH0qgZsmIVr7Ed5rxuGmMA4HuY9xVJiF6wZZvDYvJ8pYmSIfMzqSvTlcHElrsgdFASbEW64jRH8l/hqL8FdfgI/KXLw3zcJ93VScFCZgu+wD7Ja+i5vCeHzWT8VfeSahavOI0ZEh0XA5YpNViI0ViTdSIsZwHdGGGwg32ky6uyX5AR6UPYOacAAAIABJREFURAWSHxVEqTiSyvRE6nNSacyT0FKQSVtJNp0lOewsy2RfuYQD5WnsL0lif5GYT0vEHCtN5nipmOMlsRzODWBvmjO7k2zZEWdOa6ge9f5q1Hhtpt5bhXpPZWpc1lLloECNw0oaXOVo9lhFi8dStnkuH8xKmj1W0eihSLXbaio91lPju5ka381Ue62n2msttT5rqfNbQ0PABpoClWkK2UxruCo74jTYn6THZxJjTmeZcTbbjK4sEy5kGXEuVZczYk3Op+lxLceMvlxzTsdv5UqGMZfTDTgercq5BHXOJajTFa/KhThVLsWpcCFWmQtR6zgft5kzyQYM1Pny8+UyeH4MbrXy9GwJ3xzL54u2UPbGrKbVawZ1Ju/RbjKW7UZj2Wk2kZ22U9npPIN68w9ptp3EQX8ZBrLUuVNqzL0SY+6VmHKn1JTrWdpcTlLhfJwyZ2PWcSpSgVMRqzkRsYETEcocDdvAp6Hr2B+8lgMh6zgQvpHD0Zs5HKsiJEaVwzHqfBon5HCCGseT1DmVoslZiRYXMnS4lK1Pb74x/RVW3Gx24+7eAL49EcXzi2l8cz53FIp+vL1TmB8agZ+X944Nwmj4/sWDwVa5IRA9OcvLJ128fNLFT99cHJVXT8/z0xMBRr/NL0/O8cuj0wKw7h7j2eeHeNTTwcCxCk61x/FpjRu7Cs1pyzKiIVmXmlgtKiK1KAvTojR0eKYox0+dbF81Uj3WE2u3ijCzRdI5ohD92QRpjQTRuzgovYWV/OuYrnwDg6VvoCn7NpvmvsXa2e+weuYHyM/6iJUzJ7Bs1iQWzZzEotkfIzNnMjJzJjNvxgRpG/IfgWjoaIMZH737PwLR/CkCiNZ/MhmNeR+TbKHB1fIUftqWyYtkex57rWfAYi6nLOZyKcGMn05V8fxqOz9ca+f5tSZ+ulLDz5fL+OliAQ/2x3BnVyiP90fz/TExP57K5PnZAp53lfJDVyXfX6jluwv1fH+xiR8uNfOsu4lnF+v4tquKJ6fLeXCimHtHCvhqfxbXt4vp3RbDtW1R9LVGc70tipsdsXzemcCt7Ync2p7IFzvE0tzaKbTd9XXEca09jqutsfQ0R3GuOogTpd6cLvHmXIkXl8q9BzH0L0BUF8iF2oB/CaLzNf6jQHRjVzKvXREJGOr1ESpEV7yFtrlrfkpc81Oi33/dcPw2cM13oxRBfQHC8oSBoC3cDFXjRrg6N8I0uBGmwa0IXa6Ha41qmesLVacvRGiTG2qVuxqpQ2+0Lj2x+lxJNKQ7yYSrqVZcSbHgarIF/clW9IstuJZgxuV4E87Hm9KVZMmZFEtOJltwWmLN2TRbziZYcjrGlNNxFpxLsuWMxJHTuS4czXZkR6IZ9SGaVAaoUyxSpcRnK8V+GhQHaFMQqE1+sA4FIQbkhxqQF2xAbpA+uUH6ZAfrkh2iSVawOpLgLaQHqZAWuIlk//WIfdcS77uGeP+1xPivJsJXngDvVRgZTGLT5jdRUPoLq+RfQ0Hprygo/Q0Fpb+hqPjfrFb8BxvW/5MtKh+goTEBa6sF2Nstwtl5Ce5uK4iL0yAz05SSQjsKs22oKXGlusiN6gJXynOcqchyojLblaocd6pzvajO9aI2z5v6Aj8aCv0pTnOhOseXbaURtFfEcayziJ5jrfzwZRc8uw0/3uaXJ9f45ouz3Os7Bt8N8ODGCS5+to2ju8ppLk+ktjCSsqwgYT5lxDk7AkR8KZX4SVMu8ZFueCuX+Ei3vg1XiAQIDWVo9qc4xVeKmd+C5rczNiNngf5fgWgINPmJg5Wg36BGipsRFaJ/B6KRGQaRp7RFrzDJU/r3G6pmja4QuY8AkdfoJHtLz0AS5pmE6o70ebJwPYSfoUqadCZpMPlJPuSJRdL8FkS1BWHUFYbTUBRJY+FwGgoEEFdmBFGeHiD9dyxPD6A6O5SG/Ei2VyVzaFsBl480c7f3MHe6D3Dv0l6eXT/KN1f2srcolPo4W4r9dUlzXEumgxL/h7j7DKv6TNf+P/vZz+y9J8nOTCYZS4wtsSsWpIoFu1jBRpFepfdepffeF733LigI9oYV6WBPojF2jYkt+T4vfqwFqJmZXf7H/8V5rMU6aIIv+BzXdZ93kskSkozlSTOUJ01XFtGexWRoSpOhsQDRiIrttKF8CETZugvJ1VskaY3L1VkoSY62gKTh91tMtq406RrzSNw+A5H6PEqMFd+bFI1coyswWEyRoTRFhtIUG8lInufpLZBc6FpkKE2ZmTyVZgpUmMpTbiIneSwzlqXMeDHlJjJUmMhQbrRYAqNKo8WU6QswqjKWGQUicRosFGiwkKPBQo56c3lJGiwUqLNUoNpMhpq9slSbyVCoK0WhrhT1Voq0Oq2g2UqRo+bynDdV4KKpErf9NXkQa8lVf10oDuCVjwY/O2zgpt4iylZPYMfEP7B47L+waMz/RWr8n5g2/mOmjP+YKWM/YsrYj/h6jBAxiOZO/E+U5n/FWrmv/38FkauevBBdGVx1ZXDTk8VNTxZPPXl89BUkIPI3lCPQWEFSwR1luYIY61XE260l2UmFdPct5O8TQFQZZURljBk18QKK9ieZ0xhvQk2EFmX+quR7qlDktYHKgG1UBapS7r+VUt9NFHurDMNnKCW+6yjyXkOB52ryPVYJ8VQm120Z2S7LSLVRIMZUmgjjRUQbyxKquwgftZnYrR6P05pJOK6ZgsWyiZgsmYy+3BQ0F05Cbe44ts76HOMVM7HeMB/vPcokOqiT62tMY6I7tTFCNX6hnykpDhpEm28jau8Wwk22EGa4iTA9FcJ1VYjS30SMyVaizVSJMlMl3EKNWAcNklx0KQ5zpDjUmaIwV4ojfSlPDKcqLZYqUQJlaQmUZyRRlZ1GVXYaNVlpVGemUp2ZSmVGCrUZcRwuiOd4YRSnS2I5WxpPb1MO/Y1Z9DeJ6G9K41xJIKfzvDiR7crhVEda4mypDzWnYp8hJR66FDhpkmO3i2xrNdL3qpBkuJJEg+UkGS0jxXg5qSYrSDNdSereNYisNpNtv4s8Fy2KPHUp9Tag2FuXQk9NCtx2ke+6nVznbWQ7biHDbhNp1utJNF1BivES0kzlyTGVo9BEmhLj+VQYzabWeA6NZlLsN51Ho5kUzRaLaTJbSJPJPGp0p1O8ewKt5lK0mkvRYiFFi8UCWiylOeO5kmvxmjwoduTtiSR+PpXGq0tZ0F/Ak9OxfH/Aj+eHgrhX5ciVtB0c9lckX+dvJK39A5kb/kjOpo/IV/szhbs+p2TP32i0nEa7zxKuxm2hP0qFgUgVBiI30Re5ka7Q9VzYp0y793JOeShxzF2OY24KHHVbylG3pbS5LaPFdakERC1eq2jxWU3bvnVCAlRoC1CRgEiMohNhW4ZQpMaFODUuJ+6kM02DvnwDrleY88MBF56eDOTh6YhRKHpxs4Y3dw/y+t6h0SAalZMSEL28f1aYDg1h6PXjy7x5coW3Tzt58+QKb55cEV57dPGD+fXRRX59dJ63D8/x+t4ZXn1/khc32rjfXcvgiXQ6DuzjRKklB7OMaEjWpSJag+JQdfICdpHtp0aGtxrpHltJddtKkvNm4uzXEma+bGhKNA+3nTPx2DETV7VvcN4yGbsN47BYJUyIdOU/Rl32E9QWfozKvI9ZOeNjlL75TxSm/hXZb75g8TfjWDjtS6SmC9OheTMnMn/WZObO+IrpU8Yy9Z2Vuf8RiKaMYeXMiWydM5Ew7U30ZIXztiqRtxGmPLFfzaDOLE5pzRgGUU8dLwZqedlfyev+Ut705PG6M4sX7fHcbwvkTqMnj9qCeHo8kp/OJPHLBRE/XcyWgOinzgohXWW86Czj565ynl0q5nF7Hg9PZfPgpIh7x9MYaAilvzaYq/XB3Nwfyu2mCL47GMPdQ3HcPRTHD63xktxpi+fb5hiuN0UxUB9Ob00wVyr8uFLhx6UiT85k2dMusuFyli3ducMg6shzpqvQlSsjU+w2GkWFo3OxyIULhc50lnkLIDoYwfUDYe+CSJgK9TouHQLRCgmG+lyU6XNeRa/Tavqc1zDgup4B9w0MuG9g0ENFwJDP1qGoct13u7AO57WVPs8to9LvpSrER41u3x30+O+mO1iD7lBNOiO06Y0xoifakK4wXToDtOjw3c0lr52c89zOWT91zofpczbakBPR+pyKM+VMvBmnIw05HazHySA9TkeYcirOglPJ1tSF6JDvsY0s100U+uwkzWET6c7byHBVI8N9ByLPnYi81Mnw0SDDW4s0b01SvTRI9tYg1UeTVJ9dJHvvJMFrG3GeW4nz3Eysxyai3VSIdFchymMDkZ4bCPNcT5D7GpxtFDDWn4WRwSwsLWQwNV2AqckizIwXYWK4ADPjRdhZKeHmtBo/r80E+6sRFryL6HAt4qJ1KMqxo7bck9pyT4qz7SjLdaIk0478VBtyk2zIS7QjP8me/ERH8hMdOVAaPpRIDpRG0lwaQ3tzNrc6DvL05jl+/q6L3x5c5df7gzy/dZm7vae4fqmVrpO1XGgr41CNiIMVKewvjae+OIai9AByk3xIj3GWrGDlxntI1q8yYwQUiZMVbS/JSBz9T0EkRtF/BUTij3s374JIjI/EYMtRGEoIMCXe34SEAFMJaiQ13UNrdumR9pI68JRwG1JDLUkNHf4874JKskY3NBFKDLQanXdAlBhsLQHPqNW2CHvJupwYTCOnPu+uwQ3HgZQwh/dAJH59JIjyEj3JS3QnL3H4HidxxK2AYgyJf385Ma4UJXlTlRlEc2kczaUJNBXF0VgYQ2tFMhcPl9N9qob+MzXcvNjAw56DdLeIaMnypi7Gknz3XWTabCTFeDlpBssQ6S4lc48SmVoKZGjKkaEpPaqZ6n8LRJl7FpC8cxZpu+aQp7uYUpMlEgwVGylIzhb9PRAVGCwiV3c+GZqzydNbQPleBaotlEaBaBhFAogqTWVHoUgMogoD4TxQrZn8EIr+eRDVWshLQFRtJkee1mxKDebT5qxMm50SbWaynDWS45LxEm75qPM8yYYBH00o8ueVz25e2K/nO30Z6jdMQn3CH5Ad8y9Ij/0j87/6mG/G/YnJ4z76AIj+QwKiJXPHs1p2KuvkJrFlyRS2Kk5CVfEr1JQmjAKRgKKvJeeI9DfMRH/jbAmIRq7N7d2xYBSKbDRkhiq4ZYbOEskJ9xLpyOKkIyuBkYvOYpy1pXHRWYyrrgyeevJDKJLDV09OWJsbAlGY+YdAtIn8fbsoCdWlItKQimhTKuPMqU+25ECaNVdqAziRY091uCZZLmvI91hHuf9WqgJVJY1y4jrtAs+172Q1ee7K5Lkrk+u2ghzXpWS7KJFur0CCxWJCdOcQrDuf2L1LEDmsJ8FsBcFai4k3X0383rUE71lKuME6vHctx2rNQvSWTENvyTR0lL7GeNVMLDctwF5NHoftCrhpLMdbaxXRVjuItd5JvO1uSdKcdCnw2kupryXlPkIqA2ypCranOtKFugRPDmYFcTg/gmOFMRwujKW1MJHmgiT25yRRnZVIhSiBMlEiFaIkKjOTqM54P3WiGBrTAzhRHE53Uzo3jxfB3XNCfjgLP5yEb1t5crmUG20pdNZF014UwvHsQFpT/dgf60FtmBNl/tbke5qS62qEyF6HZKtdxJmpEb93Oyl2muS6G1MSYE11uAsH4vbRkhLEYVE4R0WhHErZx4E4d6HkJcKO/dEO1EfZUxVsTck+E3JctUi12Uyc0XJitaVJVJ9Duvp0sndNJW/nZCp1ZpCr9iWNpgu4Hq1Om408hbsmkbHxM4p3T6DNWoo267kcspGi2WYBt9N1eVhqB4dD4Eo2XK/i5cVsHh+P5/nJWB62BHCzzJYfKmy4mqlLT/purqSoctR3Cek7/kLEij8Qu/JfSF77R9JV/p0K7S85ZDWHU86LOesuT8e+FUNZyWX/lVzwXcEZLyVOey7lpPsSjjjJcthJnsNOirQ6K9LsokSzixIt7ito9lSm2fvvg6gtSMjhEAFFpyK30h6jxvl4NS4k7eSKSEtAUbmwPvdDm+8oFP18tYxX3zbw+s4BXt1t5fUP76Lo5P8QRJeHMhJEAorePGgfjaKeSr67kE5ncwAnyp1oybakPsWImjgDyiL3UBSiQV6AOtm+OxB5bifVbSvxDhuIsFyJv6FQruC2ew7uu2bhpDYNh61TsdnwFearx2K47HO0FP7MDulP2TzvE9bM/hNLv/kTclM+YfHkP7No6hfM/3oMUtPGM2/aBObOGAbRvJkTmT3tS6ZN/tuo80MfAtEwjAQQTRsn5H0QjZOAKFRrM90ZEbytSuTXKDOe2q1mQHsmJzVn0hGkw5szebzqqePngQZ+6a/mZX85r/tLed1XwKsrmTw7Fc2Dw0E8PBLC/dZQnpyI48W5NJ5fyOLF5SKed5TwU2cFz7oqeNZdxk+dFbzoruT5lXKeXSrl6fkCnp4v4PmlQu4eS2VwfxiD+8O41hjOj0eTeXA8dSjpPDgpGpV7JzL4ti2Z64cSGDwQw8WKffTUBdNTHcCZHAfOZthwMduWK7kOXBm6m6gjz3kUhkZOiEaC6HyB03sg6ij15Nr+EG42R3LjYAR/ECNIgiGH5fQ6LBcANISgPudV9LqupsdlFd1Oq+lxXkevmwr9npu46r2Faz5bGfQVctVvO1d9dzLot5MB3+30+6jR6y3gp99HjX7vHfR776DXZwfdvruEQoRgLXrDdeiONKAnxoTuOFN6Y025HKLLZf89XPLV4KKPOu0+Gpz216Y90khAUJIlp9OEar7T8eacijLjXJwNJ2IsaAjWI9tlCyLnTaRLsoV0522ku+4gy1OdHF8t8oP0yA82lKQgxIQ0H23SfLTJCTMiK8SAjCAd0vy1SN2nSaq/Osm+u0jy2Umi9w4SvdVI9FYj3keNaN9tRO3bSqT/ViICVYkI2kF44HbCA3cSETAyuyVJjTEiPd6ErKS9ZCdbUCCyoyTbmcoCd2oKPKnM86Asy5WyDDfKRB5UZHhTmelDdbY/DQUhtJTFcqIhjYH2On7+/gK8vA2P+uHZdXh2i8fXLnDr0lF6TzbQebSWo3U5NBUnU5kVTmGyP2WikKEI61CZMW5kxgj4yYpzliQ73oWsOGdJTXZWlCNZUY4SBEnuAYq2JyPKbtSa3GgQOYzKSBiNLEgQr6qlhgqrZr/3eUZiamS5wsjzRCMnTuKih+FYSiK+uygxcC+poZakh1tLvs7Iau+RdxkJq3BWpIUNT5vEa3NJweYSCIn/Pe9+b2IIiSdQYhCJ0ZMSJkx9RoJsFMzCh8slPhQxON/F58hSCjFs8uI9JFXoIy+7Ff+uhZ+FkyRZUc7kJ7hTkupNVVYA1VnBVIgCKE0VUpIWREFGKEU5EVQURFNbHMPA+Vru9R7g2fU27pwr59aRHFpTXMhy3Em27XbSTTeSZbKJDN21pGkuRaQjT7aeLJk6ixFpLxrVHCfSlCJTW0qCITGIRmYkjnJ1FpKvJ0OujjS5OtJkay1ApD6PDA0pykyVhiCkQImxIiXG8qMKF4qN3k+RobBKl6k1h+w9cyk1laPaQkkyJRqZkSt1EiwZy0kmReVGi6kwEUBTZ7GEBusl1FspvhcBR8OpsxxGUa2FPI02yyjQnkee1kyabBQ5ZCXPMXN5LpjI0Wm+jFveO3mRYkOv527I9eD1Pg2e2a/jB0M5mlSmoj3pX1EY+39Y/OW/IzXpE7758uNRIJKgaKwAotlffYLinHGsWTyZtTJfsUlxMlsUJrJNYQKqil+yU2ki6sunoKE8VTIl0lkzA921M9FbPws9lWEUCSAS2ubeA5GmEPGkSHIvkbYcTjrDMHLRlsV5jwyu2otx15HBQ3d4SiSeFAUYKQoV3OYriLBcQZTNKuLs15LorEK6x1ZyR4CoMtaE6kRzGlNtaBHZcq7MixM59uyP0aMqZCdFvpspD1CjPECNYr8tFPlupsBrI3ke68jzWEe+13rhuecaIe6rhAtfXZeT6byUDEclkm1kiTZbyD7NmQRqLyDMUA6R8yYynbdSFqRHuusOEu02E2W2jgQrVeIt1Ig220Kwvgr+Omvx012Nh9ZynHYq4qquhK/OKoKMNhBhtplQIxW8NZdjv3E+xsu+RmvRGHRlxrNnwd+wXTkd1/XzCN2thMhKlVJ3XVpi7WlLduFEpi8ncgI4khVAa0YQLRlh1KeGUpYYSEliMLUZcezPSeJgXipVSWFkBTgT57IXdx1VzDYvx3r7Gsw3L8HPcC2N6W68HDwI35+Ap5fg4Xm4dxLuHIE7bUP30bTB90d40lFD9/40juaGcLIgilZRCC3poRxMDeJgUjAHEkNoiPGnPNSb8nBfquOCqUsMpy45goakCPYnR9IiiuF4fhKtogiOZUXSEO1JSYA1JQHWtKb6UxXhRGmwA9XR7lRHu1MR6URxkDlF3rqUuO6g0GYdeSZLKDSWo9hYmnyDebR6rOPbXCtuZppzzHcjRQZzyd4zhdOBypyLXMlA5k6+KzHi5RFfXp0K4WGrP/Tn8fayiMfHY7lT78e3lS5cyzNnMNuAvvQ99KTupi9Di55MLXrSNbgUt40c3QlErv2/xCj/H5JX/18aDb6h2XgGbZbzOGazgBP2CzntvJjz7ku44LWUC15LOeu5hDPuSpxxV+Kogwxt9rK0OipwyEmBg85LOOAqgOigxwoOeilz0EuZFp/VtPisptlvHc1+62j130Cr/wZaAoS0BanQGrKRw+EbOR69lVNx22hPUKM9QY1Lqbvpydbheslevq1z5IcWX56ei+FlTyZvrhXz6kYFL2/W8ur2AV7eOfQOioab5V7fPy1g6MF5Xj+8IADn8RV+fdwlwdBwxCt0w2//+uSyBERvH57j7cNzvPnxLG9/OMPruyd5e/coL2818cPlXLoORXGsxI22Aiea0s2pjNOjJEKbghAtsvbtJN1rOwnOW4i220CoxSp8DRRx01qIy+55uOyci8O2mVhumMLedZMxXjmRPUvGsEPmMzZKfcLqWf/B8un/htzUf0N60kdITfqU+VM+Z943Y5g3bTxSM76UrMstmDmZBTMnM3/GRGZNGcf0iWP4+ssvJJk6/nOmjBNKbKaMG4GicZ/y9bhPJSCaNu4zAUVffcHcyeOQnjqeFTO+QnXuJEI0N9ElCufX6iR+i7Lkqd1aBrRnc0JjOoedNvGkNZWXXbX8cr2RF1fr+HmwhpeDVbwdLOdtTxG/XBLx/HQ8D49Gcqc5SAKiZ+cz+bmjmBedZcMgGsrz7mpedFULU6OOcp53lPD4QgGPL+Zxuy2BawdjuHoginsn03ncnsPj9hyenMvn0fl84f0uFPH4QhEPzxfy6GIRDy4Wcf9CId+eFDF4KJYrtQF01QRwKtOOczn2QqV2ti2X8x2F4oZST3rLhDKGnlJPuso86Szz5HKJG5eKXblY5MK5QmfOF7twocSVCyWunCt05lKpB311gdxqieJmc+SHQdTntIJ+15VCXAQI9bitptt1FT1ua+l2V6HfezODvlu5vk+Nq/5qDO5TZXDfdgb9dtK/byd9ftslj32+O+nft1uInwZ9+7To999Db8AeuoO06Q0zpD/ahL54M/oTrehJtKY73pIrUWZciTClO8KM7ggzOiPNuBRtzsV4ay4k29Ke7kB7lhPtWU6cSbXlTIINp+NsaYsyp9RXk0Tb9WS4biPdTU2SDPddZHtpkOunTVGQIWUReymNshxOjBU5QSZkBZtQHGtFcawV+RF7yQo2IjPIkMwgfUQBuqT77SHNV4s0Xw1SfdRJ8NxBnLca8X47iQ3YRWywOvEhGsQGqxMbrE5CsAaJIVqkhOmSFqGPKNqIjBhjsmJNJFXYQizJTbKhMM2JonRnitJdKUp3pUzkRUWGN41FYbRWxnO0Jpm2qkRudRzkl7uX4Pkgb+938+RGO4+vn+VuzxH6zzRwtqmA47VZtFak0lqRSm1eNKXpweQleJMd50FWrPuoCCByGYWhD4FoOKNBNBpD/zyIRBGOo2AjBktamI0ERCOnTe+C6EPFCu9OmtJC7d4DkRgzaWFWpIZaSiAjQc7QeR8xaEYiTViHe784QlzSIIqwHYUoceX2yO9rJIaE2L6PoQhHoTJ8KJkxTmTFCTXiI4sjRubdCdzI5+++LQZRbqzb34GQw3sgyoh0oiYnmMpM/6GVOg9yY92G4kFWnDdpCb6kpfqTkxlEUXYwjeUxnGxKp/NEIbcv1vDyxlEedzVy53Q5PbVpnM+LpMx7L/EGW0g32kSOsTJZBnJk6iwmU2cxWUMokjTI7Zn33oRIfNnqh1CUrydDnu5iyWOm5nxSd8yiQF92FIhKTRRGoehdDJWYyFJsJEOBwSJytKUka3NVexXfQ1GlmcIoEI2C0tCkSJwKExlqzRXfA1GDtYCk4YnR+yBqsF5CvaUSZYbS5GvPptJgIScdlDlvt4Ju6+UM2K3hppcqL5Ks6fPYARnOvA7W5rnTBn40VqBF5WtMvv4TSmP/lYVf/htzJ338QRBNGTsMorkTPkFh1lhWLZzImsUTUJGbyCa5CWyWG89mubFsXzKB3csmo6E8VYIi7dXTJSDS3TADPZWZI6ZE8zDZJoXZ9tEostYQMnJSZKslg6MERcMgctGWxV1HRgIiD11ZvPXk8daTl4AoyGQpIWbL/yGIquPMqEmyoCHFgtZMe47lOnJYZEVjnD5VYbslGCrzV6V03zaK/bZQ6L1pGEIe68hxX0OOxypyPIYw5KJMhqMSIgdF0u0VSLKSI8pkEX4aMwjUXYj/nkX4aiwiz1ud0lBjUj3UibHbQpztNqLMVQgzWk+w3mpC9NcTaqRCgP5afPVWs89oPWHmW4i320mKkyZprnuIs9pOmPFGPHYrYr95IWbK09CU/gJtmTHsWfA5u2Z9hI7UXzCVGYeV0gScVk/Da9M8QtXliTVYSbzxBmKNNxNjspVQw21Wbk2MAAAgAElEQVT46W3GR28rAUa7CDLdhdOOldhuUsB05VwMFKehLTOZPYsnYbFKCvvN0iS57OJOewE8PC3k0Rm4fwLuHOG3b5v57dsDIM7tZnh8Fr4/xsv+A9w5XcrZ0miOZIdyIMWfg6lBtKZH0ZwezcHUGOqSo9gvSuRATioHc9NpyU3ldHkW5yuzyPOzI8R4O17qK7HfJIP1hoU4bFmM/WZpXNQUCTLcSKKjNoVB1lREOtCY7MH+OAcOJ9jRGKRHhetWCu2Uyd67kELrhRwJVeFmqQV9uQacjlHleOhGjoau52qhHleLdPi2ei93aq14ezaY58f2cbvBie8b3bjX7Mv39e58V2rH7TwLbueYcSvHmMFsA/qzdenJ1KY7U5vOLOGxPXorZaazSdv8Z0QbPqZW8ysatSfTbDidNtNZHDGfzTHreZy2X8xZZznaXRU446rAaRcFTjjLc8xRlsN2srTZy9PiIM8BJ0WhbMJ5KftdlrLfbRn73ZbR5LFCiNcqmrxWccB7DQe813DQbx3N+9bTEqRCS9B6WkI3cjhyE8ejt3I6Zivtsdu4EKfGleTd9GXpMFBows1qO+62+vHgVLikfe6ngRJeXK3i59tNvLp7+HdAdJZXD86PANFlfn3c9d8G0ZsH7bz58Syv753h7Q+neH33OL/+cIznVxv49nweXS0xtFf7cyjPgZoUY0qidSkI0SLTbxcp7mrEOmwkwm49QRYr8TJQwEljIXbb52CrNhu77XOw3jYbvZWT0FAcj5r0F2yU+gurZ37C0m/+HZkpf0R68n8gNekj5k36lLlT/srcr//2HohGwkhq+lfMnDyeaRP+9gEUCSCaMkZo9RSD6JuxQj4IoumTUJ0zhWCNjVxJD+PX6iSIseKp3Vr6tGZxbPc0Djtt4nGbAKKXNw7w/GoDz6/W8fJqLa+uVvNmoIy3PUW8vJzFoxOx3GsN5+HxOH5qT+XFhWwJiMQQetot5Hl3tYCi7sqhlPNTVxlPL+Vz77SI64fiuNYSy7dHk7l/NksCoUcXi3h8qYTHF8t4fLmcx5fLedgxnAeXS7hzLofbJ1MZPBRNb30IZ3MdOSWy5WKBM71lXgxU+XK9NogbdcHcqAvkRl2gcHlsQyB9NX50V3rTUe7J5TJ3yeOFElcBR8XudFb6cuNgBLcPRfMHca12r+NSeh2XMuCszKDLSgbd19DvvpoB93X0uq+ly301Xe6r6ffeSK/PRgb3beVaoCo3gndyfSjXgnZxNWA3/QG76A9Qpz9AnYFADQYCtBgM3MNgoA6DgToMBOkxGKxPf4g+/aGGDEaaMRhvyfUUW66mOdCbbE9nki1dyXb0JtvTl+JAX4oD3Sn2XEl24HKyIxeS7Dmf5kR7lgvtWS6cSbXnVIINhyPNqfbTJctJlWT7zeR67SbXU0OSHG9N8n11KQoypDTUlIYkZ+qTXalNEVKX6kZptB3FMXbUprpRk+JKRaIjRbE25EVZkhNuTk6oGVnBJmQGGJHhr0+WvxhIGiTv0yA5UIvkYG2Sg7VJCtIiKUh4OyVEh7QwPTIiDciKNiU7xozsGDNyYveSF2cpJNaavEQ7ilNdKBN5UZrhRWWOP40lUbRUxXOkLoWB8/Xcv3aCe4PHePPoCr896ebnO+e4091Kx5ESrhwr5uyBLFor42kojqAmL4SKrADKMvZRlOZNfoonWfEuZMW7kD2UrDhnyVqcGEAfinh6MDxF+N8D0chVLPH7jpzGjJwUiT/+701F3n3tH4FoJIyGJ0ZmxPubjarLFmNoJIgyouwkTXU5sY7kxArTs5GTJVHE+3ARr9+J83tteiPXFEed4Yp2kWT0z+/DeRc0YhBlR7sI54NGYFeYAA7DSIizJH8PRNlxbmTGuSNK8ECU7E2eyJfirH2UZfpSleVLTa4frVXRnGpK5eT+NG5cauD59TP8NHCSO2f3c6E8jfowO/ItN1BkupRis2WUW66k1EyJPH0ZSTmCuCwhT1+aPEkBgvSoQoQ83UXk6S0gT2+B8JqeDPl6cuTryZGlvYhU9bmI1OdRZCBHmamSELNhFJUYy1NiIjsqpaZylJrKUWIiS77+QrL3zCVXdz7lJnLUWS2j2kKJqr2KVJopSPLuxKjCVJ6avfJUm8lJVunEUyIxgBqsl9Boo0ST7VLh0VqJRqslkrw3RbJUos5iCSX6UuTvns5hqyVcdFhFj60yV21XcdtTlV+SLCUgehulz8/uW3hktpSjW2ZiOeNTlo3/N+aN+ze+GffvfD3+T38XRPO++k/kZ45BecFXrJb+kg2yX40Ckar8eHYtnfRBEOmunSkBkeQskaSCe94oFFmpC7FWXzx0pmg0iBy1ZXDUlsF5j5APgchHXwFfA3n8DBUIMBUua/1HIKqJ3ysBUYvIlpZ0Kw4kmlAXo0NVqAYVgduFgoURICry3fy7IBIwtAyRg+IHQeSvLYWP5gLcd84jxWkrSS47iHfeSYTtFkLNNxBkvIZA/ZUE6Srjp7mMMOONeO9Rxkd3FWGW2wizVCPCegfRdruItttFboAl+YFW5PhbUBRqR4a3Cf7GG3HYLoflpgXsWjwGrcVj0ZH+G7rzP0N/9qeYzfsLttJ/w1l2HA4y47Ff/CXWMl9hLjMRE+mJGCz8Cv1Fk9BfMAED6S8wkv4LptKfYbboM2wVx+O8YjIBW6TItNlMd10kr683wo9H4U2n8HinDW4d5M31Rt5cr+fXa+LUwp0DvOgp5pe+Mn67Uctv1/fz8HwxAwfTOF0YzpHMENoywmnNiqIlM5bWglQOl4g4VprO8dJkyiNdCDPdQoDuGrx3KxCsuxx/LXmC9ZYQY7aKaGNlQnWX4LVzIXYq03DaPJMwwyVku22lyHsnRxMsOJawlxPxpjSFbONovAqH45ZzOmUtl3O20Z6yjsuZmxks1+RWjREvT/rztM2b72usuVZkTH+2NjeLDXjWZMujeit+qDbndrEhtzN0uJWmw610fa5mGtKZbURHjgG92Yb0ZOlxOVuXy9m69BcY0x6lSpXRXDJVPqN021+p2v4F9erj2L/nK5p0JnHQ8GvaTGdx1FKKE/bSnHRYzEkHWY7Zy3DMXoY228UctpOn2VaGBjtZau1kqLOXF+KoQI2jArWuStS6LKPOVZk6V2Xq3VZS77aSRo/VNPmso2nfOg74r+dgsICioxGbOB65mTORmzkftZVLsQKKujL20F9kwo0aO75v9uHZxTh+6hbxtCeTZ335PLtazYvbLbwcQtEv94bW5YYa5sQYev3w0gdB9Prx5aFc/PsgenCBN/fP8+beOQmKXt89KeS7Izy71sCdy4X0H4nnTKU3TVmWVCUa/y6IPAwUcNBciLXabKxUZ2O1bS6mKrPYLjuGTfM/Y+3sT1k561OUvvkYmcn/jvTk/2DBpI+YN/kT5kz+lDlT3wHRzAlC3kHRnK+/+l0QTR25PvdPgkht3lQC1VXoSAvht9pkiLHmmf06+rRmcXTXN7Q5b+JxWzovu6t5dfMgL6438uJ6I79cb+DV9TreDFbzZqCC170Ciu4djuJuawQPj8fx4kImL68U8aKzZAhDVTzrqeZZT7UERM+7K4X0lA+hqIRHF/O4eSSRgZYYbh5J5M6pdB5eyOfRRQFEDy+X8PBS2RCGKrl/pZKHnVU87KzgYWcZD68U86Ajnx/as7h7KpWumgDOFbpyucSDq3UB3NwfzPcHIrnbHM0PLVH80BLF3UNRfN8axXeHIrl5IJSB/YH01fnTU+NLZ5UApEulblwodudSqQeD+0P4ri1mNIj6nFYw6LKSAbfVDHisoddjNX0e6+j2WEuX51q6vTbQ77uJAb/NXAtU5VrQDm6E7uJaqDrXQtUZDN7FQOBuegPU6QvSoC9Qi4GgPQwE6XA1RI+rIYZCgo0ZDDVhIMyE/ghTBqItuBpvw/U0B66lu9CT5EBnoj3daU70pDvTneZEV6ojV1IduZBgJ2QIROcyBRCdTrPnZKId1d7a5DiqkumsSqbbDvK8NMn30aLAV5tCXz0K9+lTEmRCWZg5ZREWHMzw4mCGF00ZXjRl+HAg04/qRBcqk1xoyvLnQHYA9eleVKW6U57oTEm8I0WxduSHW5EXZkleiBm5QUZk+xuQ4a+PKECftEBdSVIDtEkN0CYtUJf0ID0yQwzIjDAiJ8qU3GhzcqPNyYm1IC/WmoIEO0pSXKjM8KQmV1iJaygOo7U6kTPNuVw+Vsrz78/Dq5vwy3Ue3jjFL/cucqvzAJcPF3L+UB6nGjM4UBpJfX4wTSVhVOb4UyryIT/ZjdwEF3KSXMlNdiMnyZXsRBdyE1zIjneStMaNnAj9b4Po3fNEQhwl61cjI/5DfCSKRkNk6LUR4HkXVh+alvw9EA23wVkNr74NTYdGTqxGf/+jJ0Li55KzVe9MWN79d767Bic+GyVcJDvi/qSh6ZAYROLf0/BERig7EEPl3bNa/wyIcmJc/0sgyopypjjFi9I0XypE+6jM9B/RRuhJdoIHGQlu5CR7USDypSzbj4IUVwqTXMhPdqEw1Y264lDqiyNoKInhYHkiHUfK6DtZw73Ow3x7ooIbdXG0J9lR4bqddJOV5FiuIct8FZl7V5JmqEi6zgLS98wjW38ROQbSwgWP+tLkGy4WkGSwkDw9KfL0pMjVF8NJjlxd2eHoLSZRdTq5OtL/JRCVmQmvj5wSFeotpNZyKbWWSyUoEsPo3TW6kSAaiaJKU1lqLeSpt1KUYEiSfwAiYd1uKdVmMuTvnk6F5izarZbSY7mMHvOl3HDfzC8Je+lzUwWRE8Sb8cJ7G0+tlDipNg3HOZ+wcvwfmTPmX5k65o8fBNHIlTkxiFbMn8CqReNZL/MlKrJfsklmHJtkx7BNbtyoKZHmyq8lK3O6a2eis376fwtENprS2GlI46Ali4OW7AdAJPd3QeRvsoQA06WEWyh/EESlYfqURxtJQFSfbE5TqhUHkvdSH29IbbQ2FWEalAV9GEQF3hvI91pPvtd6ctzXkO22Uojzig+CKMJ4AX4aM/DVnIv7rjmEmi4jyFgZJw0Z9pmtJcR6E0Hm6wkwWEmg/kpCjNYQYriOYGMV3DWX4aW3ingnLZJctUlw1SXBVZc4V32SPI3JCbGlLnUf7fUiztamca4hg6acYGqSvalJ9ibT34wgow04b16EueIk4RLW+X/BSuov2C74K7bSY7GRHo/V4vFYSH+J8YJxGMwdi86szzCV/gxrhc9wWzEWv7UTCNgwmdhdc8kxW0Znvhuv+yrhwRH4rROenIQ7wlTo1xtNvL7awNurdbzsq+a3G/XCH2L9pbzsLeBVXwFvr5YKb/eX89v1/bzsq2fgYArnK6I5khPIoZwQTlekc7Iyg5PVmZyqEpHjb0GOjyGZTjsp8tIg22Ub2S6bKPPfTnO8PnURuzkQo0ltqCp5HstJs5Mn3V6OTOcl1IVv4VD8Lo4k7uJY8i6OpW7hpEiZ9twVdJWsp6dkA10Fa+nIXck50VLOJCnRmbaJb4t0+L5Ej+tZu7kYuZqB5C38Ur+XH4t0+LZAm1vZWtxM0+Bawi5649TpiNfgbLIGZ1P3cDl1D10iPa7kGtKRY8DlTD06U7U57adCmcZUstd/QpHKp1Rs+5yqnWOp2T2eBs2JNOlNpdlwOsdtFnBsRI7YLuCwzUIO2yzkkPUiDlgvpM5qIfXWi6m1kqHaVpZKO3mq7BWosltCjcNy6hyVqXNaTp3TchpcBBw1eK1kv+8aGv3XcCBoHa2hGzgatpGTYSrCXUWRAoouJe+iO1ObgWJTbtTYcf9IAE/PRvP8UiJPO9J43FvCs2t1vLh9kJd3D/PLveMj2uX+eyB6+7STt886+O1px4dBNISiV3dP8+ruaWF97t4xfvm2mYddJfS1xnK81J2mdEsJiJLdVN8DkaPWIuy1pLHcMR99lensVJrAOqk/s3LWJyyb8SkK33yCzOSPWTTxIxZM/ASpSZ8wb9KnzJn8F+ZM+eKfAtGi2d8wY9JYvv7yi1EwkjTQ/QMQTZ/wOXMnj2Px11+ycsZkdsyfRrDGRjrSQoYmRMMgOrJ7OoddtvHksIhXPTW8udXMi+sHhjKEoqu1I1BUwpNz6XzfFsHd1gheXcri5aU8fr5SKKzM9VTzpFfIMIoqR6Hop64ynnQU8sPZTG4cTpDk7ulMHl8q+l0Q3e+s4n5XBQ87K7h/pZSHV4p53FHIw4vZ3D+bwc1DUXRV+dFf6893zRHcPRTD/dY4HhyO4/7ReH48Fs/94wk8OJHIj8fiuXMkhtutkdxsDmewMYjeWj86K33pKPemo9ybvrpAYWWuf+ieoV6H5UMYWsuA+zr6PNbR6ymk22sdPd4q9O3bTL+/KgMBalwN3M5gsIChq6GaDIZoMBCszkCwOr1BGvQF76E/RJuBUD0GQvW4Fm48FFOuhe3lerg5VyPMGYw0ZyDaisE4W/oT7ehNdKAz3p4rCfZcSXbiSqozHSlOXE52pD3WmrMxVpyNseJcgi3tKfacSLanNcaChmADSj13U+iykwK3XWS77iLPQ4M8L00K/XQoDjSkLNiMyjArqsKtqYq0ozLagbpEV9pyAzlWFMahnCAOZgXQmhvMkeIIjpfFcrwinqNlUbQWh9OcH0x9ug91ad7UpXlSl+ZJUbg1BeEWkuSHmZMTZiJJXrgZeeFm5EfsJT9iLwWR5uRFmVMQbUFBtBWlSY5Ui9xpLAzkUHk4R6piOVqdwLG6JI7tT6PrVCXf97bx8sEVXj/qghfXeHHvCvcGj3H9chNdJ8o43ZTJoYoYavOCqM72p0zkQ3GKB4VJbuQnOpOX4ERuopDseAey4x1GP09wIT/ZTYKm7HgnCYBy44SID9WLW+TECMqJFpIdZU92lD1ZkXa/m4wwa0nFdma4UME98oxOdoyTBFrisyxiEIknN+L2NiHWEhyJIgR8iFe+3p0kjUTZyJW3d4E18n3e/fwjzxKJv0/xZGgYg8LXGYkK8cdlRTlK0CKGyzB4hosiMmNcJOUVoiiHUfcmScosxCCKcxmVkWe8xCtuH4KQ5OsPfb/in/9ICH0oI3GUF+9GUbLnqDa6oiRv8hM8JdPG7EQ3cpM9KEj1oijNk+IUD+H/Zqo4XpSK/KjJC6GxMIrzhwo4VpvGqXoRXYeL+LFjP68G23h8ZT/nquJozvAjwkaNJFctoszXk2SkSJLOfNIMpCm0XkbOXkWyTeTIMpYlx3gRucZzyTeaTb6RFLlGi8g1lCXXUJ4cfQVy9BUkOMrUnE+m5nyKjRQkIBqJIvFE6L2YCAUM+frSkgKHIkMZqq2WSlJprkilhTzle+Wo3CtHhaksVeby76Vy7zCKqs3kqLdUosl2OQfslDlgv3wIRctptFkmSb2lEnVWo1NvvZRaKwVK9aSo0pjFWQsl+myU6bFYwjXn9fwUa8yguxqvEq0h0ZIXvmo8tZWhS38WnlL/xurP/8C8z//AN+P+xNfj3m+ZEzfMzRr7sQREy6W+lIBog8w4Ni4ewybZMWyVHYua4pfsWjoF9eVfo7HiG/asmjFibW6G5KJW8WWtxpvnYrp1Lmaq8zBXm4/F9gVY7RJivXsh1rsXYqchgMhRSxZHLVmc98iNyvDqnBweuvJ4GSjgZaAgVHAbLsHfeClBZisIt1Am0mo1sXbrSHDcSKrbZgFEkXpUxgogqk0wpz7ZnP1J5hxI3ktDgtEoEJUEqFLsv41i/22U7tv2HojyPNaR47GKbLeVZLkqI3JahshBCZGDEqm2csTvlSbUYJ4ERA6q04m2WU+41Xqi7bcQbr2ZQIv1+Juswc9AGV/9FfjoKuNnsAo//TW4ai0jaO8WYpw0SfY0JMnTmCRPYxI8TREF2lCZ5EtzXiQnqlI535hDe5OQswdyuHGxke6TldRnBVOX6kuikwbGy6dgpDAWM4Ux7JnzH9gtn4zN8qkYy4zFUHosBovHS2Ik9yWmsl/gqjyWfevGITKYT6OvCn3Fjvx0IR2+2w8PWuHhYXh2gt9uNvLrjf28uV4vTIdu7Oen3gr4tpHXA1X83FsylCJJfuobzuvrFbwcrODB5RyuH0vnYl06nS1lnKnLp/9YPZUJftTEuJDvpk6Jxw5qQ3UoCVClNGgT9bGbaUreRHPqOg6mrOZgykoOpa/jaPYmzhRu4VzxFs6VbOJc8TrOFa/hQvEqLhQt4VKhApcLFegsXEJP/hK6suXoSFtEV9ICeiNn0R8+k/6IefSGS9MTLk9XuBLdUSvpil7HldhNXInfRnf8drrjt9MZv5OOhJ1cTNzJ+fgdnI5S41SkKmdi1WhP2MGVlD2ci95Brb08qdvGIFr/Z/LW/5lClb9StPVv1GlOHY7WZNrM59JmPpdWi7m0WszmsNVcjtjM47DVXNos59BqMZtm8zk0WcynwVKaWis5KqwUqbRaSqXVUmpsl1Jrt4w6++XUOyrT4LSCBhdl9rutoNFzJfu9lTngt5pm/9W0Ba7leLAKp0I2cjpUhfbILVyIE1B0RaRNb64R31fb8+SQHy9PhPPzuQR+PC/i2UAFL27V8/haLS++b+WXe8f5+d5JXtwXQDRclDAMol8fd/HmkQCiV48u8frxRV4/vihMhYby5l0M3T/P2x+FvP7xHG/uC49v77fz8u5xfvmulV9uNvLDpXw6GsNoy3WiMsqIbN9dpLhsI9JmHV4GCnjoyuKsLY2d5nx0NkxGfdUENiuMYdWCP7Nk1ifITfsImamfsGDSR8z/6mMWTPwUqYl/Ye7EPzN70p+ZPfEz5kz5gtlf/40508Ywb/pYCYjmjcpE5BbOZPa0L5k64a8fLFkQr8793h1F0yd8jtSU8cjPmMTaudPQWDyLMO0tI1bmRoPoiKsqT49k8Lq3lre3W94DkXhS9PpaDW+v1vCyp4QHp5K42xrGdy0hvDiXxk8Xs3naUSKsy/XV8rSvlue9Qn7qESJG0U9dZTztKOHxpXyedBRytTWO/oNR3D6SyOMLBTw8l8eji0MwulTGoysVPOqq5EG3kIedFTzqLudxVymPOot4cDmHe+0ZfH88mcGmUK42BPJtSwR3D8dx/2iikONJPDiRLORUiiQ/nEji+2MJ3G6L4VpzBAONIUILXr3weLM5mj/0266g316ZQZfVDLqvo99tLX0eG+j13EC311B8VOj338pA0Hb6AlQZCNopTIOGADQQrMlgiBb9oUMJ0WYgVIeBUD0Gwwy4Fm7I9QgTrkeYcC3clMHwvRIM9Uda0htlSW+MFd2xVnTGWHMpzpaLcbZcSLDjfKId5xJsORtvw5k4a07HWHE6xoqzibacTbajMciA6n3aVHhrUuq5myL33ULFpps6eR4a5PtoURRgIGAowpqaaEdqY5yoiXGhJsaFhmQPjuaHcaIkirb8EAFDBZEcL4vldGUixyviaSuOoqUgjIN5QTTnB3MoP4TDReG0FYZRl+ZNTZIrVQnOVMY5URbjQGmsnSRl8faUxdtTnuBAeYIDFQnOlCc6U5HkQkWSG3VZfjQXRXCqPoVLrbkcq06m40gJ3/W0CtOgZ4O8ut/Fg5unuNnVwq2eQ/Seq+PikWJONmVxqCKO2twQSlI9KUp2l0TAkOvvgmhk8pKcKUz1oCDFnbxE1//PQJQVaSeBUFaEA9mSYobhP7jf/eM+K8pRAiIxikY/F8AiRkphogf5Ce6Sjx15Dkb8XBRh/x6C3p1kpYZaj1rX+z0QvTshE7+fGHW/N2GRTGhGYEiAkMsoEIlRNHJd7p8B0TCK/nkQjZwI/bMgKk7xkqzL5cW7CcUMsQKGcuM9KErzpijNm7xEV3IT3ChM9KA4Raj3Lkz1ojhlOGXpfjQWRlEhCpDUeB+tSaXvdDWPrp3k0bWT/NB3hM7j5ZSm7SPJS594i3XEmyiRYKRAqqkiGXuXkGWuSM5eebJNF5JnMoc8kzkUGC2kwEiGAkM5CgyWUGCwlAKDpeTrK5KvJ0ee7mKytRZIGuf+KyAST5GKjeTI011E8o7plJnJU2O9jDrbFVRZKP1DEFVbKI4CUaWpLHUWS2i0WSYB0QF7AUcjUfQuhOqtlwpvWw+11Okt4KyFEr3Wy+m1VKLPbiVPwrW55rmDx+HGkGQjgMhuIT360whf/BGbx/yB+V/8C9PG/+coEA1j6COm/200iJbNG4fywnGsWzye9dJjUZH+GxtlvmCLzBhU5cezXXEiu5dNHYEioVzhfwoie3Uh/1UQ7TNSwt9YfI5oJVHWa4izX0+Sy0ayfXdQEq47CkR1SXuHpkQWNCaZURulS0WYBqWBah8EUaGPiiT5XuvJ81wjQVGG83IJiJKsZIgyliJAeybeGtPZp7uAONs1pLir4W+6inDrzYRYbMDfZA0+hsr4GSizz3Al3vor8dJTxlt/Nf7GG4ly2E2imx6pPmak+piR4mtOiq85taIQqtOCOFQUy+CpavqH0ne6mp4ztdwbOMGRujSaiqOoTvcl0nEnZhtn47pbBhdVKfz2yHO+KIDmRCdy3PcQvVeFEINVeO9egtNWaWzXzcVu9dd4rp9Iqv4CCm3kOR6nzt3WEH4bLIYfW+D5Cbjfyusbtfx6Y/+ovLlez8uBGri9nzfXa/ntRj3caIAbdXCjTkBRXwE/9+XxsjePV/15vL1aCDeF6dHD86VcbS3kfEMuj/vO8sPlw3Tuz6Yxyo4jibbUhelSFqxKccAKKsOVqItToClZjkNpCrSKFDmStZyT+Ss5V7qWi5VruFS9kks1K+ioXkZH1RI6KxXoKpenu0yRvhJF+gvk6cuSpjtNiv7EmVyP+IpboRO4HjqVgdAZdIdI0REkw8XgJZwPXk53vCqd8dvpSHg/lxN3ciVZg3PROzgWtIFDvqsotlhAvrkUabpfE7d1LFHKfyZ17RhytnxFvuokyjVmUqE5i6o9c6jRmUmd7jQa9L+h0WgaB0xmSFDUZjmHNqtZtFlMp9VyJkUuthcAACAASURBVM2Wc9lvOZ86K2mqLWWpslSkylKRaqsl1NouocF+KfsdlrPfYTmNjivY77KcJtcVNLovp8ljBQe9ltPsrUzrvtUc9V/LyeD1nA5V4WzUFs7HqnIhYReXktQZzDHhh0p7XjT78fOJSJ53ZPL6ZiVvv6vnxa16nt5q4Kc7rfx87yQ/3zvNLz+2S6ZD/whErx5dGG6XGwLRSAyNBNGb++d5++ACrx9e4NWD8/x89yQvvjvKi9sHedJfzbenM7hQHURrpiOVEYaIPHcSZ6eCr4Ei7joy2KlLYa42mx3Lx7FB9q+skPoEpdn/idyMj5GeKkyD5k74hLkTPmXeV58xe8JfmPvVZ8ye+Nk/DaKFcyezeP405s+aLGBo4ud/F0QfQtGMr75gwdcTUJw1hQ1SM9gjN48IXVVJqQJRljyxWUOPxnRad3wzakL09mYzv1wbBtEoFF0TYPTrtVp+6SzgwYl4bjUF8PhkHE/PpvH0Uj5PO0t51lMpwdC7IHrWVcHzzlKedpTwpKOQJx2F3GvP4mpzDFebY7h3WsSD9lwBRefzeXCxiEedZTzurhoFosedlTzuKufJlRIeXs6XTIm+PRzPtaZQbjSF8H1rDPeOJPDj0UR+HELR/eNJ3D+ZzP2Tyfx4OkUSMYy+PRLL7UOx3GqJ4fYh4fkf+u1XcdVpLddcNzDotoE+jw30eW6i13szPT5CBARtZzB0N31BO+kL2s1AsDp9IZpCgvcwEKpDf5hwb9BghCFXI424GmnyXgbDTemPMBXODUWa0x9lTm+0Ob2xFnRGW3Ap2pLzURa0R1vQHmvJmTghp+IsOBG7l2NRe2mLMOVQmBGNQXpU+2hR6raTYved/4+2+4yKws7/vr/nvu5r97/ZJBtLysbYYq8IIirYE+PGGGPvjd5tKCCKXar0DlJnhhmGofeiiIKASO+oKDZUFMWKaPK+HgwzDGiy2evc94PPEZQZGZJzMq98vr/v730QHdooH5FzNCTO1ZxEz72k+NiQ6neAFL+DpPgdJCvkKIUSN4rjfLkodudCtBuFMZ6UJARyJVk+YlAY70++zJdzMe7kST0oiPOhJDmAkuQAzkafJifKgezIU2SEHZc3SCGH3kvKmSOknDlCauhxksOOkxLm0BMn8mL9qTwr4XpJBp03y+hqq4enLfDqFvzaxtvH9dxtOk/jlRTy00LIivMiSeCELOwEMUFHEPnaIfSyRehli8jHBpGPDdG+8o8FvjZEectH43rbn95E+dogCrQjJuQwkmB7ZUukGKGTv8ntTaTXPiWKIjytiPKQpz+M+qf3z60Id7Miwn2fPP1G8Pq/wVeASPWSU0UrE+K66z+CqP+beMXnCuiotkqq531UwdQfTYrHhblZ9RmPO+O2u89zqoIo3GNfn6UEinE+BYTCPG36xmt/n9G434sqWHvRqgIjlUYqzG2/8rxR7+/1/dko0v+fy4cS5S0HjsjXTvlaFWeRFN+TwOcA4oBDypG6mKBjiP0PI/Y/jCTgiPJj1d+L9JTDKiHMgdxYH87KfClICaE6P4Zb1dn8+qiWjuuFtF5JoTTBF5GDMW6mS+T3i5kvIMJMmyiTGYiMpyMyVifaaDoSg5lI9Wcj1dchVncusbrzkerNR7xDG+GOmX2WLIj1ZylB1JuZv5O+XyfW1yJo7XgEO6aRaDmX1N0LepoibfkbELPZSgCpJslcWx7T2UoUJZrMJNVyDpm7F5C1dz5Ze+eTvXeREkUZu+aRtnseqbvm9kmK5RwliM6ZzuKyyWwqjWZQb6ZNjels2k+s5+7R9dw7shF8d/K6pyFq3D6WwLmD2PjNX9Ac/FfGfPGpvBn6DyDSHDOIuZO/Yr7al3yv8ZUSRD9qDGKpxiB+0fqKlbO+Ye2cEb0oWjBS3hL9MKZ3BXfP3UT6Sydi+PPEPigyXy2PAkb9QaRoihT5EIjs9WYrc9RAh2P6OpwynNOnJfLd/yNhh1cR7bwFmYceST6mfUCUHmBCmq8RCe59QaSIYnQu+shSoo8sVUHRYiWKwmwU54h08DadhtP2CRzdOJojm8Zxcoc6USfW4773R47qz5ePyRl8z5Ed8zm4RQf7rXM5qruAo3rfYb9jIUcMluC2dx1B9gYEHzYk7KQloacsCT21ixCHXWREupIW7ky+zJ/W0jTuVmZztzKbO1XZ3KnK5FpJInlSD9IiTiBwseCo/kI8dv9Mit8u3Cz/jfCUHiVSZ9ICbcgOPUyJzI184SnSg+xI8rIiaP86og9tIthkHgkHfiTPZT0N0Xt5ceWMHDWP86A9j1/vZNJRI+HtzTRlum/IWyJaM+hqTuS3ljQ5hlp6QfSuXsK7+mjeNQh5VxfFrzXhvK0KpasihNdlIbyrjOZ5eSztlWnQXg88gUcNtJyPpindl2xPMxJPrkRyZDYxJ6aSeHoSKR6TSPeaTpbPTHL8Z3IueDYFEXMpFs6hNGYOpTHalMbMoixGi/IYTSolmlRHa1EfPZNGgVYfEF13G8rN00O55jySJpdxNLhOo9Z1NtWnF1Dtvpgqz5+p9JZfblrp2zflvusodF3GuZOLSTkwF9leLYRmUwk1HE+Y0SSEppoEb5hM0JqpBK2ZSsTmGQi2zUK4YzbCHbMR62qSoDuZFL1xpOiNI8NwItmmUzlnoU6u+TRyLSaTYzGGHItRZFuOIc1yLKmWE0mymEiS+VQSLKaR0NMapeycRdoebdL36pC+V4dMq7lk7J9DpvVcMmzmknlgDhkH55J1aB45hxfKYXRyCQVOSyl2Xc5ltxWUeq2iyn+DEkVPc4/zpNSL7mtCum/G0nlVSufNJDpb03lxN48X9y/KL2V9VM7bjmredlS/B6I3HRV0PS6n6/EVuh5fkW+lU0l3ewnd7SXyhQqPLvOuXZ63jy7LMdRRRtfjcp7fL+LZvYt0tGTy5GoyDyqjuXY+gMvSoyR7GBNs+wuu5t9hs1Edy5WT2PHDcNbO/YrF6v9EZ+LfmT32I7TG/gPNUZ+gNlSOocnf/JNJQz5jwpCBTBgykPHfDOwDookjBjNx1FdMGfs1auOHojZ+aL+GaAgaU0YxfepoJo8byoive+8kGv3NIEZ/0xdI3w4ZyOiv+2biiK9QHzOUeVPG8JP6RLZrq+Ghu5qGcDdICYLTxnRaLqRm/VhyV31L7v6flWeI3t7IoutGZp+8bklX5s31VPn/tGiW8bIinIf5brRfcOdRgTcdl0PorBDwvD6W5w0JvwuiF7VSOYqqo+nsOX/UVhjM9SwPWnO9eVQcRkdJOB1XIukoF/K4OoYn9TIeN8jTURvHk5peXD2tEvGkQkDHlUgeFAXRetad5lQHbuW6c++8F/cv+HL/wh+DSBVGbfl+3Mvz5V6eL3fPefOXq/uXcN1mKVdtl9J8YCkNdsuoP/QzDUd+of7YChqPr6Lx1Br5SJyzHECKkbh6x83UO26l3nErTU56NLroc9XNkGvuRlz3MKbZw4gmd0OaPYy46mnMVU9jmtyMaTxtRJOb/OMmDzPq3U2pcTeh0s2UK25mFJ825pKbMYXu8lx0N6bA04QCLwvSjm8h8chGYg+uQWK3lthDG4g9tAmBzRqirFcTYb2aKJt1RB5YT+ThLYgd9JG6mhHnuYdkXxvSQ+xJCz5EWtBh0oIOkxV2ggKJB8VxvhTGeFIY40lxfAAlCYFUZUZQe1ZETa6QiuwoyrMiKM+KoCwzXJnilBAKEvwpSPAnT+pBdrQrWSJnskTOZAqcyBQ4kRHlSKbAhUyBC+mC06QLTpMp9CBT6EF5toTrJVk8v1EBHS3cry/m8dUrPL9TS9eDBu7U53GtPI2Ki2KKcsKRhh1HEnwEgZ9dnwZH6GWL0NsakY9Nn18VIFKgSBVDkT7WCAMOEB10kJiQw8SEHEYYcOD/VxBFeexH4GmtTP8Vz33PJ+1TjswpQKQASLjHXiVAFCBSPF7xuP6jYB9qOiK9rPvcs6OAlOqY3YeWQqiuHVc9O6UKItXnVPydqmeczpzeJx8r87JVRgEi5aKLD5zj+jMgUv69fxJE/w2EVPGq+Nn1NnLyc00iXzskgfZIg48iCzmGNPgokkB7ov3kUeBHEnCkD5KkwccR+BxE7H+YVIErcWdOKu85KsoIpyQzgrKzIhouxXOrKpcHjYU8arhIfU4UohP6CO3WINizhEhTbQSmsxAaayM0noPEcA4xBvOQ6c8jXneBPHrziNXTQbxjFsIdM4jaNp2ILeoItmsSY9iLolgTbWJNZv1HEClaIrG+FiEbxiMxnEHSznkkWs79r0CUYKz13thc1t75ZFstIGffd2TtWUjWnoV/CKKUndpkWepw0VyHy0azKNfToM5Yiyqj6dw/upJHTlu4br0cfCzoOrySzl1aNG4fj+j7LzEa/r+YOfCvjPniM4Z/IcfQ8C/+zsjP/863g+VRgGjSkI/RGDWA2eM/Z86kz1mk9gWLp33OD9MGsVjtM36cNpDlM75kxcwhrJo9VDk6p1zBvXh0HxSpgkiBog+BaOd6dXauV/+/BtFhfW0O62tzzGB2n5bIe+8PhBxagcBhI1K3HcqGKMnXWD42529Mso8h8W5biXXZhOTU6j4gkpxQPUvUCyKh/b/7gCh0n7wl8jCahuO28RxZPwoH3Wk46M3Az3opB7ZqYq8/Tzkmd3CLDrYbZ2G7cRb2W+dzWHcRR/UW47JzNf4HdxB63JQzx02JcN5DhPMewpytCHO2Qux1kEzBaQoTgqjKEXG7PIPb5RncLUvjbnkKucJTlCV7E+tuwendy9i3TgPpaSPeXE0jwWcXsV67SPDbS7z/fuL991OW6qtMeaovdy+J4OZZbiQ5USvYR51wP3cynHhdLZUvT+i8RNfNFB7XSuiskyoh9KYlWZ5rSXAvl1eN8XAjna56KW/qpLytlfC2VsJvdRJ+q4+GumioieLX8jC6SgJ4VuDF4zw3XhcHwtUEuq9l8mvbZehqha5WHlSmUhbvRrngOMmn1hF7bD7RR6Ygc5hIvPMkEl3VSXGbTqqHBhk+GpwN0uJCmBaFAi2KhDMoEk2nWKhOqWga5SJ1KoTTqRVq0hClqQRRg984rnoOp8VjOE2uI6l3HUdr0FxaghZzNXApjQE/U+e3ihrf1X0x5LOOMp+1lPms5bK3PCVe6yj2WscV/83kOS8nx3E5l7y2ke9iQOqhzcRarSJmzy9Emf2gjNh0EXGGM0k2UCfFUIM0o+lkmGqSaTaDLHMtsiw0yLQcR+bOUWTuHEWa5WhSzEeSZD6KJPMxJJlNIMl0Cilm00gx0yDNYgYZO2eSsXsWmXtmk2mlQ9a+OXIY2eiQYatDul0vjHKPLOL8icVcOPVvCp1/kl/kqoKi2wlWtGYd5FGZF09rQmgrD+Jps4TOm0k8u5XJy7bzvGoroqu9jO7HVbxpr1TC6G1HNd2Pq+h6XM6r9jJePSrlZfvlnlapWHl/0dtHl+luL+Lto2LePirm10clyo+72kt49aiUrsdXeH6/iM47F3h8PYNHDfG0V8dwryScysSTJLjp4Wf1bw5vm4HJj6PZtGAIP6p/ytxxf2X2mP/NjFF/Q3PU39EY+THThn3KlK/lzVB/DMnzGeO/+YxxwwYwYfhAJnz7JVPGfs20CcNQGz/0vZZo+tTRzJo+AfXJ3zLi6wHKNujPgmjKqCFojB3OArVxLNOYxA4ddTz119AY4Q7JQfzmbMhj07lUrR1N1spRZFv9THu2P101cby5msKb6+l9EKSarhuZdLek8/ZqAm/qo3laGkz7RS/azrvxuNCPzrIwXtZIePFnQFQlobM6mu7GOB6XRnA3P4CbOV7czvOloySSjisCHl6O5FGlhMc1UjrqYuWjcjVxdNbE8aKmB0SVYp5UCOhUoKgwkIbUU7RkOnMr1522fJ8/BaIHhf7yXAxQ5v4Ff/7SbP0TzbbLaDywjAa75dQf+oXawyuoO7aKhpNraXRcLx+Dc9lMo9MWJYLqHLdS57ideqcd1DvpUediQIOrIU1uxjS7m9DsaUqThwkN7sY0e5py3dec677mNHua0uBuTIO7MfUexnIIuRtT5mbEZVdDilyNuOBqSK7jDnIctpPrrEuusy5ZznokHd3Uc05oFRH7lhNhtUIJoAjbdYRZrybUdi1RhzYjOraDaEdjYt13Eu9jRVKgHWmhh8mOPEWuwJHM8BNkhB0nK9yB89FuFMb6cknmR0VaGMWJwRTGBXJW5Elp6hlq86JpKoiluVBGaVY45TlC6i/KaClNpTxHSHWehKZLCbTVnqXhUjyFaaHkxvpwISmIyjwxF5ODORcXSEFKKPmJwVxKi6I6P45bVefg9T14eoPutiZe3Krhfn0x92oLaSrOJS8xjPyUQHLi3cmQupAsOoUo0BZRoF2f8bho/wPKRkjobf3BRKlEPkpng8jPFpGfLdH+BxAHyJ9T2Sj1wCeq32MVzyfw3IfAc99/BFEvhORf997jfhdEViqti3zZQbCreR8QKba49UfPe+d2PrAooH/T8SG8fGjc7n089EWR4mtUz0H1H2ELc9tPlLed8qxNpLcdUb4HlRfghnvZvgeg/s2eovF7H6y/P0L3IfD0//3+j1e9l+hDX6PEtte+Pj/P/hiKCToiH5XzlUfsf5iYoGNIg48jCzlBfOgpZCEnkAbLWyRFUqJcSIxwIu7MSdJFbqQKXMmRepOfGEhJdjTVRZlUF2Zwp/Icz5ryqErwINd7JzEHVhBj8zPBxosIM/2eSOPvEeovQKy7AJleL4hk+nOQ6s8mWldL2RJFbtVArK+lxFCcqQ5xprOJNZnVg6PefAhEUuPZhG6aSNR2NfndRCoNUbyZ/LnizXTkUR1d6UGR4jyRYrQu2UKHtN3zyNy7kOy9i8jeu0iJorTd85TpD6PsnXMoNNPhitEsqvTUqTNQp9JwGvUWOjxz16Pe8gdwN+ZX+1U83z2XNvNZpP44jF0j/h+0B/yV8V8MYsTgXgypgmj04L8x5vP/YeLX/0Bt+KdofvtPZo0byNyJg1gw+TMWTfqU7yb/kyVTP2OpxiCWz/iXHEXaQ1g7Zxjr5g5n/bwRyiUL25eMZ/uS8egtGYfB0okYLJvQB0Rmq9QwW6WG+eppWKxRx3KtBpZrNdi9Tv13QWSzVQubrVrYbp+Jne4sDul/GEQOJvNwtljI6Z3f42n1bwLsfiHyxHqkbjtI8DIkydeYRB8jknwNSfUzIsXLQAkiseMaOYpOrUZ8YhWSE6sQH1uJ+PgviI4sQ3RkGcLDPxF5aAkRB38g3PY7Qq0XErJXh6Bds/EyVsdx20SObx7P4Q0TcTaeg4PJPI4azMXBQn5uyH7HQg5umcuBTToc3DIX2w3aHNb9Ho89awg9bozUaz/RblYEnzBFeHofQcfNEHsdJEvoxuXUMC7GBVAQH0hRcgjXihK5XhhHZUYolxO8KJKcIst/N0E2K7DfrMnx7bPJCtrH87oESuKcEbqYEOe3jwtSZ1JC7EgLPURRgjs12UE0ng3lVXMmnVUyHl0M5FaaM62pTjw8H0x3YyZ0VvFraw6/3srgXWu6HEPXk+m+nkxXcyJdzYnyiyF7fn13LZl3zQn81pwATXH81iiD+hh+q5PIQVQbDU0xUBXJi0v+PDrnyptSf95UhdPVnMzrW+ehqxleNvC65Ry3CyIplzhSHGZLhudGouxnk+y2EKmDBvHOWmT7LyTJXZ00b3WyAqdzLlSTgqgZFAo0KRRqUCSYRqloGmXCaVQIp1MtmK4EUUOQGk0BE2j2HclV7xG0BEzimr86zQHaNAQsoiHwRxoCfqY+cA31geuoDdxAbeAGaoI2URu8hbqQ7dSF7qA+3ICGCGMaBGZcFVvSItvHjbj9tMTZcC3OnuIAKy547eW8104K/KxIc9QjzVGPVIftZJ3cSsGRjeTv/4XsnT+QvfMHMiwWkm6+gBTzuaRaziJj7zQy9kwgxWI0SSbDSTYbQbLJcHmMR5JmOo4U44mkGE0mzViNFBM1Uk2nkWYxndSdmmTs0SLdaiYZ1tqkWWuT1oOidLs5fdqi8yd6zhedlqOoOnAjTQIj6mUW3Mw9SmeFL11XBdyvCOZRg4jnLSm8vJXDi7sXeXWvhK775bxtr+Ttw2retdfIMfSwgpcPr/DiQSkvHpTw/EEhz+4X8OJhEW8eF9PdUULXoyJetxfQ9bCA7vZCutsL6XpYwMu283Telaf9Ri5365O5XS3jxY1MOupiuVMSQlO2Kxej9iI+sQYXUx32rZnI9u+GslxzIPPH/g9aw/8XWiP/iubIj1Af8Q+mDftUfl7o68+Y9PVAJn09kAlDBjNhyGAVEMkzdqj80tRJI79k2tghTJ8wHPVxQ5VNkSIzNcYzR2sKWtPGMW7kV3zz5SfypmjoIEYNG6yEkTL9QDR19DfMGD8S7Qkj+WHyGLbMnIKv0QbuxAZDUiCvjm2l3ViHqrWjyV49mouH1vEg05fuukReNyX9IYhet6TLQdSSwptrSbysjaajOJC2s648zHfjWXEAL6uEvKqXyRHUkKIE0YsG+YKFFzUynlfH9kHRs0oR7SVh3Drvy/UsL9ovRdJxRURbUTjtZSIeV8fQURfTc3YoVg6rGhkva6RKFHWWR9NZIeBJaRhtF/25kelGa44Hd895c/+CPw8u+ilzv8CPB4X+tF3y50FRgDJyGAX2yV8aDyyn8cByGuyWU2e3ghr7ldQeXU3tiXXUOWyg0WkT9c5berKNGqet1Dhtl8dRl1pnPWqcDah1kd8XpBh/a/Qyp8HTjAZPExq9TGn2NaPZV/55vYccQ9Vuhlxx1qPEWZdSNwMuexhR4mHCBTcjzrrqk+O0gwzHbSQf30is/VrEB1YRZb2SyH0rCdu3QgmgCLuNRNhvJvLwFgTHdyBxNEbmZkG8114lhLKiTpAVdYL0iBNkRJ4kV+TMWbELuSLXXhAlBFCSFMKlhCAKZAFckPpSd17M1UtxXCuKp6kglrvVOVwtTqQiV0RRRjitVVncbzzPk5ZLPLtTxot7FdxpuEB9SSpVhYk0Xkmj7JyE4iwR5Xmx1F1KpvNWuXwc7mUrPL/Bu/YGnrSU0lZXQHNxJjX5SVxIiSQp6jQp0U4kRB1FGnoQSciBHhDZEu1v0ze+1oh89vfBisBz3wdBpBoFfH4v/1+ASAEhxdf2OWvU53yNKl76XvQa5r6rJ3uUq63l36P1B0HzewsC+v99H0LTHwFBFRKqI3MKaEZ5276HKdUNe2dOy8fKRL6HiPazJ8r3IAK/Qwj8DvVF0Z8EkcDngLKl+T0Q/dFI4h/9uepr7f81vQjr+++SYkwuJugI0uCjSgwpQCTwOahsgCQBR5AGH+8TVQxJg48TH3qqD4oyJZ7kxvqQJjxNYqQbknAPMuLDqcxPoK02j+fN53lcnkhjmg/pnpZEHdpM+P61hFouJ9TwByL1FiLRW4hMbwEyfTmIYg20kRjIUaQAkWCHBjGGs4gz1SHebK4SMnGmOr8LIlUUKTbPRW1XI850NomWOv8RRAoUKVqjD6HoQyBK37PggyDKstShwFSbK0ZaVBtoUKs/jRpDdeotZvPSU48Gi0VwciscWs2bfd/x0FyH/F9GYzf6r8wd8HcmfD6I4QP/zrDP/4cRg+UZOUgeBYgm/OsjJn/zCeoj/onWmAHMmTCQ+RMHsHDiP1k48RO+n/wJ/1YbwFL1z3tQ9K8PokhxL5HuD2PRWzIO/Z/GY7BsghJGv4eiXWunsXudOns3aP5fgei4ofbvgkjisg2Zhx5xnvrEeemS4K1PkrcByZ76xJ3egtRpA2LHNUSfWk20AkTH1yA+thrxsZVEH/sZ0ZFlRB76kXC77wk78B1n9i8gaO9cgnbNlq/b1lfj5NaJOOhOw3vnfAL2L8XZ/DuOGc7jsMFCThgt4bDuIg5vW8DhbQtwMl3KaYsV+FhvJOSoHjGe+xC67iLKdQ/xAfaI3PaTHHqSouQQbpWlU5snoeasmNK0cIpTQqnNk1CVHUWMhzVJXlbk+FogPbYOb7P5HN+sjqvhAkqij1OX7oPMYyehR3eQGnSAK8kepPjvJ9h+G8l++6nPCqK9KonWIiHtZWJqE09RJzvBo4tneFkRD7dKobOJ7pZsum+k9LZC15L6YOhVYzyvGuPpak6kuzmRt03x/NoYz2/NcfzaJOPXhhje1fe0RI0SaBLzW20Ur8tCeFkaxNuqUN41iXjTksyr1hxetubxpDmdNy3J8CCP51UJtOQGUyQ+SlawBfmRZiR4LUdyej7pgd+RFTiX8yHaFETMpUigQ5FwJoUCzfcaokqRZp+GSAki/29p8hvJVf8JNAaocVf8b25Hr+BW9DpuiTZxW6TLbZE+rSLD3ohNaBWbcFNiwfWY3VyN3c+NBFtuJR+mXmJFRaQFBYGGnPXUQ3p4I2K79cQd3UqakyFZbiZknjYmzVmXLEddihz0KT1lQOkpAy4f3065gz7FRzdz7sBqsqz/zdmD35Njq02mlTppOyeRbj6adNORZJqMJNNkFBlGo8kwGkuG4URSDSeQYjCeJIOJJBtPJsl0CskWGqTu1CRtjxZpVjNJ3T+bVBs5jBRNUbb9gl4YOfxbiaKKoI1URurSmLib22eP0HHFi0fl/jyqDqXzqozXt7N501bEkxsFdLYW8VtHLW8fVvP2YTVv2it51V7Bq/YyXrZf5mV7MS/bi3nxsEi+jOGxPK8eXuR523letp3rSS6dd7LouJnGo2upPGxKor0pgfb6OB7XSLlTEkLLOU9qU45SJNxNjMMqPHdqY7tuLEY/fMMqrYEsnvgx2iP/htawv6M5/B9ojvgU9RH/ZNqwz1D7ZiBTvx7EpK8HM+nrwe+BaNyQAYwbMoAxQwYwduhAJo74AvVxQ9GcNOI9EKlPHM4MtbHMmj6B2ZoTUZ/8LUO/+pRh//qMb4cOYvTwzxkzdPAfgmi22ji0p45DZ+K3ta/sSgAAIABJREFULJw4Av2F0wmy2MK9+GBI9OflkS3cN5xF5ZpRShC1Zfnya2Myr5uS6LqWxiuV9AfRm+updLek03UjnTfXkugsC+Nhvhsd5xx5ccmbF+XhvKiVKkH0wXNEKiBSnCV6ViniXkEIrbn+3D0fwsOiSNqKwnlQKpC3RLUSOmokdNbEKpumF7VSXtbF8bw6VomiJ+VRPLkcwf38QFpzPGjN8aAtvy+G7hf40XbpfRA9+CCI7FZSf3AldYdWUnt4FbVH1lJ7YoO8CeqBUJ3LdupcttPgqk+tqx61rgbUqECo5rQxNadNqTltSr27OXWeFjR4m/fElFpPY6rd9al216fGw4BaT0NqPQ2pdDekzFWXYqdtFDhs5oLjVs45biP71BbSTmwg8ehaZIdWI7ZbgchGHoHNKgQ2axDYrifCbj3hhzYRdWw70Y7GSF3NiHW3IM5zD/E+VsT5WZMSfIj0iGPkiE6RK3EiL9aNi/FeFKX4cSnZl/w4by7KvOXrSNNDOR/ry8W4AAoTgihKDqE4JYTCRD+K084o26EruULKcsVU5Eu5VpZBa3UudxvOc6fhAo9ulPLsfh2vHzfx8mEDT+7KgXSjJpe7TRd497SJrvZaeHYVeMDT1lLu1J+l+mIshRlh5Ei9yY31IVnoTEzIYURB1ggC9hLlv4coPysE/vsQBu4nOqAnHwCRakQ++xH5yBcrfCh/hCFFi6S6nEHoLY/Aa688PehSgEcBI0UEnvuUZ5kUo3YK5Cju7VGNakPUN3uI8OzFUC+I9vXDnfXvLgT4TyDq/2Zfdcud4vJVVZApxvbCPfYS5W0tb9xUztP0uZTVdVfPWm0rwr2tEfjZIfQ/2CcCPzuifA8oxxU/BCJlM+RrQ5SvjRJE/WGkOgbYt9Gx7fN1/dslxev6EIwVvyoaRtVxTFUQiXzt3gORJPgIosBDRPkeIMr3AKLAQ0QH2SMKPITQ/6ByyYIk0B5JoL0SUbKQYySEnyQlykUe0WmSBC7Ehjog9D9CQpQn6TEBZEkDyZUGUJkXw9XiRLpuX6H7bhlPm/LIjTjFGbutRB/cQrj5v4kwWEC0/nxiDOYRYziHGENtYgzlKBLumEHkVg0it05DrK9FnMW8nszpyTxk5nOJNdMh1kynpz3S6QMkOYo0Cd88idBNE5EazyR511wSLXV6xufmqES7T5Sjcz1NkaItijedSYrlHDL3LiTLahGZexcqP1Z8nr5ngRJHabvnyRsiE23KDLWoNphGnf5U6gzVaLCYyWuPHTSbL+CNzS9gvxoOLuex+TyqNk7BceLHfDfgH4wfMJAR/wFE47/6O5OGyEdJZoz6DJ3xg5g34TPmj/+UhRM/YdGEf/SiSGNQz/icCormDWX9/GFsXDiCbT+MQfeHsej+MJYdP475UyjatXYau9ZOY896jR4UTcdq0/Q/BaKjBjocM9LmpOk8nCwX4rLrfRDFuuv2ZDux7ttJ8NxOvMc2ZG5bkDhvQOywThnJybXEnFiL5PgaeVN0/Bei7JcSbvcDYQe+I7gHQwG7deQYMpiCw7aJHNk0Dk+z2cicNxF04GdcLBfjZLGYo0bfc8psKSeMfuS43hIcjX/CwWgpPlbrCT6kR5C9HjIfG6I99hLnf5AskTMC9/1UnhVyKSWEPJkvpZmRlGVHUZsnofGCjFulaZQkhRDvZ09WoB2yI6sJNp2Fy1Y1XPS0ENlv4GqGD8leu4g+aUCq9z4yA2woFB4n4bQZsY4m5ATYUZ/sx9PKZB5UyGjI8aNYdITWbD/e1iTBzULouA6Pr/KyKY2XzXHKdF2Np+tqPK+b43jdHKcE0YsGGa+bEuhujuddcwLvrsbxtlnG22ZpTyTyXI2mu1lEV0MU3U1iaE3k19spdLVm8OJGOm/vneV5o5TXNaH81hQNL69ARxW/3q3mUe15WoqknIs9iCRoBQkhi8kKnEt+sDaXwudSHKVDsWAmRVGaFAs/DKI6gRb14Zo0BKnRGDCJpsAxNAWOoTFwAg2B03kQv5z7ceu4L9vCPdkOHsQa8yDWtE/aYs1pizXnjmwXd1MPcyfbmccXvXh6yZc7GU5cTzxOtdiW0ggrMk7rIj64kuBd3+NvshBf/bkEGs7njNn3RJn9QITBIpL2rqTQwZDLzibUeOyi0s2SclcTylwMueKyjWLHdRQdX86lw9+TZTmNHHP5RrqzJuPJMRlLltE4sozGkWYwjlT9sSTrjSNRfxwJhuNJNJlMopkaSRaaJO3SImnPTBKtZpG8fzapNnNUli4sINt+EbnHviPf8UcK3JZR7L2Ky8EbKI/SpSbWnMa0/dwpcOVxdQhPGqN40ZLE02u5dLfJ26FX90p5db+MN+2V8hG6x1W8flLB6ydldD+9QvfTy7x5UkJXRzGv2y/xvO08HXfP8vhWJk9aM+m4mcbjliQeXo3lbr2Yu7UC7lVGcu/KGW5d9OFWnhtXxPu4GGZKlvdGYk/+hP+uWRzZPAbzJV+zcfYAfpz8CQvGfMTs4R+hNfQTNIf9E83hA1EfPgi1YYNRG/YFU775kslDPmfSkC97QdQTVRCNGTKAiSO+QGP8MGZMHonG+GHvNUTqk79lhtpY5mhNYe7MqYwaNpihX33KqGGDGTPiS8YOk6No7LDP5flmcJ9MGDqImRNG8OOsaWz9YQ67ls0nap8B9xNDIcGHl4c38kB/BhWrR5K1chQX7NfRlunPr42JPSBK4dX1FOUyha4b6f3Sc7boZiZdN9J5USuhs9iXV+dP8DrfiScloTypjO0BkQJFKSqLFhKUK7if1Ul5Wi3hSUU0TyvFPKsQcysvkGtZPtw+H8yDkigeVQh5VBWtAqIYntVJeVknv9dIsb2uU6UpelYWzdOSKO7l+XM724O2PPnI3J8B0cNLQX3yl3r7VdTbr5Jj6Ohqao6to/bURuqc5CCqdd6mxFC9mwE1bobUuBlS7WpElYsBNaeNqXMzoc7NjHp3cxq8LGnwsqTRx5IGb3PqvEyodjOk3GU7Za7bqXDTo8rTgEoPfSrdDan1M6fYdQeZ9iuJ3/8TSXYrkdouR2S9FIHVUkQ2y5UYEtquRmi7FqHdBkT2m4g8vEWJIZnHThJ99pHot195j1BiwAFSztiTHnGMLNEpzklPkx/nSV6sG7liF7KjXcmTenAx3ofS9FDKsyLIjfbkfKwvRckhXEmPoDQ9lOLUIMqyI2gqiqOlLIVrV1K5XpHOrZqz1F1K5FpZFncbL/HoRgXvnt6Cd0/h7RO6ntyCN/d4/biBZw+q6HpSz7unTbx5XMfj1mJu1ubQfCWF0rNRpIpdEQXaEem1D2nIYWLOHCLcZzehXjsJ9bIg3Gcnkb573wOROMAWcYAtkgBbxH7yZQofApHAt29EftY9sf3gm1vFG/zejXU9j/PZrwRRlOeePm2Uov3pPyon8NyHahvVZ0tdP/j0vnnvBzTvvUoQKe/4UYFVL1R+/8xL72KD3vNGCkiIfO2I9j+oTP9zRR/6fhVoVLymSK99yudS3XIX3m85QqSP7XsgUsVQ/7NC8uUKVoR5WfWBUZSvjRI5iuUGiu9b8bkiitfyRyBSHQH8EI77j1z+EYgUsFEkOsgeof9B5WtUvH7F61Z8rtg4pwCRYuwuMcJJ2RRJAo7IG7bAYyREuJAt8yNL6k+K0JMMiS8V52Xcrj3P09ZSuu5X0t1WzvNredRnBSFzMCJ451KCjb8nwmih/HyRkbYyQj0tonZoErldHYHedGTmc1VQNO8/gijWRLtnFbcmkdumErVdjYgtU0jaOee/BpGiLYo3nYnMaAZJ5tqk71nwp0GUazmHIhNtKgw1qdWfSp3+ZBoM1Wgyn8Ebj200m8+jY89iOLoKjq3kmeVcWnao4a32EUsG/pWJAz5lxMC/KzHUF0Qq54j+9Q+mfvMJGiM/Y/aYAeiM/Yy5Yz9m/oSPWTj+oz9G0dxv+qBo+/ejlSDa8eMY9JbK26L+SxYUKNq5Rk3ZEu1ep87ejRr/NYhOmMxVgshj7xIC7H4h/Phaop23IHHZJo/rFmJOb0XmtoU4963EuGxC4rwBieN6JI7r3wNR9FH5yJwCRCE2CwnaN5+AvXPwtZiFm5EaDtsmcmLbeOw3jMHfaiGpPvq4ms/HyeI7PKxXcnrvLziY/8xJ0584afoTrrtX4WO7CbHrbhJ8bIl220PU6V0knTlGrvg0mQInzsf50lAQy4WEQG5cSeNyRhTJYS7kSX1or8mh/qwAgctOMs4cJt1/J+F75uK6cSSn1o3F23gOqaeNqUtwR3JKn1TPPTSlBZPuvZ8kVxMkJ7YSabeFi2eO0l4YA22XedtyliKpA9UJrnAtC1ovQns1PLkB96rlFzc2xPC8UcqLJpkKhGQ9ie+T181xdDfH8/ZqAt3NMrqvSnsioeuahK5r0bxpEdN9QwJ3EuFhNjzI4eWNVJ42JfCkXsqb67F014XyrDKIzuZEuu9fhu778O4Rvz6s4VqpiIsZB8iRbiPeXYdMz5mc9Z9BfogWlyJmUhSlRbFgBpcF0ykTalAumk6lSItqoRZ1Ai1qwzWpDVGjLmgS9UHj5AmcRH3QdG5L/s0t8XJuRa/hlmgDt6M3c0e0lfuCrdwXbOeeQJfbQkNaok1pEu/hetop7ub78apaxK9NMrpqxXTX9E1H8Rnunffi3jlvmuJPcCV8P9kuusgOreaipwkZp7Yi3vsT4WbfId71E4k2K8k9vpVLLvpcOrmJwiNruWC3jPz9C8nbPZvzFhrkm6uRbzqZPOOJ5BqPJ8dwAhk9IErRG0Oy/hgS9ccRrz+JBIOpJBipkWg6nXiz6cRbzCBh10wSd2spYaRAUebh91FU5L+WoqCNXI7QpT5+D+2XTvO67gyvmiR03czhWcs5nrdepOvBZd62l/P6wRVetZfxpqOCN52VvHlRwdvnZbx7Jk93RxGvHl7k6Z2zPLyRxsPryTy6lsyjqwncb4jmbnU4d8qCuV3iy8MSX1pzHamO2UtRiCHprquJO76USOs5+JhM48SWcez5aSjbtAeyYurHfD/2Y+aN/oSZwz9VYkhjxGCmDf+8D4gmDfnyD0E07k+CSG3CCDSmjGKO1hQW6KgzdfxwRnw9gJFDBjJu5Fe9EPoAiMYPGcyMccOYN2UMS7Wnsek7LWzWLibazoiHyWcgzpPnh1ZxV286JatGkrxyNOftN3Av06cHRAl0XUv6cyC6kU3XjUxeNcbzsiKcrkJ3nuc58KTAj6dXIuUtUF0CnQ0pyihQ9Kw+Tp6GWDprYnhSJeZxZTRPK2N4eFlAY5oH17N9eVASxcMrUbRXCmmvEfG4WsTTmmg6a2KUDdHzujjl83XWxPK0MobOcgmdV6J5UhzJ3Vwf7uZ60ZbnJd8213NW6E+DqPboSmqPrqTm+CqqT6yh5uQ6ah03yDHkIgdRret26t0MqPcwlI+8uZuqQEj+eYOHBU3eu2j22yO/T8jbnFoPUyrdDalwM6DMdTulp7dzxU2PK256lDhvp8hxK2n7fybF+meSbX4m0eZnZDbLkdquQGq3EumB1UTbrkR8YA2SgxsQHdwoX6VtvwXRsR2ITxkicTIh1l2OoeQAO1IDD/bcEWRPasgR0sKPkhF5nOxoZ/Ji3chP8CE/wYdcqTs5MR7kSj25kOBPQXIgRakh1F2Ipf6ijMbCeBoL46m/KKXyrJDSrFAuZ4dSc1FMS1kK1ytSqSuKp7k8i87bNbzruM27p/eAd/DbW+h+B92v4e0D6G7ltxfXeNvZxLunDbRdvcC1ynRqiuM5nxxAksCp5/+W2ynvaZFHPh4nCrJWRtEIiQPkY3NiPxukgQeQBR9CFnwIqZ8dYm8bxN77EXvvV4JI5GuFyNdKpUnqQY1qW+Td2/hE+1oj9rNRgVYvrhSPF3rvUwJM4LlPOTIXdnp3H7R8GD7/eUSv/wIH1bM6irNFihXciqbmQ2N+qs+nukxB8cZd8cZbdbRLAUUFCD/UkCjAKPC1kS+Y8O4FZpiXFaGeewnzslLe8yQMONAHQYpWRNGS9G2IehdgKDCkiqJIH2vCvHqXN0gC7ZGFHFN+/9EquFAFnipm+sPmQz+7/ufNVD9XPEbxZ4rHi/xsVe4Z6o18rfuBPgDqD0PVn4miMZKFHCMlyokMsRvxYSdICjtJcrgDSZGOpEQ5kSp0Jk3kQqrQmVSBK+kiN87KfLmQFETz5URu12TR2XKBjqZz3C1PolDmicDJkgj7zcRa/0yc1SKiLXSUSxgERrOJNNAiQn8GIlMdZBYLiNu5EJnl+zCSmesgNZ2lTKzJLGKMtJQXtor1NQlaO5Y409kkWMxRLlnojc4fJsFCu3dlt5m8JcqyWkT2vu/I3vedEkSqSJLDaB5nd86j2FS+Ya7OUI1Gg0k0GkyiyVSTNvufabP/mXp9dTr2z4ODC+mymskjUzUSFn/Jii//wpQBf2XUoL/KMTTwb4wc9D/y80NffMSYzz9i7Bf/YPznf2fiVx8z9euP0Rj2KVqjPkN7zD+ZM/oTdEb/jflj/4eFE/6H7yZ9xPeT/8FStX+yTH0Av8z4nFUzv2TN7H+xbs43bJg7lI3zhrF5QS+K9JaMQ//HCRj9NEnZEhmvmIjZqimYrZqC+eqpWK6eys41U9i1diq716uxZ8M0+eWsWzSw3jodm22a2G6fwYEdchSpjsupgsjRfAHOO7/DY+8SfK2XcebIKgQOGxE5bUbouAmR80aiXTYhdd2K1HUrMS5bkDhvQuK4EYnjRsQOG4g5tQHpyXVKEEXZy8flwmwXE2S9gID98/Hdq4OHpRaOhlM5qTsJD4tZnNKbSrDNYnz3fo+j8TycLZfgumcZbvvW4L5/PcfMfsbe5Cdc7TaTEGJPUYof52WenJW4ERtwEJGPDUWpIdTmi6nIFfDoaj5lZ0V0P6ihsSCVxGAnrhbE03AuiksyR2Lc9ZG6byHQdiEnt4/gyPoh+JrNInjnD1xP8ybNYyfngw9Ql+BJru8R0tysSTpthODwOpLcdvKqOoMb2RF01WTQmBVEdYonbxvT4eY5uHURbhTw9vpFXjZm8bwhgReNEl41SXndHMuLJpkSRy+aZDypE9N2JZxHVQLe3kyhs04KD/N43RzHm2txvLkeS9c1aQ+GJLxoFEJrPLTG09Us7rmnSMKLJhmd9RJeNErobpHxoi6K7hYZb2+l8/ZeHjyvAG7A83KeXE+hrsCH0tRDXIk2Jt31OxKd1Mjx0+Cs7zTOB2pQGKpJUcQMSqNmyO8hEmpTLdCmWjiLqkhNqsKmURU6hZrgCdQFTaA+cApNQVrcFi6hVbiMVuEKWoUrKPPUps5nHnd8F9Ee8DM3vX+hymMt5710uZbtwduW3jef8jelyXRdS1Lm1bV4Xl2L5+XVWF41SXnVIOFlvYiXtUJe1gp5USPgYVEAzRmnqJQeINffiDS3rUiPr0Bi8wPJFvPJNp/P2Z3zyN89j/ydOlywnEm+2XTOG6uTZzSVswaTyNabQIbueNL1xpNmMIFU/fEk7xhH6vYJJG+dSOq2qSRvn0airjrxBhrEGclhlLh7FilWOqTazCP9wAIy7Bb2tEULOHviey6eXkaRxwpK/ddRFriBuihdbsp28ijnMM8uufO0KpKOxlge1MbzoD6FR1ezeX7nAs/vXeLVoxJePSnmVWcJr58V8/ppEa8eF/LqYT5d7RfofniBrrY8nrdm0tEs425FBO1VYdwq8KIu5RBlQksaxDspDdIl0+EnJLYLCDbTwNdgKi5bx3J41Uj2LBmJ4Zxv2KD5OcunDmTxhIHM+3YQM0cMQHP4YDRGDEZ9xBeoj/iiB0W9DdHkIZ8z6Rt5FMsV+i9ZmDhsMBpjPzwypzZ+KNMmjWT61NHMnTmV7+fNYOPqpYz/9l8M+9dnjBv5FRO+/Rfjhn/JuOHytmjc0M/7gEh7wkjmTx2LzqQRfKc2kn1rvifH056XOSKQufHMbjmtumrkrRqDZOV4zh3bSmuaB131Un5rla/Wfq0Sxb+Lb25m8OZmhhJF8oYoU94o1ct4Vimg/aIXnXmOvLrkKb+bqCaWp/VJPG1M41lTqhxGPfcUdTYm8LwhQQ6ZOhkdNVKeVsl4Ui7lfpGAlrP+3Co4w93L4dwvj6C9MopH1ZE8qZbfX/S8RsyLWinPauUXwnY2pPC0PonO6gSeVsTSWS7hWVk07QXBtOX5cu+cJw/yvXhQ4MP9Qp8+IHpYHKhMe1Ew7UXBvSCqPrEKRapOKTC0SY4hly3UuGyj1lVPiSHF2aA+GPI0o9HTkmaf3UoQ1XqYU+luTLmrgRJBl0/rUuSiS4HDVvKObSTbfg3ptitJtv6FRJtfSLD9BantCmJsVyE9sBqJ3VokdmsR260n+tAmhAc3I7DfgvCobg+GzIg5bUmc5x4SfK1JDrAjJfgQKcGHSDtzlMzwE6SFHyU94hiZQgdypafJT/AhL9GHHKkn2TEenI3zpiA1iNKcCKryo6m/KONaSTJ3qrJ52HCem2XpNFySUZknojQngsvZ4VTmiai9FEttYQI3qi/QeauJd0/u81vnI357/hRevoDXr6D7Ja8eN/HiYTVP7pYpW6HC7AhSxG4kCJ2IizjeM/50gJieC1XlrY/iAkvbPlE0QgoQiXz2I/azUYIoNuAgEh9bJL7WSFQR42uF0HuvstlRRDGKFum9l0jvvT0YskUaeABp4AFigw4iCbAl2tdaiSiRz34kAbbEBh1E2vMf5PdG5v4DgPqj54/ah/7NkiqKVNdeK5qM9xZO9MlB5Z03ilXQiqiCQoEdSeBB5SW3Ij/5P5eYIHtiguyVdz8pvm/VxRQfWm0uCbZHeuYYsaHHlZGeOYb0zDFiQo4qx8qE/gcR+Nsqx+IUY3L9V6dH+lgrx9Piw04ocZAQfrLnvM77Y3Mf+jmr/qw/BB/Fz0L1fisFiKK8rZEEHkQSeLDPcwgDDvSJAkT9EaSAj2J8TvH6FZEE2hMXepxUoTMpUU5yCPWAKCXCkRSBA6lCR9JETqRHO5Me7UqmxJ0cqSdn47y5mBLIldwo6gpjuVGRyovbpXQ/qKKt/hzZkacQH92IyHopZ8znEWw8iyizuYjM5yAwnUWUoRZRhrOQmM8ldudCpJYLlChKsJxPguX83wWRAkXRehpEbVcjfPMk4kxn/9cgUp49Mp9NrImWsiXqDyLFx31AtEunB0TTqTOcQqPBJOp1J1BvMIUbVgt5cPQXagzVeGgzh18PzeftPk2emkwi56ev2PbNX5g+8C+MHvj/fhhEgz9m7OefMv7zfzDhy38w+cuPURvyCZojPmXWt5+i/e1HzBr5N+aM/t8sGP83Fk38O99N+oglUz75r1GkWLJgsGwCRr9MwHTlJCWKLFdPxnL1ZCWK9myYJm+ItvbGZpsmdrqz5C2RCooUIFIdm3PbtbhnbO5nwo+vReCwEYHDRoSOGxA5b0TivKkXQ38AItGR5X1AFGyzEP99c/HZrY27xQycTNRxMlEnwGYRvlYL8N+/GEcTbZwtFuK660fc963A03Y9LlbrcNq3jiBnC1KinSjJCiZN5MC5eG+ypW5kiV3JFDlTkBzIhQR/MiXuVF8Q03ApnoZLiWRH+9JWmcfbW8VUpfqQGmBBgXAPohM/4Wg0nlN6o3DcMQ4/i/nUSk/SfiGKbK89pHtacj74ANk+dmT72pLhbUGyhyk3c8PpqsniZm4olfHu1CR786ouhbfNGXD/EnSUQ1sR3MyjqzmV100J/HoziTfX4njdHMvzRmmftF0J5+7lUNoro3jeKOVdazpd15LorJfw2510uq7H8eqalFfXJby5HgOt8T33Egn59UYsv16T8bpRDqEXjRK4ncyDy8E9l7jG8641lTctiby9lQqd57ldFkZFlgtX0h1oLfCjKfkIVdEWnPVdTtxJDdLdNcj2mU5eoBaFoVqURGlSLupBkUiLapEmlVEaVIRPpSJ0ClUhE+RNUYAazcEzuS1azG3hj9wWLKdVuIxqf20a/WZz12cuD72X0Oz8I1VeW3h0MZh3t87y+kY2L2/25tWtLF7dylDmZWs6L1tTeN2axOvWBN60JslzK4G3rQl034yjqyWWl9fEvGgU8qw+io7KYO4Ve9N23pXb0QdoCTSn3GkjF+x/IstqEel75pFqqU2mxSzOmc/knKkWmfrTSNsxiRTdSaTqTSZNfwppOyaRtm0y6VsmkrppEskbJxO/eTKybVOI052GzFCDeLPpJO6cSdKe2aRY6ZBhM59M2wVk2c0n234R5479QL7jjxS6LqPYfQXVgeupD93CTZEp9zMOcb/gNI8qz9BeI+ZhTSyPGhLpaMmk83Yez+7l8+z+BZ4+OM+z++d58SCPVw9yeH03i1e30nhxM5muWyk8ro3m9qUAWvJOcy37BDWyfRQF6XHWdTXZJ5aSZDuPcJNpeG8dy6nVQ7Ff9hX7fhiMsc4ANk8fxJopg1g2YQBLxn/GwrGDmTPqc2aMHCTH0Mj+IBrMlG8GM3nIICYPGcSkb+T5vwWRYmRu3mw1JYgW6Kgz4usBjB7+ORNHfa1E0YdANHv8COZPHsWCaaP4aeY4bDYs5pzXIV5nRvGbyIlntj9xc/sUsleNR7hyEnkOO7iR7saLajFdV+N505L4J0CUTlerfEX3m5sZvLmeKh+Fq4yk4+xxXuaforMkgCdVYp7UJfK0MY3OfiB61pTIs6ZEXjYn8aIxmecNSXTWxfO0SsbjCin3SiJpOR/IjYIg7pWGcb88jEeVETypjORplUC+trsmhs46GU8bEnjamEJnQxrP6vqhqDSSjkvBtOV5cTfPnbZ8r/dG5v4QRFWn1ikhVOuyiTrXrcrUuMpBVOOmT72HMQ3epvJROC9Laj3MqXE3o87TgkbvXSrZI79c9bQJpa6G8rgZUOpmQJGrAXkntpBlv440u9UkW68k2XoliTYrSbBZSZztauWdQgoIie0CpBmTAAAgAElEQVTWIzq4EZH9JgT2WxAc10PkYIzYxZz/Q9p7hkV17m37+32fvfez906iiS3GrrEBgg3F3k2MmsQYjb1XsIuiSLUjoCi9d4ZhYBg6UgTpVRSlI/aCAioWVEDP/4c1sxjQ3d7/h+uYwsxiZg163Odc1++6Q2x3EXJuL6HnDUUgUtVpX/Q5TnLAaS4FW5EiPUOa/DzpEfZkRDqRphCA6KL0HBnRrhQk+VKWK+ducTzXUoMpvizlRkYopVlyKnMjqMyPojI/imvpIRRdDqbocjDleRE8qsqiue4+b58+5n1DLS2NT6D1FbQ8h3f18PYRtbeyeVSVxt2yZO5cjyct2pVQr2N4nN2Pn8Nh0UlQ7QXU3iH69Fv2dj9zOizG1YKdjJG5mCBzOkKIozEhTocIcTqExOkAEqcDBDsfJNj5IFIXo3ZSOU6qCJ3qOHIPM8I9zZF7mCFzNSbYWekyKWEozN0UuYcZoW4m7WBJnCnq6EI4H/68OkT41BfeHfW5BjwVyPk7HCDA8aDYmKeCFpVkHubIPMwJ8zjarvlMJamrmbIFTRkzczqM1NVEiC+6mbU5ci6HkboZI3UzFhw8pTOierz4uai9xyDXIwR7miP1skDmY9leXhaiQjzMkbiZiFJ3VlRQ0fFnqniZatYmwvcUYR5HkTiboNrHSeUiBTgY/0vHRwCfQ8rPoc2JVL1ndRBve5wxYZ4WhHlaiDCoDkTi63c7QqDbEYLcTT4riYeZcKn23oJcjyB1NUHhc4yYwNMofI6h8DpKpPcxonxPEO13sh0QXQyxJUl2Xvy3HSexIT3ShfRIF1IVTuRd9KYyN4K7xQk8q8niZU0mVal+RNjtwc1wEYHGv+G3Zzb+BpMJ3jGeoG1j8d8ygcBtUwjdPZvQ3TOR756OfPd0FHtnCtotuEShBhMJNZioLF4QGumkW8Yh3TIO2TY93JcNE2u4VVAUuXsaUXumErVnKpG7p6jF6v65UyQ3EOaRLh6czcWDs0UwSjKa094xOjCDlL1TyTXQawdE11Z/z40NmlTtnETjyd8p3TKSeqNpfDCdSYvhBBq3aZO7eCC7vv8fJn/9JzS6/I/QMKeEoc8CUY+v0OrxBTq9vmRs/86MH/AlEwZ+wYSB/8ukgX9pB0VzNTtAke63LNb77p9D0Y+D2fTTMLYu0GDrAg22/Twc/V812fGbtqDFWu2h6I8R7F8xioOrx7RziYzX62G8Xu8TILLcPJGjWydxbNsUTu+Yge3uOZzb+wOOh+bjZfk7/ieXi0AUeHo5wVYr2mDozEpkVoKkp1f8WyByMpzC+d0TOLtDlzP6Yzi7axxOB6YTcHIxrsbzOLNrKuf2/sD5A7/gYLIMR/N1HDX4mTOHVuFvb0Si3I6CJG8uyc9TnBZIeY4MmbslsUHWJIbYkR3nSVGKhFcPC3lUeok39wrIUrhxI9mfu9lSsiRHibTbgNxqCY67xuO4S5czm4Zht30sUWfWw81EqqMdiLDaTuz57WT5HsbPYjmS42sIPLqKS57G0HCdjzdTuaawIivIlNqcALibTGt1HDxOh9oMuJtMc2UUr8sVNNdE0HIrkg93InldIeXVJ5LRcicaHl2Eh/F8vH+RxlIZ72oUAszclLdziD4BoltymqtlvK2Q8fF2JK01YTRe9aG1RsbbSgkfaoT5o6YKf5pvSuCBgoYrrlyPMiMncD8VEce4G2dDqewYl523cMlpIUlOU0lwHEeqmy5ZviMpCBrF1eBRXAvW4bpEh2J/HYp9RlDspaV0iLQoc9Wm2nM8DwJn8yDgRx4E/MT9wJ+o9JhGtet0bp2fwe2zP1Bms4gHUiO4nwhNxby7k0TT3SSa7l7i7b1kmh+m0PLoEq2PU2l9nErLo0u0PE6i5XECrY/j2+tBtAhIrQ+i4VE0TTdlvK0K4XWFhDdlQbwtDuLdFT+aCrx5nefOswxH7l08xXXpAa64byXj2GLSD80nYedUorfoErV+NDEbRhG7biRx67SJXTuCmDWaxKzRJHK1FuGrNAlbpYFstQZh60cQvnkUiu1jiDQYR/ROPWL2KPcxMppO0uGZJJnO4ZLlXC4f/5GMUwsouLCYIsflXHNdRVmgATejTXiQbsOTfHeeXvXjWWkIDRUKXtTE0Xgnked3knl2J4EXt+NpvBPJq1thNJb7U3fNhcf5dtxLt6Iy3pyr0n0UBhiQ572Z1PNLibSYQ9C+Cbhv1sJhzWBO/dYL0596cGBWV3ZO7cxGvS/5Y8Tf+GXYF8wf1okfh3ZmzrCuTB/Wg0mDu6M7sCujB3Zh9MAujBzUjZGDuqEzoCs6A7qi3b8bI/p1YUS/Lmj1+UbYkLX31+2kqt9WB6Ixw/sxSqO9OgLRH7/9yIZVixncvzuD+3dnxODejBjcm+EDejKs/7do9GuTZr9vmTi0P7NGDmHeBC1WzBqL5bqFZDpY8C7Kmw/elrwymsfttSNI+G0Y/os0ybLdyr2L52m8GsCLGxIBiG5H8O5OJO/uRPP+bizv78YKzuq9NjBquauEoTsJtNyOp7kmivdlEp6ln6Uu9TQNOc48K/Ln+Q25ACuVMYKqomisiuJldTSvq6J5U6lSLK8rYmgsDefZ9TDqr0m5n+PNrQxXHhV486TQi7oiHzUgCqSxJLgdEKmg6EVZpPB7r4Xw8oqEV4W+NOS48jjNgYfpDjzKcuJxtiuPs11FIKrLd6cu3536XM92+lPRqeUUnVrO9TOrKD27jtKz6yixEVRss5Zim/Vct9nMjXNbKbHTp/T8TkrP7+TGOWEj1fILu0QYKrXfww27XVw5a0D+ma3kWm+m4OxW8s8ZkHd2O7nnthNr8geRxksJN1pM2MHfCDvwO+EHlxBmtIQQo98JMlpCgNEfSIyXC7NCJivwP7ISf9NVBFisJ/DkZiRnDAg5txvZ+b3I7PYjv3CACKdDxLiaEOtmTrynJQm+J7gcbENelBMFcW4UJXtzJdGbzChnLssdRYcoK9aD4jQJd67HU1eTSW1lGneKEyjJllN4KZisBH8KUmVcz1ZwIyeCyitxlOZGcr8slffPbwEf4HUj7xpqoake3jzmzdNy7ldmUlEUR3q8BynRLiSF23NRZkd0kDUSNzP8HA4jcTPD3XaPuB9QoIvxJ9/Iq3/L3hEW/O2NREdG5eyEOBoLUKQGREJcbh9BjvsItN/fFp9zEqJyqgVwsMthZC4mhLmbizAU5m5KsNMhghwNCXY+iNzDTIQkVZxOPYKn2gOpY513oIuxGBtrt8gXZ5naA5G62s8ytUGRquwhwPGgCEUqGFKBzCdQpFYBHeBg3K5NTTXvE+BgLMKQSlI3YyTObeUSojrMW6l/biqAkbqbIfWyINjTnCB3EwJcjdukhKaObooKfFQb5qqDktTdTLxPFYv73LyQamZI4myiBn1HPgubbef5vwOiYJcjyL0skXtZio6Z+t/t54BI4mH2WX0OiELczJB7WRLhewK5lyXhnoJUUBTpL0CRyiFKj3ThktyeOIkNkX6nSVU4kapw4pLcnktyexJDLpAZ7UFplpzaisu8vJVP3Y1LXI9xF6r6jywmYM9sAg0mErxjAv5bJuC/ZRLSHdOR7ZpB+J5ZbTC0dyYRe4TCBRUUqQORyimSbdPDf91IAtaPQrZNj5i9M4jYNZWoPdPbwdC/AiJ1p0ixcxKx+2cQf2AWSUZzRP0nQFS0bADX1w6ncsdEGsyVkbkDM/hg8iPN+ybTuHUk15cPxWT4n5nZ+U9odvk/DOrWHoiGdP8MEHX/Cp3vOjG6z5fo9vuK8f3+jt6AvzFp4F+YNPB/RCiao9ERirryy9geLNb7lt8n9GwHRatnDWL93O/ZOG8Im+cPF6Bo4TC2/6KBwSItEYjaQdFSLfYt18Fw5WgRitRjcybr9D4LRCqX6MxOlUv0A+6mi0SXSB2IVFAUbLVCdIjUgSj46O8Emv+Mn+kCfE3m4XVoDm5GM3AynMK5neOw1R+LzQ5dzu2awMltYwmxXonX0V9xMVnA+YPzsT/8Gy4Wq3E9thFv611IHA8THXCK1AgHCpN9Kc0OITnMjuiAU/jbHyYn3ouq/AiaHhVQmBJEToIv1QXRPCpJ5FaODInNDkJt9ZGeWoOd/iTstujiYzgN+22jObdlJF4H5/Io1RVqLlF72Zdom+2EWa0m4uwqgk8vIcx6DVH2O6jPl8L9bLibQpHiKK9KAmipjqS5MgoeX6alKpp3FQrelAotUA1X/Gi5FUnzrXDeVgmRr45QVHfNn+bbkfAwnqab4by7GcmbKgXUXaKxTMrbqlDeVoUIqg6mSS0y11wt5V1VCG8rpDSVS+FuNHX57vAkgebKYF4We/G2xJv35b68L/emqcSDF4WOcDuYj1X+PLxsTX6gESXyUzxK8eZ5bgD3Ek9xVbaNVLefueQ2kzQvPXKCxlIYPJKr0hFcl2hyPVCLG75alHiNoMxDg3J3DcrcNKjyGM29gKncD5jFg8C53Pf/gVu+s6l2m0XV+VmUWM+j3HEN5HnArTg+Pkjl/d1k3t5L5u29FN7eS+Hjkyw+PsmAp5nwNJOPTzL4+DSNj09T+fg0FWpTlEqGp5egNpnWRwm8vx/DuzuR4uL2/d1ooeb8VhxN1VG8rgynsVTG89JgXpaH8FpZVvGhwIe3qfY0RBzjoeQQ+adWcOnAD4Rv1kWxaYwAPetGoNigQ9haLWRrNQlZrUXIai2k6zQJ2TiC0M0jkW8djWKbLgoDPaJ2TRTAyHA6Fw/PIsl0Dknmc7lk+SOZZ34lx/Z3cu2Wkue0mmK/7VRFHubupZM8zrHn+TUf4TVWRtBYFcWz8kgaysJ5XiajsSSI+kInHmScpDrhECXhu8nzWU+GywqSbBYRe+InLp5aQLjxDLz0R3F+9fec/r03x37uzZG53dk3oys7Jndhk14XVozsxM/D/saPQ77kx6HfMGdYV2YO78604T2YMKwHY77/hpGDvu6gLowc1AXtAV+jPeBrRvTrxIh+ndDq2xmNPp0Y3vsrNPp0+gSIRg8Rarf/FRCpInO//DSdQ/u3ozO8P8MG9kTz+15oD+kjQtHngGjuGA0WTR3Nxp8mY7XxN/LtLfkQ7sUHF1PeHPiB26u1SPh5KH6/aJJ7bjv3Lp7neZE/T6/40nQzXA2IBCgSwUgJQx2BSFXF3Vot59UVTx6m2lKbYU9dnicN1yTC3GBl1CdA1B6KYpVQFEVjaTjPb8ipvyalJt2ZuzluPCn0oqFYgKH2QCTjRbmcF5WRvKiI5lllLC8q1KEomJdFAbwo9KEu15VHWU7/JRCdXsXVM6sptlnLjbMbuHF2A9dtN3LddiPFZzdyzWYjxbZbuX5W2DPoxvkdFNsZcO2sPtfO6lNyfjel9nsoOb+ba3Y7KTy7k3wbfXJstpJru408OwPyz++iwGEPBQ57CDf+A/mhpcgPLSXM6A9CDy4lxGgpUqOlBB5Yit+B3/E5uBQ/4xUEmqzC33SVUKltuZ6AE5sIstpG0NmdyOz3EeZwELnTAcKdDxHlZkKspyXx3pbEex/jos9xEgOsSPA7TULQGZJCznIp9ALpCmfSwp1ICXfmUpgjV9OklOdFcL80mbqabF7cLaD2Zha3byRzPTuSKxkKbuTGUnU1meriSzyoyqHxcYmwfxCvgTdAC9DE+xd3uVOaTmlhDAVpwSRHOxMlsUbufwKZj6VyhuLzMxzq39arf2P/yYJVrTQh4PwBMfomwMgBQpwOIXM+jMz5MCFOhwh2MCTYwZAg+70EXthNwIW9+J/fIyrgwn4kjkZiBE5dYe6mYlwuyNEQqYsRCg8zwlxNCLpwAP9ze8Xfq64gh4PtIEt9Ed3RAevoUKkW1CqQ+tzi3d++rQ2tre5aAJNgF8FVUEXaVMfpeH/HPZdUx/M9b9jO9VAt9mUepiIUBTkZia5Wx89K/PyUEblQb8EFknpZIPEwE/8G/lkMzt/xkLhZrtTdTM05MibQ5RCBLocIcj1MiKepsJmuWxvkqEfh1M+HzMOcME8LERJVDpcAOeqfhfEnde7qEU11OJK6GRPiLkCj6hypfofU1eQTZ1MFRmJ0UM0ZU71HddBTSfXaVccPczdH7mFBuKclCq+jKHyOEaEGRtH+VkT4niLEzYIgxyPEB58VFSexITbQlvhgO5JDHUhRuFGaE8/DsmxaH13n/a0MUj2MkZr+QeD+eSiMFxC2by5e68fht3k8UQfnEbFvDhH75ohAFLlnJopd00UoCjeYKu5bpL6Bq2TLOPzWj8R/wyii9s1AvnMK0ftnEbN3hhKMpivdo3/tEqn2M4raM5U4w5ntgEgdihINZ5CydzK5Bnpc3TKGks0jKN+kydUVA7m6cjAV28dRe/hHKjeM5c7mcXB0Cc17Z8LB2dzfOBbPKV359es/MbLLnxjc4x/KEoV/iBrevVM7jfi2E9o9v2Jk768Y27cT4/r+g/H9/5cJ/f7CpIF/YfL3f2bK4L8wc+jfmaPxBXM1v+QHra/4SaszC0d24dfR3fhN91uW6PVk+eQ+rJjSm5XT+rB25gA2zP2ejfO+Z9NPg9k8f6jgEi0ajsFvGuz6TVspLXb9psWe37XZu1QHw2U6HFw5GqNVYzi0eixH1o7DZN2nDtHRzRM5tmUSx7cK+/9YKV0iu/1zcTq8QJwlUgGRRCkRjNSASHZqBSHHlyGx/O2zQOS4fzL2eybiZDiF4NOLOLtTj5PbxuJ06AcuHJzLOcO5eB1djpvFSjyObcT12EYcLDbgesoAqasJaZGOJEptyYv3IFFqi/e5fUhdzchN9CEv2Zf4kHNkxXtzrySJ1robwGNuZvoQdmELbocW4n5gHs76k3DZPgG37bq46I8n8NA8Mjz2cCvOgRRnI3wPL8dh51xCrf4g+ORCQm0Wk+C6mYeZXvC2BB6lkhl4mDvp53hbKaG5KowPNZG0VIbTVBrCq2KJoBvBvLoRxOtSwaloKpe0zfsoZ4qaKttmiVSzMk3VEYJuhvOmSi4+7lWlhNcVEhpLA2i+FUbzrTBelbcdt/F6IA1FPsLi6YY/TWUBNF7z4FWxB+/KfHhX5kVzhS+tVX68L/fmfbk31Eh4V+pHdbwV91Iu8OpqMLy6DjWJPEy/wDX5DpI9FpAtmUu67ygqIidQLBnGjYChlPpoUOGlRbnHYKWGUuWpTY2PLnd8J3PXbxr3/GdT4T6Va+cnk3N8EhlH51LjfwCKpXAngXe3Emm+l8r7+6m8e3iZ94/S+FiXzce6bKjPgfoc5W0BjqhLFwDpSQYfnlxup9baZFprk/n4WF2pfHzQpg/3k2m9nyBGoYQadAUtVWE0V4TSWiblWYYjj5OsqZYZU+K3i1SrJSSY/0T43kkEbtbBZ/Uw/NdpI90yllB9XeQG4wjfoUfknklE7Z0s/v+l2C0ofO8UIgynEH1wOtGHZ5JsuYDU47+SabuE3AvLKXBZRYHnWm5IDKiOMqYu+zxPc5x4muvK41w3Hma5CfvVxFtRHmHC9eBdXPFZR4bDr1yy/pGLx2cTazaD0P0TCNili+dWbezXDOXUb32wWNgTk3nfcnBmd3ZM/IbNul+xauSXLNX+isVanVmo8Q3zhnVj7vAezB7ekxmaPZmi+S0TNLqiO/wbxgzpxKjBXzFmSCd0h3Vl7NBvGDu0K2OGdBE16vtv0Bn4DSP6dUKjz5do9OuMRr/OaPb/Gs1+XdAe2J1Rg3syRqOPoOH9RI3S6CfOEE0ap8HMKWP4ac5kDu/fweKFcxnc/1uGD+jJyGH9GTmsPxqDvhNAaEBPNAf0RKt/TyZpDORHXS2WzBqP/s8z8Ni1jsdBLhDsTtPJ3TzaOJ7rv/YjbsFg5CsmkH9+Bw+THXhVLKWpIlyA42o5729F8P5WhABEapG593cSaLmbSMvdRN7fSRBLFsT9icplNF7xpi7LkfpsJxoKvYV/++UKIS6ncoqUelkVy+sqYcboZWUMrytieKWcB3pRruB+jid3c9x4lO+ujMz58LLYTwSil+WhNFYoaKyK4nlVDPWVsdRXxvKsMpoX5Qphjqk4iMarATQUelOb587DLBdRT3JcqMt351m+h1Je7fSnIusNFNtu/qe6ZqMm661ctd0uwtDVczu4em4HV+wEFZ7dSd5ZA7Jt9ck9Z0CO3U7y7HeT57CPAmdD8l0MkRsvR268ktBDK5AdXoHs8Cpkh1cRfHglAUbL8T64DK9DK/A3XSM4QpYbxJic1GYnwXa7kdrvQ+5yCIXbEaLcjYnxNBMAyO8kiX7HSfA9QbzvKeJ9T5Eb40ZOtAsZkS6kK5xJVzgL1yPdSI90Iy3anZwEX66mySjNjuBGTgTlBTFUFSVQWnCRmtIMruXGUX71EnX3bkDTY3hbK6jpMbTUAg18fPeIhofFFGUqSI31IlJ6llCfk0QGnUHufwKJhxk+9gc+C0Ofm+XoGGsSLz/ZfLUNQiSORqIzpA5EQfb7CbywWwQilVRApIrBqaQqU1DNEQmzRIJCnA4ReH4/vja78bbeha/dP4EiJyPRRQlyMhIX0CpI+VdApIIXdceh4+axKohRP1eq+SHV89UX+qrrKihSd3/EOJ1yQa+aHVL4HCM64BSR/ieJ8DtGuLcFci9zZB6mShgwbYMMV5N2QCRxM0HmZYHc9xih3pYEe5oLLkiHGJzKIVJBkr8yXih1NxOAR3SIPgWiUG9zJayZi+9X5YapzpnK6VIBXpinWTuJDpgIjx1KO/4JEMk8TAnzFNybcO+jRPieIML3BAqfY4R5WoivX+X4BDgfFt+fCopCPMwJ9bYk1NvyEyBSXe/42YS5t0nuYSH+/nBvFRydItz7uBiLlHsdI9z7OOHex8X6bnUgykkOozQ/mSdV2Xx4XAy1V3hXHk+G1xEkh38naMdsfDfq4btpHCE7pxO1/wei9v/QDogids9AsXsq8p1T2gGRSrJteoRs18N/wyj81o8kbMdkIvZM+6+BSAVF4TuEfY1i9wuNc/8NEBWv+p6rKwdTsmkUD/bN5L7+FG6vH0fzwV9o2T8PDOdQt3U8MT/1Y/tA5RxRj3+0g6Fh3T4FIu2endH57mt0vuvEmD5fotvnb+j2+St6ff/MxAF/FqFo+uC/toOiHzW+5CetzizQ+YZfR3djiW4Plk34juWTe7WDovU/DGTDj4PYOO97JRQNZfsvw9jxiyY7f9USgWjXb1rsXjyCvUtHYLhM5xMgUkHRPwOi0/rTBZdo72wuHJiHq8kv+B1fRsApQRK12FyI9WpkVisJPSNcqoAoyHwx/qa/4HtE2TBnNBuXg9Nx2DsJJ8Mp+Jr9iJvxLOx2T8L+wAycjefjYLwAh8M/43t6Df7WW/A4tRlv6114ntlFsuwcpdkhVOWHU50bhtT5CBeDzuBls4dUhRMyz6OkRbtSW5XKreJY7l5PFGblHuWRE2pJ0InFuBnOxnXXNCUMTcBt+3jctk8g130fVwLMiD27i8gz+ngY/sZ5/emEn1mC80E95OcWU5lwgnupznAvgfoCN0riLXha6EJtvrMQWasKo6k0mFfFgbwqDuT1jSBeKfW6NPD/FxCpHv+yPJhXlRKab4XRWBJEY0mQ4BpVSHlTFszrUokSvoJ5UyY4SW/KAmgq8+N9RSAt1RK4FQL35IJuh/KhRkpztRQeRPOuKoSmMhlvbkQLLtizHHgYx53LNlQlGpLpN4si6QSu+g2mxHcA5V5DqfIYSqXHAEHug6n0HE6VpzZVHqMpdx1LmctYrl4YQ+apMSSZTSLrzBIeKE5BaSQfbiXQcjeZ1odptDxMo/VJJq1PMvnwJIePT3OhPg/q8/j4NLcNkp5m87E2h4+1OXyozRSf0/oknebaNDWlqimtnVQxvOaHybx/kMD7Bwm8vR/Hu7uxgrN0K1wowKiQ0lDozt3kM9yMtqBMakix9w4yz60m7cwyko8tJt5sPlHGs4k4NJ2IQ9MJPziNxKML2qnAbiW5Z5aTevw3Es0XkmD2M4nmC0m2XEDKyQWkW/9Mpt2v5DguJcdtFeVh+6mKPEx1tAWVURaUhB2hKNCQPI+t5DitId12Eckn5xJnOpGIg2OQ7xtN0I6RuK3XwH7VEM4sHYDlwj4cnN2NvdO6sHNKV/QndGH96M6s0unEkhGd+EWjM/OHfa2EoZ7MHt6LGZq9mK7Vk8naPZio3ZXx2l+jq9WJ8Vqdmaj9DZN0ujFxRHcmjuiOnlY39LR6oKfVg3Ea3Rg7tKsSjDqjPegbQQO7ojOoG6OHfMc4jb6MG9GfsZp9RaeoDYoGMHrEIMaPHsJUPR0W/jCdw/t3sEd/I0MGCLNDozQGMFpzIJrf90Jr4HeitAd8xyStQfw0fgR/zNRl58JpBO7dyLMgN/Bzoclcn9qN4yle1I+Y+UOQr5hAocMunqS68LZccGNflofwrDSYN1VyZcFC+7a5zwFRuz2KaqJorgjl1RVPGrIdaMhx5mWRHy9LZcKc0GeA6GUHIHpd0TZv9OyGlMeFPtzPFqCoociHxqs+NF4PFECrTACiF5WRPKuMpK46mrqqWOqronlWGcmL8rZK7mdF/tTme/Mgx1UEosfZzjzNdf0EiJ4XePO8wJs/XT27lWvntnH17FZRRTabxevXrAVdsd7CFestQr/9WQOunDWg8KwBBbYG5J0VlGurT7btDrJsDMi0NSDd1oD0cztIP7eLy3a7uHxuD6HGqwk1Xk3YkbWEmqwnRCWzDQSZrsfvyFp8TdcRcHQzkhNbkZzWR2qzk9AL+whzNCTM+QChLoeI8DQlxttcbJFLDjhNqsSaVIk1KUFnSA6yITnIhkvSs6SEnCM1zJ50hTM5MR7kxnqSHedNTrwPOQne5CX5U5gSRNHlYPIuSSjOCqe6OIm7ZRk8f1TCnap8Ht8tpuX1I+AVtDTwtvE+z2rLeP38BnWPcqkpS+JqroJ4uRORgWeReVkh8zpFdJAtYd7HCXQx/q+A6GHbj0gAACAASURBVF85REEOAhhJHA+LbXAixChB6HNAFGS/918CkcTRSGyTU2+ZE6DokDCD5GhE4Pn9BNjtw//cXtGh6ghEwS6H/ysgUneQOkbe1CFG3RFRByB14FHX52JzKseh/UL6hOAwBJwizNOCEDczFD7HiPQ/qdRxIv2PE+F3rJ3CvY8KAKCEN9VnFeJhTpjP0U+ASAUCHd0QdVAKcD4sQoEYnfM0JcTTFKmHcD3MxwKFv/C6Va9B3a1RvddPQdD0s0DUBkUCCKncsI5xOdXnqAJCdRetzU0zb+f+SNxMCHQxbttMVjlXpXKKVECkfl5Utz8HRKFuZoS6mQkzc2qPET5jYZ5KBUAKnxP/FIhSw90oSJZSeFlOSVYk969f4uWtfF7dyoWGUm4m+pBmu434I78i2zUDz3VjiDb8UekSzSJi3ywi9yihaM80FLuFSu3IHVPaVWuHbhcKFwI3jcFv/UgCNo4mxnC2CEQqCVA05d9G6FSxuZh907i4f2Y7GBJnig7MbA9Em3Qo3ziCkjXDubZqGNfWjqDGYBJP987m5uqx1OnP5oPRr7BvNs+3TSB7yVAsR33B+C5/Ysi3XzDk2y8Y2uMLhnX7G8O7/g3Nbp3Q7Po1w7t3QqNH53ZANLrXF+j2/ge6ff7KuD5/bgdFUwf+lemD/8bMoV8we9iXzB32FT9qdBKhaNHoLizR7cEfE78VoGjqd6yc1ou1M/uxfs4ANv4wiM0/fs/W+YPZtmAI2xcOR/9nDXb8OpydizTaoOh3Tfb/oc2B5aPaQVFHh+jYlkkiEJ3cNrXNJdozC7v9c8VZIhUQBVutIMR6NeF261Gc34Dcdi1h1msIPbOa0NMr/yUQORlOIeLsMuId1+J+ZDbn904m4OQSvCx/w/Po7/icWknI+a3Eeh/Gz8aAcDdTwtzNKUjworpAwbXLAaQpHMiNcyc3zp2aAgW8LueSwpHcZF8eVafS3FBMbVUqWfHepIZYIz29DI/9k3HbNQHHLWOVMCTIZfsUAg//jsR0Jc67fibQZBU+Rr+iOLGM0GPzcTXURXH+D1J8d5AjMeJ5oSslMfu4nWbO0yJ37ma60FwVxpuyIF5d9+d5kTeNV314fSOA16WBvCoJ+LdApGqc+6dAVC7jVVkIjWUSXlVIab4VLkRnSoLFCF5TpYzmmghR72+2NdQ13QzjXY1cWOjfDONleTDPSgJpuBFA3TV/eJxIy51omipl8PIy1CXwviaUllvRApR8uAcPUyiJNiDFZQz5nt9T7N6bcrd+VLn0o9qtL5Vufal2V0KRhyY3nIaTd3YwGacGkX5iCPFHhhJhNI4yv328SPfiY0U8zTcvCs7NowxaH2fQWpstwpAIRHUFfHyaL94nXBf04UkeLU9zaH6STfOTTFHvazN4/ySN909Sefs0laY6QW/rLyuVwru6FJrrUmh9mkLL4yRaHwlqeZjI2/txvL0fx/vaBF7fiaCxWsbzcgnPr/lRn+tJbboz9y+eo0p+nJKgQ1zx2U6uxzrSnVaQcmEpl+z+UGo5qXYryLNbTbHjZio8dnDTZz9X7beQZbWCRPOFJJnPJcliOpeOzyD19A+k2y4k02EJ2S6ryXZbR67HBjJcVnHp3GIunphPjMlsIgwnoNg9Bpm+NsFbNPDdNByXtUOxWSKA0KG537FvZk+2T+rKJr0ubND9hjVjv2G5dicWaXZi4bDOzBvWhblDuzJn6LdtMKTZi6kjejJJpxsTRnZBT6czE0Z1Ysrob5im25VpY7szdUwPpo7uyZRR3zJl1HdMGfUdk3TUwegbRg/7htHDujJm2LfoDu/FOI3ejNfqwwSdQehpD2DciIHoag0QNVZrAKO0+jNWZxATdTVZtGAOu7dvwM76GJPGaTO0X3cRiLSH9GHEoF7tNGHEIH5UAtGuBdOQG23nTaAHeDnx6tAmnmxoA6LQlRModtlPQ6YHH2qi+XAvnve3InhZHsLzkhDeVCk+rd++m8D7e4m03kvi/Z2Edi7Ru9sXeV8TQ+vNCD5UBPOqwI2GbAdeFnq0uURKJ+d5VRzPq+J4WRUv6J8AkdBAJ+VhrgfVKRd4dtWXZ1d9PwNEinZAVFcdTX1VJC8qFbwol/O8RKj3fnrVj4e5HjzMcuNhlguPspx4kuMiApEKhF4U+vCi0Ic/FdhsId96s1iAUGSzlSKb7Vy1NRDcIOutFJ3ZQuGZzRRabaXAehv5Nvrk2uqTY72djDNbSbfaQrrNNjJtDcg6u4NMu52k2+7k0hl94k5sIurYJhSW65FbbGgDICUEBZtuJNh8E1KLzQRbbsbfcgv+x7YSeHKrMCtkuwu5/X7CnQ+icDtCqMshwt2PEOllRrSv0CCXGHCKVIk1l4NtSJPakiY9R6pSCUFnyAh34NqlQCpz5ORf9Cbvojd5F33Ju+jLnevx3CqOpeZqHDeLYrlbmsLDynQe1+TwsraU5pd3+PiuFngOvODju1paXt6nqf42jbXl3K1KJifNj6jQc8TIziP3sxbka4vczxqFrxVSd4s2N+DfOEGfm0n5HBCpYKijkyNzbmuYkzoaEWS/vx0QqeaH2qJz+5T12QIMifsLKTdeFR0fZUtd0IUDBF04QLD9wXYtduqbtQbaH2gXq1KPmnUEmE9mVTrM7qgviFVSdzQ6Qk9HEOr4fPXrKihS+BxrB0UxgafFmRXV48O9LVD4WopgFBN4kugAwRVRuUoiDLmZie5QmM9RZMr5oWBPcxEA1J0RFQiorn+uUCHE0xSZlxmh3uaE+VgQEXCcyEDh9aqgSB3uwr2PfjLXI5x74TyroKbjeVK5XyHuJp9E5Do2HH4uAil+JmpQJHUXnDH1qKA6FHWEIdXs1L8CIpmLCVLnT+ORwS6mhHkcJdLvNLFB1sRJbIiT2IixuYvS8ySGXBAcIrkradGeZMX5U5AspSg1lNLsKO5eT6HuZj40VkN1EuXSE0RYrMBu5ViC9/yE/MBC5PvnEbHvByL3zBTdnYhdU4nc0R6IInZNJdxAaKIL2a5H4KYxeK7SJGrfDKL2zfh/AiJVdC5qz1Ri90771B06OJOkA9M/AaKSjVqUrNfk+hpNSjaMpHzzOB7tnkH1Wl1qt8/kneFCPuydxfPt4yleNgTXqV2Z8vWfGN797wzt8QVDe/yd4d3+imbXv34CRDrffc3IXp0Z2fsrRvb+gjF9/oFun78xrs+fGdfn/6LX989M6v9Xpgz4X6YO/BvTv/8HMwZ/yewhXzBn6JciFP2s3ZlFo7uweFw3AYqm9BShaM2MPqyb3V8Aox8HsHneQLbOH8q2BcPQ/2UYO34drgZGGiIUGa0ag/Ea3Xaxuc8B0ant09Rcoumc3Tsbh4M/4W66CL8TSwk48QfBVisIs11LlMMWohy2CCUFSiiSWa1EemIZQRaL8DdbiO+R+XgfnovHYSEy53p4Jr6WCwg8/ituJnNxOTyXQKs/8Dm5FN/TK5DZbyHKw5Ds8DNI7feRGHyaO1cjqClQcCMjmJJMKalh54kLtOJi0Bla6op4V3eFpAh7clL8SY/3IDPOjZaneVSk++Jy5Fecdo7HYasm7gZjcNg0EqfNY3HbNgmX7VNw1J9O4JE/8Dn4OxKztTjqzyPY5Heqws2QGE8j5Ohs3I/MRma7gpzAvaR6bOBK6BZuphzmdqYdj/J8aCqX8vpGAM+LvHl+1ZOXxX5CHbQSiF6VBAg10WVBvKsK4VV5sAgxL0slIhC9LA/hXY2CpuoIXpaH0nQzXHCPlED0pjpUfNz7mwqaKsJ4VRbC63IZL0ulfLgdzce7MXy4HU3r3Rha78aIsxFvbkbw4cFFXlcreHlTwZvbUTRWhvH2VhQ8SuZlVbhQ6PAwirrrrry/LYWnyfAwE1pr4WUJz4vOUxWzhiwXTa64DKTEaQCVTv2pcv6OapdeVLv1pdptMOUuQ7liN4jLx3tx8UgPLhr3I8JwKNGWc7gVeZKmawqaq5NpupnAx0cZfKjNFPQkpz0Q1RWoAVE+rXVKPS2k9WkhLU/zaHmapwSibN49zeTdUyUQ1Wbw9kmaCESv61J503BZ1Nv6yzTXp9FSlyZG7j4+Fa6/f3yJNw+TePM4mVe1ybx9msy72iSaHyby/l4i72vieFsRzesb4TQWSXh13Zf6QifuZ9hwM/kEpTEWosojLakINaNMYkJJoAnFfiaUSSy45nWQAqdtpJ/5ncvHZ5NgokfckQkkHp1B0vE5XDwxj5hj84g7OZ/YEz8SaTYT2YGJBO0Yjc9GDbzXDsNrzRDc1wzFceUwbJYOwWJ+f4zm9GLX9J5sn9yTjXo9WDuuO3+M6sJinW/4VfNrFgzvzNxhwrzQrOHdmTn823YwJLhD3zBhVCcmje3MxDFfMG1cZ2ZP7MHsCT2ZpSdohm5Ppo39jmljejN1dC81MOrGOK3ujNPqznitnozX6oXeiL5M0O73WSAaqzWA0SMEIBqjPRC9McNZtGAOa5Yv4oLNCZb88iOag/qgPaQPozUHojO0L9rf924nPe1BzNUbwbKZY9g3fwrRR3bxNtgDPM7yYv8aatdNpOjnQUTN10C2ahLlXka8yPbmw+1YeJQstjq+LA/lZXkob25G/UdA9PZ2oqBbcTTXREF1GB/LAnmR68yzPGeeF3kL8bZ/A0QqqYDoZZmcZzekPCn04VaaI49z3Xh21VeIwiojc68qwnhRLqehQtEBiJQukRKKnpWGUF8s4VGBNw9y3HmY5cYjpUtUn+f+eSDKOrWJrFObyLbaTJ7VFgqst1FoY0CRtQFXzmzjyumtXDm9lUKrreSf2U6u9Xayz+iTaa1P6uktJJ/eSJLVRlJt9blst4P0C3tJO7+bFNtdxFttR2a2hhDTtQSbrSXYdD0SM0GB5usJMFtLgOl6As03Ijm2heCT2wg+qY/UaifB1ruQnt1D6HlDcUYoysOUaJ9jRHlbEut7nDi/EyQHnSFFKoBQStAZLnqfJNHvNJcktqTJ7EgItCFVdoHcWE8Kk/3JjvMmNdKVrHhvrmeEcrMolscVl6mtyeDmtTiqrsZSU5zA7dJLPL1TAE0PhXmh94+huZYPr+/x5NYVHlTlUJQZSUKEKwqJDRLPYwS6mhPkZoHE/SghHscI8bBE5nlUbYHbNrTeFhFrux3geFCMv6lcH3WpoEXdvVFJVXKg+nmg/f52UpUoyFwPIXUxUqvhFtwi1WPaZpL2ij8XnKS94rFUxwl1a3OOVJAVaH+AYKdDhLqZEOljSaSPJXKPT1vaVItu9Xkl9WY71eW/kxBb+1Qdo2FyL3PkXubtHA11gFDNoUT6nyQm8DTRAScI97ZQuiim4vPlvpYo/I8RGXiCyMATKPxOEOptKbogqrkhue8x0R1SLe7VXaMwn6PCdbX5G7mXJQofwXVSgYl6RE3uZU64dxucqVwqha+lqAi/Y0T6Hxdfv9zLXIRS9XPf5hC1P2cKX0vxfat+rnq++jE6ApL6XJL68YVzbobUw4RAl0MEOBuJEuJ/R9pF5D4FtP8OiGXulih8ThAbZK0EoHNclJ4jOeyCoFAHLoU5kxruRlqEO+mRHmTF+JCfEMCV5GCSZI5kxfhQkR3N08psGu8U8OHpDeqvJ5HgZoHvodXIzdYTZrSci6bLuLhvLvG7JhOzaxIxu6YQtXMqkQbTUOyYRsTO6YJrtHsqoQYTRShyXzEc/w2juHjoB2L2TWunjiUL/wyQ1GeJ4g/MIsFoDvEHZnHRaKYIRKl7VECkS8mmUZQqXaLrazQp3zKWkg2jebxnJtUbxlKzdgzvDsyjxXAmr3focX/dMGIX9GVhlz+h8/X/Qad3Z2ET1u5/QbvbX9Dq+gXDu3Rqc4h6fc3IPl8zpu/XjO3fWVms8AV6SijS6/1nJvT5K5P7/C9T+v6Nqf3/zoyBXzBr8JfMHvKVEoq+ZL7WV0oo+pol47rwh143lk3szvIpPVgx9VvWTP+OtTN6sWFWXzbO7qcGRoJjpP/LsHZO0d6lOhxcMZZDq8dhvGY8Zuv0MF8/AcuNkzi6aTLHNk/h2OYpHN86jZPbpgv7AOlPx9pgGmd3z8LhwFw8TH/B79jvBJ1aisxqOYpza4lz2sJF563EOGxCcW4tYTarkFktR3piKYFHf8Pf4me8TebjaSwAkevh2TgcnI63xUI8LBbgbvkLEtuVRLtuR3puLXLHrUS57SUj7ASJAWbE+VpwpzCMpxUJ3L6ioKZAwdPyJNIUDvjbGXIl0ZvyHBlX0/0pKwgjJdYVRaAVsYHHuRpnR7zdGnz26OKuP4LAveNw19fhzB8DcdefRNSxZQSb/EaQ6VLS3Q8Se1afIJNluO+eh9TkVyIsFxKwT49Qy7l4W/xCltSYNJ8dXHZbT6liH6UxRtxJOy9ssFou5VVxII1XvHlT7C/uj9NUGsS7MgmvSwOhPomXZYG8u6mCICkf7kfzsgMcvVU6Qo0lwZ/Uc7fejVFCUjitd+N4U6UQIj6VChpLgoXyhpoI3t+KEhuyXt+K5N3dWN7cjoEnqby6GcXbO3F8fJzMm5sRUJtMU000b25G0Ho3hpflwdRf9+FdjZzHhT68qgiDpxk010TxrPACj1MPcMV7NpnnNMmx6U+Z4yDK7LpTcvYbrtl04cqZ7uSe/o70E71INPuWmMM9CdvZm1iTCaQ5baQhP5DXlUm8uZVO051UWh9l8eFxtugOtdbl0lqXz4f6AmgohIZCPtRfUaqAD/UFbWBUl09rXS7NdTk01+WIQCSqLl2py2pKp7k+g+b6DFrrM2mtz+Rjnbqyaa0X1KJU67OcNtXl0lqXK8Lbh6dZtD5Jp/XJZVEv78Tx8k4cjbdjeXkzjteV8TRWXqS+Ion6ikvUXo+l/moED9M9KZcdIcd6ITH7RhKxVxvZTk3CDccRdmAisgOTCTkwlcA9k/HWH4fTJi3sVg3GdtkAbP4YyJklg7BaPIQTi4ZiNv979k7/jm0Tu7FBtytrxnRl6civWTSiMz9rfc18zW/4QfMbZmt0Ydbw7szS7MEMTWFmaLqWoKkjejBpxDdM1unEtHGdmTO5Kwtn9+bXuX1ZOLs3v8zqy88z+vHTtP7MndSPWeP7MEO3F9PG9WLq2O+YMqYXk0Z/x8RRPZk4shcTRvVhwsh+TNTpx0SdAUzUGYCetiBd7f6ixuj0Z7R2P8bqDGLCWA1+nT+LtSsW42RnjenBfQwf0IsRg/syTnswOkP7ojO4D6OG9BU1e/IY5kwYwdJJwzmyeAaXThpBXCB4n+TF4ZXcXzWZvHkayBdqc3H3QqoCjtCQ7c67m5FQm8KHB4k0347mVUUYz0tCeFWu4H1NjJpTdJGWu4k030/i/b1E3t1JaoMhJRC9r4nhw81wqA7j7VUv6rMdqC/wEACmMoLGSnUgUkbmlGDUWBnHy4o4JRhF8apcwfOSEOqLA3iY68HjXDfqC71puCa04jWWysRihYYKBXWVkTytjFYqkvoqIUr3rEpBQ3kYDTdkPC0KoDbfl0fZ7kogcqVOGZtTAdHzfF+e5/vyp1zrrbRpO/k2+hTaGFBgrU+h1XbyT28j79RW4fK0Ptln9MmwMuCytQEpNgaknjMg5fwOLjvu4bLjPlLsd5N4bhexp/WJOL6FEPN1SMzWihCkUoDFevzM1+Jntp5Ai00En9xGyGkDZNa7CbPdi9zOkNDzhoTaGxHhooQhTzMivSyI8ztBisyWrEgH8qJcyJQ7kCa1JcnfiiQ/a1KDzpEeep6scEdSQs6TqXDmSqIvxZel5CX5kxnrQ15SIGW5kdy8Es/NK/HcyIngWqacojQZt4ov8eLRNVobbwHP4H0tb+uref6gmJvXUylIlZGXLCVO5oTMy4ogt6P4Oprg53yEQFdzpO5tg+LiN98eJkg9TNp9A99xYRngeFCMsKkDTzsgUtZoq6S+WapKqhIEFQRJnA4gdTEi2PmgCESq28HOB8UmOonTATXX6ZD4GPVjqY4R5nEEuacJYR5HRDCSuhghczUW2+mifI+h8LYQwUU9aqVa3Cu8LYj0sSTK9xjRfsfF56gU7mn+LyWCyn+o/wSI1CNyCl/L9lCkBCKVIvxPEhl4ijCfo+JMjOq+CP+TIhSppAIilVTulGoOJzbIitggK/F3q4OPOvyowKij1KEo3NtCjPmp3oc6HKpg5XNgJPcyFxwwv2Pi/ep/t6LDpNTnjq16TXIvc0I8TZG4GQtfCrgZq6l9m54q+vafApH6Y4U2ulPEBAr7EcUGWYsuUWKInVIXSA51IiPKk5x4Py5Kz5Mc6kBahCuZ0R5cCnMkK9aLa6khlOZGc+NKEk/uF8OrO/DqNvfT5cSeNSLCUp8o4zUkHv6Vi/tnE7N7OtG7lBC0YwaKHdOUZQvTxGpu1V5FPmt18Fs/EsXuqcTun/H/DESiS7R/hljD3R6IppKrP5ErW3W5vlkAorIN2lxfo0npxjHcWDuSW9sncmfLBG5v0qVh5xTeH5jJ+72TeL55BLlLv2f7oP9harf/i2bXP6Px7Rdodf+fzwDRV+j07syofl0YN7Ar4wd1Y8LALkwY0JmJ/b5Er8/f0Ov1V/R6/5lJvf/KpN5/Y3KfvzOl7z/UoEhwiuYNV0KRzlcsGtOJ33W/Ycm4LiyZ2IVlE7uycnIPVk1pA6N1s/uyfk4bGHWEoj2/a2O4bBRGK3U5tHocJmvGYb5+AhYbJmK5cZIIRCooOr1tmhKKpmK7a6YaEP0mAlGk3ToRiOKcthBptw657epPgMjXdAGexnNxPzQb9yNz8bH8GYn1cgKt/kBiuxqZ/QaiXLaR4L2XGI89JAcYU5xoT6yvKZfl1uTHOVOQ6EFSiA01BQoqsmWUZ4UQaG9EUshZKnJDefukED7e4d3z61zLCCIrwpYUH0NCjkzHZ/tQPLdp4GswEo+tI7FfNwL/fbMIP7oUH6MF+JsuJs5uO/6HF+Fj9DNRVqtIs9+I587xBOzTI9h0DlEXNpAXYsIl983k+G6jLMKIWwlHeZzrwtsKWdvs0DU/3t4I5F2ZhKbSIJpKg2ipktFcLROicxVCKcKrCinNtxU8Lw3ilRKGXldI+XAnkpelEhpLhP1RGq4HiVG615VhtNyJ5l2Ngvd3o/n4MEGsB26qjuBdVQQfbkcLkbuaSMEJqo7k7Z043t2Np/VREu/uxvPxcTLUp9F6P4GWe3G03o8XGrVuRdF0M5znpcE8uyG4Vg3FfrwqDxbeY1kAb2+48a7YltuRm7jhP59cR13yzg4m7/jX5Fv+nQyTv3PZ9CvSLLtx+eh3JFv0JtFkILmnppJtu4h7idbUXZXy4mYKL+9k8u5BJq2PsjrA0H8DRLn/ERA1P02n+ell5WU6LXUZtNRliODTTuJryKWlXlBrQx6tDXk0Pytop5bnhbQ8L+TDiyI+vCjiY+NVPjZeFW9/eFFEy7MiWuuv8r7uGq8bynjdUEbri0o+1F+hqSqG2hRbss4sIGKHBmH6wwjcNISg7doEbB+Jr/5ovPXH4b5ZF/t1OpxZPhjLxX0x/aUPJgv7cmRBX4x+6s+BOQPYPbUPW8Z3Y83or1mu3YklWl+zcPhX/DT0K+YO68xcjS7M0uz2WRCartWDqSN6MFW7C5N1OjFDtzM/TOrKL3N68fuCfiz7ZSDLfvme5T8P4Y/5Q1g0dzDzpw9k7qR+zNbrxwy9Pkwf35tpun2YOrY3U8b0EuBoTB8mjenHpFH9mTSqPxN1BjBBu58aEPVFV7svY3T6MkanP+NGDWairibzZk9m2eIFnLM6ju2po4zW+J6RwwYyeawmI4f1Z9SQvozVGMhYjYGM1hzIjMmjmTtJi9UzRnBqxRzy7c0hzpdmFyOeGi6i5o/JZMzVIvSXUVw8uIgqiRn1WW68rlbw4YkARC2342mqjqKxNIyXZXKaqqPUoEjYmPX9vcTPApEqNtdcE0VrtZyWUgkvCtypz3PnRXEAL8tDeVEZ+ekMkRoQNVbGqUXoBChqLJXRcD2Ip1d8eZzrxpNCH54XB/G8JESoZi8Po6EsnIaKSOoqokXVV0W3QVGFnOdlYTwvCaW+SEJtrg+Ps9z/NRAlW64l2XItKUfXkXpsPWknNpN5cgtZp7aRc1KAobxTW8k7rU+OlT6ZZ3aQdsaAFOudXDq3k1SH3aQ47ibRfhfx53cQbbMd+clNhBzdgNRiI8HmG9pBkLr8LNcTcHQzwSe3EWa9k7Czu1HYGaKwMyT8wgHkFw4Q5nCISFcBhoR5oRMkB9mQpbCnMM6N3Ehn0kPPkxxwmgSfU2SFOpIb7kJBjDtXL3qRE+XGlYs+lGWEUZUfxY3McK6kyLiRGcGd4ks8Ls/mzrVUbhWncbckk6YnldB4H1oa4GODAEMNlTyuyqWqKIG0GB+iJOe4GOJAiPsJJK5HkbhaEORiLki5uaQY3eqwcPxnQCR1EyqoVfG1djE4pdRBpSMQfeoeGSkB5VA7N0d1f6ibcTuoEeVuSrinOQpvM+SeJoS6Gbfbt0jmegi5pwnhXqaEe5ki9zRpJ+G5AsiEuZuKDpD6Ajnc20Jc4Ef5HhNhSAVEKmdJBUoqRfpYiscWoekz0KAOD6oF+f8rEKlDUZin2SdApPA7QWTgKaKCTqPwO0GE/0miJVb8f7y9Z1RUCdq13e/MM9M9ndvY3WYJkgSziCDmgDnnnEMbMCMiQUAwKwZAcihyjiLBgAGRjEgQU5uQnIN6fT9O1aFAemae913r+7FXHarqVB1YS1ddtfe973DvE4R5WbcBo0BXAaDkJf+esn06MiCSd6g6crs6kjwYyQNSuMdxgl1NOwDEo22gSN7hkZ0X4mbe4XV0pI6uI9DJBD+no+L8k5/TUTkdaxMjbB9rlI83ygORbJZMBkRBzmZC05z7CVGhbtaEulkT7n5CjM3JAOh2mAP3ol3aANHtMAeSI524F+3CwxvepN8K5FFyMHnpsZS9SIXGV9DwnI/5t8jwvUDSuf3EWKteHwAAIABJREFUmK4g+vBcQvdOJ2j3FAL/mCBo5ziphL1FIbvG4L9tFD6bR+CzeQTuawfhu0XYKdQeiOT1V0Ak+1n2HBkUxR4c3waI7m6TAdEQstdoCnG51ZqkL1Uja8Ugsldp8eeOMbzeosOLdUOo26tPyz496v4YRv46LWxGdWFat68Y8K+vUO3+LzS6/QONbl+j0eUnaWTuO9R+/R7NHj8xuE9nRil2R0fpV0YrdUNPsQuj+/2Idq/v0O4hQNGo3wTp/P4tOj2+QbfXN4zt9y/GK37LBKXvmKz8LVNVv8VA/Ttman7H7MHfMWfI98wf9hMLhv/MkpGdWKrdmeU6AhgtH/sbK8e1glFHUCTvEhmtGMbR1SNFIGrvEllt0hOB6OR2/S+AyN922RdAFHZ+LYGnVuBvu+wLIHIzMeDK/nE4m0wj5MJq/M+uxMN6Id6nViA5uwr/ixtJjbAk3vMQtwPNSfI1437YGbITnYj0FP5PjA84zdOHwYS5HifAwYSTh1fieeEAOXd8ePzAn7dFSTR9yOBDfiz5iVcJPbmSq5s0sV+rhMMGdS6tVcV+gxbO27XxOTyNkOML8TdbQOLl7fhbLMR+zwRc9k8g0mYRgcemIzk4lhDzabgc0OOhzz4e+h8i6vwKsoIOkBdmxOvbp6nOFAada7O9qEp3oy7Tk8YcCY2PfajPFW4bH/vQUhTIuwcOwlLWPIkAQUUBlGa5UVfoT0OBvwhENXkSavIktDwLpuqxN3WFrTNA1XkSqh57U/7Yi5IsDyryfPiQ7UV1nq8wAySdQWp4FtIGiJpfxfL57Q2q80P4/DqOz69jqczzp6k4jKpcP+oLBXeo5rGvEMPLk1CW6SY4X1nu1GU40ZjpwKcce8i7BK8dIM+KN3EbyXWdQIp1Xx4e68LNgz9y48DPJB7pTuLRHtw61o9bZmo8ODGGXMfV1D1yor4gguriJOpe3ePju/t8enuX5rcCFLWUPBChRwCiNChLE4Hoo0xlD/lY9pCW0hRaSlvBqKXknqAPyW30JQgJztCnsmQ+ld1rB0Kt7pP4+tL3+2+BqK0y+VyZzceqXFqq8mmpyof6IihLofGxH28izUg0nYD32v54rO7PteV9cFmjwrU1Gtiv0+TKuiGcX6mF7RJ1TOcqcNCgN/um9GDvpJ7sntiT7fq/s3FUN9YN78rKob+wdPAvLNb8mXnqP2Ew4HumDPiBiSq/MF6lcwcw1E0KQ13QG9gJvYE/oz9IgKHZE39l8czerJirwLJ5Ciyd25/lcxRZMlOJeVOVmD1RAQP9fkzV7ctEnb6M024LRmOG9UR3eG9GD+2D7uB2UKTVl+GavQVp9WTooJ4M0ezF8EHCDNE43WHMmzGJE+YmuF+7wjyDiaj264H2YBUGq/VjmFp/hqsrMFxdgWEaCujraDJNV4MtUwZht2E6zz3PQpQzNSe38XL7ZHLmD+X6RBV85w/huvEiCnxM+HDPgZqnIXwqucnH1/F8fBlHQ3EU1Y8DqcoNoP6J4LTKO0XClwuxND6P+0Iyl+hjkQBFdZnulD50FAoRsgXXqTo/TAAeOSCqLBRUXRBNrbR9ri4/nNonIdQ8CRBgKtubkkeuvL7vyLs0V8qzvdsAUXleKGV54aLK86UqDKOiMExonssNoirbn9JUd97fc/z3QHTbZhMy3bLezO0TW4Rbq83csdzIHYt13LFYR7KV9DHb7SSe2s6N039w4+xOos9tJ+z0ZoJtN+BnvRZvi9V4mq5uhR6TVbiZrBIb42StcR7m60QY8rXZLsJQyLl9BJ3fR9DF/QRdOEig3SHC7I8Sfu0YUa4W3Am8KLo/dwIvcjvgArf8z5HobUusixUpofakRTiRed2VnHgvHsW4kJkgoSAljOfpseSnRJF9O4z8BzG8fnyH5g+FVDzLoOJlDp8qX8LnGqj/QMOHZ1T8mcufBfcoyoon624wKQkSIn3P4ed8nDDPk/g6muN99RjeV4/hc+UYkssmeF4+gudl+eKAv97j0r7e2OtSK9QIzW4CTMiOZW1vMsgRQKc1ciYDEPlWOHnY8bc/LLpCAY5GBDsfJdzdjHB3M0JdBAhqdWpMCXIyFoFIBlUyiOoIiGTny2JyMnfL7+phAp1MxA/Ysg/Zwa6motMj7wrJg5AMlNrDkux57csO5H/+3wCRDEpkTWnt42eylrlgd3NCPCxaJQWbMC9rwrysRRiKkNiI98mgqA0IeVoR6inMK8lLdg3y4Bjucfwvfyf5uJzsfnl4kZ99kp3fHoTkny8fkfN1OCK6TO1h6ssoYsdAJDbzOR1tMwclkyw6GOBi9r8GIllcLuDaMbmWu+NtChVky2ojvWyJ8TlDfIAdCUGXSQy+ws2Qq9wKtSc50omUWDfSErzJSJSQesOT+9fduH/Dk0e3/XmQKCH3fijlT5OpKkrm04sUeJfDnwm+3LlsRLj5eoKPLMd//3x8dk7Db+cU/HcKUBS0a6wIRIE7dPHeOJzAHbpi65zf5uFtXKL/FohC/hgtPkd23JFDdHfbKFI3DCVz3WCyVg8kc4UKj9do8WiJKpnLNXi0RJVX2/V498dYnq7WpHyHNi379Gjarc2fW4bhMeF31vT+iiE/fYV6t3+h3v0fqHf/GtVuP6HSpRWItHr+zPD+3Rit3AM91R7oq/zGOJXf0Ffsgm7/n9Dp9T3aPb4RgWjUb98w6rdvRCga0/cbxil8wwTFb5ik/A+mqPyDaepfY6DxNTMGfsOsQd8ye/B3zB/yIwvlwGiJjhCnWz72N1aN7yFA0eS+bJmmyLYZyuyao47hAk32LRrEwSVDObRsyBcu0fENuqIsN+oKLtEWXU5u1+fC3ok4Gs/C1WwOHpYLxMhcpN0GEYjCL6wj6PRK/G2XIbFYgMexObiZzMD5iAEepjOw2zsGZ1MDbjhtw/PEIpyPz+fa8fk4WS4k6NJmniZfITnIjAS/Y8R5HyXB34rrvlbk3fXgdth5gq6ZILl0mDDX4wQ6HsP97F68Lh7kTthlHiV6k3XHl/R4N7Kir/DQ1xTvIzO4sl4Du1VKXFmnyZllalxcNxjv/RMoCjxKmssugi3mEXdmFT7G0/A2moT7QX3c943GxXCUcLtPh8TLqymINOWR3wGi7dZQEG1BbpgJ5Q+v0JwvoSrdhZosd2rSPWjI9qYxR0JTrhCha3zsQ222F5WZHtTmelOd601phiv1RQG8S3Om5okPtQVCsUJTUSBVOV40FwfRXBxETZ6E5mfB1BcFUF8UQFNxCB8y3IVvjLM8eJ/pTlmODyVZ3tQ8CaC+MES8rX8q7FJpeB4lOkSNL6KpKwoT6qale1Z4HSuN3QkFDlU5EngZKVxnqjNNT3yoSrsGeV58ynGiJeMyTelnKU8+xqdcW3hiy8fUQ1QGL+Sl/WgeHVfmrokCN/b9SuLhPtw5psSD44NIMh7G24DdVN6/Cm+SqHt+m8bXD0QgEhyiB6IzJOjR/wKIpABT8qAViuTAqPn9nTZA1BaMBBj6VNoWxj6VPhTf52PZQz5XpNFSkSrCUFNZyhdA1DEYtQWij5V5UJ4GL2KpSL5Ivvs2Yg/p4r6sN06Le3Fpfk8clipzeZkaF5drcG6FJrZL1DGfr8Lh6f0ECBrXg21jf2ez3m+s1enKsiE/s0TrZxZo/sQCzZ+Yo/ETs1R/YsqAH5ig9APjBnRCf0AXxqh0Y4xKN3Sl0lPrip5aZwGGNH9ET/N79LS+Yc6k31g0vRcr5/dn7WIFVi3qz8qFCqyYq8CKuUosnqnE3CmKzJmkyPSx/Zkyph+TdPtJwagvY0f2YeyIfowZ0QfdYX3RG9IH3cF90RnUB22t/wREKuiPGsKsqROwPGaEq8Mldm1eLwDRIDV0h6gxerAqOoNU0Bmkgu5QFcbpaDBLT41d0wfhun0OlSFXIcqR8uOrebppDA/nDSJ8sjLeS7W5Yb6SAr9jfLjnQG1xOJ9KbtPyJpGWPxNoehZHbUE4NblCS1v9kyBh+aoUiuqeRdDwPKZjIJJG5xqLwmkuCKEx35+aTE/KUp0pldZw1+YFUFcQSm1BuBSKWoFIHooEIAqj9kkItflBYoS2JN2Nt6lulGS1BaKyxyGU5Ya1AaKKggjKCyMEIMoPlUJRAGUZ3rx74MSb5Cu8T75K6QOHL4Eo3f4gMqVdPcDdc7u5ffoPbtps46bVRm5ariPJYi2JlhtItN5IvM1WYm03E3liMyEnNhF0Yj1+1mvxOr4aN9MVuB5bhovJclyOrsTl6Gpcjq7G1WSN2BonsdwsNMed2Iaf7Q78T+7C/7QQkQu+sJ+Qi4cIsztMyKXDhF4+QriDKZHXzIlyseS6xwlhNsj3PLcD7LgbfInkIDtu+Z8TIel+yFVSI53IvO5OVrwn2fESshJ9yLrpT/atQAoeRvMiM4l3Tx5Q+vQRVa+yW12hhvfQXAHVb6h7W8yfj++T9zCClEQP4sMuE+plQ4i7NYGuxwlwtsDH4Rjel4/gZWeEx8XDeFw8LC7HbB1kl0LPlf14X9kvAomoDqJxshmc9juBAhyMRbiRAYlMwc5HRUCRQUt790cebgKvHSHc3YwID/N2QGQq/iwDKJmj1CEISWd5ZM6S7HX+Cr6ivKyI8rIiwv24GKeTj8DJoOjfAZH8c2SA1X6GRvYhvj0QtXeoZJJ/HXl3Q1agICtRCPe2IkJiLUoGPDIYipDYiJJ3iURgkjbZyQBI5ghFep2Qzi611nzL3jvSy4oILwsivCwIdTcjxM2UUHcz8VimYFcTglyOEuB0BF+HwwQ4HSHI5SjBribiOe2f11FcTh6K/ByN2zhw7WFMHnr+CoraA1hbYGotg5AVQXTUXCcveSiSAZHYcOcgSB6KZAULMT5niPO7IOq673mSI53a6FaoPak3PHkQ505C+BUSo+y5E+fMgyQPHiZ5k3c3iFfpcdQUp8DrbD4+TSE/3JUQq914H1qB36GlBOyfS+j+WYTtN2jdWbRHn6DdY/Dbqk3A9tEiHHlvGkrobj3CDccLJQtfzBTpt5FQzS0vXRGIovaOE+aJ9o3lhuEYEnaOJnmrNqkbhpKxdhAZqzQEIFo7kKyVGmQu1+DBXAUK143k3R9jKVqpxduNg6nfPYqWvTqU79AmaZ4Cmzp/hf7PXzH09+9Q7f41Kr/+C5XuP6DS/SdUu/3AwN9/ZlCvLoxU7IG+al/GqvdlnFpvJqj1ZPyA7oxT7sYYhV/Q6/sjur2+Z3SP70Tp9vpWCkTfCk5R/38ySfF/mKz0d6ap/B0D1f9huto/MBgoaJbm18wd9C8WDPuBBcN+YOHIX1ii05VVY39n3YTebJzSjy1T+rPNQImdM1UwnDeQffM12b9AiwMLB3Fw8SCOLBvK0ZXDObZaG9M1o7BYo4PV+lYgstqkh/UWXWy3jeG84QQcjszA+ZgARd6WCwk4uZyw82uJtNsgAlHIqZUE2CzDy3w+7iazcT46nWtHpuJhPpvL+4VigsjL63GxmIur1SK8T6/G78J6bgUcJTn4GNc9DyK5uJkoDyNCXY14nh5AS8k9oj0s8L10EI+ze8i84UJy6EWSQy8S5mxKlKctpcX3KMm/Q5TjUW7Y7yfAZCH2m4ZzZbW6oI0jsF6mzsX1Iwg8NpsCXyMSTq9Asl+fi2tVsV3Sm1Mr+3JhvQJ2WwZwboMS5zaq4m8xlcKIIzwOPcI9z92EnV/NA7/DvE9x4FNxIBT7U5fpSkWqA6V3r1Cf4Qkvo6AwiIqHzlSlu1GW6ix8S5zlSUWWB6UZrtTkSWgsDKCxMIDqXG+hIa44iOpcb5qKAmksFOCkqVj6gSg/SFgs+iSM8qwAyrIDqM4PoyI3iKonodQVCGp6GkFjUTj1T4U9Kg3Po6gtDqfumfBhrvFZFPVPw6l/GkrTi0hankeK7lDVYx94HUNDQSAVWR6UpbkIztcjZz7mePIuwZbmNHua0i5SkWwFT+2h+BK1yUZwaz8kGVITsJxs25E8NNfioakGD0zUuL6nHw+txvI6cDcN6S7U5YdT//IOja8f0Pz23pcwVJ7Kp/I0PpWn8bkig88VGeLP7SUDJBGYSlK/mC+SgZEMippLbvGpJLnNriMBhgRRnvIFEH0qT4XqDD5XpVP15y0aPtylufwBLRWpfK5KFx+TAVNTWUqrg1SeRnN5Fs3lObRUPOZzeRaUPaQlx4fXoYe4bzODqF3DcV7YG7uZ3Tkz/Tfs5vfn/AJlTi1Uw2axBubz1Dg8S5ndk/uyWb8H63V/Y412N1aM6Mriwb8wd+CPzFL9gRlqPzBd9QcMBvzIFOWfmKj8M+OUfmGs8i+MUe6MnnJX9JS7M3pAVxGI9DW6oDfwZ8Zo/cCE4T8yZ3x3Fs/szfK5vVm9qC/rl/Vn/bL+rF3cj1UL+rFqgRIrFwxg9SJNlsxSZ97UAcwar4zBGCWm6ioyaVR/xo3sz9gR/dAf3o8xQ/uiN6QfuoP7MmpQP0YN6oe2Zn+0NfszYlBfUcM1ezNykAK6w1XRHzmYGRPHYnbkMG4OVzl/whLtQRpoD1RhvPYQxg3XRFdLBV0tFcYN12CKrgYL9FUwWahNguUmuOHGZ4kNZaaLebZJj7vzBuE3bQAeq3RJOrOFJ4GmfHhwjbriKD6VJNP8NpmW17dpfhVPQ3EUtXnBVGZIqM2S0FIYTPNTaRX385g2Ubn6F/FtVPf8Bg1PY4S4XVEoDU8CqEhzFaJzqU7UZnvRXCD8W67Oj5ADolgqC2OpKYyRukThUgkLmuufCMUq5dk+vEv34l26F+W5/pTm+lOaG9jqEj0JFd2hysJIUVX5EWJZg8wlepvswOvbl3l/z16s3C576ErZQ1e+Srki7AdKubKXB5cMuXvRkDvndpN4ajtJttu4ZbuVmzZbSLTZzI0Tm4my3ki49SaCrDbgb7UeidVaPK3W4G6xChezVTibrsDJZDlOJitxMlmNk8lq3MzWC3uEpBAUcHonIecMCTpvSPCF/QRf2E+Y3UHCLx0m4rIxkVeOEmlvQpTDMWKcLbnhYUOC5DQ3/c5y0/c8CZKz3PA6TYLkrHCfnB6E2pMa6UT6dXeyE7zIuelL7i1/cu8Ek3c3hIrnqfyZe5NXObeoepkBTW+kei+o4S01bx7zLOsW2XcjuBfnwvXgcwR5WIrD8L6OJq2tWecP4HpuP67n9uN2/oAIRa0NcdLyBCkQtY+yyRcjyOt/C0R/FWFrD0Sy+Z8gJ2MRXgIcjcRrCnY+SqiLiXifbGZI5gDJg1d7IAp0bBuzk72XDLQiPMyJ9LAkwv24GKmTAZG8QyS6Px1E5trH6drP1si7OvKuSHsHKdzjuAg6EZ5tI3IyOJIpwtOSKIm1IF8bonxtiPazFY59Toqu0L8DIvHxDkBIHohaZdlWUiAK9zTvEG6CXI4S6Gz8BQSFuJmKj8vuD3U3I8LLQnhMLpbXXvLzXrK/Xfu/tTwk/btI319H674Eov+k9u6RPBAFOJoh2z0U4molRuYiPG2I9LIlwuOkqEjPU0R5nSZacpZoyVlifM6REHSZe9Eu3I1xIj7YjoTwSyRGX+H2dSfuJbiTHOtOZnIIz7KS+FCYCuWvoOwFVZlJxF81J9B8Mz4HFiPZNR3JjkmE7ptCyJ7xBO/RFySdJwrcoYvP5hF4bxyO/7ZRra1z/w9AFGk4lqi944jdO54bhmNFIHqwYQiP1mqRvkqDjFVqPF47kLy1g8harsaDuQo8WTmIl1t0KF49mD/XalK5dThNu3Wo26lN3lJlTqr8H2Z0/4qhv36Lyq9fo/jbv1D+9TuUf/0B1V9/RKtnJ4b1686oAb0Yq9ZfBKJx6j2ZoNaTiaq/M0HlV8Ypd2OcYlfG9+8iVSdBCj8LUvxecIgU/slkpb8zZcDfRCiapv53pqn/nenqf2fmwH+2gtHwn1k2uhtrx/diq4ESu2ert4Gg9jqwSJNDSwaLUGS2Shvz1fJQpCO4RFt0sdmqx5ld47h0YCr2RtO5ZjITN1MBivxtl4lQJA9EnmZzcTOZgZOxAQ5GU3AxmYH94ckEnV1ByMV1AgydWoHfhfVCkcK1P7jhfZg4yRFCnPfh77iXlOt2vM4JJe+uB9mJLtzwOYH/lcOkxznz+JYX98IvEe12nKf3Q6DmBW+yE3gSdZXEizvx3D0Rt63auG8eybVN2oQdX8aFzbpYLFHn7JohuOzU5coGLc4s64vtgu6cXNKVM6u6c2FjL+y2KHB150DOb1Xl8u5hhJyaR4b/XhIcN5PotpunSeepz/fj87NgeOpPfaYzL+Nt+XD7ItUp16h96EplijPVaW7UZHryJvkKFRnCtvmKLEFVOV5i9basca4611t0hqpzfWgsDKJcHKAOoCYvGN7eFL49LggX4j35YdKoThQtz6LhzzgBnApCxW+0qwuFxqnqwlCangsukWx2SOYqVeRKKM30EL+Jrsz2pCpHukMp24uaVHeaMrwgz5vqBxf5mHWJ6rsWvL+xn5KoXdTH7IMkY0gyoiFoIy8vT+ex9WhSj2hy96A6abYTeB+yj+Ysd6Gh7VWyHBDdp+X9Q1o+pErhI41PZRl8Ksv4j0Akk8xJkknWQie4Ru2A6H3r7qJPJclCKYKsKKH0gRibayl5QPOHBzS8u0fDu3sCFNVkCq5P9SM+VQruENUZUJfF56p0mspSaCi5/2+BiPIMeBVPdbIdBc6ruHVUl+BNA7k0qwe2kzpjNaEzp6f3wXaGApazlDCfPYBDMwawZ4oCG8f2YKVON5aO6MKiIZ2Zp/kLszR+YrrqD0xV+Z6pKj8yacAPTFT+kQmKPzFO6Rf0FTuhp9RJiO4qdWO0Ujd0lLugo9yJ0SqdGa3yE7oaPzB2yPfM0O/Mwqk9WDanJyvm9WL14p6sX9a3VUsVWbdEiTVLVFm9SJ1VCzRZMVeTRdM1mDFOiWl6CkzVVWSijgBF+sP7SIGoz/8KiMaMGMSMiWM5dvgAbg5XuXzahukT9BmursSEUUOZMEILHc0B6GgOYMJIdWboD2T5RDVsVuvx8PxOiHOi1uEwb/ZPI3fFYOLnDsTdQAW3dfrcsvuDvGAzSlOcaHwWw6f392h+f5/GN8k0/5lE07M4GgvChHprqcvbVCSULNQVR1FXLEBR4/O4VhB6kSjoWQK1xdepL4oUnaK6HG+qUx0pv3uZ2jQnmvL8aMiXxuc6AKLW6FxbKKrND6LqSTAfsnx5n+HNhyxfSnMD5YAouDUqJ3WIWp2ntlBUmeFL2UN33tyx5/Xty5TctW8LRMl2u2mji4bcOr+bhFPbSTglxOPibbYSYbGOoGMr8T+2Cl+ztUjM1uBhvgZ3izW4Hl+Di8VqXMzX4my2hmvHVnLNZDVOpmtwMV+Pp/VmJLbb8T+zk8Bzewg8t4fgC3sJuriXYLsDBNsdIOyKEZEOxkRfMyXW2YIbrpZcd7Mk0etUayzO7yxJ/hdEJfieI0FyWqzYTvQ5Q2qkIxmxzmQnePH4pi95dwJ5khzEk3vBPLkXTHFGLG8L71D3Pgt4Bx/fQO1TGt9nU/UyldQkX25GOhIuOU2w5wlCPCwIdDUVIz+yWR+3C4a4nd/3hWSV2JJLh9s0w8ncEnkY6ljCvJAIQFLJoEMGNu3VZg5IziHqCI7k4SbA8RA+V/bhfckQyeW9beBJBlCB144Q6mJCmKupCFEdAVhHLpQMhmRAFO5u1iG4ya5HplAXE/E9w1xbHRB5AAhyOSq6PTJwiPSyItLLiiiJteCsSJ2djh6P9rEhxvcEURJLgl1NCHQ2br1OT3MBQuTOj5JYE+1nK0oGRzK3qL17FO5tRbi3FWFeluKx/PvLrlFeHUFQe8m7Q+3/HqHuZkR6HydKYkmUxFIEKBkMyYAoSmJJpPdxwj3Nxd89wOkIgc7GouThKtTdjHBP8w4lf/5fFSvI1B6IZKUS8uUSHevYF5AV5Hys3a4oS0LdrEUQksGQTCGuVm3U/jkRnjZc9z3P7TAHboZfJcb/tAhEt2IduHXDmeR4Tx7c8if9QRQF2XcpeVZA9ctiPr17Bq8fUxDmRLT1Dvz3L8Rr+yTC9k8lxHAsIYZjCdsruEAB20eL8t48Aq9Nwwneoy+FojFtFLpbv41Cdo1pI/lZoog9Y4RZIsNx/xmI1miRtVyNR/MVyF6iTtG64TzfMJznq9Qo2aBF4y7BJSrbqEGQfifmdfsKzc5/R+3371Ds8T3Kv3/PgN++R71Hqzukq9pHBKKx6r0FKJI6RRPVezFZrRdTVAVNVe/NVPWeTFH7jSlqvzFZtRtTVDoxWfl7Jil9zSTlfzBJWR6K/sZ0KRDJNEfrGxaP+IWVer+yaVJfthkosX26MtsMlPhjxgB2zlRhz1w1DOeps3/BQPYvGMiBBQM5tFATo8WDMV46lGMrhmK2egTma0ZisVYbq/U6WG/QxWrzaGy26mH7xzhxH5HDkRlcOzobV7N5eFkuxt9mBVGXNhN5fgMhp1YTYLMMD/PZuBwzwOnoZOyPTML+yBSumcwkzG49/mdXIjm9Er8Lawm+soUI510kSIxIDrUiOdSKhABzbobacD/6ArfDzvLoxlWK7vtwXWKNo802Ij0syb3tRZzvSV6mhUB5Lo3v8rkTdI28oDPcPLUejy06eGweicvGEXjsmIDk8AJOrtPFesUQrm7X4+K6wZxbocS5ZT05t7QrZ5b/wpnVv3Bh429c2NaPkxv6cHnvYPxsppPssYV4+7UkOW2lKPEc9UVBND8LhT8joUBC2d3zVN6341mMJS9jT1Gb6szrxHNUPXKm9KEj7x5cpSrLU6jNzfakMtuT6lxv8VgGRhVZHjQU+FOV40V1rjeNhQGU53hS9diHilwJjUWhfH4VQ2NRKPVPw6nOD6H+abg439DyMor6p6HUPw0V75O5QzVFYVCRTHV+CJQk8fl1LI3Pw6nND6I826dNiYLMsarP9xH0JIjK9GB4msDHvECaspz4nHmJD7H7eRONnphrAAAgAElEQVS4norI7VSE7KUpxoSWqMM0BP5BtedaCm0mkGE0mFSjIeSenUZ5lBHk+cDLGzS8uk3jm3s0vxU+jLZ8SKWpVICHT5UZfKrI4lNFlhA3q8oU7pOqRR6YyrMEx6UyW9Tn8iw+lWUIzlF5Ki2l92n+kEyzXHzu47u7bdT0LpmG98k0vRPU+EZQ/dtkGt7do/H9fRrf3xcAqD4b6jKh6hEfyx7wqTwFqtOgOo3m8gc0fLhL44cHYpxOAKIcOSBKoyU/hLfRpqSfnkr8noFIVg3g9KQumOv+gInOD1hM+A3Tib04Oqkfh6YosHNiXzaO7cUK7e7MH9KJOZo/M0vjFwzUf8JA7Remqv3EVNVfmKT6MxNVfmGCcifGKnUWXCHFLugodmaUQmd0FLuioywAkfaAToxS/Qltle/R0/yWaaM7MX/yryyd+TvL5/Zk5YKerF3Si/XLewtaJnWLliqyerHgEq2Yp8aKeRosna3BQgNVZoxTYJpePybr9RegSLsv+sNbZ4hGDeojAJGWAEcjB/dj5OA+jBzcjxGD+qI9RBG9EeqMGanJjIljOXrQEDfHy9hfPMOmlUsZpqHEFN2RTNIejO4gZXQHKTNxhCrzJw5ik4EWV7dPpdj9KCQ4U3ruD55vG0PKPEUiZg7A0UAZ1y3jSXbcS364JWWpzjQ9j4WS+3wsSaXh3QOa3gguUcuzaBrzA6nJchd2iuV60/g0mLriKGqfxVBXHNMBEN0Ubp/fEKCpOIqmolDBEcryoCz5EtUpDjRmeVL/JEAEouqCWGoKr1NTeJ3aIgGK6gqjhEhdoQBEMlXnh1D2OIiSTMEpKs8JFKGoNC+oDQxVFERQXRQjldBsV1UgnSfK9qcyQ0Jpqitv7tjzPtmBihTXViBKOr+DhHPbSTi3nZsXdnLr4h5uXthN3KltRNtsIsJyPcGmq/A5sgSPQ4txN1qGx9EVuJmuwsV0Dc5ma3AxXyvK2WwN10xW42i6hmvm63Cz2oSn7TZ8z+zE//weQef2EiidEwq9fFhU2BUj4t2sSPCwJsHLRli06nOG2wEXSPQ7KwLRzQA7UbK4nMwhEmaHPHhyy4/Cu4Hk3w0m/24oT+6F8vheOC+zE2n88AQaXkPDS5pLsyl9dpvCR2GkJXkR7HmCADdzJE7GeF45iPulvbjZGeJmZ4j7RUM87PbjfnGfAEQXDIXloxcOdABEB/+vgEg2AyRfSCBziITHOjrncBsHSH7W598BUZirKcHORwi8dhh/h4P42e/vELSCnIzbAI1w3tEvwEb+PHkQkkGOLIrXEaz9t0Akc0LED/DS6JYILD42bSSDDhmAyD923e8k1/1siPaxJsTNVHg92bVIHRZ5lyjSy6qtO9QOhmRAJH8rf3+EHAD9RyD6Cxj6K0V6HxdBKNrHmhjfEyLsyUOUzB2SnSP/mAyY5CN4smMZEHUEZzIgCnQ2/v8NiMTCCNfjbZy1aMlporxPimDUHoYiPG2I8LRp4xpFeZ8kxucM133PEuV1msTgSySEXCLc+wQJ4ZeID7MjIfIyiTGO3E3w5sHtINIeRpOdlkTx43ReF+bS9L4Ymkqg8RUv492JOb0bf6NFBOydSuj+SQQbjidk70TC9k4kaNdY/HfoEbBjLD5bdfHcOALfbaMJ2j1GCk3/GyAaIwKRDIqi9owlbo8+CTtHc2fLSO5uGMzDda1AlLNGg8erNchZpkLGAgWyF6vweMVgnq4ZyvPVWrxeo0nV9mE07RxJzUYtbs/szcZ+/2Rsr+9Q//1fKPf4FtXfvkXt128Z+PuPDOnbDW2lnuip9WWchoJU/Rin0Yfx6oImafRlkkZvpg7sg4FGH6YP7Mv0gX0x0OiFwcAeGAzswRT1rtJveL9hvML/MEEanZsy4G9MGfA3DFT/9gUYLRvVlfX6Pdg+VZFds1TZM1eD3bPVRRnOU2fffA32S0FIXocXaWK8bLAIRRZrtTm+bhRWG7Sx3qiD1ebRQv327gmc3zeVy4dn4GA0i2tH5+JqugAviyXE2G0l8twmgmxX4n9iCR7mM3E6OhlHk4nYH5nApYMTcTafQ8TVTWKzXKDdJhGGCu468vS+E5kJl0gMtCAz4QrpCfaEux8jwe8Ed0LOEeN5nCiJNW+fxFD2NIFQF1Oqi5P481EY4Q7WxLtY89DpEG5bdbFfocHlpRrYrx2N8x8G+Jks58yGsVguHczFTTqcWq6G9cIeHJ/9E0aT/sapZV04tbo75zb14Pw2BVyP6BB+YQH3ff+g6IY5QTYLyAg0pqU4lE+vIuHPaPgzgpYcN97dsKHuwWXK71zgw+2LlN27yqukc7xJvkRx4hlqcjyozBQiaDIYkpUWVGR5CC1u0lIFWatbTZ5EcJEK/KjOk1BXEEjL83BK0t2ozQ+g8okvFY/9aHoRSVV+gFCvXRhMVX4AvL1O0/NoPr6KpaYojNricGqLw6kqCKEk00d8XmWeP2VZQqNcXUEgvL1Oda43n1+E0VjkR3NxAHWFvjQVh9BUdJ1PT+MpT3WDl4FU3TlBdZIxDYmGfL55iNpoI+pjTakMOUCJ93beOq2h+PQsco5qk350FHkX5lMZawGFgfA6SQCi96kibDSV/u+BSB6G2t9SmS06Sy2lKWILnWyJ68d3rUUOzW8FCGp4k0TLm3g+/Xmdjy9i+Pgiio8vomh6eR0as/n44T6Nb29DeYoITk3vkql/e1too6tIoamsnTtUkUpzRQYfK/NpKXsM5VlQmkx1ylUKPDdzx2IUcYbquCxRwHJcNw6P/I79w7/DaEx3Dur3YN/YXuye2JfN43qzUvd3Fo7oyqxBnTHQ6ISBRhemqgpV2pPVOkvrtDujr9JJBKHRSl0ECFLsirZCZ0YpCUA0SqUro1R/YZTaD4zW+JZJI39mzvjuLJneg+Wzf2fF/B6sWthLACJ5h0gWnVvUn5ULWqFo2Vx1ls0ZyEIDVWZNUGTKGBkUCfNEekN7oTu4t9Ql6iM6Ra1Q1BaI9LW1mDlJH6N9u3FzvIzzVTsO7tnBMA0lDMbqMFlnCHqDB6A7SJHJIwawdPJQds0aifvehZQFnISw85Rbr6Vo3VCylqsRYNCfS9OUcds6gRTnAxSFWwlA9DRKBKLG9yk0vU6m5VUSn17E0VIcSn2uF6UP7SlLdRDc3KIIaoqjqX0aLTpFdc9vtDpEUiCSr+JuKQ6n+Yk/5SmOlCVfouaRM7U5PtQVhEpjc7Giagpj2gKRCEWCqgvDqSoIozzXn7dpnpRk+vEhJ+AvgaiyMLoViIqihPOli18rs3yoSPfgfYozb5MdKL0v5xAlXtxJ/PntxJ7eQvTJjcSc2kr0yc2EW28gwHwVfsdW4W28DHejJbgaLcXFeBmuJqtwNVmFi+k6nM3W4WK+HleLDbiYr8fFfD3OphtwOb4Jd+uteEv3Cfmd34v/hX3S2wMEXTpMmP0Rwh2Mibh2lHAHY8IdjLnuZkmc+wkSvU6RIDndKt8zJPqd5WaAHckhV7gXZs+9MHtxjkimtFhX7oXZkxrtzOPbATx/FMOTu+EUP4yn6kUOVL6DTw3QUEPDm2Le5d+mKD2U9FueJIVfIiHkIlG+Nvg5HcX90n487Pa2Ufu9PrKqatlS0i92CMmBUPvWt38nGeDI38qf2x5CRCCy30+A4yGCnIwIdj5CkJMRgdcOi7diG5w4e9T6nADHQx0qyMmIUFdjwt2PiVAka6HrqGUu1EUaj/O0IMLDXPpeRoS7HyPc/dgX1yW71jZyNSbY1ZgQdxNC3E0I9ThGsKtxBzMx5qJD9FdAJK9YqWK8LQVJoUGMoklBTIQH6e/R6rq0BSv5124PN+1BTDi2FOHlP0k+JhfhZSaVRRsHKNrHug0AXfez4bqfDXEBtuKx/O8o/7ryUCQPVFES4e8S7WMtPt7eFZIHLHm36j9Jfj4r2NW0zVLctrG5/65GXVZVHuVt0+ZWLMeQA61Qd0uivE8S7n6CIGcLQt2sRRiSgdSt0CvEB14gQnKSME8bwn1suB58jhvhl0mMciT1jj/p90LJfRTLk4wb5KXGkZ8Wx7PsBEoKk2l8/YjP7zN4lxlN6Pm9hB1fQeiR2bhtGYPH9rH4GU4RtHMSvn9MRLJjHF5bR+O5RRu/nWMIMtSXOkpjpBLcpZA944Xo3e5xokJ3jfsCmEJ3C1AUaygA0a2tAhClrNHk0WoN0leqkL1aldxVquQsVyZnkQLZC5TJXjKQwnWjyJyvwfNVQynfOoLGXaOo2zyc/FVDsdHpyYROXzGk+9dodP8WrW7foNn1azR/+5Fh/bozWqU3+hoKjNdSYryWEhM0lZigqcAETQUmDVRgslZ/pmkpMG1QPwy0+jF9kALTBylgoNUPA60+GAzqxXTN35k04BfG9vsX4/p9zfj+/2SC4j9FMJqk+BXTlP/GDNV/iFqp040N+j3YMUURw9nq7Js7kH1zB7Jn1gB2zVTGcLYq++dpcGCBOocWanBksRZGizQ5NF+dQwtUMVqkwZHFAzFZqsWx5YMwXTEYs5VDMV8zHPM1wzm+bhQ2W/U5t3sydvumc/XQLK4emsW1w3NxM16Aj9kSAq1WEHRiBf4nFuF5fCYOR8ZxxWg0TuZT8D29lDi3PXjZLkNyZg3xXgeIvLab654HSYmw4U2WN8UPnHl88yr3w20pTvUiK9EB11PbuBt6lpSISyT42XIr7CLNZY9Iu+lGYsh53mVF4nNyJ15m64g5tZnwo/Nw3zgCh5UDcdwwmqs7ZxFi8wdnN03Gdo0uVsuGcnmLLhbz+mIx/3dOr+6D9ZIenFqlitOeUdjv0cJ2oyKXd+sTdWE9+XEWJLht5aHkAJWpLvAiEt7GwdNASu9e4n28Le+uW1KTfI7SpNPwxJc3SWf58+Z5/rx9kYoMF4oSTvMm5SrvHjpQkupIRYYLVTlelGa4UpXjRcuzYJqLg6h94sOHNBcRmKpyvMQ67sbCAOrz/SjL9qAi14uybA/Ks70pzfQQHauqxz7UFwXR8jxS2Cn0KprqgiDqioTGuXfpHnzIllCW4015roSqfD8+ZLiLFeDNz4L59DyUzy/CqM/3gVehVDx2o+mZUOpQlukCL0P4nOdKQ8op6u+aU3PrEDXx+6i/cZiGeBPq4i1ouGHJK7dtpFlMJfXgKJ6ems1Lt528jzlJY6YfvE+G8kyaStNoLEujqfwRTeWPaK5IEyCoMvsLyQCpPRg1lz2iuewRLeVpoj5VZkBVFlRl0VKeRlNZigApH4QIXEuJMLf08b2wDPbj+zs0vk6i6WWMEIN85gNPrvHx4Rnq79lS9/ASvL8B75JofBFL/Ys4aouFD8KNr29R9+dNat7eorYkmabyhzRXptJckUZzRRotlRm0VOZA9VM+vs+BN8lQHERVvBn3zkwj8rAG7ut6cX5ub46M7szuId/zx9Af2aXTlR2ju7NV7zc2jenBSt2eLBr1G7OGdsNAsyuT1TozSaWLsE9IpSvjVLqiP6ALegM6o6PYGe3+PzOifye0FYT6f5m0FTqjo9wNPY1fpc1yP6On+S0z9buzeFpPls/uyer5PVm1sBerF/Vm7ZI+rFvaT5wjkgHR6kX9WbVAgVULlFgxV4llcwUwWjJLlblTFJkxvh8G+q1O0fjh/RgzWIjN6Q7qj+6g/uho9UNHqxWMtLVagWi8zmBmTBzDvu2bcbO/hKezPWdOWKA3XIsZ40YzVXc4Y4aooKelyORhyqyZNJwDc/QJM94JMV7gf5LS/dMpXqlO8szfuTauOxdnDCBo13RynI14FmFN+SMXGovCaXwez8d392l6+4DGP+/Q9Oomn14l8OllNC1F/lSkX6P0oT0VWW5C9LQoqh0QXaf+RZzcLFFrJXddsbDYtak4jNpcbz7cv0rZvatUpLlT89if2idhVD+Joio/RgpF0R2oFYxkQFSWF8C7TG/eZHjxPsuHDzkBrbG5vGCqCsKoLhDmh0QYKoqipihKKI3IC6Y614+qLG/K09wpue/E+3uOlKY4UZrixFd3rhqSZLdLCkXb8D+2AsnRZXgbL8HdaAmexksFR8hkBW5SEHIzXYOL6TrczNaLMCQA0UZczDfidnwznjY7BBA6ayjdJ9QKQ7LmuAjHY0Q7mxLjYiaVRZvFqgmS08R7nyLe+xRJAee4HXSR5JAr3A93JDXambRYV9JiXXkU4yIqK96ThzFu5Nz05Xl6LM8e3eBtzn1q/yyAujJoqoXKUkoL83iRcZ/ce0Hcu+5AbMApwrwsifK1IcTDAt9rxtJlqa0w5NVOsr08ksv7xQWn/y9AJO/6yLe5ycfR2gNQ+zrtwGuHCXMzIdLTjEhPM9EBkoGH7PVaY2/tgUkAI9mx/M8CyHwZlZPdF+ZqSribBZEeliJwRHoKjXVhbiZEeJgS6WlGmJtJm/f9Aob+AohCPY61KRQI9zTveM7nL4BFACKbNkAkg5yOYCbS+zhRXlJJLP9rIJKPvXX0mv83QBTuaSqV+V8CjAyI4gJsuRF4krgAWxGMZHAjgyf5Y/lz4oNOER90ioTgMyQEn/kCiuSjc+3dKfnn/JXrJD+rFepuIbbD/b8AUZS3DdGSk2JLX0duk9gm6GYtFi5ES05zM+QycX7niPC0IcjZgvjAC8T5nSPa9wxRPqeJ8j9LXIgd8RFXuB3rQsaDEB4lB5OS5EdynBe3o11JjnUnJcGL1JsSsu8HUfr8Ls3lOVCSTmbQKQKOLsf30AICjRbgvccAX8NpBBga4L9rqgBGO8Yh2aaLZJsO/rv0CN773wFR8O5xHbhHglsUs2cM8btGc3PzCO6sH8L9tQIQpa1SIWuVCjkrlclZrkjuYkUy5yuQsUSDwo16ZCwdypMVwyjZPIJGQz1qt43i1ZYx+ExXY1XfrxnZ7f+g2f2fDOvyT4Z0+YYhPX4WyhQ0FJg4eACTh6oxeagaU0WpMHWoCtOHqjJ92ABmDB3AjKFKzBymzMxhyswaoiRoqALTB/dhinp3xvX/gbF9vhGhaLzC/zCx/9+Y0P8rpij8DYMB/2CG6tfMUP0Hq0a1AtHeWQIQ7Z2jwR8Gimyf2p8/DBQFKJqvxuEFGhgt0uDwQjX2zVFm72wl9s5WYN9cRQ7MU+LgfGUOLRjA4YUqGC1Sw2iRBkeXaGK5ZgQnt47h/K6JXDI0wH7fDBz3zcR5/yz8zJYQZLWMQOsl+FkvxMNiOg5Hx+JoNg6vkzMJu7qesCtb8T69mjCHHcR7HiLO/QBxXkbcCjAjJ+kSBXeduBV4HN9LOwh1Psjt4JMEXT2I5Pxugu2NCLlmTGLIedJvuRMXdIZwj+Pc9DtNuN1+Qi3XEH5sPl7bdXBYOZAz85WwXaxF2KmdJFwzw3HvfE6sGMWFDXqYLxyAzXIV/I9OxnJJT5z3jsbrkAGXd+hxdutAHA7oEnluE7lhttzxNsTv1GKeJ56lLtOT5if+fC4IpCLFnqp7l3kVaUpF4knKbpyg4vY53tyw5cWNk7xKOsfrO3a8e3CV5zfP8ez2eUpSHXl+8xzvUxwoT3flQ5qLOEvUUODfJkYni81V53qLkbqqHC+anwXzIcOVt4+cKM/x5MW9K6KDVJsfQG1+ACXpbrxL96AqP4DqgiBqC4OpeOxHZZ6/tI47kNrCQKry/ah54gMf4sRa7+biIBoKfKnJ86KhUEJFtgu1+e7UF7hTk+tE8xNXmrLsaUk/x8fUEzTdO0bDbWPqEoxFIKqLt+C513YenZxHmpUBr1238czbiHc37KjPDubji0Sa36XSWJJOfVkGjZUZNFVl8ak6p0MY+m+ASB6MmsseibNFsvubSlNp/PCQ5pKHgiP17jaNrxNo+jOOhlfXaXh1neZnobTkONGSeorP9yxoSTpMQ8Ihmu5a05DtJJRovBWco/qiSBqe3aDpzU3BdSp/SH15CnVlD2moeERjZZr4ezVVPuZTVREf36ZBcQyfMxx56rORWLNRSAyVObOoK0cndGXnsF/YpPUdG7V+YOOwTqwb3pXVI7qzbGR35g3vxoxBXZms0Zlxqr+gp9QJXYXOjO7/CzqKUghS6MyI/p0Y1ldYCj2k188M7vMLQ/p2Yli/rgzv301YB6DcBT2NbuhrdWf8kM5M1u7EnPHdWTazF6vm9WLNglYYagNESxVZv1SRtYsVWL1QUQpECqyY149l8xRYMV+ZpXOUWThdaKCbNUGRqfoKTNZVZNIoRcYPVxDKFdoAkQI6Wgqtc0WDlUWHyGD8KHZuWoPzpfN4Ottz8fQJDMaPZrL+CAz0hjFu6AD0BvVn6lBlNk4ayYkVs7ltYwGRvmBvRNnOCRQvVyN+aneuTe7JlTlqhBvOJt/FmBcRtlSmutFYEEbTszhaXt8WoOjNbZpeJdL8SnAKP70Kpz7fh/J0Z0oeOVOe60tVQRg1Mrh4GikULTyPkUJRXBsgqn0WRe2zKKHQpCiUmmwJJfcd+PDAmZpsX2ofh1KTFy4HRR0BUSsUVRaFU1EYRnleMKW5/rzP8pFCkV+bWaLK/FABigrD20BRjTQ6V1cQSm1eANW5flRmelGa6sr7e46U3JcCUeKlPcSd/4Po01uJsN2E+8FFuB1ejNvhxTgfXoTbkWVihbbgDAkw1ApEG3G12CTKw3Ib3id24ntmtxiNCzy/D/8LggRn6CiR10yJdT1OnJelqOseVkS7WhHnaSPMBPmdJcH3DEkB50gOucTd8Cvci3AkJdqVtDhPMhMk5Nz0baO74Y7cCXciM8mPF1kJ1Lx6ApUl0FwNDaVQ+Yp3Tx6QmxxFelIAiaGXCfGwEGeE5PexeF8++MXSU8mFVvnYte7n8bxgKACR3d42ANRe8pG2AEcj/B0OivK5sk88Vza3E+pi0gZA5IFE3jX6KyAKdTVuAx2hrsZtFOZmQqircRsYae/eBDkZiW6RfIwu2PkoYW4mIuzIShNiJTZc9z0hgkesxJpYH0uivMyJ8DAhzM2YUFcjgpwPEexymFBXoVkp2OVwq9yMCHYzIsTdmBB3Y0K9TAj1MiXU05xQT3PCvCwI6wAMOorGRfsI5QdR3h07R/JFCFE+J4nyOUm076m/jNy1fX1rUe1BJsKrtaChbdTMjEhv8/8omSsU7mkqd2zeBkhkv7s82MjgRgZFMiCSOUptn2dDfJAtCSGnSAw9TULIqTa67m9NtK8lkd4ClMnAVHY9smuNklgQJbFoA3Tt3aRwz7azXsJxa7PevwMi+ZkxeYW6WxDja0uMry0RnpZihbp8jE7W7Cd7j4Brxwh1tyTO/wzX/U4T43tKzmESHKNY/3PEBV0gLsSOhHB7bse68CDRiweJEpLjPEiKdiE+3JHb0a6kJHiRdS+QxykhpN6U8OLxDapeP4TKJ1CRR1XWdeLtjfGzWIPksABFfoZTCNgzhYBdk/HfOQHfHfpItung+8dogveOJXjvGKnGCjIcL6gdEIllDdIWu5BdwkyRDIiStsiAaBCpawQgylyhTNYKRXKWK/J4iQIZCwQgKtioR9aaUTxaqsnLDYNpPjSeqp06lBlO4d5KPY4M7Mzobl+h+evfGNblfxjR7Vu0+3VjjHp/Jg1RZdoIDaZra36hmSM1mTVKk9namszW1mC2tgZzRg1k3qiBzNVWk0qFOSMUmK7Zk4lKnRjT91uhiruv4BZN6PsPJvT7OxP7/h+mKPwPBspfM0P1a1Zp/8qGMb3ZMVkZwxnqHJgzkL2z1Nk5VYHtk/uyY2pfdhn0Z+/sARycp4LRfFUOzFFk74y+7JrWix1Te7Jjak92GvRip0Evdk3rwa5pPdht0JPdBr3ZP7Mfxxapc2L1MM5uGs2Fbfpc3TEex92TcNkzlcBjiwixXEKQ1SL8rOfjZmbAtWOT8LCZTvCV5UQ4bMHNZhkhV7Zz28+EBIkRN/1NSJAYE+26nzvB1jyKPUfg1T0EXt2D54VtOJ5YT7zEirSoS4Q5GuNjt4+7sfYkRdoRJrHC7YIhBXckFMTak3BmI0EHpnBhiQpn5itxepE6tsuGYbfDgET7Q1zdPYOz68dgv2M8pvMVOTK7JydWKGOxVIFT6zU4u3EYl/4YzZXdo5CYz6TioTOPfE0IOr2SFN/DlD9yoSHbW6jTfuRM5V073sadoPG+HW8jzHgZZkLlzbO8TzzN53wf3iVf5E3yRZ4lnebtg0vUPfai9NE1eBpIdaYbb+/bi81zlZkeVGV5UpPtRU2eXKGBdOdQtdxt49NA6gr9qSv0pyTdhfqiACpyvSjP9qY2P0Co5E5340O2hIrHfjQ+D6e6IEiM1TW9CIe3MfA+jrqiIOqLAvj0Kpxq6W6kmjwvqh97UpnlQmnaVWpyXSjPuEpzgQfNT1wpe3CGirsnaXp4kqZ7FtTdNKLmxiGqY4ypjTahPtqI2mgjnntvJs9tI4UBeym7eYaqu9eoe+RLw5NIaoriafkgzNV8rH7Cx5rHfKzJ4VN1Dp+qH0uV00Yfq/4/1t4zKqpE3db2u/ecPr077O5W207miBkjJszZbtucc45tzgqIEsQEiiIoORahyDmDIjnnjAHJGUnq8/1YVYtC7b33GeP+mIMqq2pVda0ejPUw5zvfNEENKTLXJZn2WgV36SPwkau9Oon2mlTaqlNoq0wW3rcyhpbSMBpL/KjNk1Kd5UBLoQe89IAsc5qfXeNdlDptwedpC7vC+2hdOuLv0JbyEApsoUjKh2IhStf+JpIPdfHQnM6Hliw6mjNob0qntSGV1vp0WuvTaatL521lCq2lz+jIc6XYV42gW0uxPz0W44NDOL/kn+yf+A1bh3/NlhFfs2nk16wf9S1rxnzHyrE/8PvY7iwa0525I79HVek7pg35jqmDfkCl/w9M7vc9kwb8wKQBPzBxQA/G9+/OuH4/oNz3e8b2/h7lvt0Z16+HCERThv7MVKUfUR3Vi7njfmLJ1F9ZPvtX1iz5jc0r+7J1TV+2r+vLrg2DRADq1FB2bxzKrg1D2B3wsUAAACAASURBVLluCNvXDmb72sFsXT2QLWsGsmX1YLasUmLDn8NYu3QYKxcq8fu8oSyeNYTF04eyYMpQZk8awswJA1EdP4CZEwaLmjFhKNPHD2HGpOHMmTqGmSqjWDJnCkf2bMX0wR2snhhhYniXzWuXM2vKWH6fPZm5E4czW3kQSyYMZu8CFUyP7Sb3yX3wsqXp2i5e75tB1qYxuM35EYvfB2Oydhz+59dSZKvJa5971MXZ0p7jRXthAO0vQgW38I28gjuI9pf+vH/lR2uxJ7UZ9pTGmFKbYivsBcrzpiHfTwCiQqG9sbXEv1OyGu7mYj+ai/0EKCoUYq2ViZZURpnTnOT4ERD5fAJCYimCPPZW4NUJRTnuVGa68CbVkbJkB6oyhAWsdVku1GW50JDjRkOeOw15ngLA5QnzRHKXqDnXXXSKapNkC1ufP6Y81oxu7np7kWrvwvHaNuzUtmBxcT0WF9djeWkDFlc2C3uENIQlqmbq2zBT/3sgsry+X4ChWyeQ3j+D24NzuBqelS1YPYPLg7PCklUTNfzMrxFkrUOwvR4hDjcJcbhJkO0NAqx1CbK9KcwLOeuLztBTj4c893pMQoCVCENpES5kRbmRGe0uKv2ZMCtUlvOM99WFQBsAtDfQVJpDZX4sObFexIfYEuFtjOTJZawenJHF4wTJm+HkEGRz7/TfApHcAfocEH1u1ueT3UAyGHI0PoPdg84onrydTQ4/cgCRlxp8/FjnjFCnm6MINx8DkRxkPK3URShSlByCPo3eCe103jbX8La5ho+tJt42V/Gx1cTHVlMGQJ1A5G+vQ5CTHoGOOnjbXO0CRIowpAhEUrPzSC0ufAJEbjZXRCiSA5EcMv4TIPKyv4GP3Y0uIORpp4unrR5e9jfxcbiNn+Nd/J308XfSx8/ptgBIn3Ge/hMgEmBA7obIoUCAGwEeNMWfHwPG54BI7hD9b4FIHplTdIXESJ2TDgFOOgS53PhEgc66+Dlq42N/TXx/ORD9nT52sD52luRA1Omo6XZxdjprt/9zIJKfCwGydPCxu0GA420CHG8L59vuBn6SW/ja38TbVld0i7xtdZEYX8HTWpsAx9s88zYWY3SB0nuEuj8kxNOYpzIYio90wNvpPn7Sh4R4PSHCz4JnARY8D7QkOsiKpEgJKc+cKU4P5E1eBGX5z6DpNbwthdIUIqx0cNM90AlFJ5YgPb5EhCKHw6rYH5qG83EBhqQnVbvC0OeASAGKBCASZop8j80k4Mh0Qvar/EsgSts0iMS1AhBl75tF0n5Vnm0YSe6OMby7vIi6k7OoPb2I3L1zeDyzP/N6dGPcz92Y+OP/YXzPL5ml1Ie5Y4ewZPIofp+qzPLp4z+rlTPGsXLGOFbPGMuq6WNYo6rM6hljWT1tlKDpI1g1dTh/jB/IwuE/M2vgd0IVd7+vmNv3S+b2+4K5/f6L+f27QtFWlV/YrdqbwwsGc2LZCE79MZqTfwwXgejwwr4yKOrP6T8GcebPQZz+Y4AAQwt+4eC8nzgw/ycOLviZg/N+4tCcnl3017xenF3WF/U1SuhsUebOjonc2zuVRwdnYn58Hi4aq3DTXodUZw3OOiux0FiCmcZC7O6swtdsPx4mh3hyfS2BVmdJ8r1JqMNloly1CHVQQ/roKKFOmoQ4XsXmzgGSAw1JCLiPs9FxMoJNSPJ9iL/VNbKf2vAqy5dI/0eEeN0nMdSCwueOlEZY46e9Bav9KtxcPZhb65TQ/HMYNmdWkmJ/jUQbDfR2TsHk2HwM9kzm7q5xXF0/FL0dY7ixayyPT83B+tISnpyei9vNDTQmmECeM7739xBpdZKKaBM6cqS8y3KhNdWGuuhH1EUZ0hJjSLn/NUq91HjpqU6RuzrFPtepjzGiPMqQN88NyfbXpirBhOpEU5oybKhPMqc6/gnlsU+oijejLsWaijhTKuJMacl27OIMNWTY0ZjtQG2GLVWpljRk2fMmwZSOEnfaCqVUpVpSmWwhkxVVKdZCU5zMGZJXazfnu9Fa7ElbiTdNeS50vPCitdidthJPPrzyobXAhcZsByGOl2pJQ6YVVYmPePlMn+YscyrjDGnJeAK51pQGX6cyRJPqoCtU+52h0uMo5dLDlEvPUCU9S7X0JFVuxyl2/ovSYE2qkp/QUuQGFaFQFgFlz3lXEU9Hdbqwk6chVwGKMhWAKPN/BURtVfFdoOhteQwt5fG01XQC0dvKJForE2gpe07TqxDqCr2oynakMkMolKDMD95IId2QDzE6dERd40PcLcg2pi3uNh2J92lNMqI1w5KWXBdaS/x5VxUltMx9KIT3RfCuEDoKRBhqrU+nrT6VhrKn1BZ4UpVgwnOL/UjUZ2N6Qpl7h0ZxZMH3bBr9FSuGfMnKoV/z+5B/sGjIVywc+g3zhn3D7KHfojrsB6Yr9UBl6A9MGvQ9Ewf+wIS+gsb161QnEHVnbO9OKJo44EcmD/6RKcN6MX14L2aO/pn5E3/hd9XfWL2gL+uW9WHzyr5sW9uP3RsHs2fzkM/C0L8FotVD2bhCiQ3LR7J26UhWLhzB7/OUWKo6nMXTlVgwbThzVAQwmjVxUCcUTRzGjAlDmakyirnTxqI6eSTzVcezf/t6jA1uYmpsyJNH9ziwazPTJ4xgqepE5k0YxtyxA1g2fjD75qvgcuUYlRJT8LSk7ORKinaokLxxHHYzfsLqz1GYbphI0KUNvHDQ4rXPPRpibWnNdqetQIDbjtJQPpRH8u5NOB2lobS9DKbtZTDtLwNpynWnLMGKijhTqlMsBRcmz5vGfA+xxKSt2PcTIGoRgUiAotoCd6rTHKmOtaEm2pq6JCcaMtz/QyDyo67Ah9p8b2HHUI4n1dnulGc4U54qzBLVZDiJUFSf7SqDIk8acr27AJEciuTxubpURyribXgdbcrraFO6WaptwlpjC5Zqm7BU24TFlc0yENqChfoWzDV2YK6xA8ur8tKEXcKMkAyELK/vx1rrADbaB7HVOYyD3nGc75zG9f55PIwu42Z0CRfD87gZXRJhyOuxOgGWWkJxguSW2BDXOTMklCdESh8Q7mxIpPQBUZ7GRPmYkRouEXcKpUa6khrpSnKkKylPPUh95klGtDcNr1OFCm0a4G0l7VUlVOQnkpsQSISXKV72N3EwuYKl4WmhFOH+SbEowdrgJFb6J7C5d1oAIYOuUgQiAYpO42B4Gvv7p7CVzRbJq6o/bn37XIObHIbkTW/yuaSPCxPESJrCzqCPSwgESLrYBWJEkFFwYzwsL+NpdQUva8HZ8bRSF10iD/PLuMtidorzQ3KAcre4jJe1Bn721/B30MLfQavL7QCJLgESXQIdbxAgERYMBjoKDpG3zVU8ra6IkoOR/DN1cYkUHCJ36yt42qjhbn1FjNDJJb8A75yj0ZO1x+kp6FZnBEoGRl72N/C0vynTbXycDAh0fUiwxyMCXR/i42SAl8Nd0TFShCE/iZ6skOGmGFWTOzCfc4j+DojkzkvnfNDnoEgdL1t1vG3VRddPDqDeNlfFY/k5ahPorEugs+4nUBPgpCOCjdwhks8WBUi0ZedNW6brovwdruHvcE14b1t12f8val3On5uVmhhvlJpfEuNxckjt/D66ljoIEKcngKms9lyxvvvvgEhxEa28+lsEXBstcY5IEYB87W8S7KJPiPQeQc53xXidooMkRu4sdQh1fcAz3yeEeRgR5mVCbIgtMaG2BHsZE+Rh0kXx4fYkRUpIfe5CWrSUrDgP8pN9KMkMoiQrnLba1zSXF/GhqhDK04hzNMDl+n5c1LZgc2wpkuNLZVA0X3SJHI5MxfnEDKQnZyE9MQfXk/NxO7UQt1MLcT05v4vkUTp5nE5etOB1TBW/w9MI2a9C5C5lnu8YQ+z2ESIQpWweRMrmASRtHkj8+sEkrB9NzMZxvNLcQMA6JdK2jaTiiAq1Z+fQcH4JL3fPIGSVMlsHdGPGz90Y36Mb43v9g5UzJrBmzjRWzJjE6tlTWTNnGqtmqbBmzhRWqE5gheoEVs6cyIrpyiybPJJlKsNZqTqWdbMmyKBoNKtnjGbN9NGsnjaKFSpDWarchwVKPZkz8Dtm9f0Hs/v8D3P7/Ddz+/xf5vUVoGjBgP9i0cAv2DalN3tm9ufIQiVOLBvFmd/HcmLJcI4uGMiheX05NK83R+b34ciC3zi6sDfHF/Xm5JK+HF/UmyPzfmb/nB9F7ZvVg30zv2ev6nfsVf2OfTO/5695vTi56DfO/d6PiysGobtpLLe2T8DowDSsTs3D5vx8gg22EWm8F3e9tTjqrsRBbw2BVodxMtyJh8khbO/uINpDiyC7SwTaXiTc+SrBDhrY6u/H1/oiTg+P4vTgGL5Wl3F9cgap8SnSg4zJi7DC30KTYIebJIZbEu7zgIxYCfUvIsmPtCdJcgPro7O4u3oAN1YP5cbGcWhvmoT5mZVku+pS4KHH3b1TeHRkOo+OTMXo8BRMjs/E5NhsHp+ah/uNjVhfWoaL1lrSpRp8yHYkTXoJvwc7yfTWoinNlvfZUtoznWlOsqQx7jGlQbpUBOlQ6qNOifslGiPu0BRlSHXkXSojDSiL1Kcw5AYlkbepSjChJPIudanmvAi/Q3HoXV5F3qf8uRENKZaUPzeiKt6M1hwn6lKsZbXbdtRnCqpJt6E6zZrqNGtK48xoK3SjtcCV+kwHWgtcqU61FZ2hhiwJzbkust1CPrKLNQ/aizxpzHYWHssXYnSUBcFrX9oK3WjOc6Iy2YKqZDMas6wpj3vI22wr2nKsqEt8QFOSEcU+GlSH3aDSX51yt9PUeZ2mxf8MbYEXaPS/QpXXBUpdj1Hs/BdvgjWoTzOjvToUOlKgJgqqoqEmkfe1chjKlykXGvKgMecjZUFTBjRldMJRYyrvGlK6gJHgECXRXp3E+9pUOmqSaa1MoLUyQZzjaatJ4G1VDG/LnwvNca8jePsiTGwEa8734G22My2p5rQlPKDh2Q0qQ65THaFHW7IJ5FpCtiUfcmx4m2UnPP9lCG3VscLna8ri/dts6CiAd4W0NWSIelsTT3vtM+qKnMkIUMft7kqubeuH7q6hPDw1i/WTvmLhkP9m/oAvmT9A+OOH6oCvmDLga1QGfM2kgd8yadD3TBjcnQmDejJuQHeU+/dAuW93AXwUpNy/h/BTBkSj+3yPcv8eTBrUE5UhPzF9+M+ojvqZueN+YeHkX/ljZh9Wze8jAtGuDYPYt3UYezcrsWfTsM/qYyDatmYQW1cNZuuqwWxbPYytK0ewefko1i0RgGj5nBEsVR3OUtWRLJoxioXTRzB/qhLzpgxj9qRhzJo4hFmThzFbZQRzp45iwfQxzJkykgXTldm7eTVGd3V58ugepsaGnDl2gJkTRrJ0xjgWTBjGIuVBLBnTn9N/zubZ/esQ5ATWt6g4tZzCHVPxWTAQm7mDsfxTGYtNU4nWO8ALR21Kfe5RF2NFa7YrHUW+MiAK5kN5JO/LInj3JpK20khaX0fQ+jqCtyXB1GY6UxH/mIr4x1SnO9CQ5y78sSHfXXSJ2or9aSvudIrEWaJiPxqKfagpFByeuiQnqmJsqYqzozbZhfp0N+qzPKnL9qYu25v6HBkgiS1xguoL/akr8KMuz5faXB8RjCrTnWWxuU4gasxyFSKzue4CEMlASFENud405AjNc9UpTpTF2/E6xpJuFuqb6NQWzNU2Y6HetUVO3iQnzAp9CkF2N45gr3cUya1jON0+ifOd00jvncP9oQBB7o8u42F8RYQhXzNNAq20xRY5RSAKddAn1EGfcGdDnro+5KnrQ2FuyNuMGD8LsqLcyIjyEBTtTVasHxmxAaREeRMf6Un1qwx4+wY6KnlXX0xZQSzZiX7EhkgIdH2El91tXCyuY2d8CeuH52VAdPoTIJKXJNjoC/o7ILK/f6qL5ED0sRMkL0BwfHSuy2JWB6PTOBidxtH4jKDPtMjJ43Ne1pp4WWt2qb/+uI3tY6dHDkafhyE1sejAw1INV7NLuD25iOvjC2JkTg5D8gtwoVjhPwEiHVEBEm1ZXE6jy8X0x1L8d3frK13kaaMmg6KujoT84jrA8QaBTrcIdLpFgOPNLrf9nIRZEB8nA3yc7uLteEeQRB8fJwM8JAZE+FmQnehHTpI/RRmhpMV44u/2CB+nu0J8zr4TioTjdkLF3wKRjZYY1/K0vi7CmxglE10Vja4ukRx8PgYiW3XBhVP4vuUu08dAFCzVE6NwIW63CJbqyR7X61K08PF59LHTEN/L21YdP/ur+NhpiPoEjj52jRTa6OTfh4+9Fn6O2rLYnaZYwiA8R3CKPrcUt6vkleHXuuyecrPU7DK79bm9Tr72Nwlyvku4uyERHg8IdbtPkPNd/CS3Ptn/JC9WeOrzmEDpPYI9HhHpa0aEnxlBHo8+AaLkp04kRUqIC7MjNsSWrDgPEYqK0sMpyU2iICOe2lcZ0PwK6vOoSfbD9eZxvG4cwvn0apyOLUZ6fBFOf83B/tA0bA+qIDk6VXCKTs4VYeg/BSKPY7PwOqaKz6GpBO+dTPiu8UTtHEPs9lEfAdEgEjYPJHbTEBLWj+b5xnEUXl9PyK5xJG4Zxov942i6spgP11fReGwBBQfmcln5K5b17saMvl/w+6Sh7Fm+kH2rlrFv1TI2L57D9mXzWTFjEksmj2L26MGM+e0HpgzpzeIJSqxSHc+6ORNZNVOZVdPHCA6RgtZMF8BolYoSfyj3Y8HQHszp/y2zen/JnN++YE7v/2Jun/+WQdF/s2CADIhUB3Jk4QhOLBvF6WVjOL5YiSPzB3Bwbh8OzPlVpp/ZN+tH9s/qweG5P3F0/i8cmtNLgKBZPdg7szu7VX9gz/R/snvat+yY9g3bVL5m++Sv2T3tOw7N6cWJxX24vmUct3dNweToHMxPzsfm/FwC9Tfw3GwfYca7CDbZh6vBVp67XCTaXQPr29sIsb9IcsBdvC3PEO93m3DnqwTZq+FrfREv87NIjY8jNT6Fl/l5pI9PE+6sRaC1BumBj0kLeIy/lRaRnobEhpmTn+JG/YtIIh3v8NTsCsY7x2OwZiDaa0agvWkSJidXkCm9SYqtOs7qq7mzcwy3do7kxlYldDYPwfjoDJ6cnEfUk6O8CrqFo+Yqwo0PUhttTl2sGd76m0mQnKIhyZTWdHta05x4m2RHQ7wp1VH3KQvRozxQmzI/TYrdLlDodolSv+uUB+tR9Uyf5mRTioNvUB59n7xgXQpDb1EcdpuXEXdpSrOkKOQOL8MNqIw1oTr+ibAAVRabq00W2udqM+ypTrWlJt2G2gxbKpMtBPcnS0JthtAO9zrWlNoMe97mS2ktcKWt0I36TAcas51pL/KkKc9VKFXIkdKc60p7kTtNOc68LXDnXYkPrQWudBR70lrgIsTyMm2oS7egNuUxzRlmtGab0ZFpRkuiEZXB2tSH6lAfqElriCYtfhdo9jxOk+dx6vwuUOF/kZde5ygN1hRgqNQHmuOgLYP2ulihda1OmKlpq8+jvaFQhCIa8v4lFP0rIHrXkAIN6byvTaW9OkmEoY4a+eNJvGtIolW2I6il7DnvKmOhMU1QVSwfyiOhNAhKPHlf4Mi7bHvasu14VyCF135QHgBlgfDal44SP96+DKK5NIKm8hhaapPoaMgQHK6mLD40Z0NLHrTk8aE5m7baGBpLvciLvYOXySbunRjH6TU9Obu+D5e2j2XpmK+YNfhLZg74FtX+/2Rq32+Y3O+fjB/wT8YN/J5xA79n7MDujB3Yk7EDezKm/4+M6f8jY/v2FKXc70eU+/dgTP8ejO4nA6TeAgyNHyi4Q1OH/cLMUb2ZPbY38yf8xqIpv/G76m+smPMba5f2ZsuqAezZNIx9W4exb+vw/xiItq/thKFtq4f/SyBaPHO0qIXTR7Bg2kjmTxnB3KkjWDBjFAtnKLNo5jgWzxrP4pkT2b91LSb3bmFm8gALUyMunD7C3CnKLJ2mzNJJI/h9wjD+HD8Ig8NbSDbVgyh3GvRP8+rwfHK2TMRtwTDM54/AfMV47HfOJsngGC8ctSnzNaAh2oq2TKGEpP2lP+2vg3hfFsGH8me8L38uFi20vRHquFuLA6lPt6ci/jGVieY0ZjsKS1PzOuvv/w6IWmSxuYZioba7KduLuiQnymNsqIi1pTrJkfp0N+oy3anJ8ux0i/4NENXlCW5RdaaU8lRHKtIkgkuU7kR9hrMwR5jjJjTUKUKRrM1OPptUn+NFXaY71WlS3iQ40M1MYwuKMlXbipm6IgwJLXKW1/dieX0v1loHsNU5jL3eURxu/oXD7WNI7hwXyxOk986JMCR3hbweq+P9REOcGwqy1iHc4RaRjncId7wtuESSW+JOoQgnfZ5JDYl2f0iMhxGx3k9ICLAiIcie3DhfsuP8yYoPJCs+kPS4AAozoqh8lU5zTQl0VENHNc01JbzKjyYxyp5Q3wd42Otia3wFJ1NNHEzUsTVSw+bhJXF5qrxO20r/RBcg+tgh+gSMZCAkd4nkRQuKTXCKpQiK8z6Oj2RV1ybnFIoMPm1uk8OQfMBf7hK5m6vhaXVVbHPztLoqujhyR6czGndFBKHPAZEcijwt1HCXQZS8Wc7b5qo4A/R3QNTpNAjuUJCTLkFOuiIQ+dlfEyNzii6R4ufqIhkIyEFIfv+T2RWJDn5ONwmU3iHE3YBQt64KcTcg0O0e/i738XV5gK/0fqdcHhDkYcKzYDuykvwpL0mgtS4fWl7SUJFJXkogET7m+Dka4Ce5peAMdUbN5M6KfF7Kx1Ybb2stUV2ASKEAwstGDk8fQZCtOj7WavhYq30CJn72VxXAU/i+5bM7HztDfwdEchASyxjsr4nnUhGI5AAkvOc1AiTXRThS/FzyyJ8czORg2OU9JLr4SuSfVUuhOe9aF3dHcXnuJ8tx5a9RWKKr2DD4OSCSw47cJQp0ukOo2/1/CUTBLvd46mVMqPtDvOxvEuRmRIDUED9XQ/zdHhLs+ViEIWGGyIzngZbEBNsQF2ZHVpwXqVGuZMV5UZgSSn5KJLkp4bzKjaG9Og8aSqCxhOaSFKIlhgTpHsL91B84H1uI9MQ8HA5Px+bAZOwPTxYKFv5DIPI4Jdz2ODFbBCK/w9MI3q9CxO6JRO1QJmb7KBK3jiB58xARiGI3DyJm8zDi1o/i6UZlsrXWEXNqNtEbBpGzTYnqc7NAZzVvT8+l7tzv+Gwaz8Y+3Vik9D2ap3ZidP0iBlfOonP6KGqH97Bkwmgm9v0ZpR+/ZuKAnxjx0z8Z/ev3jO/TnYn9erJyxjjWz1Vhy4JpbJo7hfVzVTo1eyLrZ45l3fSRrFEZwvIxfVg0pAdz+37DnN++lOkLGRR9wfx+/8PWyX3YPWMgh+cP5/iS0ZxaOopji4ZxZG5/Ds76jb2qvQTN7Mlu1R7sU+3OoTm9OL6oNycW9+H4ot78tfBXji/qLeov2UzRsaX9ObVSCfUtE9DbPwf9o4sw+GsxRif/wPjEH7JZoinYXpqOo+YiHK/9js4eZYLNjlKRYEGUy1VMtDeS4H+HeL/bBEguE+d/m1CXqwQ4qOFjfRGp8XG8zM8KMGR8Ctv7R8gMN8Hb7CLeppeJcb9HhNMd0iLtSXpqS0m6Fy9TPJA+uICz9j5urx3KvQ1KaK8bzf3DS4i30yLf5wEh9w7x5OgsjA6N587OYWit78u1df0w2Dseh0t/kC65wlPjI9hr/EGU2V+Q7U60+VmCH+3mdbg2b9MseRFiQHOiPQ1xllQ/M6I8/C5vgm9QHqhNVaAWpT7qvPTWoDJYl7qnBnSkm1McqMur8NtUJzyiKt6IN88NKQy+yZvIe1RGP6Qu3pTauCfUxZvyLltCW5YjVbGmNKU7UJ1gSXWyNbXpEsqTbcRGuOp0OxGIhIsxF2rShP0o7UXuvCvxoinHmfpMBxqynGjIchIXrzZkOdFe5Ck6RG2FHtRnONKS60J7gRtthVI6StzpKHKhIdOKulRT6lOMaU4zgRwLyDKnLeY+zWE3aA7Soj1Yk1bfC7R4HKfO7TDNkZcoj7zEm2g9qjMseF8ZCo2x0JhIe108rXXxtNQnylyTLNob8mlvKOR9QxE0FHQC0Sdg1AlE8sjc/waI3jekiy5TR10q7dUJvKuOo6MihuZX4TS/ioTqeGhMhoZYqIqEsjA+VIRDXYywb6hZqP/uECu8Y8Sa8LaaJNqqU2ivTaajLvWT2ae2miQqi33IS7hHiNM+jC5N4vyGH9m36B/sWfI9W+b9hOqwL5g6+FumDuqBSn8hBqfc/wfGDPiB0QN/YPSAHozs352R/Xt2ql8vRvftlBySxvT/kdH9BEga3ac74/r3YvKQX5iu9CszR/VlrnI/5k/ox4KJvVkytXcXh2jbmkHs3azEgW1KHNg2gn1bh4vau1lJdI2E2NywLlC0c90wtq9RYusqJbasGMnm5WP+BogU1QlGC1XHsGjmWBbNHMeimeP4Y54Kv89V4ciuTZgb6WNtboyt5RPUzp9gkeoklk5TFmYxJw1n07RR2F89TrmXOURLeaG+hewdE0lcOwrJ/JGYLlbmycqJuB5eQu7j87x01qbcX5/GWEvas134UOLF+1d+tL/0593rYD6UP+NDRTTvy2OEhcHlcQIcvQzlbYEnVUlWVMU9pjld2CckB6LmIrlL5NtlnkheuiDE5wJ4WxJMU76/ULmd5ERltA0V8TZCFXaWK3WZ7tRle4tAVFcggFB9oT8NRQHCT4X9QnV53tTluFORJpQsCEAkoT7DkcZsZ5qy3WTxOO9OEPr49Xm+1Of4UJPlSWWaG92eqG9GLlONbZhqbPtot1Bnk5zl9b3YaAtV2va3/urSIiffK+R6/zzuDy/haaLWxRES6rQFVyhCcpvn0ns8l94j0llfhKIQh5tdgCjGw4g4LxPifc1ICrIlKdyR/KQgcpNCyE4KIys5grqKXN7WFfOhrRKoB5poaXjFi/xE8tPDKB7xsQAAIABJREFUiPA3wcNJB3vTy5gbnsXK8ALWDy5iZXhJ0L3zWN07K+j+6U8cor8DIhGMFIDIwfB0FyD63KJUeSlCpy5+pI8fvyyCjxx6FN0hOSh1QlEn4AhFBxpdnBkvhQttL+tOeBKfZyFAkbfN1U+gR9EhkjsVfvbCHJE8GifMC90Q7/87IJI7Q+IFttyJsBckhyLRKekyxC+0AvpL7xLkfp8QTyOyE9zJSvAkK8GTjHgPEp5KeBpoQZCHCf6ugvzcOhURaENhZgRVr5J5lR9NVWkKZS+SKS2M51Xuc7JifUQo8rUXYnICDGkJklzvhBPb62KxhCCFxaCyoX53Ky38JLd46mVEjL8JkV738JPoiiDrY62Gr5VMNur42nwMRNe6RNx8JVqiO/S5OaCPZ4GE709efNB5Dj+OzAU6ahHoqEWQszZBztoEOmp9For8HLVF2PGVdM4yKTpmfhJd8XmKM1fy2Jx8/kcOQ3IgUixgkIOU3E36GIg6n/spEMnlbavbZbZIfj7kLlKA420iPR/xzPuxsIfIVo9A14d4S/Txlujj7/ZQBKFgz8f4uz3C3fYmYV4mxIXZkR3vSdpzN5KfupAa5U52vC9F6eG8yn3Om/wYal+lUFYQz9vKXOF3VXsFeZ5PCNA9gtOZ1UiOL8b+6CxsDk3F5tBUJH/N7BKX+0+ByOv4bLyPz8Tv8AyC908lbM9Enu5UJmb7GBkQDSNl0xBSNg35BIhyr68j+crvhGwYStxmJXL2juXtpQXUHlWh9vhs4reOR0+lB6eWjsDo+lHMbl5B7ehe1s6dzpQhfRnV63uGfPcPhvb4ByN++ifDen7F0B++RKnHl4z48R9M6v8j25bM5NimlWxfOoctS2aL2rpYlU3zJrN+xhg2TBvJ2gmDWDHqVxYN7s68Pt8w57evOqGo9/8wr+8XbJnUh13TB3Bo3nCOLR7FqaWj+GvhUA7N6su+GT+zd/qP7JnWkz3Tu7N3Rg8Rhk4v68+FFUM4/+dgzi0fJOiPIehsm4TWNqFyW2OHCreOLODh+VXY6uzE/f5RbLR3YHdtO+bnVmN8YgF3d49Ed2t/rq77jctr+6K2eRgBxgdJdNdEYrALyYNDRHnpEex4lSgvPfzsLhPqco0ABzWsDfbj9PAovtYX8bW6jNODY0S63SDQTh3LWwfwM1cn2tUAt8capITb0VgaTV6MI89d7xBqdhnjowvQWzWIB1vHcGvHNBy0dpPja0Tgo7PEmZ/j4X4VrM/O4OHB0ehtHczdnSPQ2TQM3c0j8NbbjNPVVUh1VhH55CClIffwuLGNBMkJSiN0aE42pSrGhIY4c2qin1D11JDy0JuUBetQEaRDWcA13vhq8NpXkxIfDV4F6lAXbUhJ0A3aMq0oDNLlZcRtMr2vURCkR2uGNbXxJlQ8N6IqxoTXEfd5ly2hItqEqlhTapOsqUu2pzbFnupUCZWpEqrTHKnJkFCX5URNmh0NWRKxcrut0I2aNDtq0uyozbAX9xQ157pSk+YgRuWacgQIkrtJb/PcqE2X0JbvyttsZ9oKpfDam44iF+rTzGjLsaI+6SGt6Sa0JhlBrhXkWNEYqsvbMB0qXM/S4HmWjoALtIao0RCtTW3qAxoKJDS99oOODGjJ4kNtojDTU5fA24ZUWhqzaGvIob0hn3f1hfD/AIjaaxNpr06ioyZZbKTrqJHtMmpIF47RmCXMJdUKUCTUbwtqr4zhfV087+uEJa4t5c9oLn0KjRnQWkhbQw4ttZm01GbSUZ/Fu8ZMaJYrB5pl8051ybTXxPG+LpGG0nDqXwZTke9DQvhdPGx28EhnOtpHh3Jo+besn/F/Wav6TxYof8PEfv/D5ME9mDCoF+MG9ES5fw9GDxA0cmAPRg78kRH9ezLiIyCS63NApNzvR8b178X4AT+hMuxXVEf2ZvaY/iyYMIiFkwaycHLfLkC0YXk/dq4b8v8WiBaPZuWCUSyfM4Jls0awbOYols76WGNYPHM0S2cqs3iWsuAMzRrPnwun8ufCqfy1dxOWJgbYWBpjZ22K+oWTLFWdzArVCYK7Pm0Uh5fNwE3nHM3+NuBqQPHpFSRvGEHUqmFYzh/K46XjeLJ6Et4nV5BvdpESyTUqAgxojDUXWiNLPHj30pv2V760vwzkQ2k4799E8a4smvayWDrKE3j3Jpb2VxG0FgfSmO1MfZI5NYmPhQbIHKHaXu4SKRYsvH3hT7MciIoCaCkKork4iIaiAJoKfHmb4U59ogNlsRZUpdiJUFST5S44QAX/Hoga8n2oz/GiKsOFijTZ74xUe2rSHAQoynKlKdtDttfI9zNA1DmrJIeibk/Ut/JEfasCDHXuFupSqX19j7Bk9cYR7O+cRKJ/GkeDMyIMOd8/g/ThObFBTg5AcoXa6RFmf5NIxzs8c9YnysWAKBcDnroYEOmsT6SzPhFOgmMU6axPlNt9Yj2NCHe8S7TnY5KD7UiNdCUt2peizBiqXuXQWPtSmBPqqIL31UADH9rLqSjNID0xhFBfa4I8HuHtfBcni6uY3D2B+b2zWN07j/X9C1jfvyADovPiclVrfUE29852ke39c7Lbpzvni+6f6bqP6MHpLoUK/wqK5KUIiuUH/0qdz7ssvl5Ylqoh1ll3wk9npEl+8SqHD18bdfxsNfCz1RAutq2u4G11RXQlPC0u4211hQD7awQ7ahHsqEWQw/XOWRKFAgXFeZYAiTbBzjcIdr6Bn/010UWSw4Kf/dUuUSs5GHlYXsbLWk284FeMZ3VxI2SA1AlEWiIQBXsYEh/pQGFWCLVVmVRV5VJVlU91ZT7vWt/QUJnDy7znZCUFkp0cRFHOU0qLEygtTqC8OIny4iTelAgS7qdQXpxCRVESVUVJRPrYEOJqLCzvdLxJoKMW/hIN/CVqsp+Ck+JtcxUfK008zTXxstLGx0YPTytdnB9fxdFEE1/7uySH2pITI+Vlmj8v0/wpSfEiMdRCOK8m5/G2uIyfxSX8LS/ja3UZf+sr+NmqdQEiRWAJkFwnyFmbYBcdQqW6XRTsotPFpZO7fKJkDpCf/VXxmP/qWIGOWl2O4e8gwJhiE524HFbS6V7Jn/Px/QDHGwQ46BHgoIefnQ5eVtfxsNDE0/KauP9J7op2rUnvXDYrhyghnni9Cxx1bbMTHvez0yHAQQ8fW22kT9SQml3Fy0ZHjNQ9835MpOcjgl0N8ZXcIdjVED/Hu/g43SXIzYggNyPCvR8T5mVCgNSQEI/HPPWzJDbEnggfc8I8nxAdZENiuDOpUe5kxniRk+BHSXoEr3KfU5oXS3lhAk3lmdD8Et6Wkxfhhbf+eWzPrsP5zB9YHpyB+b5pOByfh9PxuUhPL0R6arEIRR6yBa+fk+fJuQIQHZuN/xFVgg5OI2zPRJ7tGk/M9jHEbR1J4pZhJG0YQtKGIcRvHELspmHEyIAo4eRC8nU38+zYPAI2jyFl5xiqjk2l9eR0mo9MoWLPFAKXD+Hx5glo7pjJn9OHMVmpD4O6f8ng7l8youfXXaTU4yuUenzFiB5fMqLHl0zs8yOqSv3Q/Gs/D65f5sb54xzfvp5dK5ew4495bFkwjc2zxrNh2kg2TVFi/fhBrBjZW4Cift8yu88/mNX7C2b1EeJzGyf2Zvu0geyfp8SxxUJk7q+FQ9k38zd2T/2R3VN7sGfqD+yZ+gN7p33PiYW9ObmoD+f/GMKVlcNRXzsa9bWjUVs/BrX1yqhvGIf6pvGob5nElS0qXNo+HZ1DC3l0eR02utu5eXgO2rtUUFs7gnN/9GHftP/mr9nfcHDml+ye9gXnVvUhSXqRYPODuBrtEeaFXLQIcr5OpOdNIj1v4mOnRrj7DSQPj2F19wA+1pfxtrqEt9Ulnrnp4WN5CY8n5wmy08L5wVmC7G8RH2RF1nNHYjwNSJTqEKi3gQeblbi1ZhDaa5W4f2QRUbZaPLXRxvXOER4dm8+tHWO5v3cUupv7cX1jP7Q2DURjTV9u7x6L8bHp3DswEfsri0ixP0HQgx2EGe+iOECNqig9qp7fpTJKn8oofcqf3aUi8g4V4bcpC9ah1F+Tl95qlHhepi7iNsXe6mRLz5PnqU6BnyYFfprk+WuS53edfH8tBelQFfOIwkA93qZYUBn9iNpEC2oSzKlJtBKAKNmJ6hQnqtOkVKdJqUkXmqPk9dlNea5UptnTUughW7TqSHO+lNosB1qK3GjOdaUhy0lsmWsr9BD/rSlHSmOmE7Up9rzNc6My2Yr2Ilc6StxpyZVQl2pKVfwD3qaa0JZqTHPsPSh15X2CEQ1hurRE3KTGV513UTfpiNSmPFBTmGMq8OXtm2dCDO1dAXQUQXsRdBTR0ZBBR30WbQ0CEL1ryOV9Y8GnMPSZyNz7hszPlCqkimqvTRb1rj5NBk8ZdNQJrXVd4Ko+U4Cm6mSoS4G6JD7UJ9FRn0hHfSLvGpL4UJ8C9dm8r8+HxmI+NBXzoamQD0350JwHjVm01aXTXpPKu/o0aEiHhlSoS6LxVRh5CbZEeGuRE2dEsNsF7lydg9b5kagd78+JXb+ya/n3rJj2LQvGfs/UQd8xaVBPJgz6mbEDBLAZPUDQyIGClAb0RGlAL4b368nwft1l6ineH9G30z0a3a87Y/r3YOzAnowf3IsJg3oxRek3VEf3Zc64gSycPISFKgNYMqUvS6f9xvLZvVmzsC+bl/dn9/phHNgynINbR3Bw6wgObBkuav+mEaL2bRzeBYh2rhvCrvXD2bluOFtXKbH5zxFs+GM065eNZfXiMayYP4o/546WaSx/zh3L8tnKXfT7nPFdtPnPeaxeNJ3DO9djaWKAldlDbCyNuXLuOIumj2fZlFEsGT+UDapj0TuwmWcPdCExhA/3z1F3ejmJ64biNq8nJvP78XjFOMw3TiZaZxfZpmcplmhQEXCXxjjBnaXYg45iT6GF8YUfHa+C6HgdLgJR25s42l7H0PoqiraX4XSUBNCS60J5rAklTx9QnWorVN7nufK2wJ3WIp/OKu4X/p0qCaS1OJjm4iAai4NoKvLjbZ4HzRlOlEQ8pCzWjJo0O+qynKjLcRcWrOb7Ul3gS31hIA1FAkjJoUgOS40F/gLY5LhTleFERYoDVSl21KbYUpdmR32ahIZMV9kSWDkQCSAlP0ZDfgB1ef6iuinOCCkuWJWDkNwZstLZj83No9jfOYmjwRkc7glyvn8GV8OzuBkJi1b9La4TaqfHM2d9njnrE+5wS4QheUzumbM+z6X3eOYqk9SQKNcHomI9jUnweUJqsBXpoTakBFqTEGRPcrgryU99KMmKpbasgIbqEqBJgCJqaGkspuxVCumJQYT42+Dl8hCpzS2czLVwMFXH+uF5LA1OY2lwFmvDc1gbnusCRFb3zv4tENkZnsf2/rlPmufkEKS4k+jv9g3J43JdCxM6d/4o7gL6HBAJj1/qUrAgd4MUgUiQmugGKQKIj7WaCEW+Np3xLB9rNbytrohA5Gergb/dVQLsrxFgLwzXK0a25M6CoosU6KiDn/018bN6WWsoPP9TIFL8jIoX5/8bIPJ3vkVMiBUvckKoLkumqiqXsupCyqqLqawuoa66mLqqAmrLs6h7k0ldRTaNVfk0VuVTU5ZN5Yu0j4AoRQGIUijNjacwJRx/ZyMCnO/jJxEa8wQQuiyTGn72govjb3cNP5vreFlp42khzKR4Wd/kmZc5L1KCqMh5SnnuUyrynlGWE87LjABSI2yFuZnHl7oAkb/VRfytrxBgq4a/nQyIJBoEOGoS5HydIGcBYoJddP4WYoKdO+OLAhRdU3CaromOkNwJkh8nzPUGYa43usKVs7YC4F4TgUgu+YyQl+21Lq5RgJMOgc66XYDIz1FbBKJAyU387W+IUORldb0LDMmByN++c2+SfNGs3Cn62FX6nDytr+NtrUWAgx7+9jdwN9dAanYVT2ttEYjC3R4SIjUkUHoPfyd9gl0NCXA2wN/FgCD3BwR7PCLc+zFBbkYEuj4kLtSBxHBHnvlbEexuQqDrIwGKAu1IDHcm5ZmUtOduAhjFB1CQFsbLnCjK8p9T/yZd2I3GO+ozo/C4fQbrs+uQnF2J5OQyzPfNwPHYPFxOzZcB0WI8Tv57IPI+MRefE3MVgGgyz3ZNJGa7sgBEm4eLQJSwcQixG4fzfMMoIjcpE3t0DnnXNxN5chl+u6YQt2U0r/co03p0Ch8OT6Vj7xQSfh+AwbTvWNm3G+N7/R9G/PRPhvf6lpE/fvtvgWjcr98xvndPpg7tx82LJ7G5f5NHuhroq5/j0oFtHFq9mJ2Lp7Fj7gS2qo5i0xQl1k4YxHK5U9Tva2b3+R8RitZP/I1tUwewb84wjiwazcllyhxZqMRu1d5sV/mRHZO7s0Ple1EnFvQXtGgQJxcP5tSyoZxapsQJmS6tm8TFdZM4v16Fc+unsnvxSPYtHc3B5WM48udIdsz8iW0q37Jh7H+xbng3Vg/qxuZR3diq3I0t4/8/9A+pkOl9FV/jPUjubifIXk383RbmeoMAyXXREbcxOIL08VmCJJqESbWJdLtBjNdtguw18DS9gJvJBTzM1IiU3idc+gBPc02inXSItz6P1cFxGG3qx401A9HbOg776ztIdL2Dl9F5zNU28+jYfO7tm4T+3tHobBmA5vo+qK3tzdWN/TE8PBGTE9MwPT2T0IdbCXmwBY9bK0iXnqQ8UoeKp7q8ibzB63BtXoVd43WoFq9DdCgN0uaFrzpFHpcocDtLnstZXvlpUhl6gzfBOuR4XqI4UFtQsA4lIbq8DLvFq/DbvI68KyjCgNKwuzQnmQs7jRLMqE20oDbJmtokO2qTnahJlVKT5k5Nmju1GW7UZkhlA9NO1GY60lLoQWWavVCQ8MaP0gRzKA+EsgDqMxxpL/KkLsuJ+hxneO1PRaI1jdnOgmOU5QylQTTnulKVIsTuWnKdeJtlx9tMS9qyLGjPMOVtgiGN0fo0Rt2hKlSHujA9mp/d4m3UHdpiDWiLNaAm+hG1ef40vkkQwKM5D1oKBb0tEO435UJjDh31OWK73PvGvH/hDP3nQKQo+fOE12TwviEbGnN435At3K7PFFSbAXVpfKjvdJva6oX43bv6DN7X5/K+rhAaiwU15Qv/Dc050KKgpkxoTKOl7DmNr8IoSXMkPtQAf8ezPPVVw/bRVi7+NZJT+3/h0Lbv2bH2e9Yu+ifzx33D1MHfCjA08FfGDviZ0f1/6oShAT8JUgCiYf0/D0TD+30KROMH92Li0F+YPOQXpij9xswx/Zg3cQgLJg3+LBBt+XMgezcoiTD0d0B0YPNI9m0czu6NSuzaMIxdG4axe8MIdq0fyc61I4X5oT9HsPHPMWz4Yxxrl4xl5YIxrJyvLNN4mSZ20Z/zJ3fRpuVz2bFmMReO7cXikb4CEP3Founj2fHHHJaMH8rGmeMwP3+Il64WECShUX0PVUcWEbVyII4LemC0uC9P1o/Davs04m/tI+vxaUocr1IZqN8JRCVCZFRoXvSm/WUg7a/CaH/zXFjW+jqG1pfRtL+Mov3lUzpehvH+hT91aXaUPDemNP4JNek2gjObL7Q7Nhd5/Usgan4RTHNxgOAo5bpRFmvG6xhjKpIshT965LhSk+NOTZ4X1QW+1OUHyKDoUyCqL/SnsdBXKEnI8aAmzZGqJBsh2pdkRW2KPQ3pzjRle9GUI2uw+wwQyVWX5083G619KMr62n6sNIUabXmTnI32QWGv0L3TuBiex8XwPM4PBLk8EGDI/dFFPJ9cIcBamxCHm6LrIweiEIebhEpuEeGkz1OX+wL8uD/kuaewaDXW+wlxPqYk+luQFmJLZriE7ChnXqUEkBbhQlqEK8XJoZQXJvG+6RW8rxOa5NreQNsbaisyyEwO5GmII0HeZng638fL8R52TzSxeXQZB5MrOJlp4PDokgyKTndCkAyOrA3PdXGEbO+fw87w/Ec6i53h2c8uXv14/5AiECnuC/pXQKQIQIoV2WI9tqxAQX7B2OkIaXSR3BVSnM/xs78qukP+dldFMFKEIh9rNTzML3ZxjvztFBwE2cX152aE5MUJ8s8vd47kUSzFuNXH0PPJbMpHTpGPw9WPgKizqSw50pbS/AjqK1KorsqmqiqXiup8yisLqCzLp6Y8j4bKPJprC3hbV0xTdRG1ZXnUvMml6nUGla/SKXuRypuSThCqKEqjoiiNN3lJ1L7KIMTLgkDXR/hK7shmYq7h66iGj+QCPpILeDtcxMtGKK+Qml7E3VwDNwttnvua8jIjiMZXyVTmR1P/IpHqkniqiuKoKIimNDeSjOdSPK218bDQxNtcDV9zBSiSAZEcSgMcNQl0uiYCUZCz9icg9HdAFOSk2wV8FCFKDkAf6++OJ8YhZbAjb7NTLFGQt9vJo3vyyJ485qfoEClCkSCtLrus5PcDnfUIlt4Socjd6hquFhqiS/S3C3FlUTtPy2tCLbyDHl5WwjJYdystsZnOz+GOuIcowNmAQOk9ApwNCJDeE4EoxNOYcO/HRAdZER8mITbEnnBvU4LcjAl0fUS4tykxwXYkhjuS/NSF5KcupDxzI+WZG6lR7uQm+lOcHsyrrAhofAUtldDwmsrUcHweqOGksRvJ2ZVYHpiJ/ZE5gkukAESepxd8Iq8zC/E6sxDvM/NFIAo8NpvQwzMI26fCs10Teb5dmbgto0nYpETShiGkrB9C4rqhxK1XImr9SMI2jeXp/unkaG7k2ZnlhOyfyfMNoyjcPIq2AypwZDocX0DN7mn4/TmEbb26MbPHfzGhV3eUf+7OyB+/Y0TPf8r0NSN7fC2CkKAvUOnfg3G/fse0Ib8yd+wQdM4ewV9ihuThbcxuqqNzfDcnNizl4PKZ7FuswpZZY9gwVYnVEwcIUDT0B+b0/5pZff+HmX2+YO2k39gybQB75g7j0OLRnPhdmcOLlNip2petKj+xccL3bBovaPOEHmxV+YWd03qza3o/dk3vx/Zp/dk+rT/bpg5g29QBrBr7MyvG/sqKsb+yfMxvLB39C4tG/sSC4d1ZOPQbFg38giX9u7G0TzeW9u7G2oHd2KTUjT0Tv+bw7F74Guwl3eM6djobcDU8SLhElwC7G4Q53yLB35gw51tEut7F1/oqUpPz2On/hYvRKfyt1fE0vYDzw5P4WqkR4axLpOttUsLMSQwy46nrPQKtNUn10MNHbyN31/XGYF1vrq3ox53dUwkxvUSq90OkBieR6O5Dcm0jDleWc3efMtpbB6O2tjfqG/pxfdtgjE9NxfjUVHz115EkOYbn7dV43l5NecQNXode41WIJi+CNCj0u0yB7yUK/dQo9tGgyFudAvcL5LmcJc/lNLnOZ3jhe5Xq8FvURt3ldYgOr8P0eB2mR2n4TZluUxp+mzcRd3kTcZcCX21qoh/RGGfM2xQL6hOfUJtoJhQqJFlTmyIRgagq3Z3qTDeqMwUgqs107AJE9TnOQrV1eSAtRW7UZjlQl+VEc76b0IaVK0R6Wgo9aC32pCLRmtZ8d9ExoipMKGLIsqc1V8K7fHsosKEl2YimGAMao27R8OwmDU9v0xRjQFP0fd6lPqElwZjmRGM68l1oLX0mwlBHbeYnYCMHEhFMPgGfv1MnEAnQk/xZIOoEoXQxJveuPkOAGBmM0ZgDDTLVZ8vcoowurxN3IdXnyhyiQgUYyoS3GYI6cqEpnbbqWJrKInmd6caLdGfSokyI9NHGx+E0XnbHuXt1MYe29mPvpu7sWPtPtvz5A0tmfMWUof+XSYO/YdKgnozr34sx/X9ijAIQKbpEI2QgNKzvD6LkINQZpevOyP7dhUKFgT2ZMOQnJg//jSlKvzF9pNwdGiYC0dJp/Vg2vTcr5vRh7eJ+IhAd2jbqszq4VdCBzSMFKNqiqNHs2TianWtHsmXFcDb8PpwNf4xl058TWL9sHKsXKbN60fhOLZz4kSazauGULtrw+2xO7N2E3tWzmD28LYvMPUb94nGWqk5k7TwVNs6eyKl1S/C+dRmSQnjvcJ9Xx1dTsH0qgb/3wXJeDx4tHYT1tmk47J1NksFhCiwv8sZNh8pAfZrizXif4wgv3OkoEubw5C5R28tgYUnrmxhaS5+LQNTx8ikdLyNoKwqktciHmjQHSp4bURb3hKZcR5ryXGjOdxPmieSRORkMCQpWUKDgJBV60JjtSGmcGa9jTSlLsqYux5XqbFeqcj2pyfOhNt9XjMzJgUhRjQX+NBX8/7y9Z1TUh7q3vc/Z+5zd0/tONMbYe9cYjb3G3nuLvcTYEUSKUqQIIiJF6W2oMwPDMPTeQXrvSG9K1Wiu58OfGQc1+5znWe96P1yLAQZlga7Fxe++f3cIPaUynhYE0PbIg5ZMV9oz3ejI8qAzR/SaEMlV+0nqKN/+h8EydFglRM43juKodxhHvcO4Gp1EZHke/3uXCbQRyhL8B1AmQ1KHa0gdrhH8UI8Q5xuEuxsLEuRxiyiPW0R43iJGdJt4Pyvi/ayI87ci2ucOqfKHpMmdyQxzI03hQm6cD4WJ/pSkSqjICKEqO4KsaH9KUkPpbiikp7EInjXCs0ZePKmite4R9ZXJZKeKUUjt8HM1wd/NlAAPEyQeprjbXhPKE2w1CXS5ia/DddytrwySov+NEHlaawxweRBK+VFvjhvcInfpjRtEg3eJhHs/PnaXB43GKSVIfWdHGFPTV+0LBbnqqZ6nPi6nHJlTNrYpZSjUS1+VDKmLUaiHIErKhEj8UIPAB1cIfHBFNT6n+iF6YCwuwteYKP9bRPgaq2q11Zvo5J76g5IJpRCpJ0DKz0nmoTMoMXpDhgaeK/N49XVQpVOehqQq7Cl/JKGpKoHOljyVFLW2lvGko3IgISqmrb6A1sf5tD4upPVxIS11BTTV5tJYk0NjTc6gZEgpRU3l2XTUF5CVFEy4xEHYJxGZEiQyJMhHnyDvawSJNJF6aSH10ibA+SoKkTGJcnuyYjzoqEvsc67qAAAgAElEQVSlpymH7qYCOuqyaa99RFtNFs01mTRWptFQnkRBqoQgD7NBUiR3ukaoszYhLlrI1YQo1FuHMB99IvxuqvFmOhTlPyA/A/Ki/F4oRUgpPDGBJm/we0IkiJOpighfY5UMKUsclI17qtIJtRtHg3aNBoQpTGRMuMiUcJEpYd4mhHmbCJKkqm43UglRqKchEf6mRAXeJsLfFLm3EVLXG29NiH5PiCROesjcDVRjc8pDrsp9I6mLEcHut1SHWRW+lqqRObmvBRGS+8SHOpIa6U5atAdpUV4kKVyJCX5ApMSe8EBbYmWOpEV5DYiQkBDlJIpJj/YhJcKD9GhvoXThUSjtpcl0FqdDex286KTpUSyyuzq4XtqOz6V1uBz/AdHPC/E7twy/c8sQX1j+74XogiBFoeeXoPh5ERGn5hN9eA5xB2aQuHcSqbvGk7FzLFnbRpG9bRSZW0eTvnWsSoiiD82mQGcrSZfXE3dqKUk7plC0dRyd+ybDse/g9A+8OL2Ign0z0B72R9Z+8Ge+/+hdpgzIz6iP/sLoj//KuI/+zIQP/8zYD/97gD8x9sM/MeaDPzLtq3eYN/JTZg//mA0/TEbz2E6kTncIsDfB3VIXkwuHOL/nR05s/IGfVs5i14KJbP1uJBtnDGPVhE9ZOup9Fgz7K/OG/lkQou+/4cji0ZxcOZGf10zm+IrR7J8/hN2z/sWmSR+wcfIHbJz8ERsnfyRIzch3WTnmfVaN+XiAT1k15lNWjPyEpSM/Zcm3n7B4xGcs/PZT5n/zIQuGf8TSkR+zcvSHrBv7AZvGvsv2sf9g97i/smPkH9k95k/8svAzjPZMI81dgwTnCzhcW0eIwy+kBQrTEFlyW4piXUgIsCBLbovC9QYhzjr43rtAqOt1EsVmSByuEGB3iUjvm8T5GRPiqkt2rBNB7voE2mmQINKnSHIDq8OTsd7/DZa7vsZgy7c4XlpDgpseCV7GWF3ahtWFDdicX4nj5eVYHJ+J4f5xaGz8CtOjUzE6NI67Z2fjfG0pCQ+PEGv/ExKTjWR6nqEp1pgqhSBCxdLLFIovUii+SIn4EiXiK5QEaFDsf4kS34uUBVykxPc8LVGG1IXdpDnGhL5HtjTHmdM4QH2MCRXym4MolurTleFAW6IVlHrxNN2WJ5kOPMlypOORM505XnTk+tGRH6iSobZCX5UQPSn2VY3MteR60pbnQW9FAE3ZLkLVbmkAHQUiesoCVXJEYzgdBSJhrKdKSnu+N09L/OkoEAm7SQVu/FrmDdW+9ObZ05VhxfMsa55nWEHOfSh0oi/Thqdp96DCj64cF7py3aEtAZ7mqmToeXsev3YU8KKz8A0R+j0h+v3n/b8IUYHq4/69EBXxorNwIElSv3+k9vd3l0B30cC+UA70ZQt0ZdLXkkhLpZzaIn+KUh0pyXDkUZwVUVJd5N6X8X14Av2LCzmw+Sv2rP+AvRs+YuOy9/l+4h+ZMfJPzPj2H0z55r2BdriP/9dCNPKr91RSNPbrjwaeKxQvTPz6QyYP/5gZo75gzriv+G7sV/ww6Ru1dGg4q+YMZ/Xcr39HiCb+jhRNHMTxAU7sn8TxvZM5vHPiICHa9uMEdq6bwfYfZ7BlxZRBQrRlxTQ2LZvOlhUzVGxaMYtNK+ao2LJqPtd+Ocw9Uz3s7xrj7nIfTzcHdDR/YfUPM9ixZA77ls3G8MQu4u4ZQGYIrRaXqDqxmkfbpiJe+SUOiz/Bbu1o3A58j/fxxWRZnqTCRZPHYkPaou/SlfaAZwUevKwI4GWVWEhJKyT0V4eohKi/PoFnj5N4XpvM89pkfq1J5HlNDH2V4TyvDaOvQkJdij01Cfdoz3MT6vCLfekqk9BTIfsfhai3JpS+Khn9VVJacj2pSXlAdbIDbXletBf50VYUQEephI6yYFUa9KYQhdFVHkZ3WRi9ZaFCg122L83pbrSmCbRliQaNzakXNrxViF61xx1Rtcip42J4HE/TM/jcuUCgjQYBtlqDkNhrE/RAh+CHesic9JE56RPqcpMwt8FHV6O8zInztyJZak+y1J6EQBtiA+6TInciI9yTrBgRBcliGkrjKctSUJwVSl1JEnUlKdSXpNPdWAK/tkBfA/Q9hq5K+hrzaCyOoyA5gOggO6SeZnja6yF6eAN/V0PErkb4PtTH674m3rbX8HsgJEQe9zRUAqQUH6X8/F4y5HXvKl73rr4hRG+ToLeNzyn3iNQPrEqchDRF2TSnFCF1yVHf1xCKCowJ9TQkyFVPaJpTa4ILdtMl2Pk6wc7X3ygsUIj0hF0Xd21C3K6h8NJB4SUIUbjXDUI9dJE4XkX6QAPpAw3hsZMWcnedwUL0GsrEQSk8StmKEN0kyteQSB8Dwr1uEO51QzV+p/DUV4mYUsaU43vKIgGlsL0ubsrnK4kQ3SQ+0JzsaEdq8kLoa8+l72kpT9qL6Ggpor2plM7mMjqaiuloKqa9sUglRi11ebTU5NJc/Yjm6keqfaJXZNNcnUdbfRFPW0rpbi+ltjSB9HgfQgLvECI2Ry6+hVxsNMAtYkNsyIxzoyw3lCeNWTxpzuZJUy4dzfm0NxbQ1pBHa30uTbVCeUNjbSaFWWHEhrgQ4HYLTxstxI46BDvrEvRQKFmQu2sT6nmdUM/rqu9bhEifSJ8bRPrcIMr3JtH+BkT7GxDle5Mo35sDewuvyhDU94PUhSguwGQwgcaDiAkwFPA3Jsbf+A2RUopxTKAZ0QGmhPsoZeZV7boymRI+FwMVyn/TEb4mgwj3uaVC+e9dKUQKkTGRAeZEBpgT5ntLVdutHIlTSpH6MV31JrsglxvI3A2QexgiddZXHWhV3iEKdDIg2P3WoHRILrqNXHSbiIC7xEjtiA9+QKLckUS5I/FyZ2JljsQEPyBa6kBKhAe5SYEUpQeTnyymIFVCUXowuUkSMmN8SYvyIjvBn+KMIB4XRlOXGUFrfgq9j0uhrx16m+mrzCTKVg+Py9vwPLsc0c+L8f1lKYEXVyK5uALJxRVIL69EenklQRdXEHRxBcGXVg6wnJCLy5FfWE7oL4sHCVHCnomk7BxH+o4xZL8mREnbxxOzayKRB2ZRdnMvBQb7iDuzkrjdM0ndOJqqTaN4unsCnJ7Hb2cX0Hzke/zmD+XAh39i0bv/xfQP/si0IX9j7Od/Yuznf2LyZ//FtM/+m+lf/oUZX/2NWUP/weyv/8nc4e/y/bfvM2/EB8wd+R4Lxn3E2jnfcG7PMtwstAh2McPP3gibm+fQPb2Lo5sXsmneGDZ+N4JdSyayZtqXLBv/MQtH/pN5w/7Chmmfs2fecH5aMpoTqyZyctV4ji4dxf75X7N15hcs+vZvLB71DotGv8+Cke+zavK/WDHhX6ya/BVrpw1n46zRbJkznu3zJrHrh+msmTKS1ZNHsGL8MJaNHcri0V+wZOSnrB7/L9ZO+IydM75i38x/cWjmJxyb9SEnZn3A/ol/5MLSz4iwOEiBvzb+t3YQbn+cFL9rFIRakx9mT7bsHsn+5oS76SN3vI7ETgM/63OEu+uSLDYh3P06oc5a+NqcJUthRWWqK6myO6RHORITfIfUIGPi3S8QbLIF833fYLj5Q7RXvYPpngn43dhDntQSD+MTWF3ahp3mdox++p57ZxdiefI79PaM4fap2UTaHyXQbAdWZ78j0GwbKW5nEBmsJ9LuINURN2mIMaY2XJ+aUB3KZFcpDdagVHqZ4sCLFIjOket1lgLROYr9L1AmvkS1TIsKqSa1Cj3a4k3oSbOmOc6U5jhT6mOMqYk0ojRE9xUyfQol2lQqDGiJs6Q74z4daVb0FzhSn2hJZ44jT/LceZIvorPQj/bCAJ7XhtJe5Ed7kR/Pa0PpLPalrVBEW6GIzmJf1V5RY5arsFNUJPCyTi6kRGUB9FcH01Yoor86mO4KKU05XnSVSegoEEGDAprl9BS4QpU3Xdm2PE234FmmJb9mWkGlB8/S7tKTZkNfngsvygJ5US2HhtiBlrYiYTSup/R35eb/RoReUfDGyJww1pb7WrJToBIhgeJXMvQ2lGLUXSIkQG8Z23slYo+gJ4vnncn0t8fTXC2jKk9EYboLWfH3yYyz5lGcFWlRpij8NHG5dwh7050YXlnBiV3j2LTkY1Z+91cWTftP5k78AzNH/wdThv0Xk4f+jUlD32PSkA+YMPQjJgx9VZqgLkRjhn7AmK/eZ/SX76kY89X7jB3yAROGfcyk4Z+qKrmnfvuJIENjvmTuuCHMnziMRVNHsGz6SJbPHMHKWd+y+rtvWDt3GOvmDWXTomHsWDmcfRtGcnSnID6n9k3i1L5Jgx4rOb1/Mqf3T+bkATX2T+XYnskc2jaRvRvHsWvteLavmcSeDbPYuXYWW1dOZ9PyqWxcNoWNy6awYclktqyYwbZVs9nx43fsXvc9O9fNZ/eGhRzctoyju9Zw5uBm7Mz1EDlacd/yJoF+Lri72aJ14RS71yxi9/LvOLd1JU4652hReECsOzU6+8jZPY+UDZNx/v4T7JZ+hcPmSTjvn4ffqZWkmR6jxFmDugADOmLv8yT5Ab057vQX+/C8PJDeMn9VutNXEy7cIPo3QvSsRkF/pYznlWKqEu5Tn/aQnhJhz+9JSSDd5cH0DDTL9ag1zL0hRdVh9FTJ6SwT05jtQU3KAxoyXWjP9xZ+WVHkR0epRDiqWh5Kd0U4XeVhryiLoKssgu6yCHpLI+gvCaO7QEpbloimFDeaUtxoyfCkI9ePJ4VSVbnC24Soq1xIm/7gYXyKNzA6g4fRGUGELM4TaH1ZSIHstAi0u6ZCKUMyJ31CnG+gcDV4lQx5mxIjMiPWx5xYnwEZCrIlQ+5IZqgL6TInUmTOpIQJC8jZSWIK00OpLIyjpjiZxpocutsq+a2vmd/6mgUZogNog18b6avPpjg5kEj/uwQ43sDXXhffh/q439fC214H34f6+DndQGSvjdd9TTxtrg5UbF8ZlAgpJUgpPv9bIfKyuTLApUFjcK+Py72eCCnLFFRV3HbCcVaxk5ZqD0g98XmzuED4gVHucVNonBsYqVM+J8RVF5mLzhv7OWE+wrhVqOd11Q/YCq8B2fG6gdxdB6mTFkEPrxKsbDtzu64SmNdHrdTbx9QbyELcrhPqoUuE6CaRPgaDhOh1MXpdcJQy9L8RIoW7Ngp3bcI9dYjwukG03y0yw+2pKwylrTZFJSFKEfo9IWqty6GlNvsNIVLtFNXm0lZfQGdrKU/bhV2k7vZiejqLqKmIJSbCgdhwuwEciA1zIjctiMaqFJ62Fgoi1FxIe3MhrY1FtDQU0NSQT0N9HnU12ZSVJJOfE0lJfjQlOWHkpwQQFWCN2FGHUE/DgdFFzUFSpC5HESJdIkS6RPrqEeWn/5oQ3VB9j17//qnEZkB0/q0Q+Rv/rhBF+d8iOsCUWLE50QGmRPkJUqSeJEb4Gqv+3tfvUym8hRRLKVZRfqZviJG6FMk8haa6cD8TwnxvEeZjqjrwqmyfUwqR8pCuUoiC3Q1UtegydwOkzvqq1r9w39vIPIyRuhgh8zBRjcwpk6LYYFtSwp1IC3cjRmpHmN9dIvzvERZwX0V4oC1xIU5kxfmQnyxWjcvlJ4t5FBdAksKdlAgPshP8KcuSU5UdRkVyCHUZMTQXZgpS1FoL/S3QXEKyqwk+GpsGxuaWEKK1nuArq5BeXknwlVWvHl9aiezyKmSXVxF8aTmyyyuQX1qB4twSlRDF7J9G/K5JJO0Y+4YQpW0bTdKOscTsmkjE/pnka2+jzPwIcedWE7l/LgnbJlGwcSSPd4yh7+Rsnv8yj+4T80jbOBHDyZ9zZMynrBv7Hqumf8TS2Z+wbNYnrJn+CWumfsTqqZ+xcsrnrJj8GcsmfcrSiZ+wZMLHLB7/PkvGvc+yCe+zYspHrJn5JdsWjcVc8yc8rK/jbqODg5kGJponOL1rBXtWzmDroomsnfMNy6Z8wQ9jP2T+t/9k/dTP2DNvGD8tGc3JVeM5sWIcR5aMZN+8oWya8S/mjXiP+aM/YcH4L1k0cQirZo5kx9IZnNiylF92/8i5XWu5dmQHZpeOY6NzAVu9i5hfPoHu0V1c3L2WQytms2XOCE7+OJNjyydyYukYTi0ezqkFX3H6h084MffvnJn3V27tHk22xxn8jdbib7qBR+KLFClu0JLpTJ7MnNIIa8IcNfC/cwqfOyfxMj+Kp9kRIj20ifbWpTD6PqlSE7zvniHcU4dEsYlwHFlsQbCPAUkBuiR7nMblyhzM93yO/qZ30VrzLqb7JyExOki4/RXuaezAy+QUDtd2cufsctx1t3D79AJuHZ/D3YtLCbQ8gM2V5dy/vJQ0n0uE2h7E13QTKZ4/UxGhR4lMi+LAyxT4nyfH+ww53mfI9ztHkd95CnzOkut1hnzRz5QEXKRccplqmRa1Cj3qwvWpCxd2jRpijKmPMaYq/AYVobq0JFpQF2VMSbAOuf4alMr0qQ43piX+Np0pd2hLMacz04qGZHNaM+/RkevIkwIPOou8eVLqz9NSsUqInpaKeVoWwJNSf56U+tNdIew+PC3xp69CEJy2XBHdJWJe1snpKg+ks9iX1gLvARkS86QkkP7qELorpIIMPQ7hWbkP1InpynWgPfUO7cmmdCYa0518i/4Uc57EmdKVbgPlflAfCa0pQoFCT/GrXSHlvpB6KvNvUIrPi87Ct/L/uRCp9pkGpKh7YCzu6UDBQ1cFPC0dSJfy4VkBvMynoz6c6mJf8tMfkJ1iR1bCPTLjrEmPsSQ99jbZCRbIfM5jd3sb1375HsMrKzi6fRyblnzKkul/4/vx/8mc0X9gxsj/ZOrwPzFl2J+ZPPQf/09CNOpf7zL6y/cYO+QDJn7zCZOGfyoUKIz4VEiFxg9h3viv+WHSNyyaOoKlMwQZWjV7BKu/+5Yf5w5n3ffDWT//a7Ys/obdq0dwcMsYju+e+LtCpBShMwemcObAFJUIKTm+dyqHd0zlwObJ7F43gZ3rprB342x2r5vN9tWCFKmz48fv2LN+Hvs3LeTA5kUc3LaMI7tWcXL/ejTO7MVQ6wwedqb4ON3FylQXXx8n3N1sMda9xL4Ny9i78nu0929CfFsXshT0e96k/NJ6MrbMQLFsFA7zv8Rm2bfYb5mO4965SH5ZS5rpMcpdNakVG9IeY0NXqiO9Oe5053vQW+RLf7lws6urTEJ3pZye6ij6Hse/MTL3rDqa/qoI+qrkQoFChYT2XA8q421oznTlSb6IJ0UBPC0V010pG5AhAfWUqKdGnTC6quU8LQ+iMduD2jRHYZ8o31P4xUixmM7S4AEpelOGusqi6CqLorssgr6ySPpLQ+kukNKa6kVjkitNqe50PPLhSV7gv02JVELkZ3mJN7kicPcKUjttQh7qIXfUVyVAwa8hc76B3M2ACC8TIr3NiRLdJtrXnGhfc2L8LIjztyRJak2azJ5HcidyFO7khXuTHelNeqwvmclScjNDKc6NoaE2h66Oal70tfDbsw6gF+gDOqG/AZ5W0F2bQWmyP4lSG4JdDfF30EHqLPxg43r3Mh73NBDZa+PrcB1Pm6u4W19R3RpSJUPWV3C3vjJoJE4QHg3VY3VE9zUQ3dd4Q4LUm+SUkqMuQeppkPJwqnIsTjkqF/BQUyU0b5YjvClGSoJcdQYJkVxdMl4bTVONWYn0UXjpvJIiT33VuNzrCc2gprmBnRXlD9pKwVIlT57XkXm8SjPUE4wIkf4gwr31CPfWExKqAUFTJlchbtdUr7+ejCgfy921hd0aV00UrpqEul4j1PU64V4GJMltKc2Q0FwRz9PGXDob8+hsKKC9sWBQQtNan0uLUoZqMmmuyaSpOkNFQ3UGDdVZNNZl09IgCFHPkyp6nlTR0VLE045SOloLyM6UkZMRRE6GjJx0OdmpCuors3naUk5nazntTaW0tQiNdy1NJTQ3FtHQUEhDQyFNzSU0NZdQU5VJeUkiVSWJ1JbEUpmrICvWTair9tQXdsFcNZF5vE2KtAn31iHSV09g4Gse7X9DlRpF+xuokp4ofwOiA9WESCwQF2hMvPgW8eJbg4To1ficclTutVE7iaka5sQEmqkxeBRPGLt7JUvqI5VR/rdUcqX+HCXKsUxlZbfc24hwP5NBd5XU7xspn6Mc4VPVfA/sKAW7CmlRkNtNwn3NiAq0RCEyI8RTQC66rZKhKPE9EuUPSItwISHkIXKRJRI3E2Set1WV3MHeFkg9zZB6mhEWcI/oILuBo65OpEZ6khDqomqkS4/2IScpSDgsnRBEWZKCuowYWvNTaC9MpSEvmV/b6uguTaPI2xDxpVV4nlqI9MqPKhFSItNY/RorCbkiEHZxGVFnFxF5RE2Ito8nY/uYQSNzSiGK2zmRsN1TSL/4I49tzhJ3eQOhxxcRsXcGKZtGUrRtBHVHJ9FzYS4vf1lA/dH5SDZM4tbyUZxY8gV7V33BltWfsWX1Z+xZ/hl7F33OjoVfs/2H4Wyb/w1b5w1j89yhbJzzFRvmfMHGWZ+ydvpHrJr0LssmvMuSCe+zY/kErv+8DUfLq/g8NMbL3oQ7eue5dGQLBzYsYMOiKSyd8S3zJ37FvFEfsn7qZ+ybN5QjS0ZyctVYTq0Yw9HF37L/+6/YNONfLJs6lKWzx7J+0Qx2rvmB3Wvno3fxMB42Roid75AfF0xpopzKtAhqMiL4taGQ/roceioy6C5LJCXgPh63fsbi/GZMT69CZ88sNLdN4PLaYVxc+QkXV/6Tnxf+gdOL/oDNmTE4ac1EevdHcoJPkyM7R2WMMfEe58iWXCfQ6iBuhttxv7UTL/P9eFkcQGx3hkCHn0kJNibcS4tQN00CHM4T7KQh/FIrwBQ/Ny3CXc+guLuVOz8NxWT3h2hv+BvXN36E1fFZxNidRWR6BMtLm3mgfwDLi+uwubyGO+eWYXlhFdaX12CnsxHHG9swP78Ub9N9pPlq4nVrMwF3tpAXfInS8GukeZ4k1fkIKQ8PEm+3h1ibXaS7HCbL7Si5HifIdjtJjudpysSXqJBqUC3ToipEiwq5QE2YHjWRBlSE36BMoUuZQpeO9Hs0JtymUnGDIuk1aiJuURdpQkO0Cc1xpjQlmFAXd5PmVHNqE01pzbajPd+JjkI3Wgs8aS3wpr3Ih/YiH5rzPOmplAyiu0LMk1J/eioltBWKVMLTXuRHW6EvrYW+tBX78awulK4K4WbKi/oweiol0KCgp9RHJUTNyZa0p96hLcmEtlgDWqN1aY24Tlu0Id0Z9+gv8ICGWJ63ZfBrdykv+iqhr/L/NyF62fX2nSGhortogAH56S1/O8rPtaccuiuhu26AauFtXYV0NydRXx5MWa4H6fHWpMTcJinKjNRYS5UIpceakR5nQoj/BUz1l6FzeR4m11dxbNc4Ni79lKWz3mH22D8xY+R/Mn3EH5n+7X8xZfhfmDzs70z6WhCiCUM/UKHaBVKr3R7z9XuMGfKuitFfvcPor95h7ND3mPTtx0weIRQozBn3FXMnfM33E4exYPIwFk0bztIZI1k2SIZGsP6HUWxcMJJNi4azfflI9q0dw5Gt4zm1ezKn9kzk1J6JnN47iTP7Jr9iQITOHJjGmQPTBkRouhozObZ7Ooe2TWXvxkns2TiF/VvmsHfjd+xeJ7Bn/Vz2rJ/L3g3fs2/jfA5sWcChrYs5tHUxW1bPZsfauezdugRD7dO4O5gh8bbDz82Gu2Z6eHk54O5mywPrWxzavJKDq+dzT+MUaR52UBRLrelhSs8sJmXDZESzv8L2h6+5u3w09ltm4rh3HsGXNpJ55yRV3jrUh5jSGHGHvmxPnhf50ZbhTHeel5ASlQbSUyahqyyI7goFPdUx9D1OpL8ucUCIYnlWHUl/VZhKiPqrpPRXSalOdqAy3pb2XC9aH3nxtFgpV4IU9aqNzilFqKsmiq6aCLoGpKinSk5XmYTqZAfq0x7SmetGR74nnYV+whHVslfSMigdqoikuyKSnrJoQYhKwugvlvMkJ4DGFA8ak1xpyxKpUiLlQVaVEJUp6CxTvBIisfU13oqNNlI7HUIe3CDUSUh/FK4GhLjeVCFzvoHM+QYhLoaEe5oSJbpNjN8d4vytBqTIgoRAa5JldqSFPiAt9AGZYW5kR3pSEOdPfqKErKRgstIU5GfHUlqYzLPe5gEB6qe/uxVedAhNci/a6G0poaUsmfRwN8JFFiQF2yJ1vknAw+uIHXWQON0QqrMHpMjT5upAk5xwY8jF6sJbhcjTWgORjeYbQiSy0XyFSojeLEx4vVb7bTL0+uFUpRhJnLXfkBtlQjToYKqyVEFNqJTFC+pCpExhlG1iSiFSNpNF+twg3FvvlWR46KrqtpXpjrJdLtzrxhtCpC5DryqnBRkKdheEJtTzOuHeem+I0OtSpBQzubs2MlctZK5a/6MQKZ8b4noVubMGcmcNQhw1CHbSINhJ+JrHB1tTlimlrTqZzvpHdNTn0FGfQ1tDDq312bQ8fkTL40c01WUNEqHGyrTXhCiDxsdZtDTm0dlazJO2ElVS1POkiqft5ZSXJAoUJ1NenEprYxn9XU30dzXxpL2WtuYq2lsraWurpLW1gtbWCpqby3ncWExTSzmtrRXU1xdQV5NNfVUGNSXxlOaEUJEbRHG6DzESc+SeukhdNQl2v/aWr4u2SooiRLpqI3Q3iPO/KRBoSLzYiDjxTaID9YkOvDmA4VuFSCVFASavydD/JERCUiRg+gbCfpLpG1KkTImUUvQ2IVJKkbrgKB8r7yophUjqpqdKkt44EuthSKinMTJ3A6HNzt1AJURhPqaEeJq8IUQRAXeJDLQmMtCaML+7BHmYIXa9RZCHGRIPU6SeZsh8LJF4mBLkdZsIyX1iZQ8GyhcekBzuRkKoC+GBtiSEupAS7kVShIiUcBEJci/y4iRUpcipy4ygJjOMpzW59LbUCsUxHbmkO2nhfHYV7meXI9b4EemVH/HzXh4AACAASURBVAnSWCNwdfUgZBorVVIUdnklUeeWEnlkLlF7ppGwaxLJW8eRvnUsmVtHk7l1JOnblEI0mrhd4wndMZGEM8tpfaBJguZ2FGdWEHZwDvHbxpCxZTjF+0fRcXYmL858R9fJuSTvmozT2hFcWfk5R9d+ztYV77N1xfvsXfI++xZ9zJ7FQ9mzaAT7Fo9k3+KR7F86iv1LR3Bg2UgOLB3Ozvlfsn7aByyf8E8WjPo7Syd/zKrvhnLlxAbc7+kR4GiB2PkuD8x00D6zj20rZrPyu7EsnPIN88Z+ytqpX7xKiFZOHJQQbZz5FRsXTGH7yoWc2ruJq6f24nhHjwg/BxKC3Qhxt8brngG2Ny+id2Y35/auQuv4Rsw1D+J55zKhLjcpiX1IdZITYY6X8b61l9unF2B0eBraO0aiuf4zrq99h0uL/8CxOX9Af/PfMTv0CXbnRyA2nYvnzRko7q9Dfn8DwXc3EmC5HpH5BkS3txJwbx8S+2PE+GiRLjchykeHCG9tMsIskbleJfDBJWQuOiQE2yJ10ibwzh5cNGdjcehzjLa/x9W1/8R470icrqwg2uEXXG/uw8XoEI439+Npcpggm1OYn12G1eUN2F7fzkOjXdzX24KtzlYi3K7ia3mAh/o/EuV0gGLZRfIkZ4lx2EW09VYirLYSar4BhdkGIi23EGezi0TbPSTb7+OR+0mK/S9QGXSVapkWWZ6nyA84T2XoNR7HCDJUGqaroi7ejMdxAg2xr8oV6mNMqIk0oDHRhDLFdVrSLaiINqAx/S6NWXY05zrSVuRBbcZDlRDVZjjxrFamoqs8UCVM9Y9cac7zpL3Ij87iAFrzfWgvCeBpuYT+egXtZYE8qwvlea1Ad4WYjkIvGjMfQrOc3gJXmhJu05VuTWeSOU0x+jREaNMccZ2OWAPaE4S2vGcVEnprw+lrTuZ5RyZ050B3LvTkQnfeQPta4Wv83wmRcodIdUPotaOn6rs/b02Fesqht/JNeqoHJKhSEKButdd7yqGnmMJ0Hx4lOpEcdZcYuQmRITeJVRiphCg11nJAhoxIj7+Bw90tmN1cwbULczh/Yjobl37M4hl/Y/bYPzFr9H8z/ds/M334X5n8zV+Z9PXfmPT1P5gw5B+MH/IO44e88/8kROOHvMfk4R+rZOj7icOYP2U4C6Z+829laMuisWxdPJZtS0exe9UYDm0cz9FtEzi5a+Jbpejn/YNl6Mz+GZzcP/MV+2Zzct93HN8zm8M7pnNg81T2bZ7OoW1z2b95npr8LBzE/k0LObR1MQe2Lmbf5oUc2rGUX45tw9vpNiH+joQGOiPxdsDD0QoPNxs83e/j42rHkS1r0dq9HvltXVoi/egLcaToynqKjs4lfu0kvL4fjs2CUdxeNpb7m2fhuHceCq3t5NicpcpXj3r5bWrkFrwo9OO3SilNqQ9pz3Shr8RP+HddLqanNEhobatUCElRbRzPamN4XhM1SIj6qmT0VQn/D58U+1IZb0t1oj3Nme48LRhIc8sldFUEqyVErwtR1IAQKYsWZDRmuVKXYk9zhpNwY6zAlyclkt+VIpUQlQv0lobRWyKnuyiItiyRkBKluNGZ7UtHrh+dBWKeFAfRUSIUNrwhRFJbPdSR3NdFcl+XIDt9gh8aEOJkRKizIWFuxoS5GRPqbozCw4RQd2PkrkbIXY1QuJsRJbIkzt+aRKktycEOpMgekCp/SFa4K2lhTjyK86Q8S0ZKmAuP4v0oy5LTVJnG0+Zq+p608mv/U/i1B37rBZ4DLwbogpct9HdUUF+aTGSAPXIvC6QuRgS5GCFxukHAA11E9tp42mjhbDlwZ0hVq33prY1y6kLkde8qPrbXENloqoRIdF8DH1vNQagLkXJHSDkq90qKBjfGKaVn8JHUV2UJyuRH6nJd+JiHVxA7XR10vFS5BxQ0IC7ih8KOj7INTjnaphxTixDdVAmEUjCU8qIUGaXAyDxeHW2Vebyq2lZKz+BGs8GJj3rKo570KLx0VCmQeiL0uiS9LjnqQvT6zszrSVKwiyYyZ03kTgKCFGkhc9EhwteEyqxAGoojaK9Lpb0unfa6TFoHaKnNoKU2g+aadJpr0mmqTqOpOo3GqhQV9dUCjbXptNZn09lSQGdbIU/aSnjSVqaipiKDkvwkSvKTqCnPprOlmu4nTXR1NtLR/pj2tjra22oEOmrp6KilrbWa5uZK6h+X8LiumPr6ImGMrvYRj8tTqMyPoCw3hJJHAeQnuRLuf5Ng92tCvbeHFmEe1wj31CbcU1slRMqxuRhffWL9BBlK8LtJgr8+cQH6xAfqExOoS4xEn2ixLlFSfaKk+sRKjIiVKEXIlASJGfED8iKkPLeJFVsQI7YgRqImOpJbxEpuqYQqRixI0ttEKFZsqnq/elnDqzE69ftHbyZIypE6ZUHE26rfX6Wrem9UdqvfMQr1NFY12imFSCEyIczHFIXIZECITAjzMSfCz4JI/ztE+t9B4SfsEYV4myPzMiPI0wSp+y3E7sYEeZsRFniX+NAHJIe7kBLhRmasF+kxniSFORMf6khSmDOZsV6kRnqSEuFBvNyVuBAXEkI9yE0MojRdRn5iIHUFUTx9/Ii+tmJ6W0roay2nsTCeCMeb2J1bj8eltUi0NyK9vokAzXVIr65BqrmaIK01BGsKhFxdQ8jV1Sg0VhN1cTkRR+cSuXsq8Tsnkrx1HClbx5C2ZRQp20aQPEDi9hHE7RhD+M6JxJ5YRpXVJYpunyfq7DrCD80jctt44jcPJ2fbMBoOjuPZ8Wn0nZhBw5GZhG0ZjdnaYVxcN5yDS75k/5IhHFr8BYcWf8mxH0dzat1kzm2ZwcXtc7i047tBnF47kb0Lv2bjjE9YO+0Tlk/4iPlj3mPZtM85suUHnMx08bW9TeCDuziZ6WJ48Sh7V89jzezRrJszmn2LJvPT0in8tHQS+xeO59CicRxfMYXDyydwZOUMrh7ahcHPp/C8Y0yAvRmOJhpoHd/IjsUTWPfdcNZ89w2bFoxhx+IJHNs0G6MLW3G1OE2UyIDEAEPi/LQJcz2Lv/V+/Mx3cefcPPQPTeTCxi/RXP8ZuqvexWDVPzBe83durfsLljv+ge2BD3A98wXeV75GYjwWqfkkJLenI7b8AZHZInyt1hLmfoQk6VXyYqyI8dXH595ppA8v8ijsLqXJzkT7G5AitiBf4kT8A338DTdz79RojHd/gP6W97i48iN0to0l8v4pxOaHuXd1A0F25/G2OIbE9hwBd0/ioL8bw59/JD3EkkCHn7mntxkXs6NkKSzxsTmM6631pHscpcj7OIn3tyMzXI5Iex4+1xfgc30B/tcXEm62jkjLTUTf3UKs9Q6yXI6R7XaSR67HyXQ9Rob7cR6JzlAguUhxiBZ5Idcoi7pJXYo5LY+s6ci2pTbOhI70e1RFGNKX50RT4h0aEyzpy3tIZbQBNbFG1MWbUB1nQlOGDfXp92nIcqAt343qNHue1QbRXuRDV3kgfVUymnO96auSCbdHcr1pK/SlNt2FtkJfnpQE0pInor0kgM4yMX21cl42RdJS4MPz2lD6quQ8q5HTVyWlLc+D9jw3egrc+TXfDYrc6E2zhoKH9D+ypj5Ch+40QY6aYw15lmvDbyVOPCt8SGeuPR3Z9nQVutJf4cOz2iCeNYRBVwb05cPLMqAGqIYXldBXym89RbzsLlS9fBu/9ZTwsrsYekv5radk0HNfdBUIPC1S8bK7mJddpfzWXTZwL6gceiqht1ag57FAXz30NAh01wv0VNPflkl7XQylmb4khd0jNuQ2WXEOZMXbESM3IUyqT6TciPiIO6TF2xIXYUZStDGhQT/j+nAblqYruaG9kAunp7N38zB+mP7fzBz7B6aO/A8mD/8jE4b+hQlD/sakoe8IIjT0H4z76p8qxg59ZxDjvn5vEGOHvsOYIf9UMX7IO0wZ9gHTR3zMrLFf8P2koYIIzRjB4pnfsmzmCFbOGsmq2aNY/d1I1s0dxYb5ggxtWzKBXcsmsGflOA6uncjRTVM4tn0yJ3dN5sy+qfy8fxqn907hzL6pnD00g19+msXZQzNUInRq/xx+ObyA80eX8MtPi7h0fCWXT63nzKHlnPlpIRdPLuP0oQWcPbycC8c2cOnEFg7vWMiRnYv5aedSftq5lEM7lrJrwzy2r/mevVuXcHjPSi6c2o6d5XUUEieSIgNIjgpEFuBCXHgAbk638XK1wfW+Ned37sT+5H6K7E2gJIEW++uU/7KKRzum4LdgGHenf8mdReMwWTKW+xtmIP15PVG6u8ix/YVKH11qgk1oT3GEShnUKXhWJqY51Zmn+SL6ywPoLxPTXyYVpKgihK5qYfenryaSZ9Xh9FeFCQy0yPXXh/NrQxjPauQ0ZrlTEWtHY6oLnTnCzbCnpWK6K6T0VAj3iXqqFHQN3CJ6lQ69EqL+6lB6yiS0PHKjId2ZlkdutOWK6CwM4GlJMF1lMpW4dFco6K4IV9FXEUlPeTg95eH0loXSWyKju0BMa5ob1TF2tGS40/rIi458/wEhChKOsr4+MhfiYIQ6wfYGAg+MkDkaEupsjMLllkqIFB4mhHuaEultTqS3BVEiS6J97pAQaEOi1J4UmSNpChcywj1JC/cgOdSdxBBX0qN9KEwPJTc5mIqCWDrqc+jtrOJlXyc864WXz+G3X4FnAi/64NcueNZEd2sRNUXxpEWJCPG6Q5DHbYJcTQhyMybA8QbettdxtrzEQ7PzOFlcfOO20OsiNOjlwL6QMglSCpGPrSa+dlqDEKTozftCPrYaaunQ4JtC/g+uInbSGiRD6g1yytclztrC/Z6HV1QoxUjZvKbc0VHWY6vv60T7GQk7Hn5GKiFSyoPcXVslQEFuWkhdNQly0yLITUslWqokaSAZ+j0hetvYm7qwqEuMuhi9LkTqY3tyd23VYcL/SYhC3K6pDhnKnDUJdhISorcLURjttUm01aYMkEZLXRrNtak016bSVJ1CU7WaBFUm/44QZdHZkkdXWxFdakLU2VpK0+MCqkozqCrNorG2kJ6uRvq6m3jyRBAiJe0dAm2ttTQ1VtHYUEH94zJqa4uorS3gcW0ejXXZ1FelUV0cTXm+nLLsQIozXMmOu098iDEKkTahnpqEeWoS7qUlSJG3zqCROaUQqWTIT0cgQFclRJGSV0IUIxWEKFZsSnygOQni28QHmqt2eaL9LYgTWxEfbE1c0B3ipRbESc0GhMhosBCJ395aFxNoonr/2xrs1Pec1GVIWcjw+tvUixnUCxpCvW6qxEd1yPUNMTIkzNuEcJEpMncDZJ6GyL1vqVCKUIz4LrESa6ICrYjws0DuY4bMywSZl5lQvT4gR0HeJsh8zIiQ3CU2xJawwLtkxnqRk+RHgsKJsIB7REptiQt5SILCieRwN1IiPEiN9CQtyoucZAnpsb7kJgVSlRdGc3ki7TVptNek0VSZRu+TBvi1g97HOaT6W+F2fTd+ujsIurEb78urEWu+EqJBUqT1IwrNH4m6vJKwo/MI2z2FuJ2TSdg6huQto0jaOoKkrcNJ3D5CRcL2MUTunETsiWVUWF2lyPwycRe2EnlkCRE7pwkp0aZhVO0aSdehCTw7Po0X53+g+PBMnDeM5NL8zzjxwxAOL/yaowuHcHThEE6sHs2pdRM5t2UaF7fPQefg4kGc2zSVKztm8/PGaeyc9zWrJ33E98P/ysxhf2HhuM/YtmA6rmY3kT60RuZ6H39bc+7fuMSlg5vZuXg6R9bM59CK2RxaMZuja77j7JaFnN+xhJsnN2Nz7QRS29v4WZlicv44W36YxNJJn7N04icsnfgRq6Z9xtZFI/l55w/cvXaIANurpEhvkyg2Ic5Pj0iPy8idj+NnvQPHmyu5r70Ii3Oz0f9pLJo7hqG742vu7BqOzfYhWG/9lLtbP8B8w1+w2vpX7Pf9kwdH38Xryqd4aX+Gx/WheOiNxsNgCn6Wi4hw20mm7CJZckPC3K8S4nSRKC9tUsWGJIsNSQ++xZO8QGpkD0m118Tr2lJMDn7JzZ0fcG3TR5xb+SWmhxeQ7KZFxIPzeJn9hMjyBN4Wx/C5cxIP08PY39hNjLcBTXn+uFkcxNZgC0GOl0gQG+BkvhWp3V7SXQ6Tab+bMKNV+F+bj8uF6bhemIXrhVm4XZpNgM4iJPorkBqsQma8hgSbvcTd20OkxTbCzDeT6XqMbK/T5AaeJ8v/HPlybVoeWZMlu0p5rCEV0UaURRnSnHqH5iQr2jNtaUq2pinZmtZ0m1dk3qf9kQMtWQ9ozHxIfeYDmrJdeFYtpbPYl7pMZ2FsLteb5lxv1R5QZ3EAXWUS6jJcaSv0pbM4gP7qEH59rOBpWQA9lRJBpCok9FUE8aREQmu+38D7/ejId4eGYKgJ5NcMeyh2h2I3ejPu8jjGgNY0cxoTjGiON6Ir5Ra9qYb0JOnxNFaL1kgNWqK0aYkzoC3FnLaMezwtcONpiS891TJ66xT01UfyrDGOl21J8CQTuh9BT7aQKPXkCvLUlw99hQK9xdBbKOzxdKnLUvEgEXrxtER100gQogpe9lTwW28lv/VWQl8tL/seD9DAb/2NvOxr4GVfAy966/mtp57feiupqwinKNuLwixPqkvEJEfeIzPegcx4BxKj7hEZYkpk6G0i5VZEh90lIcqSqDBd/Hz2Y2+3BiO9RVw4PZ0dG79k6fx/DMjQH5g8/D+YNOy/mTDkb0wY8g4ThrzD+C8FCRrz5SspUorO/0aIxn31T6Z88x7TR3zI7NGfMm/ClyyY9jWLZ37LklkjWD5bEKG3ydDWxePZsXwCe1ZOYP/qify0fjLHt0zjxI5pnN4zg3MHZ3H+0BzOHZzFLz/N4dLxeVw5uQCNU4vROLMEzbMr0Pz5R7R/2cCNSzswuXYQc71jWBme5eGdKzjdO8890yMYXtuG9oVNnDvyI8d2L+fIzsWDhOjg9iXs2jCP3ZsXcGTvKk4eWsdNrWNIvO+TmyqnLDee/PQIKgqTyMuMxNPZEm9HKzxs76J75BAB185BuAhifSjV2kPR4YXErx2H87yhmM8agtnCcZgunYDd5hkEnlpFtP5Ocmx/pkykQ6XUhNZUZ6hRQGMU/WVSQV5yvOgu9KWvWJCirjIJXRVSuiuFtjiVCA3IUH91KD01YfQ9DuP5YwXPawWRaUh3pT7FmZYMd9rzveks9uVpqfDnKQ+2qqToLTL0rCqU/koZvaUSWh950ZjhRnO2iI58fzqLpINSIkGIFG8Vou6yUHrLQugvC6YzR0R5tDU18XY0ZrjRlutLe6F4kBR1lIW8EqJQJzPUCXE0JcTRlFBnE0KcTZC73kLueotQNxPVy3CRBbEB90iU2pMU9IDk4IdkDEjQoyhvcuL8yE8MIj8phNxEOZlxIeSnxVBdkMnTxip6O+p52dsGzzvhRQ+87BfgOdAPL3p43tNOb0c97Y0FlOVFkhDmTqivNaE+dwnxuoPU3Rw/RwO8bHXxttdD7HqLEG8LXO5cxdVKE1crDTUxuvJmMqRsmhs4wqq+NySyEWTIz/7aK9TG4V6vzVavy1a/JfQ2IRI7aQ2+N+SooWqDUyJ2uvq7QqReLhDqoatqHFPuiUT7GwwSjrcJ0SsZujao/lp5pFPhLQjRYBnSI9xXT7XEr/xBXJlQhHpeU41uKd+mfF0d5ceHel4jxF0TuYcWcg8tZK5XkbleJcRdk1DPayrU/3y5h3CXJ8RFC5mzUoi0XuFy7Q0haqtJpKUmceBlMk01iQJVCTRVJdBYlURjVRL1lYnUVyaqXlfSXJtKW30GT5vz6G4rUElRV1sJ3W3ldLSU0FibT2NtPp2t5bx43savz1rp7mqks/MxnR0NdHY00NHZQHtHA63NdbQ219HeVk97Wx2tTZU0PC5SCVFjbSaPy5OozA+jLE9CWa4H+Wn3iQ81ItjrCqFeGoR6aaDwvorCW4twkbaAnw6RvjrE+OoS669Hgr/+G0IUHahPlOQmkVJDIoKNiAi6RZTUdCD5sSBWbEGcxJKkYBvSFPZkRDqTHu5Ektye+GBr4oOt3hCiWIkRcVJjVdKkzhuy9BZhig4w/t32QmVhhzI9Ui/yUD5+210sJcoU6fXKeqH0wQSFtxEhXsa/K0Qx4rtE+FmgEJkR5GmMxN0QsZsBQZ7GKPxuE+ZvQaj/bUL9bxMWeIdwsRXBInOSw51Ij3EnOui+SohiZQ9IUDiparezE/zJSQygOEOmaqWrL4mjvSaNuqJoKnPDqSuM5WljofBbXTp40VJIqtgGX6PjeGpuwk9zLWLNNYg1VyNRCtG1tci01xGisxaF9lpitdahOPkDYXumE7NrMglbx5O0dRQJ20aQsO2VDCVvH07i9lFE75xE3PFlVFhdochCg0TNvcSc/pGIA3OJ2zOV+PXDyN8ynOYD4+g9OY1nF3+g+eISFDsnozfnA87M/4yjC7/kxIIvObZgCCdXjeb0unGc3zyFy9tnoXtw4SD0f1rChS3TObdpKpd2fMeBxWNYPekTvv/m78wb8R6LxnzGlvlTcDC8isLdDq97t/C3v43nXSNuXz3NjbMHuXhgAxcPbODG2f3c0zuLv40BchcLfO/d5PyetexYNI3FY79g8bjPWDdrKPuXT+Di7kXoHV/HvWuHiBOZUxLjQqKfGRGu2sgenMfv7jF8LPfic2c77mZrsddZjMWl2Vicn4nZ6Snc15iHm/YiHE5Mxv7gaO7sHILZlk/QXfUX9H78L26s/S8MN/wJqwPvYH3kXe4dfQ+bEx/ifGUY3vrjEd+ejcJhDRFOh/GzPECY489EuZzncYIN2RJ98oINeRxrRab7FeS3d2BzfgLaO99Fd9cnaGz8nItrxuB8dTeyu6fxNt6PyPQnbLW34GtxFGfD/djr7cThxj7K4h0piLLB9sZmnEx2EC3SJEmsg4v5RqI9jpDksI8I4zX4XJ6L89lpWB8Zg83R8dw/Mh674xNxOD0V51/m4HJhLm6X5+Gns5xIix2kPjhCvudZ0h8eJdnhJxIe/kSiyzEeBV6mJsmUJP9z5IVqky/XoTLGmIpIY+oTLamLs6Qh2YaGZBtq4qxoSrWjNf0hzWkP6Mn3pindkfZcL1qyPGjOdOdlnYKWHG9a8kS05vsIVb3VIapkqL0kgKZ8Ec/qQgdSoQD6qqQ8LQvgWbWUnlIfmtIf0FvmT2+psF/0W3MMvTUh0BHH0yJ3qJdAsQdd0Wb0J1jQHmFMtVyX8jA9quNMaE61oDPFgo7YGzQE/UyD/0889t5Frft2aj128Vh0iMaA4zRKf6E55BLNYdq0xRrQkWhGZ/o9nmbZ01vwf1h7z6gqD21tm33SNBqTuHOSndgTjV2xix177yL2XrGiAkqRJqgoCiJiAem9995BKSK99ya9F/v1/XjWWoLJfvd53/P9uMZawMKBY8AYXNxz3tOG1/lOUOkH1f5QHQg1oQK1EXysi4K6WGiKh5YkaEvhY+tLoe2tLYs3bTm8acvhbXuuiHzetufzrqOAdx0FfOgs5l1XMe+7S/jwuowPbyr58KaSd28F3r4T8basByW8/1BEd1c6Bfn+BAfdJyXJjoR4SxLiLUhOsOV5rA1RIeYE+5oQ4H0Tf09NHG2PY2y0FL1rs1FTms0++REsndePGROlkB4txaSRUkz8/R9MHNGHCcO+ZcIwYUROLEFjhvTvkfr0Y+zQfowb3p9xw/szfsQAxo8YwKQR3zNx+ADhc0VMHD6AaSMHfpKhKcNYPGMES2f/wUqZUaya8ydrRGyYO5ZNC8YiJzuO7YvHIb98ArtXTWTfuikc2DiFo9umo7BDhtO7ZTi7fx4Xjyzk0rFFKJ9YjMqpZaifX4H6+VWon1+FxqUNXFOV5+bVfViZXsHZQhcPm1u4W9/GzfKW0A5rfgXTW4dRu7AGpVOrOHt4NSf2rPwkRLsEKTqwXZY9WxZwePdyFE/KcUFhO6aGV0h+5k1LXS5djQXCAflX2WQmheJmex9Hc0NczW9jfPk08U/vQXEKr5/okn9mPal7ZPBZPhKz2UO4M38k1+aNwnjNFKx2yOBybBGROjvJfHyeYlctSvxv05BszceKYKiNorM0kDelQTSmOtL20oGOdCe6irxoK/akvchTtKfny+uSQAlvSgUh6q4IFoS/IpDXZQG8LgmkOcON6gQrahKtacpwlNTkdxZ6S5KiztJgYWdIhHiUTixEYjoLfKlLc6Y21ZGmTKFxUhAif9qLA+goCRR2nUpD6SwNFcoaSkPpLA6mo1C4TdRd7E9HrifVSdYURj6g4pkFNSkOQkqU40NLrg/N+b6Sf7O9OACpUFsjQm2NCLMzJtTWiBCbO4TaGhFsd4dQ+7uEOhgSbHebIFsDAqxvEGhnQJjzPZ75mpMUbE1yiD3JYQ6kRrmRGedFznNf8l+EUJIRR3l2MlUFGVTkZlBTWkh7Y70gPu+64W2nwHvRmJwY3sK7VkGGXuWTmxpKdKAlfk7G+DvfI8DRGG/b27iY62H3QBNbU3VsTdVxfKiF40MtkQz1FiJhjO5TUvR/K0Suj9SERrgeaZDXUw08LNQlEiTe5ekpPGIhEo/NiT/W8xirWIjEjXCS0bgeR1X97K5KhEW80xPmfE1oahMlKeL0Rbwj9JeSAoervRAXIkgESPTLp4T/oRD15D8Jkfjzgh01CLBT/VshEo+EfU6wnbBwLJYhYWfoci8ZEsYQtQl1vf23QtRY+UwiQrWlMdSWxlBTEkt1D2rK4v4iRM2vUmivz5IIUVtDDm31eXQ0iZrn6vNpaSjidUcV797U8e5NA11ddXR21NLRXkdHex2tbfW0ttXT3lpPZ0cj79628/5dG53tNbQ0lgqFC9VZ1FemU1OaQEV+JEVZvuSl2fI80pAgDw18nFQIdPr3QhTsrEGEiybR7trEuGlLxuWi3bWJ8rhGuKc+oT4GhPjcJtT3LqG+xoT5ypE/CQAAIABJREFUGBPhbdJLAJJCLCh56UtjUTS1eREUvPAmJcqGpNBHIiEykEhQlJe+RIw+l6Ke+0kSelR89y5buP5vhajn96f4/ZLXinaLxDtIPfeSeo7V9RypC3LQl9SD95ShAMcb+NvfkIzMhbgYiooWDPC208fT+hoeVrr42F8nxP0uEd4mBHvcJdDNUCJGQW5GhHiaEOlrRnTAY56FWJEUaU9KtCMp0Y4kRTiSEuVMerwHOUm+omQojOr8GEozwyjNDCPjmScZzzwpfBnIq9xYmktSedNUDm/qoKmIKEdDrFTl8dHZiYfqBrxU1+Gttg4fDZEMXd1IoOYmgjU3EK2xkeDTiwnaO52IXVOJlZtAnNxYYrePJlYsQ9tHkbBdLEQTiT2+mFJjFbKNLhOveYgwxc2EHF1C1AEZIrf8SdLWPyjeNYb6Y1N4dWwqrSrLyTs5H+tlg1CZ+wOnF/7M6YW/cXLhUE73EqIZqOyYicqO2ajsmI2y/CyU5WehsW8BmgcWobJjNqp7F3JkxUS2yYxgw4yhzBjSh+WThnB4/QLuqCrg9OAGPpbG+NmY4GF+BztTXe5onuGO5hnsTHWJ87Xi6e0rnNu3lu1LJzN/1A8sHPkDKyb+zMZZQ1DYMAvNw2t5qnMSXzN1UnzMyA17SoqvCQHmKniYKOBjdpIA89OE2pwi0vEE4Q6HCbHeR6DFboLMd+NuvBHHm6swvzwPk5OTubt/NLpbB6G29kcuLfuWi8u+4cLiL1CUlUJrw7dc29IPvW19uC7fB5PDP2CjNJQnF3/l0cVh2GjMxUpDFi/DTfgbyxH+eC+BxnLEWRwkwGgz9hrzMDs/jhtHf0Vz90C09wxGZeNgrmyeTJCxMpHml7HT2Ym3sQJOBodwvXuMR1flMFHdwpNre3jmfo2nejsx1ViPo+FuYpwvkR2mg6fZTmLsDhN8ZzPu6ouxOjeDB0fGc2vn79zaPRLD3SO5s2cUd/eN5d6hiZgcnYzp8SmYn52Di/pKAm5sJfzuLsINdxJpvIvYhweIMT9EnM1Jnjmf44W3MhmB6hRG6FP17A5pXmrkBelREHpLJEQPKQg1pCzalPKYB1THP6El1YHqBCuaM12EX64SbalNtacuzZGPr0JpzHGVjMvVZTgJCVGhF+3FPrytChael3jRVe5Ha4E77yv8+FDhw9sSD94Uu0NjBNSG8brMj7eVfryr8KYj25KOlw9oDb9Bo78m7aHXqAvQpiHSgLdZT6lJNKYt/TGtiUY0hF2l0GYvJRZbKX6wkqL7Kyh9soVym128cjhArdNh6lyPU+9xkmY/RVqDVHgTf42OGF0awzWpCblKR8JtOhPv0plsREeKCR0vH9Ce9pjO9Cd0ZD7ldb4DVHhAfQg0hUNzDDTHQWuCIEqtLwTaUgU60vjQmcHHrkw+dmXzsTsH3uTx8W0hH98W8+FtKR/elvLuncDbtyW8f1MkAUrp6siivi6RutpnZKZ5khBnS0KcNZlpnqQlufE82paIgHv4e+hi9egwN3SWcElxFGcVfuf4wdGsX/4TMtL/YOLITzI0YfiXTBjeh/FD+zJ+aD9JMjRmSH9GD+7HmCH9RXzLmCHf/o+EaMrvPzBr9M8SGVoy/Q+WzxJkaPW8MaydKyCWoW0Lx7N98QR2LpvAHpEMHdo4ncObp3NSXoYzuxdwdv8iFA8tRvn4ClQUVqF6di3qFzaipbwJHdVtmNw6zuN757ExV8fJWhcXWwNcbO7gamuMh+09rM10ua52kNOH5nNAfhKbVw1j79ZJnDm4iiun5XsJ0aEdshzYLst+uUWcOLCaK4q70dM4jqPlDXIzQuB1OR86SuFtNbmpoQR7W+Blb4rj4xt4WFzn6TVFCgKcISueV5rHyTuwhOitU3FY8gf35g3HZPkkNGWGYbpxGo57ZXA+NJdobXlyLC5S4qZNacAdGpKteVcZyoe6GNrLw/hYG0NrljstSXY0JFrRlu9KW7ErnUWudBW687rQi+5iXxH+dBf7i8SmR4NcuSg1KvClNcOFijhzahItaUy3oy3HhbZ8d6FkochPMoon5t8J0euSQFpzvahPd6E+3YXGbHda8rwkUtRREig04omESEyHWIhEUtSa60VHrjcVzyzJC3tARaIN9ekutOR40JLtRUuuD+2F/nQUBdBRFIBUpLMpEU73CXc0IcLp/qfnzveIdDEhytWESBdjQpzuEGhnQIijEbE+j0mPciE/yY/kMCdSotzJTvAnLzmYlBgfijLjaHpVCN2tgvy8ewPv3gm8fyOiW+Bjl6hJrlP0+AE+NNNSV0heRhSJ0e4EeZoJQuRihNNjbQmOD7WwNVXH2kRVQk8h6p0SCUIkHpETj8bZ3buEw31lyYicuDzB5aFqr+Y4xwdK2N+/iOMDJdzN1fC21BRVaAuC42Ghio/1Vbws1XrtEImFSFyGIBYhcWokFiAxPRMhsSBJmuJ6VFmL+Xw0LcxRm1AHTclombjkQCxC4j0i8ThczzY48X7Q3424hbhoEeKi1avm+XNCnTQJc/w3OGkQ5qQhalK6TJDtZQJsVAiyVe1FsJ0aoXbqhNqpE2KrJnkMtlElyFooUgiwVCbAUhk/y8v4W6kL1dRWwvih6xN13Cy1CXC6xbOQp5RkB1FTEktdmZAQvSqOoqboE6+Ke1NTEk1NSSw1JbHUlsZRX55Ic9UL2urT6WjMFmSoIYeWhjya63NpbSykramIrtYK3nbVSITo7ZsmXr9uFNFMd1eThK7OBjra62hvq6WzvYa25gpaGotpqsujoTpDEKLCKEpz/SlMd+Z5hDF+bpp42inj63AZP3sBfwc1SXrmZ6dKkJMGES7aRLvoEOOmTbS7NpHugshG+9wm3NeI8vxgaspiqK1KoKYikaLsMFLiXIjye0yYtxkJIdYUvfSnviiW+qJY6gqjqMoNpeCFJ+kxVsT6GhLjY0Cczw3ifPSJ9tETEAlRrFdvYjz1P5U7uOv3Qtx817MNT1wbHuF6rdeeWs/vRUlxhJsgUmKpF0tViPM1SanI53tG4ntGkqOvPRDXdPeUpECnWz1uFOniYaWLr8MNQtzvEux2hyBXQwKcbhHocpsgV0N8HAyI9DUjLtiCKL+HvIxxIuO5OzlJ3mQleJDxzJOs517kvfAnPyWA3GQ/cpJ8JXIkPuSam+xDToI3WbFeFCaHUV2USkdjGbxrpKP8Jc+dDXG4uotAvb34qG8m5Jo8/pqbCdDaQqD2VgK1NxOitZloHTmCzy4lYP8sIvZMI0JuAlFyY4iQ/5MI+ZHEygujc8/lRhC3fRQROyYQfUyWVO2jZN+7QrzeSUIu7yJAYRUhh+fz/PBsQtcN5aXcSLLl/6D6xHQaz86n4fRCYreNwWTJz5yd8jWKi35j34x/cnjRMA7KfkJh9RjOrh/Pxc3SKMtNR1l+hkSU1PfO5fLuOVzcPpujqyciN38Ec0f2ZebQviyXHozc4kkYa53miYEKDqbaBDvex8PyJjYmGriY6+H4UAeVk5uQWzmZBdL/zfJpv7B60j85IDsKJbk56B1djYXmYdzvKhH8RBt/Mw2Cn2iSFWBGlK0mkbaq+D06javxPlyN9+BnfoAwm/08cz9GuN1ennscx8NkHY/UZ6Fz5Heu7h2K6vbfOL/unxxf2p/9c79m78wv2TPjC3ZP/Qd7pkghN0aK/dJSHJ8lxfkFUuhu7oO+3Dfc3tMXw73fYrBvALcP/JO7x37B5OQgzM4O44niH1irjMVObRympwdx98TP3DwyEN0DP6G2/WdUNg5FY/tUAowUsdPei9vNw8TbXyXC6jKud49hemUT99W2EGBxEU/T49w6u4jbZxbhclMeW50VOF1fiZfhBgKMNmOtMp8nZ2ZhdnwKd/eN5dbOPyUYyI/ihvyfGOwcw629YzHcN5E7ByZx7/BULE7PxUllBbbnFuF2ZQWB17cSZryb6MeHiXp6lHj7UyS6KRJvf4YUdyUKQ/QojbxNQegtSiLvUBUnSFFNgjmvnj2mIdlaIMWexlRHmtKFJehXKbZ0FfnQmu9JTZo93aX+VCRbQ0049ZnOkj2hjlJfOkp96a4IpLPMX9htqAzifU0w714F0V7kDs0RfKzypqvIESrceJ1rQVe6Ge9S7tESfBWib9LgrkRbkBbdCXd5m/kIKtx4n2tJbbgeeXYnSDXeQM7dlRTcWUz+3aW8sj9ChdNpqp1OUWZ3jEq7o1Q5HKfK4QhVDoeocjxAleMBKp0Eyp0OUOFyiGq3I1R5HOWV10le+Zyi1u8M9UEXaI24TFu0Bu1xmrTF69Dy/DotibfoSL1HZ9pDXmda8C7bmo959rwrdKKrwoPOWl/eNgXxviWM980RfGiJhs4E6EzhQ3u6qEa7EN6VwodyYafpXTG8LYLuIsm+0oeOHHhTSMurRLKSPYkJfkxWohPZyfa8iDYhwF2Jx/e2oqgwilNHh3Di4BDk1v3Cwul9kB4pxbihUowfLsX4YV8wYfjXEhnqKUKjB/fjz0HfSp6PHfwtYwd/y/ih/SQp0KQR30sQ7x5NHNqfaSMHMm/cryyaPJRl0/6QVGqLRWj9HEGGtswfL5KhSexaOol9KyZzYO00Dm+YyY4VEzm2TYZTuxdyYsd8zh9cxsVjK7hyeh06KvLcvXaYR8bnsLVQw9H6Kk7213Cxv46L/U1cHW7jam+Eo7UxTjb38XQww+jGJS6fk0Ph8HzWLR/EysW/sEhmIGtlR6OwdxUXjm3g9IHVKJ7YxEH5RRzdvZTDu5Zw/tgGdC4fwOTWRYK8H/LyuQfJsS6kP/ckK9mXMJ/H+Dob42Z/B5en+vhY6uNupApV2bz3saH4zFYy5Gbhv3Y892R+w1B2NI+2yHBr9STMtk3D9dAcQi4sI/3eUfKtlCnzuEZFsBH1L+x4WxHGu/o42isjeVMTx7uKSNrT3ah/bk19hh2thY505DvSne/E6wIhWe0q8ulFZ7F/r2ptsRS9KQ0QRufin9D4worWTAc68tyFlEgkRG2lgZJdIuFWUbBkpO51cTCvi4N5UxpEV6EfzVnu1KU505TpJkiMaHROIjGi0bnOkvBeO0UdxaKihEJ/ugoDqE93ozDmCaWxFtSl2NGc6SI62OpNR76wN9VZ4ItUoq8lcR6PiXC6T5jDPSKc7hPlakaUqykxbg+I83xAjNcDotzvE+VpRry/hSQRyk7wpTgtgqKMaArToshPi6KxMovOpgo+vG7i49sO0V7QRxEf4ONbPn7oFtEpNMghPH5818THN/V0tZRSU55KzssQEiOdCXQ3xcP2Ju7WN7A3uyrB7oEGNvfVsDK+wlMjFZ4aqfQSIjuTK58QjcqJRegTyjibXZYkQuLyhJ7jceJkyPGBEi4PL0ua4zws1D8lPZ9JT08hEkuR+LlYhgIddAhy1JFIkbeVmiQtEn6ZE1rixKIkLj3o2QT3eYFBmKM2IfZXJUIk2ccRlSr0JNhZ+/9ZiP6OUCdNQh00eomQePk/1FGNEAdVgu2uEGCjIuEvQmTzV8Qi1EuGLJQke0NiGfKy1sLbTh9/x9sEuRkR6vmAuFArijKDqS2N41VRDK8KI6kuiJDwqrg3ghD1kKKSZzRWJNFS85K2+nSa6zJ63RZqrhd2irpaK3jdUcXb17W8fV0vkaG3b5pEciRIUWdHPe1two5RS/Mr2pqraG0qo7W5hOb6fGor0qgsjKckN4z8DB+yXrgQ5HEDNxsNgj2vE+CiS6CzQICTjqhMQ4dQd6E1LtpNjyjXa0S56hDlKqR8MX6GxASZUpEfRntTJu0tBbQ25tNUl0N7Yy6Vhc/JSPIlNtiW/NRg6kue0VyRTF1RPHXFsdQURVGVG0zhC1fi/e4Q5y0IUay33n8UoliPnkL091LUU4g+l6Oe3489ZejTvSX9XkIk3kkKctQRaufttEU/Z9dEbXY3JSNzoS43CXG9SbDzDUljXa+CBccbvYTIx0av18hcsNsd/B0N8HW4QaDLbUGK3IyI8ntITOATwrxNSY114WWMkyQlynjmSd4Lf4rSgiSJUE9SopxJi3MnJ8mXorQgXka6kpcQTHluMi3V+bxrq4KOMlqL40lwvkXAjYOEXNuJ55W1+GtuJlh3O0E6cgTpbCVEZytR17YTeH4FvgdnEbp3BqHyEwiXH0fojj8J3yEWolE83/aHRIiiji4gVfsoOSaqJNxWJFTrEAHnNxJwdDEhe6YTv3cKkRuGkr5rDOWHp9CoMIt2hbkU7Z+C++rB6M76jnMyA9k95Qf2zx/EvgWfOL5iJApr/kRxw3gubZ6E0jZplLZPRVl+Gsry07i8ZyaX98xEUX46h9eOZd2s31gy4UcWjR/InNE/sHOFNIZXjuL26BreT68T5nIHr6eaGKrtYe/aSWyYP4QlU39kydTv2Tz/V06uGcP1I7JYqu/C6+45wp9cJeCBKs43zxHwQJWq506EWqrxQHULNtd34nB7FxbX1mFxbQ0Odzfgdn8dzsbLMVQax03FP9E5PoSrB35FacePnJcbiMKGgRxaPoCd875m26yv2TLlazZLf8PGid+wYdwXbBwrxbaJUuyZIsWhmYIYnZ4rxaVFUqgsk0J9tRS6m6W4IfcFN3Z+jcEuQZaMDn/PvaPfY3R0ALcOfce1vf25uuM7lDf9wKX1v3J1x2Ss1OSIsVKhKuYRKR7XCHt6CVv93Zhe2YT9zYOE2yrxQHUVOgeluX1iHs7XNmOuMgvLy9OxujIL28vzeHBqOob7JqKz7Q90Ng9Ha92wXlxdPwKtzSPR2TYKve2j0Zcfx81dkzDaJ43JoekY75PG8uQc3K6swlt7PX43thJotJOwhwcIf3KIqKcniLZWINb2LPF2imT665AbpEdxhCFl0UZk+V+nJNKI2sQnNL+0oe6FJXXJ1tS8sKYh1ZHWXA+oj6Ip102yN1STZs/biiBa8z1pLvCks8yfmkwnusoDePdK2GugKZoP9RG8rwultdSDjjJ3uktd6ci3pz3Xiq58azqyHvIm3ZjO2GuQYMCbQDWaPS/QGqBKV7Qe3YmGkP2E5qjr5Nkq8OLediI1F/JCX5aCuyspN9tKsdVRsh4fJe3+XtKM5cm8t50ck63kmWwm/9568k1Wk3d/JXn3V5JjupLcB6vIe7iawsfrKDBfS7HlekqsNlBms5ly+61UOe2g2mUX1W67qXTbS7nHASo8D1Ple5JXfqepC1SkPugSTSEq1IWrUhWnRWWSHrWpBjRk3KU56z6teY/oKLCmq8SJN2VevKsKhNooaIiBpufQLKIpUUidxDS/gKZkaEjgbW08raXBNBV4U5b6lChvZczvrOOWxhwuHBnBsV2/skG2D0tn9WXmmH8wcYQUYwcLMjR+2FeMH9pXJDv9GTPokwj9OehbRv7aV/J8zKC+jBnU92+FSHr4JyGSHv49s0b/zIIJg1ksPYxl0/5g1aw/WT9njIRPMjRRkKEl0uxbMYWDawQZOr5lDie3z+f0TlnO7F2Cwp7FKB1fh+7lPZjdPo/1QzXcbPVxc7iBh8tt3Jxu4ux4AyeHmzjZ38LJ/i6ujmY42tzH182KZ5He+Lk9JNTvEXeuH+TY/hlsWj2M5Qv/xZJZQ1k9fyyH5BaieWE3CgdXcnT3YhQOruTk/pUondqKvsZhbM21iQg053mUPaH+ZgR5mpCf5su9m6cxvnEKc7MreDrcxMNch8oYV6jOpN5Ml5wDy0jZMh27paMwnDcMfdmRGKyayJ2NU3iyYzouh2bgf2Y+6feOUmR7mXJPPSpDjGlIsReEqO4ZbdUxvK5N5G1FLG+LQmlOc6ImxYLmLBu6cm3pznWkO9+Fznw3SS23mK5CP+EAa7GQ1LSXBQo7RRVBdBV4U5doRW2iBc1popRIVMXdVuRLa3EAbSXBQpPdvxGi1yWBdBf705bnLUmJmrPcacrxkkhRR1HAXwoW2kp6IshSe0Egbfl+1KY6UhZvTuXzpzSmO9Ga5Up7jgcduZ4SKZJ67mPOM+/HxHk8JM7jIc98nvLcz5LnfhY897Pgma858f4WJARa8jzYhuwEX/KSgylJj6QsO47qgkTqyzPoaizibXuVSG46+fi2jbev23j/tosPH96JeMOHj918+NgpQLvQIkcbH9/X0dFeRkNtNsW5MaTEexMXZo+vkwleDndwtdTD/pGWZETO1lRdIkMWd5WxuKvMUyMVyQ6RwwM17E2FR0czdRzNVAV6VGv/nRCJCxQ+3xnqWaHtb6eLj7WWaJfoiqQQwe3JZVwfq/ztTpH4bXHjXKCDjmghXLeXEIkTokAHLeEwn+gXO/HH/G00/qMQhTr03h8KdvyrCP1vE6K/G5cLduwtQz1H3XqmQv7Wyn8RomC7T1XaAZbKEgH6iwxZKEnws1DpIURaeFnr4GWrh7f9TQJdjQnyNCXc9wk5qQE0ViRQVxZPdUEEVflhvMoLoSo/hOqicKqLwntIUY/EqCiGV0Vx1JY8o6EqmeZXKTTVpouEKKuXEHW2ltLVVkZ3RxWd7dV0tNfQ0V5DZ0etZHSupwiJyxZaGstpaSylpbGYloYCISEqSaKiMIai7BDSnrkR6GGMv9tdEiNsSI91EIizIyPWjjDX2wQ56ONjq02Aoz7hzteJcNWXHGeN9rlDTJAZtaUxtDdl0tZcQGtziVAFXl9MW1MJTTW51JSnkpsaSnVxIk2VKTRVplBfnkhtaRx1xdHUFUXwKtdfIkTx3p+EKMZXnxifG8T43BAlRwJiIerJv0uJ/g6xFH0uQUKtuCBNvcbnehycDXXVEx0L1pEULvwnIQp0uk6Iyy2JEPk76Eta5/zsruNjoycSbgNJOiQULRgQ6HKbYLc7hHmbEhP4hCi/hwS63iUhzJaYAAvCvM2I9H1EXJA1ieEOvIxxITvR+y9ilB4vSpGS/MlLCaEgLYzSrFhqCpJoLE2luTyd141F0FFJd3kC6faaRBnsxV15NT7qGwnW3S5I0bVtBF/bRrT+LgIvrsLn8ByC9s8gaMckQuXHEbxzDOHyf/YSomdyo4jYPk4QIp3D5Jqq8cLkMlHXTxGsspMAhRV47phK/OE5RInuFxXsGUfjkel0nppN66m5ZO6exFPZf3F8Ul+2Sfdn9+xf2CnzCztn/8rO2b9yRHY4x5eN4OzqkSiuG835TeNQ3DqBi3KTUJKXRmnXVC7vmYryPmnO75TmyPrJLJv0EwfWTmPyb/9g5bTf2LFkIiqH1mKqfZhH1/ahemQOO5b8i83zfmSzzPdsmNWPHQv+yYm1w7h/YSXWGluwVt+Glao8Dy5t48aJdbjeUqQizhGak/B7dJ47yqtwvLsPY9VlXFeczfUL07mnPgsthaHon/+dywf+ydVjv3J+Rz/ObvuGkxu/4MjarziwvB+7F/Vni0xfNs7oy1rpb1kz6TtWTfiOleP7snpSH9ZL92HDxP9i8wQp5CZIsWeCFEen/INTM6RQnCPF5UVSqC+VQmvlF+is/hLttV+gt+Ubbuz4lhu7+qKz82vUtn2F8qZvOL+mHxfW/RONHSO5dWIWGR6aNCSak+SsRoDZKez1dmKtu5MYR3Weu6hxQ2EG2vsncP/UQjyubcHw+HBuHfmF6/v+xfXdQ9CT/4OrG4ejsuJfKC39FxcX/fSJxb9wcdlvKK8eypW1I1Db8AfqG0eivWUM+tsncGunNAbbx2O8SxrT/dMwPyHD0/PzcVBdjofeBnxubSPQZDfBZgcJf3yMCIsTJLkpk+KpSrq/OtkhuhSEXackyoD8UD3yQvQpizOiKuEBlYkPqEx4yJsyH7qLvWktcOdtZYDkUGt7obewsF3sQ1uRN415brQVedNW5E13RaAgRY0RvH/lR322NR2FDrTl2tCaY0lrjiW16U9oz3pMZ9JNPiZegxeGdPlcos3rAi2+SrQGXaElRJXWUA0KbY+RfHczMVrLCLsyj1gtWVJvbyDLRJ4Eg23E6W8hWnsdcVqrSNBaQrLmQl5qzeOl9hxe6MwmSXcmCfqzSNCfRdL12STfkCH51lxSDOeSenc+aUYLSDdZRIbpYrLMFpP5cDFZj5aQ+WQ52eYryLFYRZ7lOvKs11Ngu5FCu60U2W+jyFGOIrcdlHjtozzgMFVBR6kOPsGrkFPURV6gIVaFprirtCTo0vbiJp2pd3idbkJ35gO6Mx7yOvMR3VlPeJ1tTleOOZ1ZFnRkmvM615L3xY68LbTndZEtdal3SfQ9if3dZdzXmoPKwVEc3TSEldP6IDP+K6aO+oIJw6QYM+QfjB36JWOH9GH80H6MGSQw+tf+vUTofyJEU37/Aenh3yM99AcmDxnAjD9+Yt64X1k4aQiLpYewbPoIVs0aKZGhjXN6yJCstEiGpnF49QyOrhdk6NT2hZzZtZTTu5dy8dAa1M/IYax3mif3VHC20sPT4RZezndwd76Nm+MtnB0NcHY0wMHhFk72hjjZGePq+AgnWzNiQnyoKcvmQ0c58RG2aF7ezMXTi9i/cwJyG8ayeflEVs8fy4Yl47l4fAOKJ9Zx8sBSzh1bzdmja1A9v51bOsd5bKJCiO9DXsQ7ERfxhACP2zy4fQI1xU2oX9rC7VtHcbTTJsDeCJqLINieWl0F8g8uJWLNeO7PGcTNxSPQWDgcraUjMd0+E4vdM3DaNxnPozNJv3eUEns1Krz0qQ4zoTHVkXeV4byrS6Dj1TPe1r3gdfUzOkvC6Sr0ozrBnNaXT3mdY8ubXHu68pxpz3WmI8+djlxPOvO96MwX2ui6Cv0kSVFbqb8gRRWBfKgM5nW+J3VJT6lPsep1sLWtyLfXHtDnQtRdJCDeV+oq9KMp002SEjVme/aSovaioF7pUFtxuEAPMRInRS05HlQnWVMcY0Z9ig2tGU6053gIUiQWolAnE2I8H/MiyJb0CGcyI11Ii3QmLdKZF6EOPA+2ISnUkZQoV9LjfCjNiqW2NI3uphLoroG3DfCuET60wcc2kRAdNFuEAAAgAElEQVR1w8fXfPzwpocMCUIkToY+fhRECFr4+L6GjvYSmhuyycuIICrIDk9HI1ysbvHk3hUcLfSwe3gVC2MVSRIkRixDFneVsbyjjLXxFexM1CQi5PpYC9fHWjg9VMfhgSBD9iYq2N1Txu7eJexNlHB8oPKXVrnP7wn5WGtJlrL97XTxttQUiZKqpCzB5ZEyLo+U/6MQ+dlqEeR4TdSYpfu3e0PiogNxSiR+TaCdZq/7QD1b33oK0V9a38Q7Q85/lZ3/WyH6XIR6lh9IEiEHjd67Pz1Sob8TIuE1VyTpj5+FkiQN6sXfCJE4HfKy1eV5qCWJkfakxLmQmuDOizg3inPCqS9/TmNFApW5oVTmhlKVG0xlXjDVBWFUFob1EKNPQlRdFEl1YbQgRWUJNFSm0FiTSlNNJg21mTTUZov2hwpoby4RbhO1lNHWUkZLS4VQqiBGJEFNjZU01VcINJSJZEgQoramItob82mrzaW5Ol2oBi9NorYkgcbyF3TUZtJVl0VnbTqdtel016bSWBhLfqIncQFPCHa7Q6jrHUJdbxPqZkCwuwHhPvcpL4gUJUNF1Nfm01BbQmOD+Gsoof5VLrUVGVSVJFNVlER1cSJ15ck0VCVTX/6cupJI6ovDaSgKEYTI5wbx3vrEeekR6/1JiOL+fxai/1N6JJalEOdrvVrrPhcisQyJ94mCHPR7VHDr9xqZC3G9SZi7IWHuhgQ63cTPTk+yU+Rnd11Iieyv4+9oQJCrYS8hCnI1JMJLkKFnIU+J8ntIsLsJYd5mhPs8JNDVGF9HI5IiHHkZ4yIZnctO9JYg3h3KTQ6gMD2CgowIWl5lU13wnMqcWKqyY6nMiaWu5CWvO6rgXT2t2SEkWGkQdGM/riprCdXdRqjuNoJ0thKsu50ovZ0EKq3F6+hc/A7OwH/XJIJ39BCi7aP/IkQxRxaQqnWIvAeqJN2/TKzhOSI0DxCsuAGPPTMJ2juTpGNzid4ykswtI6nbO4nuozPoPiFDy8kFBK8byZmx/0B+wpfsmvYj26f9xLZpP7Nt2s/smzuYIwuHcXrJMM6vGMHZdSM5vXEU5zaPQXHrOC5un8ClnZNR3ifNpX3TUdgylTPb57Nr6TiWT/kZmVF9WTB2ALLjvmfFpB9YN70/66d9xZYZfdk57wd2zhnADpnvOLrsFy5vG8Oto7N5dHE5Dy+s4PbxxRieXsfdc1tJdDWGumTq0hx5pL0FI7WVuD08iNbpqagc/hOVI7+jc2YM6icHc+3cCJQODOTqsUGc3NSHo+u/5uCqL9mz7Et2yvZHbsEPbJb5jvUzBrBGegCrJ//I8onC17dqyg+snfodqyf1YdX4L9g44UvkJ/fhwLT+HJ/ZnzOzvuDcDCnOTJNCcZYUSnP/gcqiL1Bf/hUaa7/m8tovuLBGCoVlUhxdLMWJJf/F6VX9Ud0+GIMT0jxUWoTpBVkeKa3A8NQ87p6R5bHaRvzun8D73hGMFedz79w87K9uwUlrE5q7fkN1+48orR+A4qofOb/iX5xd+ivH5w/kyKwBHJ7Zn6MzB3B05gCOzBqAwqKfObv0V86tGMz5lUO4tGoYymv+QH3DGLQ3T+DalvFc2zQG3Y0j0d8yCr3to7hzaCKPzspgfXkxLrrrCLizi2jzYyQ5KhJre5p4p7Mke1zkhacSKV7KZPirkhuiSWGEPjlBWpRE3aA8/i7l8ca8L/cmP/oeXcUekiXt9kJvWvI8JLW+TfkeUB9JfbYL3RWBdJUHUP7SioZsB9py7WjLsaQjz1qUDNnSnP2U8qT7dGQ/oS5GCwruwzNdOvyV6QhUodnnAo0+ijR4nqPc6hAZd7cQr7mEECUZnmsvJ057BTFaK4jUXEnE1VWEq68kUnUZESqLiFKaS9SlmcQqTSNWeQoxylOIujyZaLUpRKpPIVJ9MlEaU4jRnk6s7gye6c3k+fVZJN6UIclgDkkGswVuy5B8Zy4pRvNJNRaESSxNaaaLyTBbQubDpeQ8WUGe5RqK7TZSYr+JEvtNlDpto9xtBxXuuyl120Op2x4qvA9R5X+CV4GneRV4lleB56kOPM+roItUBQtUBiuR66FAse8FSgOVKAm4RIrTUV64HCHKWg7n24sxujSNPbL9WD7xC2YOl2Lm6G+Q/v0bxg79kjGDv2LskD69kqExg777XwnR5CEDkB76A7NG/cKCCYNZOGkQSyYPYcW0EayeOZJ1MkJKtHnuOLYumIDcoknsXCrI0IFV0zm2fiYKm+Zwett8zuxYhIK8LCd3LEX1tBz39BVxs76Nm40BbjYGuFjfxMlaD3trHRxsdLGz1cXBTg9He32cHK7jYn8LdycjXO2NSHnmB2+qaKhK5InpRVQvrOHSGVnOnpjLuRMLOH1wMYfkZdi0fAzbVo9F8eQqTh5chOLJNZw/sQqNS3IYXjuOi60B0SGWxEdaEuBhgNH1/Vw5swKlE0tRODCX6zo7sX+iTFmCLxQm0HBXifILW4ndIo3nypHcnvMrN5f+wdUFQ9FZ+jtP98pgvXcGjnsn4XpgKhkmx0RCdIPqMBOa05x4VxHJ2/oEOl4l8LruJa9rUmiviKW9KIjWNEeaEh/TlWFFV7YNXXmOfytEXQXedBV4C8UFIiFqK/WnqzyA99VBfCgPoDXTgcZUGxrS7GnKcqI131O4KVTk+z8Sop4pUWOGK/XpbjRkeUiEqDXPn7bCwM9G5f4qRK3FISIp8qUpy4XSuEdUPHtCXYoNbdluooTIi458H6QSA+14EepEWoQrGdEepEW4khLhRnKkQFq8H1mJwWQmhdJQkSkcSn3fCu/bP6MTPogLEl6LeMvHjx/5+PEjfPgIH94Le0MfOuFDB3xohnc1dLUV8aoihfQX/oQHWePpaIT9Yz0sTTUwN7rMk7tKWJmq8fTelb9IkJWRElZGSljevYTl3UvYGqngcF8VR1M1XB9p4GGuhfsTTZwfqGJ37xK2xhexNb6I3b1Lkv2hnjtEnx9ZFe8LiVvixDeDxKmQeHfIw0JVUpbQ83Dq53hZquFnqyWpCw500OolROISBfHIXE+E91+VpDvihOfvmt96trR9nuaEO2sRLt4F6iFD4S66hDvpEO6k838Yi/skS8GikTjxXZxeRQii8ThxKvS5DIkTo2AbgSBrFQIsL+FrcaEXARYXCXx6icCnlwiwuCiRIV9zZfwsVHB9eAkvSzXCPQxJjbEj94UXBekBlORGUJIfSUl+JBWFMUJbXEUCFTkhVOQGUZUfQlV+ENUFIQJFoRIpEotRTyGqK0sQJKE6g8ZXmZKRuYa6PJoahdSltbmExvpCGusLaWoQUhghASr/dIuooYyW+jJaG8ppbSilpb6ElvoS2ppKaGsqoqOp4BMN+XQ1FtHVWER3UwndTSXC84YCuhoL6G4ooLM2k/bqdEozIwj1fEhqrBtFGeHUlyXTWP2S5roMWuqzhftJzaKvp0GQspaGSlobq2ipL6OxOpf6ykxqK9KorXwp1I2LhKimKIK6ojAqsryI9b0lCI+XHnFeusT56Pci3vtGL+I+k6L4HsR66PcuXPgb/pMwRbjrScobItz1JK11Qjok/FFBTO/GOWG/KNj5hiQlCnO/RYSnkUSIxDtFAY438HfQx89ODz+765LShQAHA3wdDAhwMiTc8z5xAU94HmzFsyBLonweEeFlRqT3Y2L9npIUas/LKGcyYj0lpMd4kBrjwctoNwnZCb6UZIRTmhVNfloY+WlhlGRGUZQaQlFqCPkpQRRmRtLeXEZXVx3trfXkJoYR+VSLkOv7CVRbjb/KUkJ0thJneIgI/d0Eq2/G59RifA7Pxn/vFIJ2TiB4xzjC5cf0EqK47YIQRRyYS6LqLnLuXybpvjLxdxSJ1DlEuMp2vA8vwGvnNCL2zSR62zhS1/9B1ZZxdO2ayoeDMqC4ioIjczFb9jOnpP8LuVFfsHX8D2ycOJCNE39i+9R/sX/WYBTmDuWM7FAUlg/n5Oo/OLPuT85uGM25zeM4t20CF+WncmnXTM5unc6RtZPYOncI80f3YcGYfiybPBDZMd8y6zcplv35BWvHf8MW6f7smjGQQ/N/45jsYHbPGMCF1SPQ2zWZO8dkuHFwJmo7pnF1/0L8zFSpS/PDz1yNR3o7uHVlGcGOZ7h7dRFn9w7j9O5BnNr1LxR2DOTotr4c2vgle1ZJsXfFF+xa0he5ed+wfd4A5BYMZOv8gWyaM5B1M35g9dTvWSU9kNVT/9mDH1k97TvWTPmWtdOEFElOZgC75v3Agbnfc2JWPxRm9EFhxtecmvUNp2f34fTsrzkt8yUnZP7BkTlS7J8rsG+eFIcWfcHxpX04u+Z71OQHob5jGOryf6AuP4rLciNR3jIS9R0T0D80mzsKslw/PBuDEwu4r7iay9sncGrNIE6t+ZV9C37gwMKfOLTkN/Yv/Bf7FvzCvnk/s1tmIDtnfC/iO3ZN/45dM/qxU8SJJb9yZP7PnFo8mCvrx3J59SjU1v7J1XWj0FgvpE0am4ehs30kBvsmYHZKBsuLsrjpbCDgzi7CHu4j8ukhYmyPEu9wnOdOp0lwPiN5zPS9Qk6ABoWh2hRHXqc85h5VCQ+pSbGgIc2G1ixn3pX701HgATWh1KXb01rgTkexF7Wi522FHlSn2tBd4k5zmjnNL81oSnlAU8oDOnOe0pz2kI9lTnTlPKY12QBy7lEdcolK33N0hmvQ6H2RlkBlym0Ok6KzmtiL8wk6NRWvo+MJvTCHoEtz8L8kg//FufhdkMFfcS5+5+cQcG4OgWdnE3huJoHnpgucn0rg+akEKEoTeGEKwUpTCb88g2iNOSJmE60xmzjNOcRpziFeW4Z4bRme687jue48EvTm81xvPok3FpJ4YyFJNxeQdGshybdleXFnsYDREl4YLeHlvSWkmS4nzWwF6Q9Xkv5oDZnm68iy2EC21SZyrLeSZytPgd1O8ux3kme3m2y7nWTb7STTbgdZdrvJtN1FmtUukp/Kk/B4K0nm8oQYr8VZdx7mV2Zz/fhkts3uy5IxXzN9+FdID+/D+KHfMHZIH0b/1ocxg8Q7QwP487f+/Plbf0b+2o8/f+3Ln7/2ZaSI0b99K0L4vPGDv2XCkH5MHjYA6eHfM2XEQCYP+0EiRDKj/hvZiUNYPPk3lksPZtX04ayd+TvrZ49kg8woNs8bw9YF49gh23tU7tj66Shsms1pubkSITq1axnG2udxeHSTEM+nBLlb4O9ihqf9XR4ZKaGnuQ815c3oaMqjrroRvWvymJoc48G9Ezx5cAZHm8s01kTR3fIMZ1sVdNQ2oHRuMYqn56GvsYHL52RRvbCE4/uncHTvJDYs/4UD8pM4tncmB+SnoqiwgqvK27iudZgADzOyX/oT7GuM6Z1jXFRYgOKxuZzZP4sLh+by+MY+Yhx0oDWXtwGWlChuIfvgXLw2jeHm7O8xXDgYgwVDuL5gKKbrx2O7XwbbPdNw3CNNyIVlZJueosRegwqvG9RFPqI725v3VVF01yTQUZtEZ20qHTUvaa9+Tld5JG8LfamLf0hVhCEtLx7TkWVLe44D7bmutOe6CmKU5y4Roq5CP9qL/Wgr9aW1xIeOUl86S7yFQ68FnjRlOFLzwpq6dHtactwkR1Y7igIk43YdJYF0Fv+V7pJg4TVFAbTk+tCQ5UF9hieNWd405QhC1F4QKCpRCBEqt0WHWjuKw2kvDKO1OEQiRJ3F/rQVeFHz0o6y5094lWxFY7rwf+vMF0bnpJ4HO5Mc4UFGvD85icFkxAeSFuNPaqw/KXGBlOUk8qo0g8rCNNoaywT5+dDZG3FBwvtuiQjx8S18eC+SIT4J0bs38KFLEKI39Xx8XU1TTSbpL/wJ8DDrJUNP76tjaaKK3cOrOFvo4vBYG7sHGr1KFD61yAnlCbZGKiIpuozLQ3XcHl/F9ZEGjg9UREKkiP39i9jfvygcV72v3DshEgmRuFbbw0Idb0vNXneDeqY/PW8I/Z0MiT8u5tPukPAX657Ncj0fP5ch8ehcz5E3Ie35+7a3z1veJGUIn/O/EKJQJ+1eiVAvKRIJkViKeo7MfUqHPgnR38mQr8UF/M0viETo4l+EyNfiCp5PrhDsdJ2UCEsKX3pRkRNGRWEMVaXxEqrLhLa42tI4KnNDKcsOpCI3gIrcACrzAqnMC6SiIIiKgiAqC4XE6FVxBNVFkaKihVjqyhKoL0uhoTKdhqosGmqzaajJpaEuj8aGfGHkrbGYhroCGuoKaKwvprG+mKaGMgGRGIkFqLWhtBeCEJXQ3lBIe0MhHY1FdDSW0NUg0NlURmdTmeTtjsYS2huKaa/Po7uhgPqyVCrzE6gtfUlzbQ7tDYW0NBRJSh/aWsqEXaUmQYRaGqpFVNJSX0Z9dT71ldnUVmRQW/mS2soX1FcmCSNzJZHUFISQn+TQS4jifa79r4RIkKL/nRBFeup/unHkqS9JhyQ/LyIZEo+f9kyMgp30JEIkpEO3CPe4S4jLLQKdbhLsbPCpfc5BX0CUGInb58RCFO33kPhAc2L9zInwMiPM3ZRg13u8CHckRXSKICPWnfQYD0GEotxIjXIjJcqVlChXkiNdJEJU+DKY/JehZCT6k/rcl5zkAHKSA0h75kFKrAc5L0NoqMmlpaWK7vfvef+6k7rUEMLvKeKruoHQqxuI0pMn7Jo8Efq7idDaQdCl1fgdn4f//qkE7p5E8I4JRGwfR+z2sZKbRGIhCt07i5jzm3hpcIbkexeJNTxDpM4hIlR3EHhiOT57ZQjcPYMI+UkkbRlL/qaxNGybTPvOGbxTWEadwkJC5EdhMO879v4uxfbR/dk87kc2jP2JjeP+G/lJP3Nkxr84Mec3jiwaxNFlQzm+UhAjhXWjOL1hLOc2TeLc1qmc2zKdY2snsG3uIBb9+TXzRn7BykkDWC/9I6vH92Pt+H5skf6BXTN+4oDMrxxbOIzdMwZyYuEgnNS3YXJiIbq7p6C9dzqPrmzhmbMeHXlBWN86jdaZVZzdMxmzm1sx0l2FisJEju0awpHtv3Bg84/sXfct8iv/C7mlUmycL8X6WVKsnf4V66YNYI30QFZO/idLJ32P7Pi+zPvzS+aO/IqFY79l8fj+LJnYj+WT+rFauh9rpb9l/dS+bJjehy0y/ZCf/wM7FvzInrkDODR7ACdmfc+JWd9xQmaAiP6cmPMtx+Z+y6GFfTm4sC8HF33DgYVfs2/h1+yX/Ypjy/pwas13nF03kLPrfuLcul84t24Q59cNRXH9H1xaN5YL68dzduN49i8fwaFVo1k/fSD7l/2B3Lzf2LFgMMfWTuDkBmlObpDm8Opx7F78O1tm/sKm6f/Nxmk/sWnqQLZMHcC2qf3ZNrUv26b2Ze+8f7J/7j/ZP/snDs37BQXZQVxY8TuXVvzOhWVDubBqMMrrhqC2cRiam0agLz8G4wNTeKQwF8uLsjheXY7P7U2EPdxD5NN9xFof4Zn9cZ7bHuO57TGSHE6T56dKTbwBbakPKI8ypCLOhOpEM+peWNCSYU99ihXvSn3ozHejOcuBjjxX2vJdacpy4EOVPxVJ5jTnOPKmxJVXz4wpD79Oc7Ip1HnxscCOzvQndGY8ojHhFhSa051uSF2MBl2J+jSHqkKaMZ0hapRaHCL+siyhJ6fjfXA8DrtH4nVyKh4KU3FTmCJwchruJ6fhdnwqbsen435ihoDo/R4Kwus9TknjcUoan7NT8b8wg2AlGcJV5hKpOo9I1XlEqc0nSm0+0erziFafR5zmAuI0FxCvtZBY7YU8011M3LXFxOvJEq8nS8KNJSTcWELizcU8N1hMwq0lArdleX5bloQ7S0i4s4TEu0tJMlpGsskKkk1W8OL+al7cX02SqUCi6VoSTdfyzHSNwP11xBqvJtJwORG3lxF8cyme2guwUpmO6bmpaB8cz8ZpfZg38ism//YPxg36SiI1o3/7ljGDvmPs4N4y9P8qRFOG/ciUYT8yffgPzB39i5AMTR3EqumD2TBrGJtkRrBx7h9snvcnWxeOQU52HDtkJ0iKFA6vnsKx9VNR2DxTJEQLOL1zCaont/LIQBl3qzsUpIVRkBbGfQMlTh9axfF9izi+fx4q51eiq7ER41u70VRdzdkTszi0dzzHDkzm9LEZmBnv59H9g6hekuXMiemcPDKV4wenonhiDpfPL+TUYWm0rvx/tN1nVBb2trZ7372yEk2MLcWW2BsWVMRKR1DBLkhREBVUQEXEQlFBVKzYkSIiSu+9SZVqr4iCAtJ7B7vmOh+eAmiy1373OSdj3AMJSDLyKT/n/N9zPru2zWCl+i+sWTUSAy0JzLcoYGm2iAN7VnLsoCGP70bz19siYkNPcMZhDdZmilhtlcfKVBkHi8WEOW2n5bYfFGVQ72RNwRZlcjQn4qE2nEMyv3BKYSin5f/ESXUM1zSn4bNWGu810wlcN4OblssocNtBib8dVdGnaMr25K+iG3yuTOd97V3e1D2ko+4xrTUPaK+5w/vqTP4qT+ZNbgC12a7UZF2i7cl13jz3p+NF0N+C6M2rGNoLBYUm7cXRdJRE8eZ1FO+KBShqzQui7qE3NY+8acoLFjfFiUsR/gFDota3rjBqyY+m4VkkDc8iacyLoel5rBhF4htEfwOi9qIkwSTpdYIYRbWP/Si9fYWqe9dofhYoeOf0IpgeT7NTefkgh6qCpzSVvqSjuoS2mhJaagVpb6qET62866jl0/sW+PKmSymCKB/EEUGoM0IQfRaC6Mt7AYjeN/KhrYyygts8u59AdoofyVFXhBg6iI+rIEFXjxATcJbYwHOEXj9OyFUHAt0PdZYrOHdvlPO9YI3PecFKnKhGW7Amt1cwEXLe89Vx1c6K7bArtl3uC/0ziETlCV+DqGujXNfjqzHeB8V/Mv1161Wc30HxSpzo16JWua9BlOBvz43Ag+LpkGBC9PcV2H93+0cEorTgQ+L8/wWiryH0TyD6p8nQ34EozmMX8Vf2EHdlDzEelkR7WJPo78CDpMu8uh9KxfMkQRlCyS2qy+5RU/mAuupHNFQ9Ev/PvRhEz+Mofx5HyfNoQfJjKC2Ip+ylAEeiiZGoaEEAovsCEFXlCjBUky/ET6EYRCII/b8H0WthSuloLOVNU/nfpJSWukIaq55T8iyH9rpXvG0pob1Z8LNEU6vW5te0t1bQ3lpBW2M5rfUV3dJSX0pDTSF1VS++AVFVYQYNpRlU5idwP9VNUKgQeVwMopyoY4L1uf8GRF3z/zWIut44EoGoa9OcqLK7s8b7mLimOzn4OMmhp8RJCXMUT4e6gkgU0ZuihEBHEoNOE+d3gmjfkySGnCc92pW0SGeSQp1ICXMWTofcyM0K43FGMA/TAnmQGsCD1KBuuX8zWJxHGaHk3oriaU4kT25Fknsnmhf343n1JIlXT5LIexDPq9wUql7fpvL1XV7n3+bjmybB7baWEkozg0m+sIvkExtIcdAh5eAqMo8bkH5kLTf3axC/TYkEo9nc0JveDUTZ2t1BlLR2Jqlb1LhtZ8iDi7vJEYLo5j5d0natJH6DPNG6gilR9roZ3NaU4IXGJMo0p9GyUZb2Haq8Np1DyOI/MB/TA71R/0JnQl9WTRjA8vG/sGrCAPSnDMBw1u9skBnEeoUhbFT6k82qIzBeOApTtfFsXSLB9uWTsNCQwnjJRLTnDUZ57Hcojfo/KI/+LxZL9EJDqh/r5g3GSHE4piqjMVUZzd5lkzmiNw9bbSlOGclxYasyR43mcGnPEu6GH+VzWQo3AxxwsFiK6ZqpnLJdhttpHazM5rLPQpbdxjMwNZiAwaqB6C7ty+oFP6Ch/D1LZb5DfVZPFk7tjf78iWjKTkJTdhJLZg9jkfTvqEwdgPLUviyQGsCimQNYOKsf6jN7s3x6L1ZN+4FV0/7Nqun/Ql+mD+tk+wo+zuuD4by+bJrXj03z+mEkI0ofNsr2YYNcb9Yr/Mx6xZ8wUPoJA6Ve6Cv2RE/hBwyUfsBwQW+MFvbFaGF/Ni/8lc0Lf8d4wVBMF45g68JxGC+ayDr1KRivUcDWfDU7DFSw3LIUx/0bCXa1IyngPOlhLqQFXcT//D5O7FyLjuJEFk//A7WpQ1CX/I0l0/qwbNqPLJv2Iyum9mTl9B9YM68f2xeP4qSxAkYKg9ko8zuGsgPZMO8XNsn/yrb5g9i1aBjWi0dit3Q0DisncFJrIhc2TMfZeAaeu2UJtFMh1nElyS46ZF41IOeaETnXjHjob8bziL2UJzvQfO8irxOPUJp6ksqsC1TfuUTNHVfKMi/RkedH45PrvC0IovWZL63PfOl4GURjrjdvXgVDTRx1Dy/zpSiAulsXqc44zdsnV6jJPEPbAxfaHlzi04vLfH7hSvOtY7y7d5JP9x1pSToAjy7SEbuPp2dWk2Q+l4iNU/DRGYX7qj/xXT8Rr40TuW40ietGU/AxksTHSBJ/o2n4G0kRsGlGl0wncIsUgVumCSNJsOk0wrZNI9Jcmthds7mxZx439swhce9cEvfOJclqHklWc0ixmSfIfllS9suSZidPqp08afYKpNnLkX5YgfTDCmQcUSL9qAIZxxTFuXlcnvQTCqSfUCDzpCJZjkpkn1Ym87QKGY7zyXCcT/opZdJOqYiTcmo+KSdVSTm5kBvH5hN3WJFoe3kibeXwt5yJ+w5JzplOxn79ZJZJ/YDM6P9iypD/g8SQ7xg3tKcYOKIVORGERg/qxehBvRg78AfGDvzhb0E0YWgvMYimjRCsy0mNGIDUiAHMGjVAMB2aNEQwFZo9jGVzh6EhNwIthVGsVhyLlvI41syfxFqVycKPE1m/cApGi6diIgTRttVzMNOVZ6uOAtvWzsfxwCbup/vD+5cUPong3NGNnDu6jrNH17LPQhWzzbPZs10WjSVDWKL6C6ryvVFT6ouaUl9WLPodw7USbF43mU36EmxYMw4D7bGsWTUS/dWjMdKbyPYsZyQAACAASURBVGaDiTjYLsJIfwwLFXqhsWQIRmsns2ebMnu2LsDOUoPLF3eReuMapS9TcXfajr3VYnaZzMNi0xystijhftSIu6GOUJkNcW7kmy/nyXppwlQHc1J2MIdkBNOhU3JDcF8iQeCamXhqTMFLaxphG+aSc0CLV+67KfG3oybuDO8fBkB5GlRn8bH2Nh219wQYqr4nWJ+ryuZTaTJ/FcfzJjeAioxL1N+5QkeeH+3PA2l/HkzHixA6XoTw/mWEAESFUeJDru3F0cLbRYK8L4mm41U4jc8CqHnkTe1jPxryhFOiV9HiUoY3xZ2rciIIdY0IRR1F8TS9iOw2JWrJjxWAqDiRN0XJtBcJANRR3PnrtkJBsUJHUTzvShLoKIqlNT+cintelNzyoPaxH41P/Wl+FkiP4rxcaktf86GlCT5+gC+fOvPXBz69b0Pw11s+f2r7BkPiaVCXqdA3IBJh6PNHwWrd+2Y+tFXQUV/Is/sJ3IzzJibQiTCfM1xzPsh1F3uuX7LlmtMBEsOcxBffA90PEeF1glDPo+La7QDXA+ICBV8nG/yEEbwREsTnwl7xepyoPtvfeQ/BbtaEXbEl/KodkZ4HifQUVWnvF94YEhQpRHp2TnhEIOp6X+ifQCRasYvzPdTtT6a7w6gTPV9XbXeFkfhPurusy3UF0T9NhL5OapA9KQFd1uYCBFXdYggJP08J+HtciWq+Rfnnm0Hd8dN1ZU6UhOuW32Ao+oqFOLFXLIi5vJPYrr92E6FIAKJ78ZfIy/Gl7Fk8NUXp1JXfpab8PtUV96mtekhD3VMa6p5SX/mQmpJblBUIQFSWF0vpsxiKn0VQ/CyCkufRvH4hglEs5YXxVBQmUf06RQiiHOpL71Nf/qgLiF52WZEroqmh6B9B1PJ/AaKOxiLxROi/B1E5TbWvKCt8yK3USBrKn/OmpYz21jLaWkppby0TQ6ijrbITRA1ltNSVd0tDdbEYRDXlD6kpvy/4b/k6i8ayLCpexJMRfVYMopyoY4IJUeRR8VuirKij4omQCECiydB/B6Kv838Dom7fG3lCDCLRG6Ku94uSQ46SEnKCtLCT4ogwlBh0QphT4urtOP9j3Wq4Ra1zohtF8f6niAs4TWLIeVLCnUgKuyCGUHb8VR6k+fEwLZDbid5kxHiQHXeNO4l+3E8J5F5yAPdTArmTHMDd1EDupgaKUXT/ZjB3UgN5ejuK3DvRPMgM5X5WKE/uRlNRmENb3TNaap5S+/oeHTWFvK8tho5aeF9DaWYoqc57uXFkLRnHdUk7pkf6YX2y7LRJMlclcfM8bqyTInmNJKk6E0nXmkCG1jiytEaRpTWGdK0JJOtKkWyoQrbVWh5f3EXOGTPSDxmSZatPxh5NkoxViNOfTYLeTDJM5EnVm0bW8vHcXzKWEt1ptJsq0GahyNON03Gc/j2bh/XAYExPdMb3Z8XY/iyf0B/NCb3RndoH3VkDWDP3N/TlBDAyVB7BZtVRGC8cg6naeHavmsbWxeNYM/c3VMf0YOvicaybNxi9OQMxVh6J5cpp4litkOTA6hmcM1bFQV+G44bynDBW4pqDHvejT9D0Ipxk3wP4nTfGRHsKlxx0cHZci7nJbNatnoDJ+lnY7lmM1XYFtm6cjKHOcHSX/IL2wv6sUuzHMplfWSE7kp1r1dijr4GZ7jKMVsiyfpk0empT0F44Ac0Fo9BcMAKNRUPRXjCY5VKdGFo1/V9iDOnL9MFAvh8GcgO+ib78APTk+qIj2xttmV5ozP2BVXO/Q2Pev9GR/5E1Sr3RVezFWuWf0Z/fB/35/dBXHoCu/C/oyP6OvuIwNqtPxVRDhgtHdxAT6kx2cgBOjlacPryDk3bbCPc6R2V+Fp8an8HnCmh7SfXzVA7t0EFDbjwLpg5GZcpvLJTsxyLJ3qhL/oi6ZE805/bhxDYFXPct45ipHOYrxqM7tz8rJXuyUrInq6V6oze7P5vkBmGm/Ad7VEeyb9Eo7JeM5ciKMZzQnsA5g0k4G0/n+q55RBxdTPKF1WS46JPtvp68wJ08D7LgedgeCiKsKYy1peTGESpvnqQ66xzFSSepv+1MecZZmh6687kwkNbHHjQ/8eBTYSAtTz2hNIyOPC/evLjO5wJf3uZ60HTHiZosR5ruXuBdrjuV6UdpuXuG2vTDNNy0569HF2hOOsC71EPUBJtT7buNdBtVYkxn4a8/CXeNEVxYOpgrayfgri+Bu8Ek3DdMxmPDVDw2TOW64XSuG07Hy1Ca6xtn4GUkhZeRFD6bhNk8DZ/N0/DdMhV/0+kEbJUiePtMwnfMJMJ8FpE7ZxO5czZRu2YRtWsWMXvmCmI5jxjLecTZyBJnI0v8Phlu7Jcl0VaeJDsFkuzkSD4oL8ghBZIPy5F8WI6UI/KkHJEn1UGBtKNKpB1XJu24MqnH5pPsoESig6IwyiQ6KBN/REmY+UQfVCbigDxhNrIE7Z2Hj8UsXLdJcsZYAKIl079nzugeSP7RA4kh34mnQ+OH/Mj4wb0ZO7CXGEJ/B6JxX4FoohBEkn/8xPQRfZEa2Q+pkf2QHtWfOaN/QWb8b6hIDhFjaJXMcDTlh6OtOBJtxZHoKI1hjcp41qpOQG/+ePRVJmCwYCKG6pKYLJvG1lXSbNOYzVbtuezQV2LPpkUcMF9BmI89z+/74O9pgY2FMuYmszFcK4HGkkGoz+/DsgUDUJr7A0pzf0B5Xk/my/RCbuZ3LFH9BZ0VwzDSm8gajeHorPxDDCeNJUNYvvA3thpOZcv6iWgs/RXFOf+F7qphmGyQYuvG2Ww3lOPYwbVEh56mIO8GyXHOONiuxsJkHiZ6kpitk8bKSIUY1wO03o+AvASqDxmQt34eOboTuSLbn4MzB+GgOJYTCn/ipDoCLw1JgvVn475kPF4akoRvkOWevR5FHnsoCz5EfdIFPj4JgrIUPlem87H2Nu1VObRV36a95g5vq2/xoTKb9yUpUJnGl6Joau9epSzThaaHXrQ+86ctL4iOFyG8zQ/jbX6YYM3sZaSg3ESIoo7iSHHevI7ibVGkGEUV97yoeRwgmBK9iqa9MIb2wjhxNfbbwm8x1BVFb4oFbXH1uWE05IXTmBdFS75gSiS6PdT2Mp62wgTBm6GizumQaCL1pjiOjqJYOl5G0vw8hFcZrpTevkrVvWs05QbQ411LG1/evhdMcb7+669P8OVj5zrcJ+F63Jf3giCcCPGpM399EULo41cRTIY+dzTw5W0trTUFvMpNIynCgwi/c4R4niTgyjHCfM7g5XqIa04H8Ha2I8LrBBFeJwi/fpSAy3aEXT1MiHsnhP4JRH5OVvhc2CuOuEDBaTc+58zxv7iLEDfrr6ZA9sKDq50V2l2BI8rXX/u7z6O97MTvFLo2XYki+lPqrk1ysb52xHnbEudtS7yPHQm+B0nwFVRtJwccEZYpdC9CEEFH9G5IVHud2gU/os+/qcIWfm9al6T62ZLqZ/vN5KdzAmRHkp8dib62JPradkNQkp/gZlCSz35ueFmRcN2yS/aQcH0P8dd2dY9w8hPnsasbfMRxNf8mNzz2Euu+m9vRjrzI8aYsN4raV6nUlmTTUPWIuuon1NYIUlf7lPoaAYhqS+9QVXST8vwblOXFUpIbIU7pswhKnkdSmh9FeUE0FS9jqHwVT3VRMvUl6cJShns0Vj6hqSafloYiWhpLhGtopWLYtNS/prmuWBwRgLqloUictnpB2huKaW8oFq7KFdHeXEp7c6kYRqK0N5d3S3NdIWXFj6goekRT9UvxZEgEoo62SjrahM13bZW8a6uhvamS1voKmmvLaKsrp6WmjOaa1zRWCcoVqksfUF12j9rSO9SX3aahNIPcHD9uhjuSFelIduRxbkUc5VbkEcE7IlG5QsQxsiIcyA47TE64w/8gx8gOdfgmXWu6M0KPdMvNsO5JD+/8XtHEKC3sKCmhDsKDwkIIhR4Tli44kh5xmozIM6RHnCYl7CSJwceI8z9MnL+DuGAhzt+BGN/D34AoMeg06ZFOJIec5c6NK6RFOnMzyoX0aFfhR8Hboez4qzy86c/9FH/So6+QEuZKevQVcuK9yYn35laCDznx3mTf8OmWW4m+3E0N5GFWONlJvmTEe3ErJYBXT5JoqnhIc+Uj3tTn0VaTy9vaF7SXPOVd9Us+NVXCu0ZoKqYo1Z8s553cOmdMxvENZDqsI9Vag0SzBSRtkSNx/QxurJlMso7gHVGazjjSV48mffVoMnQkSNaeRsp6JXL2ruHJeQvuX9zN3ZNbuXVoPVmWWqSbqZO0QY7YdbNJ3qbIjU1zuaExgVT14RStm0aDkTTvzWT4YK1KutYEjk35gXW/9WDZbz1YMaY3Syb8zLKJP7Fi8k+snPYTGlJ90JktgNE6mYEYyA7CQHYQ6+UGYyA7CP15v7JmTn90Z/fjjMl8bFZLsXPxBGxWTcVed1a32GnO4NQGRS4YL+SU8QLcD6/jzo3z0HoH1+PrOGe7GtttijjaLOHSUS12m87FQEuCLQZyHD9oiJfbfvyuWGNuPJfdW2eybb0ERqtHoqP2B8vlh7J9jRI+5w4S7elKoPNZQt0duXZ2H5dP7WLX5gUct9XB3mopB/epY7pOko1qf7JRZQj6ir+xTul3Vs76ifWqQzBQGcwahV/ZpDaC7SslMFk2FpNlY9m8ZDQ68r+hrzqYlTJ9WCT1LxZJf4f67O9YOq8nqxR6o6XcD22V/mgq9WWlXF9WyQ9AQ+F3NJX+YP1iSTYsn4ndDm2ivM8SdP0cFxz343/9PL5Xz+Bgt4Ozx604aW+BxyU7vC5bEeZ3EG+3XdhbrkR1zq8snPsbanMGojZnIJqKI9BWGo7a9D7oLxiG+yEtTu9RwdpgMnv1JrJXTxKNOT8zf2wPFkl8z9LJP7JCsg9aUr+gP3sgm2QGs1XhD3arjsRGfSQHV4zFQWscjmsnctFwKu5bZ+C9W4aow+qkntHi8bUtPPUy4XngDvKDd1MQtpeCMCvyw6zIj7ShKu0ktemnqc85R8Ot89TnnKPx9gVaHggOnH547kXTPRfq7jjR9tiN9889+ZjnAYU+1GafouX+BWpzTtBy9wzvH1+k/uZheOJMa4o9jbE21IbsotTTmIfHVhFjOgsvnQlcXDyEc+pDOb9iBKdXjuSM5mgurJHgov4kLulL4rp+Olc2zBBmpjCCzz0MpYSZhofhNDw3T+PaFim8jGfgs3UmAdsECTSbTaDZbIJ2zCJoxyxCLOYIsnsuIbvnErZXhrC9MkRYyhBpKUO0tRzR1nLE2sgSayNL3H454vbLEX9AlvgDsiTYypNgK8+Ngwok2iuSeFiJxMNKJB1WIfHQfBIOzyf+kDLxh5SJs1ci5pASkQcVibRVIGK/ImEHFAmxUcRvtyyeO2bhulWKc6bTsF8/mTWKA5AZ14Opw3ogMfS/GD/0e8YP6SlYixv009+CaPSgHxg96AcxhiQG/8jEIT8JMDSkF1OG/sj0P3ozY3hfMYZmju7H3LH9kZUYwPzpA4WToWGslvsDLfmhaMkPRVthGDqKw9GdPwa9+WMxmD+O9arjWb9IAkP1yWxZPg2TFVJsXSWNiYY0W3XnYrBiMhu1pmC+aTZ7t85ju9E0NuqMZs2KISyU78lCuR9ZKPcjqvN6oTyvpxhFIhhpLBmCgfZY1mmNQU9zhDCj0NMchf7q0cKMRF9rOMsW9kFr+SAMdEZjskGKLeuksTFX5/yJTTy45cvrwgQCvA5gvUuVbRtnYG44k72bFXE+tJln0Veh5gnNHgd5vW0R+fpSxC0dzZHJPTmpNJ4TKpKcUR6Nx9IJeCydwAWlP3FbPA4vDUkiNynx5KQRrzwsqQh1oDnNmc+5IVCazJfym7yvzKCjMpOOimzeVObwrjKL95UZfCxL43NZCl9Kk3j/Moq6+17U3vek4ZEXLbl+tOUF0JYXQPtzwYpZa344bQURtBWG01YYLoBRYRQdxdF0FEfzrjhGcEcsP5yaR75UPPClIS+Uphfh4vdEIhS1FwrW39pfJYg/70SRoNGuvTCGxudhND4XVHCLG+cKYmgriKG1IEbwM4vjhSgSpOvPaS+MEdeHl9+9zvMUJ0qyL9P41J8ejTV1tDe18PHNO/j49XTnY/cjql0jQpFoMiQCUTcAdc1b+NTO2+YyWqrzKX6ewYPscIKvO+Jz2QEfl0P4ux8l6JoARqKVOV8XW3ycD+Druh9fV0F7XNf4Oe8TY+hrEHWPAEW+FyzwvWBBsIslEVc62+REkyDRpEeEIBFwuubrkoSvQRTtZffNitzfgUhUu911OtQVQV3zn0B0w/8ACX77xQUHXcHzNYS6TnNEABJDSHQU9W8mPwL42HbL10dVRUdURdOfzggAFOtp0S0iDIlBJERQlJsAP9EuZt8k/moniCpyI6gtTKb+daYALTWPaah9Rn3dc+pqnglgVPWQ+sqHgolHUTqV+QmU5UVTkhtB8dNwSnLDKM0TpOx5OKX5EVTkR1KRH01V4Q3qXqfSWHFLcKC17rlggtPSiY2OtkraGkv/ZyDqgqG/A5FoZU40MfrvQPSmpYL25lLxz2pvFjTciUAkQFHnhOhNexVf3jfx+W0j71rraG+qFoCotoTmmiIxiKpKHlBVco+aklvUlmRT+CSK7ARXEoNOkB52gsywY2SHHSY7zJ6siMNkRTiID7BmhwmOwgq+fpicUGH+AUV/B6KuKPpPIOp+48iBzAjB6pwARcfE06K/A1FG5BlSIxxJCjlOfKAD8YEO4jdFcf4OxPod+eZQa3LIWbJiXEgOOUtO/GXup3pzL8WLO8nXyEnwEIMoK9aDe8k+3EnyISPGg9RwN9IiLnMz0oObkR5kRHuSEe1JeownN6OvipMe40lWgjcZ8V6kRHuQecObipfZvG14TltNLrWv74hTX3yP5qIHtJTk0lZTwofmavjQyIeSBzwLO0uUvT7Zp03IPmpIxgGtThAZCOq3E3Unk6QtQbL2eFI1x3BTcwwZOhKkaE4mRU+O27u0uXdyK3fP7iTnmDFZtgZkW2uTtXM56Vvmk2SoQJyJEolblUjSlyZpxVierJGgZN0E2owleWs+myZLFWKWjWTPmB7oDu7BkmHfoT6+N+qTfkJtSi+WTOnJiqk/snLaT2jO6Iv2rP7ozhqA7ux+6M7uJ4aQzqyf0ZXuzZ6lEmxTGY652hjsdaW/iZ3mDI6uleX8loU47dIg0vsALbU3aau5ieNBbTasGsuBrXI4HV6FheF0DFaPwdRwHlddbCnNz+F9YxGPc8LYv2sx5iYzMVk/AcM1o1i7cgSr1UZhs305fi6HifZ2JfSqM9G+l4kLdMPf/QjWO1dhtXMRDvYr8PTYgsvZtVw4rIODuTp7N8hgpiuFma4UpquncsBYGUfLlbgdNSDMfTfXz2whwmMvVx03YWkkx4ZlY1kyrw8LZvVCXaY3S+X6sEyhLzqLh6Kx4HdWzP+FJQr9WaowkFUqf6KrPoGNmrMx37QYH5dDZMT7cCPCk0PWprhfciDYx4mIIFdC/C6SHOeN//WzeLrac9VtN2dPbsDBdjWHbFaxd7sqlmYL2LdDHdsdSzm8S5ODZiuw2aLC8b3LCL+yDcuNkzDRHMp23RGY6Y5lpUwfFMb1QHZkD5THfo/qhJ9YMrkfyyT7oTnjF/TmDMRQbggmykOxUBuB9bJRHNQYg4PWGM7qjcfFcDJXTWfgbyFDyvGVZJzRJufiWm47r+Op11Zyfc146r+DJ36CjwVhe3kdd4DSBDuqUo5Qe/MYDTmOtNy5QPv9SzTdPkfHIxco8qUmy5GPz91pf+TEx+fuvM11pvGOI/XZx2jMOkZt4gE+33akNmIvFX5mlF83JfesLql7FAk0mMIFtaEcku3Lfpm+HF4wCIelwzi6YgTHNEZzYvV4HHUncmGtJE7rpnHJYAbO62fivH4mLhtm4bJBujMbpXDZKIWb4XTcjaS4ulmaa8azuW46C6+ts/HeNgfvbXPwNZuNr9ls/M3n4W8+j4CdMgTslCFotxxBu+UI2SNL6G5ZIiwVhJEjwlKOSCt5Iq3kibIRQUmeWBt54vYpEHtAkXhbZWFUiLVTIcZWmRhbZaL3KxF5QImwA4qE7lcgxEaRYGsFgq2VCLJUxNdCDk+zebhun8l50xnYr5/M+gW/ozT5X0wf0YOJQ3ogMaQ7iMb83pNRAwX5TyCaNEQAIskhnSCSHtGPmSP7Mmt0H+aO64vsxH7Mn/4by+b9gZbiMHSUhoqzRnEoa5WGoacyknULxrJx4Xg2LZJgyxJJtiyRxHjpVLYsn4bpyhlsXjENg2USrFk2hnWaY9m0dgJrVw1Ba+lvLFP9mUUKvVBX+hl1xf6oK/zCIrn+qMr1QUX2J3HUlfuhu3IEG3Qn/EcQ6a76g9XLfkN31R8Y6U1gm5E0OzbLsttUhSAvW/JzI8jO8OD44TWYGkljYTybPVtkOW2jTbLPWd4/SIXsCCoPGfFcfxa3V47nqswgjs8ejOP8yTiqTsFJdQyX1cZyWW0sl1RHcGXZBHy1pxNnuoC808YCEIUfpyXNTQCikiQ+l6XwriKNNxXpvKvM6MRQRQYfK27yqfwmn8tS+FySyJuXkdTd96LqjgcNj0STogDa8oI6UVQQIsirMDGIRHlb1ImitoIIyu55U/XIvxNFQsCI8t+BSJTWl1E0vQgXw6jxeRgtL8KFd4rCuzXZfQ0iwVSqE0St+eGU371OUYYzVfeu0aOhrorWlgbev2sX3Az69E788cvnN4Kp0KcuRQpdUfTpDZ8/dfD5UwdfPr8RfH9XMP31trNA4UsbfKinsSKPl09SyE7y5UaEK0HXj+N35QhBHkcJuXaccG9HIn1OE37tJH6udng57eP6RSu8nKzxdrbCz9laUJ8tjJ+zNX7O1ng7WeJ7qRNAojtDondEQa7WBLhYEeCyV9wiJzq2GuRqKYZRiLtVt3tBohW5/2lE74W6vhUSHWDt+sA7KcihE0HClbjEwCPfvNERraZ1g1DIoW7pCqJuOOmCo38Ekf/+bvlPIPr6kOq3h1U73wXFeu4m1nP3fwaR8F2QGERuZp1x2UaMyzYxhiJdzYn3sCLWfS+3o87Q8CqRhtfpNJXdoaHyPg1VT6iv6QRRXbUARLUV96gvu011YSqV+QmUP4um9GkEpU/DKH0aRtmzMMqehVD2PJTy/DAqCsIFKHoZRU1xEo0V2TRX3esCogo6WqvFaW+qFK6jdUfRPwGoM6++iuDvtzYWdhYiNBWJ3wV1x1A57a1lvH9bxfu3VbS3lnV7NyRolSsRp721gs9vG78CUSkttcW01BbTXPOKhso8qksfiUHUVHGX3LvBpMZcJCXiDCkhJ0gPcSAj7BAZYQfJDD8smNJ8BaKcUPvuCT8szFcgEsLp62SGCyL453Tm5lcRfV9XEKVHniAj0pH0iFOkRZ4mOfQEKeHHSQk/TmqEI2mRp0mPOkNG9Fkyos+SFnmapJDjJIeeIDXCUYwkwbRI8JZIlPRIJ3LiL5MYdJq0iIs8zQrkQZoPt25c5WaUC6kRLmTFenA78To5CZ5kx18lJ8GTjBh3EkMuER9wgaRQZ9Kjr5AVKwBRapQHqVEepMd4iqdEOcl+3EsPpig3lbaaXJornlCWnyVOeUEOlfm3qcm/Q1X+PepLntFW/QqaS6DhFU2PE8lws+WW0y7uORqTY69PqsUSkrYokGgwk/g1ktxYM5kbOhIk6YwnZfUYUjXHkKUtwU3NKaTqzCV723Jyz+4k38OOZ05W5Bwy4p6tAXf2aJK1bRE3NsqQaraQm+ZqZJgok6wjScaq4TzR/oNKg5E0bprAe2tFirfL4btkNCZj/82KEf9CZdR3qE7qyQLJXqhP/oGlk3uydLIARqum9xY/5Nee8RO60r3FWTOjN5vkfsdgTj9MlIdyQGsq9rpSwkhjrzuLI3qy7FkyFadty7gTcprwAHv8AuxwOrsJY4OZmOhJcmiXCqZrx6O3Yhh7zRSICztJS/Vz/mpv4ktbA3l3E7nmuhtLc3k2rx+D0boRbFg7ivU6Ehy21sTTyQqfy8fwdz/N2SNWeLuexNPJDudz5jifN2ar6SwsLGZz7MgyIgMdCPM9TrjPcXzcbHA+tY0Lx0y4GevEoyxvql4lkZFwCW+3XQRds8HzohlHbVZjt2sJG1ZPYolCf9QV+7Ny4SA0Fv+B1uI/0VT7k5WLhrJKbSR6qyUx0pPB0mwlx+03c8XJloxEP9Jv+ONy9gCOh3dywn47MaHOXHWxJTrkIn6eR3E8shXX83vxdLPm9DEjjtkbcOn0Vg7b6LJ7qzoGmtKsUB3H2qXSLFUYw+oFY1mzZDTb1k3EUHMwW7QGoqXyPWsW9WfxnB9QmvRvZMd9h+zoH5Af0xOFcT+iLPEzC6b0Zcn0/qyc2Z81Mr+zQWkwxguGYr7kT6yXD+PIymE4rh7JhbVjcds4GV+z2YTskSdynwpx9upknNHm1iV97l7ewJ0r67nvacgjr808899KQbgFRVGWlMTuoyrJnpq0o3x+4kZT5imqUx2ozzxJffYpWh6cozbnBJ9eXKY25wS1OceoTD9EefJ+mlJsofg6ZJ+g6KohBZf0yLZdQNCGibgsHYr93J/ZM60nFjN/ZP/8gRxYOBi7xX9ycPkIDq8cg4PGeE5oT+TMGknOrpnOOT0pzuvP4KLBLC5tmPlVZuC8UVoIoxm4b5rJlc2z8DCexVWT2Vw1mc010zlc2zoLr+1z8No+B2+zuXibzcXXXBZfc1n8LeS6AUkQGUL2yAqwtFeesD3y3aAUYaNA5D5FIvcpE7lPmYj9yoTvUxIndJ8SITaKBForEWCliL+lIv57lfHbo4S3hRIeO2Rx3j6bc1tncMhIEuNlf6A+60ekR/dAYmgPxg8VrM2N+V+CaMrQH5n6Ry+khvVGekQfIYb6MXd0X2TG9UNhYn8WSP3KcpmhaVMxdAAAIABJREFU6KqMQE/1T3H0Vf7EQHUEGxaOwlBtPFvUJdiiPgmTJVMxWTKVrUunYbJsGltWSGO4fCoGKyayUXsSm/UmsUlvHKuX/IqGen9WLOzPctVfWa4yhOXzh7FceRRLFYehrvSb+O2QmlJftJb9wQbdCRjpTURPcxRrvspardHCjERX8090NYZgoDMSk42SmBvPxcZ8EeZblLh4agtRocext9XEarcqVrsU2WUyB7sdKvhesKDmfgq8zuXLlaMUbVHj9srxhMgP4vysP3BZIMVppUk4Ko7l8iIJXFRGcEl1BJfVxnJt1RQC9GaRtGMx+Re3U3DVksqIE7RluPPXszAoucHnshQ+lAtQ9L4yoxuGPlZk8KlcgKIv5al8KImnoyCMmofXqHl4jcbH3l2mRIG0vQikPT+I1oIg2l52gqitKKrbtOjN6xg6iqOpfOhH2T1v6p+F0PQivBuGvpkWFcZ1g1DXn9OUH0pDXjANL0JoyAumMTeIxtwgYXFDuBhErcXxAhgVxwva8IpihCiK4s3rGN4WRdKUF0jlXU9Kb7nRo62plo9vWwXrbwjW4z69b+Pj21Y+vGkRFCmIQPSpvXNt7vM7/vrYwft3rbx/18qnj+0CEIknR2+FjXRCDH1u5mNrGaX5WeQk+xHm44iP+2Ei/c8S6X+WuKCLxAVdJNLnNHH+54nyOUWAm714MuTjYo2vqw2BbgfEER1bFYHI28myG4gCnG0IctlHsNsBcXGCaD0u2M0anwsW+FywEL8nCnazJshtD+FX94lRI7ox1PWmUNe3Ql0jWpP7n4AoMfBIt0Y5EZJEt4BE94C+AZEQQF9XbYtAFO9tQ7y3jRhF/1sQJfru71yD67IWJ/r5osRdtxYn3ttGvConwlDM1V3CXwsAFHN1Z5d0wZD7bqLcuoJoG9GupkRdMibGxZRo121EupoT5rZL3C6XFe1Ew+t0GksF62wNFQ/FIGqofU59zVPqqh9RW3GPuvLb1JZkUvMyharn8d1BlBsiwNCzEMq7gkiIoqrCeOrKbgqmRNWPaal7KZgINVbS1lwtSGOl4G1OtwlRoTgiDHVOggTpiqGWupc017yiqfolTXUF4htHLQ2vxEBqbSymrVEwKWptENwvetNewZv2CnGxQyeGimlpLOlSAV4iQFSToGq7qeY1zTVFAhDVFdJS95LGakH1dlXJPapKb1FfcYdn98K4k3qNW4mXKbgbwKu7fhTe8aLwjleXNzwCEGWGHiIr2J7skINkhxwkK9iOrGA7MkMPkhl68B8B9H8LItHnfwuiiFNkRDoK1uKizpASdpKUsJNi7HSC6DxZsRfJiD4r/lp6lOD3iCDV9TZRUrAjtxLcuZXgTrz/KZJDzvLwpi+3blwlJdyJuIDTpIQ5c+vGNe4keZEVK5gYdYLoIhHXT5EYcombUe5kx10jI/Y6GbHXyb7hw720IHEN96snSdQU36am+Dav89J49SSFotyblBfkUPHyFhUv71D2IofS57coe3GbioJ71Jc8pbnsKTQV8VfNc6puRZHtZsftCxbcOmpIxt4VJBsrkmgwk7i104hfI0mC7iQBirTGkao5jozVE7mpOYWbWrPIMVnMXftN5Lse4Mn5vaRar+P2gfXc2adDzk41MrepkmmmRqbZYjLNFpNiJE/E0uFkrBhGgc5wqtaPo27zNN7sU+PZdmWOzR6A4aReqI3+FwpjvkNJoicLJX5EfdLPqE/6maWSP7N82s+skOrNSuneaMzojdaMn9GWEkR3+s9slh/MWum+GMzph9nCEV0wJI2d7ix2L5uG1cqZHFk/n/N7dfB02UVmhhuG66TZv0uNI9bqGGqPR3vRQHYYTuNm/HHKXsbxtrGA1uoi3jaU8vJRMimx5zl2aDmbDEazef0INhqMYMvGSRywVOPscSPOHt+O8xkr4oJdiQ2+hI/HQZLizuPnvZvdFvPYvm0qFhZzOXpEj6uXrUmNdyMzxZOspKvEh53nye1gIgNOcfm8BRdPmRDmd4hTh/W55rID97Ob8XPfwdF9SzHSncSKRYNYuXgoq5ePZLnaUFaqD0d3lQTr185i51Y17Pevw91lH2GB54kJcyMp1ouM5EAyUwII9j7NpTN7OHt0G46HN3P5/G68Lx/g7DFTzjgYc+ygIQ626zlqt5GTRzZju0eHHZvVWLtqJkvmT0Bxxh9MHtETmWn9kZn6I4ozvmeh7A8oTO/BYrkfUJjWA2WpnqjM6IfKjF9RmforChP7IjfhZ2F+QmHST8yf8hOLpfuhMfdX9OQHsVF5MKYLhmK16E/sF4/g6IpRnF49jgtrJHAxmILbRkmumcwkxHI+0bbq3Di2nJQzq7h72YDH1w3J8zOhIGgbL4PNeRVmQWm0DRXxByiP28+r0N0UR1pSnXyIL8/cqEo5SGOWYCJUkmBDY8ZRGjOPUB5nxadsBz6k2VPha8yLS7rcPbqU6O0zuaY9gmMKfbGU+hEzyZ7snNkbG5XBWKsOxGrhIKzUBrNvyZ/YrRiF/aoxOGhIcGz1JE7qTOGU7lROr53OOf0ZnDeQ5ryBNBfWz+C8gRQXDWZwacMMXAxn4mI4E1ejWbhukubylllc3jKLK8ZzuGIyi6tb53B16xw8t83Fc9tcru+Q4foOGbzN5fDZIYf/TgX8LeSEQJIj0EKeQAt5gnYpCCdJ8gTtkSfYUpFgS3lCrBQIsVIixEaZEBtlgq2VCLZWIrBLAqyU8bVSxGevEj575+O3WxWvncp4mMnjvH0u57bO5PCmqZhpjmKFTD8xiMYN+RdjhgjAM3ZgL0b99oMYRJ0wErwhGje4FxKDhSAa2ouJg3t+A6LZI/syd3Rf5o3tj9z4/ihN7Mui6b+yfO5A1i0cicGiERioDWPDomGsXzCcDQtHYKg2hi2Lx2O8ZCLGiydjqi7JtiXT2LZMCtPlUmxZIY3RKmkMtaUw2zyX3VtnY7pBAs3Fv7B6ya9oLRmM1pKhaCwchsaCUWgsGMMKleEsUx3EEtVfxFmnNUZYpjCpG4g6ITQaPe0xrNUayZrVI9DTHIbh2vFs3zSDXaZyWJot4IiNNhdPmXAn8zqH7bUw2zoPY/3J7N0yj4u2a7gXehEqnkB6MEW7VvPKQIYYlT9wntEPR+nheC6V57zSRM4rj8FDbQJOSsNwmj8cj6UTuLZqCkEGc0jZtYwCJzPyPS0pjz5JU7YHH/PD+VyawIeyRCGIUvhQnsaH8nQhhm4KYSScFFWk8rE8ifel8bQWhNDwxJuGJ9605fnRlucnqON+4U/bC3/a8wNoexkiWJ17FSk+kvz1Cl3j8zDK7/tQ+VBQsCC4JxTzn0Ek/P0dxdG0F0bRlB9K44sQ6p8H05AXTH2uP3VP/ajP9aflRbDwaHMsbSUJtBTF0fJKiKHiWN6UJIj/nb5UJNDyIpiGJ95U3/ekx9uWWvjQBn+9E+RDGx/fNPGutY63LbV86Gjgy7sW/nrfypd3QiD99Rb+esvHd82872jifUcTnz+0C98VCfPlLXxs4UNbBR/aymirzef1i0zuZ4QQ7X+W6877uea0j2j/06RGu5Ea5S4AkfdJor1OEubhQKCbnfiNkGgiFHLFjlCPg4R6HCTsqj1B7rZ4O1ly/fxu8ZTI95IV/i5WBLhZE3h5H0Hu+wn1sCXUw1ZcmhDkaikGkWhqJJgcWRN13Va82hbrYy8uTQhxtyL4sqV4itQVQ6KDq50Y+vaOUIK/veB2T5cJkOhwatcJUFcQdf16avAR0oKOiMsPkv0Pdsvfve0Rr80F2pIcsP8bECX77RNHjCK/feI67CRfG5J8bYj3tiL2+p6v1uC6p+ua3Lf4EST2ijmxV8yFb4R2CbOHKDcLIkUrcq6mxLgaE+NqTLTzFsIvbSHSdRsxnnvxddpJfNBJ7mcGUFpwk8aqRwIIVTymvvIxjdXPhHlKY/VTGioeUl92l9qSTPF0qDIvjspn0VQ8jaIiN4KK3DAq80KpzAumMi+Y8ufBVL4Io/KFAEaVr6Kpfp1EXVmGGETNdcXClrYq2ho6QdRW91o8bWmuLaCl7qUAUPWvBIUJ9YXi20JvG4s6V+S+AlFzbYHw9+cL0lBAS8MrcXlDa1Mpbc3l4o9tLaUCDIk+F35NfOtIOKFqriukqfaVOM01r4QYEoCoufYFDVW5wltEd6mvuENjxS1qXmdQ9SpF8N8vP4FqYYofhXIv6ZIAIiGHyQixJyvYjuwgO7KDD5AZtJ/MoP1iGImgJJociT4XJTP0ULdkhNiTEWJP+lfJCLEjI0QELcGKnghEIgxlRJ8lM+YCqZFnSY08S1b8JW4lupIVf4mb0edJiThHWsR5MmMukBV7UYik06RHOZIe5UhqxAnSIs6SGe1EZrQTKaHnxBhKCHTkbqIHD9J8SI92JT7wDJHex0mPdiUnwYOcBA8yYt3EJQupES4khTqRHn2FtIjLpEdfISPGg/RYD25GX+FWojdPssMoeJBA9ascGl7fo67oNhUvMnhxN47H2RG8epLE6xeZlOZnCZPD6xfZXT7epqO+kPeNRfCmEpqLqboTT7qLLUkH15NzQIvMbfNJNZzNjXXSJKyVIk53EnE6E0jUHkeq1ngytCeToSlJhpYUyTpzuGW5lgfHd3Dn6HZS9m0g56Ahdw/ocXvPcrK3qRCvK032tkVk7F5JwjZ1krcsIHrpJLLVRlOsM5UGY1neWqrRarWUZK1JbB/Tg6VDeiA3tAcKo39GacwvqI77jUUSv6M2qT/qU/qwaNpPLJz5E+oze7NCqjca03qzenofNCV/YvnEH1g1uRe6M/qgP2cAWxeMwHLVZPaumMLm+SNZLzuc9fKj2LxgEvrKY7E1Vefi0Y3s3CSP3S51DLUk0Fn8J8sV+6G5cDDWZirY7lnOSbsNnHEwJuj6EaL8jxPitZ8rF42w3iPDdpMJbFj3J+bbJTlzchXO5wxxO7+DmwluuJ4zJdDLkruZziTHHeGw7UL27ZXl4AF5LpxZxaVza/G6Yoa3x04un9+Ki+NWzh7egqeTFSHXjlBwL4yiJ2FcvbAdazNlDpgrsm/HPKy2z8LCZDrrNEeiu3IEGkv/ZJn6UNZqTcZw3WwM9edisHYeDvaGuFzYy434K6QkehEX5UFygjfJCd4E+pzG96oDruf3sl57HjZmqzh7zJTL53fjetYCx8ObOX10KycPG3PcfjMOthux2bWGTetUWb5oKvLSfzBpZG8mjezNlNE/ITmqF1PHfM/0Md8hNfZfzBj/HXMm/cS8KX1Rkv6d+bMGoSI9GIWpvyE7sR/zJvRm9vgfmTX+B+aO/x6ZCT2ZP+Unlkn/io7MEDYojMBEaSQ7lEditXAstovHcXT5BBw1JLiwZgouBlO5bCTNNdN5BFmqEGWnzo1jS0k7vYK7bno8uWZIUcgOnnpv4ZmvKeUx1pTHWFOdsJ/GlEO0pB/ly/3zVMZY0pJ8kLo4G9pvHoEHF6iLtaQuahdNMbvIddEm02EB908tJ85iLj7rx+O8fAhH5/+C6eTvMZ3+E9tn92GHTF8slAawS3UAexb+huWi37FWH8K+JcOxWz4G+5UTcFg9kaNakziuM5UTutM5vXY6Z/SkOKc/QwgkKc4bSHFh/QwubpjJJaOZOBlK47JpFi6bZuG6ZSauW2Zy2WQOl03m4G46F3fTuVzdLsPV7TJ4mslybbss3jsU8DaXEwPJ11weX3N5MZQCdsnjt1se/z0K+O+Rw99SHn9Lefyslf8xvlaK+FgpC6OC794FeFmo4mGugLOZLGe3zcFhy3R26k5gndoIZo75PwIQDf63GESjB/Vi5O8/iCMC0Zjfv2fMwO8YN/DfjBv4byb8/m8mDPwXEwd/z5ShPZn+54/MGP4zs4b3Yc6ofsiO6Y/c2AEoTBjA/In9UJv2K8tm/caGhaPYsHCEAEML/xRkwXCMFo1ks/o4TNQlMFGbxFY1SbarT8V8hTRmGjMx11XAcstiju3XxdpcFSszGUwNJrB5zWg2aA1jzbLBaC/+HW31QWirD2G1+h9oqg1FU30wGosGslJNEF2N0azRHMPa1WPR0xqHntY49HXGY6Arwfo1EzHUn8JGvckYrpuE4bpJbF4viZnxHPaYKWFuIs8Rm9V4u1oScu0I7hd3scdCHbOtslhtnsfxrQtJdXeA13eh7SkVTtt5uU2ZWxoT8ZIbyrmZg3BTlcJlgTSu8yVwURrNZZXRuKiMwG3RGK4uk+Dq8ikErZvHzb2reHHJjNKAg5TFn6b27lXaiyLoqEygoyKRt+XJvC1PFoJIgCIBjDpB9L4ylfdVybyvSqSjJIr6PD8anl6nNc+btudedOR50fbci/YXvrTnB9BaEETrqzBaX0bQUhhNS2F0J0KK48RvgOpyg6l86Eft0yCanoXSVhAlTsfLWDpexopX20QgErXYdU6gYmh+FUXjixAangdSn+tL/WMvGp/6Cg44v4zoAqIE2grjhIdgE/hYmcxf1cl0FEfT9jKMtpdhNOf5U//Yix5/vW+FD218edfCxzdNvG2p5U1zDe9a63jfVs/7tnrxes3bllo+vG0Sg+jD2ybetNV1guivt0IQvYGPLfz1roE3za9prnpG4bOb5CT7ERNwHr/L9lw5t5cr5/biedGG0OuCVblgj6OEuB8m0M1e/DZI9D7I38WGANd9BLodIMjdVoyiQLcDXD+/m+vnd3dbp+uKoZArBwj1sCXkygFC3G0Icv2btjlRuYKwSS7O91C3lTnRnSHR8dWvixZEBQr/ExB1RZEIPl9DSDQdSvC1FYMoLcSBtKAjYgx14sdODCIRjrpOhP43IBJNem54WXHDy4qYa7uJ8rDoMvH5Nl3X5EQAivYw75YY9x2CCEEU5bqbSJddRLjsIMJlB1HO27uBKNFzB+GXthDmup0b/nYU3A+krCCZuupHNDbkU1eVS0NVLvUVT6mveNoNRM3Vj2mquE9daQ51xRlUvkyi4sUNyp/FUv4sthNEz0LEGBJHBKL8SCoLoqgqvEFtaTrN1Q9pqy8QlCiIq6urxPXVXTHUXPtCnLb6AtrqC2ivL6C97hUd9QIcfTMhqi2gqSb/m9/fXJ9Pc73w7lF9IS2NJbQ1lwua44QgamvpxJAYS8K3Ta2Nxd1BVFdAU11BNwwJkk9z7QsBJqse0Vj1gMaqe9SVZlFbkkltaToNpRk0lGbRWJJF7cskCm77khPtyM1AOzKDbMkKtCUraD9ZQfvJCNxHRuA+MoNsBV/7Ckb/GxCJ0PX15KkriNKjzpAZc4GMuIvcjL5IRuwlHqZfJ+92AHm3A3ic6c2DNC/u3LhCZrQTaRHnyYg+T2bsGdKjT5IWeYLUiBOkR/0/vN1XVNb3tvb97L1S7SV2pSlYKCJ2LIiiYgMVEUFQpEgVFFFQ7D2JXRQp0nvvVQFpVmwUARWk92pLzFr5Pgd/uJWYrL32M573PbiGiHeG0TFy8Mmcv2ue506yK3eS3cmIvkJ65GWSQ85yO8aZguwg7t30Jj36KvHdN4lyEt3JSXQnK8GVzFgX0U2itAhn0iKcSY9yFa3L5SR4kZ3kTVaiF3dv+vMkJ4KSh0m8Lsyguvg2rwszKH96i5KHSZQ8SuZVQTqvim73Sg+IqkrvUlmSR82rfGpe5dPWUMKvrRX83lhGZWYYec57yDq8mdzdq7htvoDUbXNI3DKdeD15EjZNIVlnEmk6k8ncpMBtbQVytJW4tWkWubu0eXzKmoenbcg+YkHuEVPuHDIkZ+86Mi0Wc9twATlmatzaqUnKrrWkWq8lRkuZjFXyFK5TpExrCs3b5/Cr4zKqbFWIXDcea+mvUBv2FWoS/VkkMRgVyWGoThiK2qTBLJPtzzKFvqhN64O6Uj80FfujpTgILcVBrFcYyDr5Aayf2h/taQPQnjkII9VxGKmOQ2/uMDTk+6IzZxSmSydjsXoaG+eJsW7eGBxNF3PKcT3btKagrT6OTSvF0V8tyWYNKbSXS7JumRg6q2QwWCfHlvXybNKYjLeLLR5XtnNk32KMtkpgbCiOrbUs165s5NqlLWSmXMXDeSdnjmvg62nEpXPrOOA4HycHZS6fXceFM2vwdttKeIA1Qd7WXL+4jZ+OaHPllAmxASeJ8jkBb4q4GfELicFHOXdEG0fr+VgZyLBdV4ytG0ayee2PWBkJFb6GelPYvHEKBpumYqQ/G6Ot87Hars5eu41Eh13mZooXWVkhpKX5kpkRSHZmMGmJHrg7O3JozyYstizip0NbOeKwmVMHDTl/0lzIaWt+OmbGMSdDDuzRZ8d2TTatU2bJfGmmTR6KrOSA7nTDSOKzSPZBQaovStIDmDl5EHPlh6IsN5Q5UwYye/IAZkzsy3TpPihJf8eMCd8xc/x3KMt8z2LZASxXGILG9JFsmiOO0TxJrFSk2ak6HselEziyUoZTmjL8smEyF/WmcmXrdK6bzMLDeg5BDouIOaxGyulVIhjlu2+hwN+CsrCdvAzdSUXEbmrjHWhK3E9T/D5akw7wJu0Q1WE2vEs9QlucAzVBlnTE76UmyJzn7rrcObOCjCNLiLRWwm2TJKeXDmL/vH4YT/kaE4V+mE8fgPXsAeyY148dKv3ZtXhQN4xG4LB8NPtWiOG0anw3jGQ4qS3HqY3yvSZG5/WVuLhlmghElw2nc3nbNC5vm4az8QycjWdw1WQ6V02mi2Dkaj4LV/NZIhh5WCnjYaWMl818EY5EQLJVEcEocPciIXtVCNyrQoDjQgIcF+LvuOgvE9D9o+++xfg6quHvsAx/h2V4716K+y7VTyCymPkZiP7B5DFfIT3yH4wf9Q1SI75FasT3SPz4bS8USQ7/7ksQjfgHk0b8g8kjv0F+zPcoifXrBaIF0kNYKDOYxZMGoyY7mFVTf0Rjxo8iEBktF2PbsjFsXTaarUvHYrRcDFP1CVisnIyluizWy+WxXi7PLs0Z7N40j7MO+kTcOISnsw32Vouw2qaAxRYZtm0UY6vWWPTXjUZPcwR6GqPQ0xjFJs1R6GiMRGfNaDauHoP2GiGGelPYtlmWbZtlMdKXE/BjII+xgTzbDRWxMJ6OpckMLE1mYWkyC0e7ZZw5psMhBw12WizimON6rp01x+OSHT+fNMLadjG7bZdwxk4D3yNmNOckQl0hxJ/jpdNKHhkpkaguxvW5o7gyXwpnVXmcVWVxUZXmuooErqriuKlJ4r5Shhuak/Fcp0DYtgVkOWlT4mLH6+BjVCVfpC7fh47XcXTUptBRm8LbGgFEH6rS+VCV/gWIfq3N5NfaTD7UpfOuNo131Um0lobRXOBHW6EAobfF3nQV+9JV7M/bkuDu1blwOkqj/hZEPShqKYqg7nEQTU9D6Xge9RmK4v8GRN3p/n7Xq3g6XsbR9jyKtqIQWp8F0PzEm5anfrQVhdBRGkN7WTwdr5L50D0B+606g4+16bx7nSp6g9RZEkVnSRTthSE0P/HnK/54xx8f2vits4H37XW8b6/jQ0c9v79p4o8PbfzxWzu/vW2is6WKzpYqPrxpFr0n+vVtCx86m/jtbQt//Nr5aUXuYxv/et/Mxze1NFc/peTJTbKTA4gOvIjftcMEuArxdnbC86IDvs5OBF4/jN/VAwQ4f2qM65n2BFx17H4r5ECQy6fpT7DrPgKu7sXnsh1+znsIdt1HqPsBEYI+T8SNQ4S6HyDY1YGg63sJdnUgxG0fER5ORHkeJM73qNAy142fHvD8VXlCz1uhniT4H/2iNKFnPe4Thg6T3D3t6T0lEiqyP1+F+/zAakrQQVKDD5Eefkxo1Qo/zq3uumthre1QLwh9DqJe6QFR8IFeR1M/B1FP0gL292qJS/ASMBTtsYs4D7teNdl/fhP054nQ34Eo1n0Xse67iXbdSaSLLZEutkRdtSHaZQexLlbda3KWRDhvJ8l7Nw+TL/AiP4Smqiwaau5SU51PTfVj6mqfilDUUldAe11hdwQQtdfm01x1l4ZXt6kpuUl1cTJVhUlUFSZRXZhAVWF096pcSK/UPg+n+nk01c9jqSlJoLYshYaKLFrrHgsgai0X/pv40z2fjqaXnzDTVERno5CupuJPaSwR5U0PkppL6WoUMNLWUCz650VpKf73IOpOTzvdm/Zqulr/ExCViSAmmkY1ldDeVERb4zM6m57S2fSYltr7NFXn0VCZLcDoda5QZFGeTk1BNAW3XcgKPyoCUV7IAXJC95MVuq8bRN2TovCD5IQfJDfikJAvQPTXyYr8lOyI7s9HHCI74pDwmajPQdSzDneVnCQXbie6cPeWJwV3Q6l5nkJVYRKvnsTyIj+Wojvh5Gf4kpfszu14Z2GqlHCe7ITzZMT88gWIboZf4FbERfKS3MhP9+FOiicpYReJC/iZW1HOZMRcEyU9+qqojvtWlDOp4VdIi3AWtdDdTfXh7k1/HmQE8zAzhIeZITzNjabkYZIwFepenyu4E0vp4xTKnqRS9vQWZU9v8aIggxcFGbwsyOJVUbYIRqUF2bwoyqWh6hkfO6vgbS3UPqE62Z2MkyZkH9hIhu0ykrbPI9FwBnGb5YnTnULipkmkbJpMxiYFMnUUydqoRIbOLLItV/Hk2HaenNnJvVO2ZB81I/uwEbcdtcjYsZRMExXSt6mQaqVOhsMGbtquJWmLKslrppK7Qppn6mJU60jTtVuZt4eWUWuvhs/iERhLfMWqsV+xRLwvCyUHMl+qPwsn9EdVpi9qk/uiLtuX1XIDWDd1MFpTh7BecQha035kg9IwtKb9yLqpA1mrNIB10wehMbUfq+X7oDFtIMYrJrNHbz4rFIewdu5oTDXlObtvA4ZrJ7F28Si0lo5FW10cnRUSrFUdw8p5w1g1fyRrVEahsWg06xaLsVZNnA3qkhisl2G31Wz22E7HzFgacxMZju5XwfOaCfGhp0mMOMnFn1dy7NAM7HdO4sLPywn1346fmxFxofb4uJng72GOj5s5gZ6rm0oDAAAgAElEQVQ2RAbuIz7kKLkpl8mIO0/BHW+ifBy5dGIjTtbz2G06DVMdcbZtGIX++uHorx/OLnNFrE0VMNkqx7bN8hjqK7FFdwbbjVQ44KiL80V77mQF8zg/luLCFFKTbxAXc43w0Av4eh7jqJMBhjrK2BgvZa/VGk44beHYPn1OHTTk0hkrLv5kw+kjpuzfrccui3UY6i5mtZo8cxTHMn7Md38BogHd6YeceB8mi//AFInvmSrdn+kTB6IkPYCp4/sI0ySJ75kq8T3yEl8zVfxrlMS/Zeb4H1CW7s88mQEsnjKElQrD0FIag/7scRjPG4eVihh2SyRwXC7JoVUyHF87idPa8pzVn8bFnjtGtnMIcpxP1BE14k+sIPPSRu65buGBhyH57oY8u2HCc39zXgRZUei1jdqoXbwO3UFFkCXt8Y5U+JtTFWxJdYgVhW56lPkYcP+8BlF2swm0UOSc5hgc5/fBeurXbBn/D7ZO7IOpfD/MlPpiPqsPlnP7sGN+H2wX9mfX4iHsVhvOnmVjcFg+VoDRaslPMPrTKt2FzVO5qK/IJYNpXN6ixBWj6Vwxmv63IOpZpbthMZcbFnPxtFLG00pZBKE/g8h/5yL8dwoY8rcXQOTfDSL/fQu70dM7n8OoB0S+jsvwdVyGl70AImfb+ZzfMYfTVrOx05Nj68rxzJ34LZPG/RfjR30C0YTh3yL549dIDfumO98hNezvQTRl1LcojP2BGZL9mCnVn1kS/ZgjNYCFMkNRnTiEZXLDUJ86jDVKw9GcMQLDpePZtlwCE3VxjJaPZeuy0RguH4OJujjb1aVEILJaJofVMjlsViuyd/MCAi7Z8/xBMNcvmbN9qxJbNkiyXW88epoj0F83kq1aYzHcMA7DDeJs1RLDYIMY+uvHob9enM3rxNBdL4buOolu7HyKhakQK/PZ7LCcy07rBdjZLMJ+pxr2O5dx9ZwFMSEnOXvCkL026uw0U2G3hSp2FgsxM5nJdltl9uxZjvNhE4ri/KDpFZRkUX1Mn0KjGWRtnIT/ghFcmfEj7osncmXeBK7Ml+LaPDGuzRvL9UViuC+VwmP1RDzXTsFHR4lIM1XuHtlM+Q1HykOOUZl6iYbHfnRWxv8JROn/BkRZ3SD6hKKO8lhaioNoeeZFZ5EPnUU+Qr19ccBfgqj9VRwd5QKI3lYk8rYiUVSf/eZlIk3PImh4EiyUIpTGCHXcpZ+Ovb55Gf/Z+x8hXS8T6XqZKPq6o1Soz24t8BNA9MxHBKK20gQ6Xt7k15o8/mh6yPuqLN5VpEPzPWi5y7vyVBqfhlOfH0j1fT+q7nnxFb918LGrkQ8d9XzoqOe3zgb+9b6Vf75t4bfOBn5728THdy2876ynq7Wa9x2N3W+J3vDhTTO/vmnkn+9b4WMH/N4Jv7fzx4cWPr6p5beOSooeppGR4EOE7zmC3E9w45ID4Z4nifA6RajHcaFBzuUQflcP4HN5P35X9n2BISF7/zK+V+zxvriLgKt7RatxvSZC3V9Heh4m3OMgQdf3EnDNnmBXB8JvOInqthP8jxPne5QIj32EuTn0ei/0+QHWzydIPdOgLzH0n4Oo537Q5xjqQdCfQZQRcZyMMOFGkHDrx+lvQfRFZfZnEErx3ycCUc9q3Ofrcal++0Trbz3vgKI9dv2vQfTFVMjdllg3G2LdbIhx20mM204ir+8gwsWayOs7CL9qRbTLDqJdrLrfDNmQ4LmXgkxX6p7HUVEYT2NVDg21D4RK7YZCGuuLaKor+lsQtdY9prVaOMpa/yKLyuJUXheldCdJaJsrDKfqeRhVz0O6Eya0zRVGU1WUINR0l96ktjyb5tpHdDSVdIPoteh/FHS2VAnTocZSOhued0OoQEjDYzobHtNR90SUrgbh17qaCulqKuZN83O6morpbCyiraFQBJLWhie0NT4TQNRSTFvTcxGIPl+P+1+B6LOVvLaGku4U955INRXR3lRAV/Mzupqf0N7wkOaaezRU5tJQmStUnFfm0PjyJo0lsbx+4MeT1Aui6VBeyH7yQvaTHbKPrNB9/09BJKDo0P8Iosy4q2Qnu5GV5M7D2wGUPY6jtuQm1UWplD9J4tXjRF7kx1N6/xOM7qVeJy/ZmZyES2THXyQn4Qr3Uty6J0nXyIq9Sk68C7kJruR2T4FSwy+RHHqB23HXu9fkemMoLfKy6OfJoZdIj3bhbqoPD9MDuHcrkMfZYTzODuPRbeEN0bO8GB5khIqa5x5khIpuEpXkp1L6KI3nD1Moyk/h+eNbvHh2W4Si8qI8Kkru0lhdwB/vauBDLbx9zW+lGTzyOU7GMUNuOqwjyVqVeKPZxBgoEKs3hTjdKSTrTuamnoIIRRk6M7htqsbjQ4YU/LybRz/t5vZRC24fNiZ9nza3bFeSZa5GquF8EswWc9tRi1u7NbhlvZJEndkkqEnyZLUUVZsm0mAiR5OVEh8OqFNopszVhSPQG/UVq8Z+g6pEXxZK9WX++B9YOKEPiyf0QX18X9bI9GO9wlDWKwxlncJQtKYNZ+Os0WyYMZI18gNZPuV71GV/QHXiN2jMGILJyikYrZiMquwPGCyXxlJnBoetl2O8fgo7DGZib6qC7TZlzHSV0FstzXq1caycN4IVysNZNmcIS2cPYoXycNaqjkNj8RiWzBmA3npJrl/ahLmRNAZ6Y9hjM4vIwD2kRP7ClZ9N+OXkag44zMLNWYf48F3EhdqRHOlEdOBu4kIc8XA24tp5fTyvmRATvI/kiMMkhR8iws+exLD9JITYc9xhEXstFDHdNA57MznszeSwM5dj13Z5rI1lMd8yCcNNE9msPRHjLTMw2DQdC+NFnDluSmzEJeIinXmQF8Gd3FBio69y5eJeDjptwd5Wi5+Om2K7fQXnj5twYJeWsCZ3woxfjply4bQll3625dRhE/bYaGOxTZ0Nq2eyaI4UchMGITXqG6ZI9OsVOXEh8hIDkBXry8SxPzBJ7HsBS1L9kZUUoCQn8T2yYt8JGfstcmLfISf2HYrifZgxvr/QICY9mIWThrBEdqgAo+kj0J8zCuN5Y7BUEWOnmgR7VozHafUkDq2fwgkdWX7eIs8FY3mcLaZxY+csvHbPJuHkSm6eXUfyTxpknt9A7iUdHrhs5pHbFh5e06XghiH3r2pTG2FDVcgOXvmZ0RBpy9Nrm7h/UZNX/sY8vKyFr8VUbpgocHzFSGxnfoeF4vfoiv03m6W+Y9ukvhjL98VEqQ/bZ/wggpH1goHYqPzILtXh7FYb+QWMjmhM4PjnMNooxy86spzXU+CiviIXt0zj4papXNqqyKWtit0To6mfYGQ6g+umM4S3ReZzvoCRl/U8vKzn4b1jPj42C/CxWSDgyE4Vv90q+O1ZhN+ehfg6qODruAAfR5W/jK+DCj6Oqng6LMLTYTHee9Xw3quGl/1SXEUgUua01Vzs9OQwXDUB5Unf/wlEX/8NiL5hwoivkR7+da91uR4QTe0G0WxJAUTKkgNYJDOYxZOGslx+OKumDkdj+kg0Z4zAYIkkW5dKYKIuicmKcRipj8ZIfTSm6uPYri6B+QoZzJdNxHLpZCyXymKzWhEH/fmEuthTXhCGk/1ydLUk0Vs7ls1rR6Kz6kf0NIexbaMYprpSGOuMx2ijJNt0JNm6UQIDLQn014sLNdra49llNY9dVvPYaanMTktldljOZYflXKwt5mBtMQcnhxU4OazCyWENTns1CfY+xMNsf66es2Kf3RoO7VnDXhtVbM3mYGU+G+tdizh+TJeQ68f5WPYIOiqpcj9Oqc1y8nVkiV0hheucEbgvlMBNZTxX5ozlypyxXJ0zmmtzx+Cq8glEHuum4LtpOjEWatw/uZUK7/2Uh52kKs2ZhscBdFYm0lqVSEdNGl2VN/lQk/G3K3M9ZQsfarN4V5/Ju9pbvKlMputlFE3PfGgt8KH9mQ9vCn14W+Tf/ZYojI7nEbSVRND+Ipa2F7G9UPSmPKHXbaG25zE0FYTRVBBG2/MoOkpj6CwRUCS6UdQDn1eJ3atvQjrLU0T3hTpLomgrENb5Wgv8aC8OFaq4X6bSVZ5JZ3kWfzQ+gtZnfKjM4beqbN69SqerLEV0sLWrNJ72omi++tjVyNuWatobKnjTXMXHrkb+9b6V39808VtnAx+7GkVgetNcxbv2OgE/Hzv4+K6Fj+9a+OO3dvjYBr+387GrXkDR2waqSu9zPyOSKN+LeDsfxufqIQKvHybY5TDh7seF0gSXQyIQ+To7/Y8gCnT+lIAre/C5bIfPZTsCrzn0AlFPeqZFkV5CQt33E+iyh6Dre4nyPkS83zHi/Y6JbhB9DqA/T4t6MNQDoh4MCfXZQv4MIlFCjpAcdJiUoMMkBxwiOeAQSf7dzXBBBz9NhoIOfVFm0HNHKCPsGBlhx0SfSfF3Is3/UxHC5/miTrt78tPTAieK315RUv0dRF/33AzqAdHnB1N7gaj7TZDobdAX+BHKEeKuWxJz3Zpol0/oiXaxIsLFkvBrFoRdNSf0igUhl82IcbMj6qoNoZdtKcz2oro4kfryDJpr7tBc91C4KVT3hMbaZzQ3FPaaELXWFfdam2upe0pLzRPhLVHNAzrqHonSVnOfmhcZVBQnUFESRUVJBJUlkbx+HsXr4gQqi1OpKUmnuiyL+le5NFY+oKXuKe2Nzz+1xjVVCO+Gml4K94nqi+msf/YJQfUPaa+5L7Tgvc6jueIOrZX3aa9+SEfdI7oan/K2sVCUzsYCOhqe0d5UQFvjY1rq82lteEJ7UwEdzcKUqL3ppei4a089t+iw62cgetNeLTrs+qZFKE5ob3hBR10ZrTVFvdJeV0hrbQGttQIq2xoKaWt8RkfDYzoaHtNe/4iW2ofCLaeKPBor7tBckc2bmiwaiqIpvn2d+zGnRdOhHhDlhAr5M4hE6V59+3O+QFHU0V7JjTpMbtRhEYiyIo8JR2BjfiYn7iJ3kl25d9OTuzd9uRntwp1UPyoKblJbmkVtaRY1z3unujiDmuJblNwNIz/di3up17mT7EJe0nURiHITXEUYyol3ISv2qugO0d1UL+6menEnxZOcRHcyY126p0KXRJOjzFgX4gPPkRXvTn5GIPfSfLmT6sf99CDupwfxMDOER7fDuZ8ewu14L1LCXUiNuM7dtECeZEdRcCeW4nvxFN+Lp+BOLM/uxFP6KI1XBZm8LsridVEOVaV3qSq9S3XZPRoq8nnfXAKdr6CpgNb8eFLP2ZJ4QJdIC1USzOcTaziNaANZojdPIV5PlhQ9OVJ15bi5SY6bOoqkG87jvv1Gnp2w5vHP9mQfsyT9iClp+zaTunMtt61WkWasSpzpAtL3rCJj7xrS7VaTbLaUZJ3pJKgO55mmBDW6MlRslKJ110LaDmtwx3AOhyd+h6H4d2jLDGH5xP5MH/1VN4j6oS7RD80Jg1gn9yNr5YewVn4ImlOHojV9BGuVhrNKQVivWzKpD+vmjkZ7vhgrpg9m9axhbFAdi63+TI7YLmeX4Ry2b5pK4HVbrv5khJ+LHe4XLDm8WwNjHSU2qI9ntcoY1OePYLXKGNaojGKF8o+sWDCcpXMHob9ekvMn13DxZw22G07AzHASl3/eTGr0WaL8zxDofpAHt71JDDlNRtxZHt2+TlzAfuIDnchNPUtEwO5PCdzFjSuG+LmakBhhR4i3CW4XNTniMAtb4/FYbxFjj8VkDuxUYp/tdGxNprDDRA5TfRkMtCXR2zABM8OZbN8yBwvjRTif30GI7ykSoq4QH3WFIL9TXLlkj8OeTfxy2gpbqzUcdTJgj7UmHpfsOH/chJMHtmJvpYGTnTbXzu3iwpkdOO7chKHuIjSWKbBwrhTyE4cgLd6HieJ9mSjen4ni/ZksMYAp4p8yWaw/k8X6M3FsX2TE+iAjJnxeRqwPk8b1YbJY308Z2wdZsb7IivUVTZgUJAeiIDkQpfEDmS3TfWtGbjCrFIewTulH9OaMYuv80WxfOAbzRWLsXCaF/SopDq6X5qiODGe2TuaCsSyXzeRxsVTEx34OkYeXkPKzJhnn1pN3eSMPXDbzxE2fp+5beOauz5PruuRf3cijazo8c9en2HMrT930uHNhPbH7VPCxnMEvWlLsmT8I86nfYCDz32iP+Rod8R/Qn9CPrZP7Yij/A9sUfsBEqQ9mM/tgPqc/VvMGsWPBMHapjsRu8Sh2LxnNnqXjcFguhpO6BAdXjueIhgzHNCdyYq0Mp9dP5qceHOnKc1ZPgXP6UzmnP5XzBgqcN1AQ4eia0QxcjGfiun02rttn42Y2BzezOXiYK+NhrswNi3l4Ws7Hy2qBKN47FuJtuwBv2wV47eqO/Xwhexf0ivfeRb1yY6+qkD1LuLFnCR72alzfuYgrNvM4Zz2X01Zz2b1ZHiMNaRbI9WXK2P9CZtQ3X4CoB0UThgtTI+nhAogmDRdANGX4P5Ad8Q1yo75Gaez3AoSkhMyX6o/qxCEslx3GasVRaCiNZt30UayfOZLNKuPYukQc0xVSmK2WxGzNOLavHMn2laMxVx+LuboEZsvGY64mjbnaRCzVZdm5cTp2hrOwt5yL8eaJGGwUR0djONorh6K9ciibVg8TZbueNOb6EzHVl8FUXwbd9WLoaI5hy0YpbMxncf7MJs4c1+KI00oc7RZjZ7sQ+12LOLR/BcePaHLy8DpOH9Xm5CFtThzYiJ/7Ph5m+/PzUUP22qzkqIMm9lYLsbNQxmHXEg44rCUs4CSvi7Kgq4Y/UsModdrGXYNpJK0cx+XpQ7muMgEfNRk8FogJOJo7Elfl0VyfPwa3ReLcWDYBr9WT8Fonh7fudGKsl5F/xohKv4NURv5EbaY7v1em0lWVSkt5ArXPI2krT+bX2kw+1n6aEgmTIgFIH6pvC6nN6U6WUNX9Opn24lCan/jS8sSbjqc+vCkUihY6i0J7gai9LJ6OFwlCoUH3ZOfPB1c7SmNofBZKS1GEMCkqjqGrVMBQ18tEOl4k0fGqG0AVN3lXkc67inS6Km7ytvwmXWUJdDyPouVpIE353rQ89qW9MIS3r5JoLoqj+Xka76rv8bE2n67yLD68zuPtq0youw/tT+l6mUpzQTS1+aHU5ofyVc+K3B8f2uC3Dv71vpV3rbW8a63tPqLayoeOet611tLVVMmbtlr+9Wsb//q1TTQ9+uO3dv74rRV+beV9ew3vWyqoLLlLVlIgcYFXCPf6mQDXo/heOYjv5f34XXHC74oTvpf3C1OhqwdE94Y+vR3a9x+DyPeKPYHXHAhxc/oCQz1IivQ6SLTPESK9DhLs6kCwqwNR3odI8D9OvN8xYr2PEOstrMClBJ8kOeg4Cf5HRe+IetLz88/vC30Oob9qlRMOrx4iIeAgCb5OxHo7EuPpQIynA4l++0kOPCBak+uptv4cRZ8fWk0PPcrNIOH+T6LPvr8F0Z/zOYb+6mBqss8eEYQ+YcjuCwwJq26fpXviI5r8XLcWJdrFilgXC6KvmQu5aknkVavuWBB51YKwq9sJuWJM0CUTQi6bEeZsTfhVW24GHKU4y5fKgkRqXmRQX51Hc91DWuoe01z7iOZaoUShqa7gSxB9hqKe77c1FIomLz0rbJ2NRTRX51P1IpOXxYm8LI6nvCSRqrJU6l5mCbdeKh/RXPmIlppntNYWdE9SSnvVaHc0lQm/Z20B7bWPaa/Np73uAe11D2irvkNLZQ5N5VnUvcig7kUGDa+yaXmdR3vNfTob8nulvf4R7fWPaG14REt9vvBnrs+no7mwF4h6DsF2tpYLzXP/IYg6G17QXlsiglBLdSEt1QKGmquf0lT5hKZK4e+2pe6pMGGry6e1Lp+W2ofdbX25NFTk0PTyNrXFsRRluZMX+5OwLhd64P93EOVGHiU76jg5MT9zO/oX7qVepzAvhJeP4niaG8n9dGEVrbIok9qSnO7kfZH6kiyqC1Ioygvh4U3v7lU5V9HKXF6SmwhDOfEuZMddIyfelZxEd+6keIpAlJvkQWasC2mRl0kNv0RGzDVux13ndpxwnyg/I5DCvAgeZQaRm+JLdpI3mXEeZCV6kZ3kK7pNdCvGg8w4T+7dDOZpbjRFd+N4mhvNk+woiu/F8/JxKhWFt6kszqayOJtXBZmUPc3olYrn2bTXPeNDaym/1jym+nYwSWfMid6pTrT5XGJMphO1VY5oA1niNsuSpCdHsq4sqbpypG5S4Kb+LLIt1HlwwJAnZ3aSe2IHGUfNuXlgK2n22mRYaZJuvpz47Sok2Swm1X45KXtWkmSnwU0rdZLWTCJ7uTjPVo6jVFOSStMZNO5Rp9ZOg5sb57BPZhCbx37P6vF9WCTdh/nSfVCRHoC61GA0pIezdsowNOSGskZ+MCvlB7FCdiArpw5GY/pwVikNZ+nUISydOgRV+YHMlf4GvRUy7DFVYY/pAvQ1J7By/mBWLfiRDeqSrFUTZ6+FGkfsNXE7Z0GwuwPOZ4zZbbaYDerjWbFgJMvnDmWNyijU5w9DY8kINNQGY6wnhcslbeysFLE2leOno+uIDTrB7QRXSvPjCfU8QbDbYbISrpIa+hNJIcdJCDpEpPceQr12Eeq7k1BfG8J8rfF13Ya/x1biws0JvKGDy3k1DttPwcZwFBabR3B4tyK7TCZgpDOGzWuHs3n9aPTWjkZHcwwb10lgtFkRs61zcbRbQ0zYL6TEXsXP4ygul/fi6XqQS+d3cfXKXi6e3YHzRTsunLHiwO6NnD5ggJ2ZOhaGS9DXmoWhjjI7zVZjsU2djZqzWDJ/PMpKY1GYNBRp8T7ISPRlktQAZMT6ISPW7xOMxHqn59f/nD9/rgdSshKDkJUYhLzUYGS7ozB+EErSA5g9cSALJw9gmfxAVikOYu20IWjP+BGDuaMxXjAWM9Wx2CwXw15DnP0bJDm8SZKT+uP5xVAG5+3yuFoo4rNrLoH284nct4iYg6pk/KRBxs+ruf3TarLPribngibZ5zVI/2kFaSeXknthPZH7F+JtNYMLepM4pD4a65n9MZL9mk1S/836MV+jPbYvulJ9MZDpz+aJP6A/+Vu2yn2LkeL3mMzoi/nsgVgqD8Z6/lBsFg7vBSOHpeNwXCbA6MAKSQ6vHM/R1eM5rinNyXWTOKU9idMbJ/OTzhR+0pnCz5sm8/OmyZzTl+e8gQKXtypyxXBa71Y6k1kiGPWkB0aidJcw3LBVFrJrLjd2zcXdTojH7nl47J7HDfuF3LBfiNceFbz2qOCxZ5EQ+8Xd+WsQmWjKoCLfTwDR6H8gPfIfTPi/AJHCSAFEs8X7oCzVj4XjB7JIZjDLpgxllcJI1kwbieaMMWjNHIPWrFHozh+HwaKxGC2XwHyNFJYaY7FYNRLzFSMxXzEas+XjMFsmjpmaFGZLJmC2VBqzNTJY6Exmu8FEtmway0bNH1mnPoi1av1FKOqJzqrh6K8dK1qZ09Ecg/aaUejrSGFjMQPfG5Z4u1niftWU65eNOH5Ek0vnDfB0t8TPywbXK8Z4u1lz8pAWx/av58IZI6pfJnHtghW7LJewz3Y5duaLcLBR48R+bdwu2fPycSp0VsGrfFrcjvLUagVp2pPwVxvFBWUJLqtMxkNVCo95I/Cc+yNeysPwmDcK9/njuLFIghvLJuC9ZjLe6+Xx2zyLhJ0reXxuOzWBR6iLvUBTrg9/1GTwrvYWba+TqC+NpbksgffV6ULbXNXNvwFRNh9q80T5tTaL36ozeFeeSGtBKA2PvGl+5EXnM386CgLpLAihsyic9uLw7pW1ONrL4nvBqHeDnHAXqLkwnMZnoTQXhtNeFE1nqfD59rJEWkoT6CxP413NbX6ty+Vfjff4Z90dusrTaStLprEwmvr8QCrz3KnMcaHmjhsN+b68yvOkuSiOrvJMfq2+S/PzNN6/zobmR9D+jI/VeTQWxFP3JJKGZzG0FAr5qqOxXDTV4fd2/vW+mXdt1bxrq+af75r41/tm3rfX8La1kq6mCt601YomQx+6Gvits47f3zZ0pw5+baa9toTCe6mkRXsR5HaGYI/ThHmdJsDlCL6X94vic9ERr0tCRDBy3k/gNSeCXP48JdpL4DWHL0Dke8UeP+c9BLk4/lsQRfscIdrnCDG+Rwm/4UT4DSfi/I+RGHBCBKI4X6EY4Vb4T6SFniYl+ORfgije78gXIOpB0ecgSg058R+DqGdF7tPboC/vCPUkLfCgqPI61U+YEv1P+RxDvZvheufze0HxngJ6Ytx2Eu1qQ7SrDZHXd/RK1DXLXumBTuRVCyKczYm8sp2Iy6bdMSP0kpCQy6aEXDYl6LIRgZeNCLhkTMBFU4Kdrbgff5G6RxHUP0vg9fNUKstzqK95SENtvghCIhDVP6Wp/qkwCeoGUUtt0ScYdeOopbGYlkZh5ay98XmvtzON1U95/SKH8pLb1JTfobk6n/a6QrrqS3nb8JK3DS/paiwT0lOA0HNbqLuquqWugJaaJ7RWC/eOhOQJGKrIpO7FLWpKU6kpTaXuRQZN5d3FBDV3aKu9S1ttHm21ecIUrOYejbWf0gOiN60ldLaWfbau9yWI3ra+4m1rBW9bhaOuPV8LICqjs6H0E4RqnvVKc/Vjmqoe0ViZT31lPg3Vj2iuzqe55gHNNfdoqb1Pa40wGaovvUV1YQLPbnuSG/sL6aGHyQjcT07oAXKDncgN3kdu8L7/NYhE63ORR3tFOAD7KSIQRR0lN+YUOVGnyY09x6Ob7hTlhVBZkEzjiyxeF96i/OktKp5lUvM8h7rSO3+C0F3qSu9RV3qH+pIc6opuUfE4nqe3/bsrtgUQ3UtxIy/pOncTr3MnwaU7ApTupXh8hiVXsmJcuBV1mZTw86SEXSQz1oWshB44efP4djDPssN4mB5AboqvqGkuO8mb7CRfspN8RTXcBXdieZYXw/30EO6mBXLvZjCPsyJ4fj+R8qe3qCzOpqLwNq8KMnn5TEBQyZN0EYiKn6RR+eo+HS0v+De0Hk8AACAASURBVGfna2groTD8PIkHtYnbsZA4i9lEG00l0kCWGH1ZEjcrkLxZkWR9BVL1FEndpES6oXCk9fEpa+6fseH2cUtuHjYizUGPDFstMqw0STBbTJyVCol2S0nYs4ro3Zok7tQkc9syUlfJkbp4HPdXS1O+ZTYvt82j0kaDuv3bCF8xiz0ThqA5+h8smfA9c2X6oDxxEKoThrFi4mg0ZIehITeYNXJDWSk3hOVyg1GfOpRVM0ayYuZoVKcORXlSP+bJ9mPJjCHsNFqA0QYF1qiOZN2y0axYOIQ1qiNZqNSXBYp9WaDYn9Uq4zDVncV+m1X8cmgz7uetcT5jzHa9mWgsGo3RBgW0V0pgsUUJE72JGOtJ4eexjbOnVmFrKo+D9UL8rtlz76Yn75rzCHDfTainA/m33Xhy253b0b8Q6elIqMdeAt13Eeixg8AbFgTeMCXU24QQb33iQg3xclHH+ee5HNgpjoX+QEx0BuBoPRE7U2mMdMawfnl/oRZ41XC014xCa804tDXHs8tyCaePGhAT9gsZye7cuObEpbM78fc6jtu1/QT7n8H5oh2+nke4cW0fvxwz5cAuLSy2LGKduiwrVSewfKEkKxfJsFpNlsXzpJg7bQwzFUYgI9G3G0ODmCg5gIni/XuBaNK4Ab0i8zeZKD6wVyZLDGKyxCCmSA5hiuQQZKWGMnn8UCZNGMrk8YORHT8QhQn9mC7dB+VJ/VCZ3A812YGslB+E5tShbJgxnM3KozFUGY3J0jFYrBzNLs2R7F8/iiPaozmtK8X5LZO4sk0WF5OpeFrMxHfHLCK7j5dGOs4j0nEeN08vJ/n4EuIOLiBq33yinFTwtFbiosEkjmmKYbdwCKaKP6Av8zUbpb5m3Zhv0RrXl42S/dCfOAjdCT+gK/0dejLfslX2e7Yp9sFYqR9mMwZgMWswVnMHYzNvKDsXDsdu0UjsVUexZ/FoHNTEcVATZ/9SMZyWiYtgdGzteI6vm8CJ9TKcWC/DyQ3SnNwgzU86k/h502TO68lxYbM8l7cqinB0xXAaV7d9qu923T5bNDHqSU8Jg/uOObjvmIOb7VzcbOfiajsXt13KuO1Sxt1uHh67F/RC0X8Coj36CpiunYjq1IEoiP2DSaM+gUh6+NdMGPYPUaSHfSvkMxBNHvGdMB0a+S2Ko79lhnhfYTI0YSCqE4egNmU4K+VHoKE0lnUzx6I1W4wNs8eyYfZoNs0bKwKRhcZ4rDTHYbl6FFYrR2KpPhKz5WMEFC0VY/sScYzVJNm2XIItGqPZvH4kulrD2bh2CBvXCJMh3TXD0V0zHD1NYUIkoOhHNq8fjcEGMXTWjkJ7zQj0N0lgYzEDk61y2FrM5qDDUk4f0+TY4dV4upsTE7mf6Ih9+N6w5NIvm3G0W4zDLlXOHNPG9bIZxw9oYWIwA6ddqzhgp8n54yb4XTtMwZ006GiC5ho6or0oPahDtuFUgteO5xfl4VxYqsC5hbJcnjMK11mD8ZkzAD/lIXjOH47HwrF4LpbEW10Gn7Vy+GhPJchQmeQ9GhRdtqIp/BQtyVfpuB8ETbn83pzLu/pMGl8k0Pg8ns7yFN69TuVD1U3eV97ifeUtEYzeV2UKb25qcnlXfYd3Nbn8WpMjrNO9vsXbsjiaHgXQcN+TjqcBtD8NoLMghPbCMNqKwoRa7JIo2kpjaH8RKypZEL0N6i5MeFeeSGtxJHWPg7onRVF0lMTRXpZIe1kineVp/FqXy8fGu7ypzKarPJP2F7doKEykviCOluJY2osiaXrkR+39G7zOvU5ZhjOtxZG8fZVExb0AqvLD+Fd9HrTc582rNBoLY6l/Gk3r8wTaS5NpL03mzYtU3rxI5auWmlK6mir40FHLb511IuB87KrnQ0ctHzpqeddWLQLRu7ZqEYA+dNTyvr1G+FxnNR86q2msKKDgfirpcb6Eep8j3OtnQm+cIczrNCFuJ/C/dlA0HfK9vB9fZye8LjniedFB9Iaop2a795RIAFHQVSHBLo4EXXX4tyDqSaTnYRGGYnyPEuUtACkx6CTJgSdF74fi/Y590RbXA6LPCxT+CkQ9GOp5W/RXIOpZk+tJot8BkgKc/q9BlODt8P8piOJu7BRhqOetT/hVq16JcDYnwtmcsCtmhF0xI/SyKSEXTQi9bErYRRPCLhoRcmGbkPPGBF8wJfCikIBLxp9y0ZSAi2Y8TLpEzaNwul6k01KaSdWLTKqr7lFb+5CG2sf/A4ieCjj5M4jqimlpKKGloURUJiDcBxLuBbU1vqKhuoiGmgLaG0uF46gN5XTWv+JtfTlv68vpanwp5E+HVNsaimmtfyb8+1Tn01R5j8bXucLNo4osGl5ldGMomcrniVQ+TxQKGspv0fw6g6aqTJqrs0RprM6isSqHxqoc6qtzaKi5S0t9Pl0tRZ+B6KUIQn8Noi/zpkVAXUd9Ca21Bd0IetIrzdX5NFU9pLHywWe5R2NVHk3Vd2mtuUNn3R1aX2dSWxxPxaMwcmN/ISPsGOlB+0kP2EdW0P7/JyDKi/j3IMqJOUp21GHy4k6SG/cTOTFnyY65QsXjeKqepVL7PJ2G0myaXt2lufweTa/u/wWGhNSV3hFSlkvt80xqC2/y4kEM+ek+3EtxE4HoXpIr95JcuZsowOhekisP0jy5n3qD3ARXsmKvcjv6GumRzqRGXCAp5CzJoRdEGMpKcBUdbb2T4i3Ucce6k5XoxYOMYJ7kRPAkO4oHGaHcTxfW5wruxPI0N1q0Svc4K4KnudEU3Iml5GESL59l8Kogk1cFmVQU3qa8OIeK57mi1bnKl3eofHWflqZS/vVbA3SV86/KPNIu7SDx8AYirOcTZTqd6K2KROnKkqCvRJK+EgkGiiRvVhTW5vSUybJYzf2Dhtw/ZUX2KStuHTMhZb8BGfa63LJZT/KOZSTuWEKi3XIS9qwi3G41UTaaZFmtJ3XjfOJXTiRdYyKlBrN5tlGR58YL6Dq0lVo7XYKXKbBd6huWj/4KlQnfMk9mAIukh7Fs8mjWyA1jjdxQVskPZbXiMDRmjmKF0jCWKg5jkfxgZk/sz6xJ/VmqPJat2kpoLhVnhcoIligPYtHsfqxeMorl835k5cJRqCgNYtbkb1FRGsS8qf1YPGsoOqsmobNqEts2KLFVSwG91dI4WCzGVE+RYw6rcNihjLWxPPY7ZrB352x2W87A3ECOU/u1iPA5QHzYEX46uo5TB1bge20bXpcMyIg+xO3Y4wS6mBNw3ZyA69sJcDUiwE2fqEAjwn10iA3WxeOyCpdPTcPRagTmen0w0voBM90fOWynhKPNNHRWDUFr5WDWrRyK1uqRrF89Fguj2fi47SYm7DQJURdIiLpEiO8pgvxOidbmfD2P4XzRjku/7OCQgy72Vhrob5iBlrocyxdKsnS+OAtnjmSW3BBUlSVZOGscc6eNYYbccCZJDejOX4Fo4H8AokHIjBv0BYgmSgxiosQgJkkNYZLUEBGGhAxm0oSByI7vj8KEfihN6MtM6T4oS/dngUw/VCcNYJnsQFZPG4rWrBFsmj8SA9WRGKsNx3rZMHavGImThhhH1klyQmsCZzbIcF5vClcMZPG1mo2v1Ux8rafjt0OJYLuZhDnOJeaQCvFHl+JprcT5zTIcWSvGwVXiWMweyFbZ79GW+i82y/Rn3ZjvWT+mH9ri/dGfOIRN439g0/jv0JX+DoMpP2Ag9z1bp/bFaGo/jBX7YjajH5ZzBrFDeQi2C4axc+FwdqmMwG7RaOxVx7B38Wgcl4xln9o4nJaPw2mF8PseWi3BodUSHNaQ5LCGOMfXSXFCawKntaQ5s0GGs7pTOK8nJ8pFfQUu6itwyWCqCEbXTWaJVut62umuW87CzXo2rjvm4LpjDtdt5vxbFLnvVumOaneW4GKrwuUdyvxiNYvTVrPZo6+AiaYMqvL9RSCSGfEPJoz4778GUTeGJg4TQCQ74jvkhn+DwggBRLPEBBAtkhnMksk/oi43kjXTRrNuhhhas8XQmj2WjXPGsHHOGDbNG8tmlTEYqolhpTEeG00JbNaMwXrVKKxWjsZ8hbA6t33ZWEzUxrF1yTg2q41CV30YG1b2Z5PWEHS1hqOvNYot68ewee1I9NeNZsv6UWzVGitqnNuiPQ6TzdJfgMhq+zQsTZWwMJmGuZEiOyxn43zJgLDgPfj72HDpF12Mt8iyx3YBthazOXFgFW4XtnHAZgl2Jgs5c0BXwJDHUTISA/i9qx5+7YRnOdS6HOaRzRKSdSbhsVyS07PH4K45l3PzpflZcSCuswbiO3cgfsqDukE0Gs/F4r1AFGKykNT96yl23UlT3Dma0t3peBwBLXf5Z0seH5tzaXmVRF1RLC2lCbwtT+V9Zdq/B1F3fq3J4WN1Dr9VZvL+ZRKdRZG0PAqk5aEvrU8CvwRRaQRtZVG0v4im42XM34KosyyWpoIwGp4E01QQRldZAu1l8XS9TObXmhx+q7/Dh9o8mkvTaCpOpqUkjfYXabSUJtHxIon2okian/hTfdeN8uxr1Ny7wctsN15me9D4JJjfK1N5WxZHw6MQ6h6H0Po8js7yNDrL0+h4mUrXy1Tevkzj7cs0vmqpfU5L7XNa60p411YprLy11/CurVr0PuJdWzXvWyp421zO+5YKPnbW8HtXLb+2V9HV/Ip3bZX82l5Fa81zXhbkcCc9iuSIG8QGXyXK7zzhXj8T7fML8YHn8HV24sYFe/yvORHlc4qIG8cIcjmA35V9+FzaKwJR8HUnAq46im4LBV5zIPCag6hdLsTNiSAXR3yv2BNwda+oYU4Eoe4pUITnAdG6XJz/MeL8jxDnf4SEwGMkdqMmMeCYCDqf/5jgf5Q438PE+hzq9b3P7w19Ph1KDDhGkt9RkgOOkRJ4lNSg49wMPkFK4FGSAw4JAPI9QIrfwU/503pcD4h6VWP/qSCh50Bqos8+Unz3k+rn9BfZ90UEEH1ah0vwsiPJs3cSb+wi8cYu0XugntW3nulPxBVLwi5bfJr0XDQh5KIJwReMCTpvROC5bQSe20bQ2a0End1KyNmthJw1IPi8IcHnjAg6b4L/OWOCLlsS7raT0Os2RHnsxveCOSHXdvH6YSgtJWm0lKXT+CKL5poH1Nc8pL7mIY01nyZELXWPe+UTjApoqRWKFprqntNcX0JLQ9mnuzufHUsVQPSa9qbXtDW+oq3xszdBja/prK+gq+E1bxoreNP06rO8oKuxrLsRrrC7nvoxTdX3aajIoaEih/ry29S9ShdhqAdENc+TqC9LoulVGs2Vt2jsSVUajVVpNLxOp6Eik7rXmdS9Fhr12hof09FaRFd7KW/buu8Z/Q163n522+hNa1mvBruO+mI6agtpq35CW80j2moedd9wetS9Dnefpsp7NJTn0VCeR11FTneJQjZNlTm0VuXwri6HptI4SnI9yYw8QUrQQdKCnEgP2k9GkCO3Ax3JCnbsBpED2SH7eqWnjrsnuWEHyQ07yJ3wQ72SF3lYSPRR8qKPkhPzZbJjjnM/+Sx3Es5R/jCShpJMWl/cpfmlkKZXQhrK71L/6g51L/KoKculpiyX6tIcaspyqfss9S/yaHiZS31JJpUFyTzLCSI/3Yv7qe48SHXlfsp1HiS5iJKf5sHDW57cS3EjJ+Gq8KYo+gppYee5FXWZu2k3eJThS16SGzmJQgHDrchr5CTcICfhRvddIjeK7kRSVZjGq8fJFORE8uBmIPfS/CnMjaL4bgyFuVE8yQqj7EECJQ+TeJYXw5PsKGF9LjeaZ3djKXmUTNnjm1SV5FDVfaeoqiyP2or7NNY8pqWxmK7mUvhQDe8qqXqcRPg5a/x2qBBjpUycySzCdORJ0J9BosFMErbMJNlgOjd1lEjXnU2G0WJy7TdQdNaGh+dsyDxuTMr+zWTu30r6bm1Sd2qQvGsFyfarSNmrSezOtSTYrCfRYjUpxkuJ05lBzJoJpGtK8FBnAk/1pHllosQfR3UoMlrI9QUj2DrqKzTHCTeK5o77DrUpw1kxeTDLZQaioTQaw+XyGGtMZ5H8YGTHfsWMiT+wYoEk61fIobt2GuvUJ6KqPBy1+cNZMm8YKnMGortOFgcbdVYuGsd8pYEoy/dHWb4/8xQG9MoCxf4sUOzLWrVxQpaOYe2yEWxeJ8EWbXFM9SdgayrPhVNrMdGbiM322QR52XHigCbWJorsMJXh9OHZHNkzmYun5hLprcutyB2khFkQ6qGH/3Utwn10CfXSwv//EHefUVnf29rvs5KosaBiQaX3phQRpYpYQEUQBKQLggV77w1bjN3Ye0MFRKUpHekCir3Qe69iTTTJWt/z4n9zI5rs5+xnnz3Oi2sgyhjqSF74Yc7fNU/ZcPaAOcd+GcHGRVKsntMPf/du+Dp2wWXy98xxH8w8bwW8XWTwcpLBw0kOt2myuDnI4z9zBAd2zSAsaDuHd/tz8vBKIq7vI+rGQW4G7ebk0VUEbJzB8gV2+PuOZ56PJR7TDJg2aSi249WxNJLFSH8Aw7X7YDC0HwZD+6E/dIA4Wqp90FKRREOpN+qKEv8Inn+KhrwkGvKSqCv06ZR2EGko9Rai0hcNlb4iDAkg0hKhSEelJ3oqvTBQ7sFI5Z4YKfXEWKUHpso9GKPZG2v9/jgYDcHVVAZv0yHMGT2YheOGsHTCEFZaybJ2ojxbbFXZ6aDOHid1DrhqcMRLmxO+Opyfb8DlZSMJXmPCjfVjOOyrzQ5HeTbZyLHEQgqvod1wUvoeB/nvmSrzA1Olu+Eg2wtn+V5Mk+nKdOVeTFfugYvyT0xX6oKbxk94av+El9ZPzNDuhp9eD+aO6Ml8IwkWGPdmsbEki42FqdHS0QNFOJJi9fjBrB4/mDUTpFlrJcN6EY422cixeYqCCEZKbJ+qzPapymIY7XXRZK+LJvvdhRz00OaQ11AOe+tw3Hc4J2YZcGKWgVDKMGc4x/0NODFvBCcXGXJykSHHF43i+KJRnFhsxKklxpxZZi7O2eWjObXcXBQLTi2z5NQyS44vHs2vC4zYM9+Qn+ePZIWHNrPt1BgzrDvD5X9Ee8iPqA8SUPQliNohpCb1o1CgIPWDAKGBXdCT6or+4C6MkO6GkcKX74YGMUVXGkdDeZxHyeNipICLsVwnEHlYSOM7Tg4v8/4sm6bCcnsFVtgrsHSqPIvtFJhvI4//RBlmWcngM2EIXlZDcJ/UHw/7gXg6SuE1XZoZzrLCOqr9IDwdhJY5Xxd5oVBhuiI+Lor4uakwy1OD2V6a+Hpp4OulwVzfYcyfrceS+YYsWziKxf4jWLPcnJ0BNhzc48yS+YZ4uijh5aqMr4c6y+eMIGCRBes9R7B9tiX71rpy+teVxMddpO1tIf/+VA21T3gTdpRn611J9jXi+hRNDukrEmprwQkzeY6bDeKM+UBOm/bhwuh+QiwGc2GMDBcmKHLRRo3AaTpcdtUnZI45uYfn8OLyaqoTDlGbfZn3pfHQks0fjZn82ZLF740ZvCmPp6UwWigqKE/gY9XdThFAlMqH6nQ+1mQI63PVGfxemc6nihQ+lSXzuSSB96/CaXgQSPPjK7x5HsLrFyG0vgyhNT+U1wU3eF10k9dFN3lTEs6bko6Dre9Ko3hfdpuP5XfEh1abXlyn+WUo70vuQGsWtOTwe3UG7ysz+FBzj8/19/lYmUZbcSJN+Xd4UxwrKkSI4vWLEJqfXqUu9xLlmacpzzxL08OrtD4Noj77PDVZF2h+EkRrXgQthdG0FMfQUhzzLYiaa/JoqHxJY/Ur3reU8b65graGUl7Xl/C6voQ3jWV8aK3sBKLPb6r5600Vn19XwG+NfGqrorbkCY8yYslIvEF06GnCrx7mVuAh8XQoInAPUVf3ERH4C9fPbuXG+e3EhBwgLuQgkZd/4frpAK4cXU/gkXXiCdHXILp2fE2ng6v/BKLQs5u4eX6juEihfSJ059oOooO2Ex20ncgrAUQEbhFPf74GUftkqL1IoR1B7Xj6GkTtb45iArcSe2XbNyCKvSqsy8Vc3tgJRbFXNgjlCP8XIIq+tPb/GkTfHEr9ugXuawiJpkACguYScmgOIYfmEHzQTwyhq/tncnX/zE4gCj3gTegBb0IOzhRPiAIPzuHKr/MJPbmCm6fXEn52IyEn15EUup+Wgru0FKbSVJROc3m2MLGoeURDdTuIHnek7qE4jXVC0UJzzXMRiPL/DyAq+yIVHWkop62hVJx3DWVCGoUJSzuG3jUWCI1woia41rpHNFbep740g/qyNOrLUqgpuUttUbwYRNUFsdQWxtBQHE9zeQItFYk0VyaKMfQ1iBoqM2isyeVN80vevi7gXVtxJ/j8I4hai3jfWsSbZuGd1JuGjsa9dgi1VufSWn2fpuoccRoqhamW8OcX0lCeTkN5Kk3lqTSXJ9FUGE3J/UDu39lHYvBGUdaTHLJOBKI1IhCt/V8FUYYIRFl39pIdc4TGwhTaynJpLn5Ic/FDmkofiDH0DYiKM6guSqemOKMTiARAZVFXlEb1qwSKHobzPP0aj5IvkvsFih7GCclNOEtW7CkRho6SFnmMtMhjpEQdIzPmNLl3L/FYdOvoXuwZ8V2irLiLZMVdJDniJE/SQniVHcbLrFs8SgkiJ+GK+EZRTsIVHiWHUPwwhpq8FKpe3KX0aSLPsyJ5nHaT51mRFD1NIP9hLM9zonicGU7+w3hKX6RSV/aA1tpnVJXmUFeRS3PtU143vORNUwF/fKiktf4lufEXCdvqSvQqayLnmnHTfTjR3kZEextx29uImBkjuetmKMTbnLSFU8jdOpOcnXPI2OnH3S3epGzwIXWtJ4krHYlf5UDSGicS17kQt8KJ+GXO3FlgS9z8ScTPHku0qy7RdvIkT5PmsZssee4K1M8ZDjuceTzLiOMWg/CU/g6rQd9hLt+VCUP742akgpeZKnNthrPMfQyTR0pjqNoNA7VujDWRZvJ4NZztdJg6SZ3xFjKMMZHCxkoRu4nKWI2RZtokDabbDcVpsjpm+u0g6vNVJDDT64WZXi9hrW54NyxGdMNiRBfGGXdj0pjuONlI4ukozdE9Tszz1sTPTY39Pztx6dRCdm+dypolw1ixUJ51S2TYtUGTX7cZcv6AFSk3/Yk478b1M47cOGdP0ClrLh4x48QvehwOUGfLggGsmd2HBe4/iUHk7SiJr+tgvF1k8HAWQOThpICHoxK+njosnTeGpf5j2bTSkV1bfbhwagN7dszh8plNbNvkzc6tfmxd78XC2RPxczdl2iQtJpjJY2owECP9AZgZDsHMUAZj/cGM0JFi+LCB6Gn3R0ejH1oqkmgq90VdUQI1hV7/v4CoHUW6yj3RV+rJcEUhIxS7Y6gkTI7GaEsySW8g9sOlcB05CG/TIfiZD8F/tAwLx8iycoIyGyeqsnWKKjvs1djtrMk+D22O+Opwat5wLiw24vJyM/a6q7HFXoFVVtLMHdUPV/VuOCj+gJ3cj0yR/pEp0l2xk+3BNPme2Mv+hLOiBM5KPUXpjqtadzw0hXhqdmPG0C746nVj1vBuQhudYS8WjOzNAuO+wuTIrC9LR/dn+ZiBrLCUYtW4QWIcrbWSYf0kGTZNkmXzZDkCbBQIsFFgq40C26bIs3OqIr9MU2WPkzr7XTpywFWDQx7aHPEaxtEZOhz2HsoRn2Ec8dXh6Cw9js7R57i/Pkfn6XN0ngFH5xlwYoEhJxYYcnKhMScXGnNqkQknFptwfJExxxeacnyhuTi/zjNm39wR7Jqlx47Zw1nhqsFsOxXG6/RkuPz3aEt/j+agf/0jiDQG/ii8GRr4L3QHCiAaLvUjBoM6g2icZn8mDRuMrZ4MjoYChlxNBBC5mghxM5PFffQQvC2l8TLvz1I7ZZbbK7Fqmiorp6my1EGJ+bYKzJkkw+zJMvjZyDBzigxetqLVuGmDcXeSxtNRGjf7QcLPTR2Cj5M8vtMVRSBSxsdFGV9XAURzZggHVv199fD31RMmQ/4jWTrfiLUrxrDYfySb1kzg9DEf/P10mOGmwkxPdRbO1mHlHD22LTJlvedwts+2ZO/y6YSe/ZmXeSnAW/hcxr9fRVNzbj2ZiyYR4W7ICTN5Ai0NCRpnyFmTwZw168s5c0nOmUtyfnQ/zo8eIIDIcggXJsh3AlHEkgk8OTGf59fWUpZ0iLonwXysTeGvliw+1afxqSlTmBTVZ/CmNI62EqG04P8tiH6rSOO3ijQ+VaTwuTyFT8WxND8KpunhVZofX/kCRCG8LrzO6+JQXheHikAUzruyCHE+lkfxuTqGT5XRfCiL5G1xGM2vQmh8LkyKml+F864ilT8bc/mr5REfqjJ5X5HKvxsy+as+jY9lMdQ+DqImN5Dq3ItUZ5+j9sFFWp8H0/bsOg05F8mP3ktj9ll+e3mD3woieFsgvG1qB1FbcTxviuM7VubqK59RU/qIuvInQh1vQzGtdQW01hWIP3/XXMqH5jI+NJfwW0s5n9qq+LOtks+vK/jzXTVNlc95nh1HfNglIq6dIPTiIULP7yX47C6Cz+4i5NzPhF/aTdTVfcReP8iN89u5fnYrkVd2ExO0jztX9xB+cSfBJzeJjrB2rMy1g0hcqiCaFLUD6cqx1eLJUacbROc3iiHUvi7XPiGKvBJA+KVN3LqwoVODXOSlTWIgxVzb/s106Muq7fZ1ucTQXzqBKPpyADGBW4m7tvVvQRQb+NWU6OpG8ZToawj9U+KvbhRPiOJEiQ/c8FXWfRNhXW6luBI76lwHgr4E0DcIEq3BCVOg2QTtn8XVfX5c3efHlX3eXNnnTeCeGQTumcHV/TMJOTSLm4eF3Drsy63DvqLP5xC0fxand3oRfm4t+VnXqHpym5Sbxwg7u4uCexG0FGbSVJglfIe/IpfWqkdfvGPJ7QBQTS6NNbk0VD8Q5SEN1Y9prH5GY/ULvpx8Cv8fC8B501j2X0b4umJx2iHUcTcoX3RPSGiE1QUBFwAAIABJREFUe934RChAqH1IQ+W9vwdRUQw1RTFUF0SLQBRLU1n8tyCqvPsFiNJpqLxHS90TATavC3j/ppSPbf/1Wlz7NKi99luA0CNaah/QXHNfQFBlluiWUIaAoMoM0UQqlfqyFOpKk2koTaG+JJn60iTqihNpKI6nsTiW1PA9xF0TVjtTQraQFLLhCxCtIS1ISGawkP8uiHJuBZBzK4Ds8G1kh2/7L0C0g4zIn0kJ283jpAu0FN/jTcUzWkqe0Fz6hOayXBGIhGlXfek96koyRRhKpaY4jZriDOqLM6kvzqSh5B4NJcLX1BamUlt0l5q8RPLu3+BxSqBoNe6saFokRPx2KPYM2QnnyI6/QFbceXKSLvEg5QoPk4XkJFzkXuw50qNPk37nLPcTA7mfGEhOwmUepwbzODWYrLiLpN0+Q/qd8+QkXBHD6H8KovL8DKqLs6mryKWx5glvmgr4/W05H9tKaSpK51HQNuK3OBPmP5YIHzOiZ5gR423KnZnGxPiM4q7HSBLcDIjzMiJhzjgSFtqQsdGDe9t8Sd/qR9rmmaRv9CZpjStJa6aTvM6VlPUeJK5yI2H5dOIWOxA3fxJJ/hNI9jMj1kmTGDtpkqdJ88RVnipvVZrm6fHnLmcezLMgwHAg7qo9maozGGcTDXwshrHb35FNPpMZqyWJsVpPDJR/wky/P042OlhbKjDOQo7RplKYGQ3AyU6bXVtncHD3XObOtGTVQls8HUfg4aCHqV7vDgQNk8R0mCRmun2FKZEIRGZ6PTDT78ro4V0YbfADFiN+YKzx91iP7sJEi644T+rPz+snMM9bm4BV1oReWkfQ+ZUc3ePE5pWG7NowkiM7LdiyRIu9a42IODODm0ddCTpsx/m9Flw8YMypXzT5dcsQ9q4ZwNYFfVk7qw8LRSBytfkBp4ndcLPr87cg8pyuwUx3fZb6j+Xovvns3Tmb5QvsWOw/mQ2rXFi7zFH8cY7PWJxthzHJUgmLkYMZOawP5iOlsbXSws5qGJYmiowaLo2h7iB0NfujrSZASF1RAjX53qjJf7sSpybbp1O+hpCWQj+0FPqJASQGkZKwhiektzCJUu2DtlpfcTqBSFkCXVH0lSQ6YKQkoMhQ6SdMVHsKEyMdSeyHD8DZUAr3kYPxGTWEuWbyLLFQYuU4RdZaK7NxihpbHTT4xU2bA966HJ1twIl5I9nmqMx6WzkWj5HCXfsnpin9iJ3Cj0yR7YKNTFdspH/CVq4H9nK9sJPtgYO8BA4KPZmm2AtHpZ64qEngpimBu3YvPLV64DW0G17DfmCGzvfM1P0BX70uzBreDX/DXswb1ZuFoyRYbNKHJaZ9WW7en+Xmkqyw6MfqsQNZM06KNeOkWD9eis0Th7BlkjSbJw4hYKI02yfLsX2yHDtt5dg1VYE905TY66jCXkcl9jkpc8BFlV/d1DnsrskhD3V+9dTg1xmaHPbR4rCvNkdn6XB4tg6HZ+lxeJYex+YO59jc4Ryfa8jxuYacmDeSY/NGctTfkKP+ozg611icg7NHssdPj50+w9jqo8OK6erMs1fDxkCSEQo/MmyIACLNQT+gMfD7r/ItiPSkujJisJCRcj0wVpTAQqXP34LIzVQRN1PFb0A0Y8wQfCwG4W8lyxJbJVY7abLORZPljqrMt5Vjjo00s21lmT9NkblOwhsiN9tBovd4g3CxE37sZjsIj6ky+Dgq4jtdGT8XFXydVfGZLmSWpxb+PvosmWfMqiUWLF9oxqolFqxbMY6Nq61YsdicFYvNObTXg9ioAGZ6aOLrqcUs76GsWGjIcn9NNi4zZJGfHuvnjeP4xtlk3rrAu+ZioA2Kk3kdfoCnO2YT5jWGs1N02GciS5DNCM6YKnDWVIqzZv04Z95fBCEpLo4ZxCVLaS6Nk+GitQKXpqgT6DyMQHc9EjfZ8+riCl6FrKc08SDNL8L43HCPf7fc52NNGr/VZ/BHYxb/acrhj/p7NBfc5nVxDO8rkjrlY2UKHytT+FCdyofqVDGQxCAqT+NzeQp/lafy9nk4TQ+DaHgQSOvzYJpfBNOSF0xrQRCtIhS1g+h9aYQoYXwoC+f38gh+KwvnXVEobwqCeZ13jfKsU9Q+CeRzTSLvq1Joq0iF1sfw5gl/1qbRmhdG49MgWl+G8Cb/Bm8Lb/KhOFy4gZR/g9+KI/hUFMHbZyHUpJ/kzcPLvHt6jdePr/L65S1eFwp/55biuG9BVFv2mKqSh1SVPKS55qX4H5Kd/zEpfFe8HUS/twoY+vy6gqrCBzzNjiM9JoTo62cJPrePq2f2cO3ULoJO/0zQmR2dQBR1dQ9XTwhrc1eOb+D66QBunt3G9dMB4kKFkFObxRMi4SDrejF+Ao+uEr8bav/YDqLrZzaKSxTaMRR+SfhxZOA2UcvcRsIubiT80iYiAjuqtcMvbCTsfAeQ2jHUDqIvIfR374dirm0XpkqXthB9OUAMImFdbisxVzb9j0HU/jXtGIq+tJbYv4kApI42uXYQCe+GBBBFnVtK5FfToHYE/R2ExKtwIhCJUbR/5jcguv7rbG4dmUPY0blEHJ0tylzCjs4l+PBc4q9u5FHCSfIyg6h6EktJTgzPU8NpzM+mqTCHlqL7NJfdp7nyoZCqB8I6V3UODTVC6quzqK/Ooq7yHvVV96mvyqWu8j71lY9orH5GS+2rvwVR5xR3jug2T0fyO46oihD0ruml6DbPc942PRHf52msyqK+LI2aYgFC7RiqLY79BkT1RdE0lsbRXJ5AU0UC9eXxNFQm0FCRRH1ZCvVladSWZVBXnkNL3TPeNAnTofdt5Xz8Kl9Phtox1A6h5hqh5KGpMpPGyjThsG15Kg0VydSX36WuNIm60iRqSuPFqS2O7fhzF9ymOj+K2rwo6vIieHz3JBnh+0gO3SaeDiUFryUleI0YRKnXVpMetEpIyDpx/g5E7Sj6r0DUCULhAWREbiMzaidpkb+QeftXnqZco7nkAW3lz2kuffYFiLKE9cXSDOpLM6grSaemOO0LEKVRV5RBXVEHjNp/va4ojYbSNEqfRfM88zoPk69wP+kS95MuiHJJqNpOusTDtGs8u3eT59m3eJ59i/zcKF7lRPIwLZgHydfIijtPZsxZccvc/cRAce32/cRAMqPPkxJ5irTbZ8hJuMKLzDBeZIbxOOU6T9NviD8W5UZT9Di+E4ieZoTzPCeK/IexFD1NEK/MVRVkUp6fQemrNMrzM8STos/vKvjPpzr+/FjFH40veP8skvhds7i1aAqRs624421BjLe5GESJMwxJ8DAkzsuIWD9zbnqacHfZNO5t9uH+9llkbvYlfaM3yevcubvWjeR17l+AyInEJfYkLLQhcd4EUudakjjDkFgnTaLt5El1kKbUS4EqH2Wq/Efw4RcvUvwnsnakDPPNNVg0xZiLG+cze7w+5grdGa3eG2O1npjp9sNmjAruDiMw0u/LcF0JRuj1wlC/D9OmDGW+3zhWLZnKYv+J+LqZ4Th5GFMslRlvLN0JQx0g6kCRtWl/rE0lsTbrg7WZBFam3Rlv2pVxJgKMpln1Zf4MTTavHMO8GbqcOuRPZHAAUcHrOXvIgwuHnLl+yoNtS3TZv8aIyBMzyA1bSfJVP8JP2nD2Zx2ObZVh/9pe/Ly0G1vnS7Derw+LPXowx6kH7pO7MHXMd0yz/glvlyF4Og7Gw1kGL2d5vJyVmTtDHx83PRbPGcO8mRasWDAFf++x+LqZcfLwSlYutsfbzRRnOz1c7A2wNB6MxUgpRhsOwnT4IMaZKeLqYISrgxHjTFUxNZTDUHcQw9Ql0VDqhZqCKP9rIOr9jyDSVusrBlE7ijpg1DEx0lfuLko3DFW6Y6LeAwsNCcZr98VmWD+mDuuPq8FgfEbJMNtEFv/R8iwZq8gKaxXWT1UnwFmTnz102O09nA0OKiy3lmWWUT8c1H/ETqkLNvJdmSTblcmy3Zks25NJMj2YLNuTybI9sZWVwE6+N/aKvZmm1Acn1T44q/dhukZv3LV74TG0O9663fDW7cIMnR8FGOm0T42642/QkwUje4lhtNikD8tMerPCXJKVo/uxcnRf1lhIsmHsADaOk2LTWCk2jx9EwITBbLUawjbrweyYLMOuKXLsmiLHL3ay7J4qx14HBQ44KnPQWYmDzkoccFHmoKsKB91VBSDN0OTXGZoc9NbmoLc2h2cO4/DMYRzx1euUQ766HJqpz6GZBuLsnaHHLi9ttrlrsNFNg2XTVJg/VY2phgMYKf8juoO/R1vqX2gO+pcYQuoD/oX6gH+JQPQ9Qwf9wLBBP4hW5bphKC3EWK4nZkq9GaPaFyvNAdjoDMFeXxqnkXK4miiJQeRmKo+bmawo0niaD8HLYjB+42RYYKPCKmdt1roNY7mzGvOmyjLbTho/28Es99Jkvosq3g6yuE0ZgrPNIKZPGSyOq81gPOzk8HFUxtdZFT8XNXyd1fGZLsTXfRjzfQ1ZtdiSTasnsWOTUK29d4cL+3e5sXS+mfjXtm+cip/XMGb76LLY34g53hosm6fO+uUGLJw1nLXzJhJxfAeNuWnwsYE3j+KpPL+ZJ1u8SFnqxGUnE3aZKXJ2ig7nJihzdGRfzpoO+BsQDRGD6PIkZQLt1Ah0HsYlDz0ydrpSfG01+aEbKEk4QGteBJ/qM/izKZuPNWl8rEvnc8M9/mjM4o/6e3ysuktTfpS42vpLEL2vSOZ9Vco/g6gsjT9Kk/lUGEfrk1Aq7p2j9XkwTc+v8PpVcMeUqOimsCZXHMmHstu8KwnnbXEYbwtDeVNwnbb8IJpfXKH+0VlqHpyk5sFJXr+8StPzIFoLIqEpi3/XZ9H4MoLSnMvCO6PiSN4WRfCmMJx3xZF8rojl3zUJ/FkZx7uiMD4UhvGfihhacy/RmH2WxuyzvH0WwttXYbwpuE1LYTSvi4RChTfF8aKbRAl811jxjJrih1QVPqCx4hnNVa9ornpFa00+rTX5tNUW8KZOaKd631TMX2+q+K25hA8NRXxuK6P0eSYPkiOIuXGG4HP7CDq9h/OHArhyYgdR134lNuQIt68dJPzSbm5d2snNCzsIPbeNK8c3cPnouo67Q18k+OQmMYRCTm0k5NRGgk6sFR9hvXxkhXha1P7xaxC1T4ba1+YiArcQeSWg0y2h24EBYhC13x9qvzv0ZcX21yUKX6PoSxC1T4jig7aJMRR7NYCYK5v+8Q3Rl2lHzz/mykbiAzcQd3k90RfWiI+ntif2gpC4i6uJv7SWuIurOyX2wopOa3JRZxYReXoBEafmE3bcv1Mr3I1f/Tq9DQo+6EfoYX9uHJnPjSPCe6LQw/5CUYIISMEH/QgVYagdRJFHBBSFHZ1L3OW1PIo7QumDYEoe3OBl5k2K7sdQ9SyV2rxMGgrv0VScLawvVd6nsTybhvJM6sozqS1P65TqkhRqSlNprMoS3cfJobHykVAYIC5W6Jh2fhPxUdICMYDe1OcJt4QaX4nWzV7ypqHjHs+bxkei5NLW8IDmmmyaKjPFk5XaongxhGqLhRW5L1MjnhLF01iSQH2pkKbyJBrK7tJUli68Q6q4L/xdal8JBQ6vS3n3uqM5TjwpainiQ4vwVqi9Sryt7jnNNbnC+59yofK7qTyVhrK7NJQlin/PupJ4aoujqSm6I05lQQQ1RVFU50cIx2lfhFL17DoVT0OoeBpKY0EUjQVR5N27RMqtHSQGbyQpeC3JQatJDVopTlrwKiFBApRSQ9aRHrpefJD1y5IF8ZHWWx0g+nJlrn1FLi0iQEjUNjKjd5ERvZ8HiaepeBJLU1EuraUvaCl5RnPpI5rLszut/9WVpItB1I6e6qJUYRr0Rb4EU31pBhV5SeTnRvE08wb3714lO/kqjzKv8/JBFMXP4qnMT6GuJJOmilyaKx/SVJFLQ1kOdcVZFD1NID7iBOkx50mLPk16rNAydz8xkNSo0yTeOiZ+R5SbdJUnaSE8TrkunhA9TrnOo+QQsuMCeZIWSuXzJIpyo3mccp30O+dJDj/N/aQQHqbeENdyv658QlPpA3H7XGVBJtXF2eK8by7kz/eV/Oe3Sv79uoiPhankhx3h+hJnoubbcdtvAnd8BBDdmTmKWB9DYr1HEe1txB0fc277WRI/fwpZ6714tH0OOQG+ZG7yJn29Jylr3MQoSlo1ncQvQJQ0fyIJc8YR72NClKset+zVuWMrxz07SfKmD6bMU5PqeZbUb/IiduYEjruac3WNDwvG6TFJYwDmCt0ZKdcVc+2+TDJVYIqlKuYjpMQgMjOSYspEdfx9x7Nnxxz8PM1wczRgrLEsFiMHYzJcEhPdPhgN64uJjiSmugMw1e2HqV5fTPX6YqbfB7PhEowd2Rsrk75CO924AThaDcTRuj/TrPriMKEPjtb98Zgqw/WLizhzyJuDP3uwf4c7IeeXEX5pOWf2OHNk2wR2rzTg2kEbMoLm8yxqFVkhfoTsH82va2Q4sEqCX5b9ix2LvmPr3B6sn9mbZZ69me8qgdvEH3Ga0AU7y++ZOPpfuNoLjVc+Lor4uCgz002Lma46zHIfwRxPI7ydDHGapM3aRVOZ7TWa6fZ62E/WYqq1OtYW8ow1kRZiLMsEU0UmWmpgbaHGWBMVLEYpMEpfFj2tgWip9kFdsScqCr1QUeiNikJvEYr6/m3UFST/NhqK/UTp2ynt06F2CA1Tl/wmupr90dMWoqslia5GX3Q1+qKv3hcdZQn01Pqgr96b4Rp90NXojZ5aT/TUemKg3gMD1e6MUhXW6SzVJbBU7YW1Wm/shvbD1UAaH1NFZlsqsWiyGhum67PdexRbvYazcKIsM4z74jC0K5NVfmCi4o9Yy3fDWr4n1nISWMn2YoJMT6xke2El24tJshJMlu/DFEVJbJX6Ya8siYNKX6ap9WG6Vh88dHozQ7cXM3S7M0OvG566PzJD50d8hnVlpk43Zuv2YO7wHsw36MlCw94sNOzFkpESLDOSYLlJb5ab9GaVSR/WjZZkw+h+bBjdj00W/dk8ZgBbxkqxZewAAsYNZNuEQeywHszOiYPYZSPNbltZ9k2VZ7+DHPsd5DgwTYF9jgoccFJk/3QlDrqqcMBNhYPu6uz3UOegp6YQD23xO6RDXkM56DGM/Z7D2O+hy34PXfa567DHVZufXdQJmK7KBmcVltsr4TdBFseRAzBR6MooxR4YKvViuGJP9OR7oD2kq3hapDVYaJPTG9KF4UO6MkK6O4YyPRgp8xNGsj0wVeyJpWpfJmj0x2aoFPb6wvshN2MlPEwUhZjK42mmgKeZXEfMZfA0l2GGhQyzrRVZNFWdZdO1WeKixnxnOfydpJnrLM0SL1XmTFdgxlRZ3KbI4Goj/U3cbeXxslfG11kdv+ka+E3XwsdZGx9nbZbMGc1Md33WLbdh+2YXDu2eyeUzywm5vI7LZ5azZqk1a5Zas3bZRDydh+I4WYFFs4xZvWgcS/1HsXbVCBbP0WTn0slc27+CkrRIeFMLhY+puniAsp1+pPpZcMPDnAPjNDg5WY/TEzU5YSnFWQsBQgKGpDg/WooLFoNFIJLloqUs16aocdVek0tOQ7k115wnR+ZQGLSa0ogA6rNO8akikT8ac/iz6T6f6u7xueFeB4gahdW5pvwoKh+G0Jp/m/el8XwoS+BdeUKnSZEYRFXp/F6ZzucKIe1vid7lhVOdfYHaBxdpenKZ+seXaHp+hZZXN3hTGMnv5Qn8VZvCp/I4PhRF8rYgnLevQnn9IoSWZ1doenKZ2vunqcw8Sm3WcWqzjtL44AwtDy/QlHuRmuxz1D8KovlVOE35QiFEW0ksbSXRvCm5zbvi23wous3H4jt8LIniY0mUMCkqDqPxwQUa71+i7dl1Xj8Xqr1f598WyhUK43hXFC8ccS1J4LumyufUljz6BkQt1Xm0VOd1oKheSFvNK97VF9Ja9YyKV5ncT75FavQ1Uu5cIT36GlFXjxF6fi/XTu0g6PTPhJ79maBTAQQeW8+Fw6sJPbeNkDMBXDu1iSvHhVa5L9OOovaGueCTG0QR1ua+vDsUcno9wSfXdXpX1N4q194md+vCJm5dEKZBt692Lkv4slL7y8OrX67ItX/9P4Eo7otihr8DkYChLf+fgCj+ageG4i6vJ/bS2k4YunNhJTHnVxJ9bgUx51cSe2EVMedXdkr0uWWdpkIRp+YTfnIe4SfncevYXG4ensWNX/3E7XDtk6GQQ7ME6BxfSPiJRYSfWETEycVEnlpCxMnFYhyFHpkjqtue97cgunNhJQ+iD1Kcc42CrBBeZFynMCeCimeJ1OSlUF+QTkNhBvXF6cJ39UtTxVOXqpJEqkoSqSxKEKeqJFEAUtk9akqyhOOpNU873yRqB1FDwTd13F+nrU54b9Oejjs8ubTW36elLoeWuixa6rJorr0nnrjUlSZRU5Ionga1A+MbEOXHUpMvQKmmSGicqytOpLkihdaqTF5X3ed1zWMBYvV54pXVd6/LedtaJrzz61SakC9e42sHXGvdE/HEqqE0jabyVJrKk0UYiqOuNJq60mhqi28LKYqgtiiCmsJwKvJvUV1wk8q8UCpfhlD9LJiqp0FUPrlG+ZNgql6G0Vgs3DIovH+Z+L8BUfLVFcLHoJUkB60mKXg1ySFrSApeTeK1Ndy9tobUkA1/CyIxhMKEWm0xhqKEpEYGkBwVwL243TxKOUnF09s0FmXRUvJEBCJhOiTcSkoXQTX1H0FUU5BMTUGyGETinxd9XVVhMiUvEnn18A5P70fw8uEdil/cpbIwnerie9SWZtNQniuuLG8oz6WmJIfKgkxKX6VwPyWY7OSr5CRd4n5yII9Tg3mSFiJ6L3SZrLiLPEy+Rl5OOKVPYniRGSZ+Q/QiM4x7MZfIjgvk4d1gHiULYLobdoqEm8fJTQqi4GEsr3Ju8zQjnIepN8h/EMernGieZd3mcWYkRc/udkpd2UNaap7zvjmfP1qL+Vz7jHfPksg+spmE1T7cnjWJ6JljxCC6M9NQ9NGY2zPNiZk1lti51qQucyR3iy+5W/3I3jKTjI1epK4VpkR317qRuMKZhKWOIhDZkjB/MvFzJhDra0Gk1yhCp+sRaqdMrE1/sm37k++oSpm7AX8FePPmZ3/i50xgldEQ7BR7YjK4C8ayXRmrJYnLeG2crLSxNByMsV4/DIb1YuTwvpiOGoidjRaL5k5ix2Yf5vuNw8/TrBOIjL4BUQeKzIdLMnpEX8Yb92XS6P7YjZNi6viBTB3Xj6nj+uE0cQCuNoPxtJdl+uRB+LgoM89bm02rxrNtrTVbV1oTfNqfPRvGsmfNKAIWKrNnuRrnthgTfmAikb9ace1nfX5d0Z/9S7uza+F3bPP/js0zu7JmRg+WuPVi/vRezHKQwNuuN66TeuJk3RPnyX1wnSrFDGd5fFyU8XZRZ6arDrM9DJjrZcJcTzN+3uDF+iX2uE/VZ9okLWyt1MQYsjQezFhjWcYayzPWWB7zkbKYGAzBcJgUBtoD0NHoJ9wbUuyJ2hcY6kDR/wxEWipCvba2qvA+qX0SpKPRDx2NfmIM6Wj0Q1ezP1aWWow1U8VspDyjhktjbqSAnZUu9hOHY6wvjaHOAAz1BqI/tB86mr3RG9qH4dp90FXtgY7STwxX+YmRKt0xUu6OsVJPLJQksNKQxFZXCkdDabzM5Zlvo8Vi+6EssFXHzbQftrpdsVL/gQnKPzJesRtWij2wUujDeNnejJORYKx0b8bJ9GGcTB/Gy/ZlgpwkExUHMFmxP7Yq/bFT68dUdUkcNfvhOkwSN53euOn2wkP3Jzx1ujJDR7hbNHNoV2bpdGeuXk/m6fdgkUEvFhn0YMmIXiwf2ZuVoyRYOUqC1Ua9WWsiyQbTvmww7ctGM0k2mfdj8+j+bBrdl80WkgRYDmDb2IFsHz+AnVZS7Jo0mD02MuydIs3eKdLss5Nhr50M++xl2TtNjgNOiuxzVmS/swr7nVU44KLKfhfVTm+R9ruos89Z44toscdJk58dVdkxTZltjspscVZllZ0Ss8fK4DxyAJP1pRij3Z8RCj0ZNuRHhsv1QE+2O3qy3dCR7oLOkG7oyXZnpFwPRsr1YJScBMZyEhjJ9sBYTvjvM169H5O1BzFVb4hoVU4JT1MVvMyV8TCVF4FI7m/jbi6H5xg5fK0UmGevwiJXFZZ4qbLAXQF/VzlmOckww34w7nbSuNsKKHKbIifERgHXyfK42SjgYaeEzzRNZjpq4eukje90XXyd9fF21mX2DBMO7Z1D4Lm13I0+TFzEfkIDt3D26FK2b3Bh/Qo7Nq11ZLqdFnO9TFg8azTL/Mey1N+U7evHsnbuCC5snc3j0LNQ/Axqiqg5t5/CAH/uzTQndroOv1rKcdpWhzPW2pywUODMmAGcHdNXjKJ/AlGQnTpX7TUJ9jAgcZUNL08uoDBoNVUxP9P68AJ/1abwZ9N9/mjM4XN9dgeEGrP4qzmHvxozeV+RROPLCBpehItR1H4I9X1FcicMtacdRX9VpvFnRTKfS2N4/SKUopRj1D44T/OLa3woDoeGVGjK5D91GfxRlcKflUn8VZHEp5Jo3udH0vr8Ok0Pr9Lw4BJ198/TcP889Tmnqc08RkXqASqT91OfcYy2p5d5X3CTt0VRolKEOFqKY3hdLNw56gQiEYp+L7vDp5JI3r4MpjH3Mk2Pr9HyNJTWF2G8fiHcHXqdFy2eDolA9JTa0lyqCnNEIHpBc9WLjoONNa9oq8sTg+i35iJ+bymmufIpJc/SyH+QQHZCMHE3ThF59TC3rx4hJvgoEZcPEHJ6h3B7SNQsd2b/cq4c38C1U5sIORNAyJkAgk5s/FsQtddti6dEIvy0vx9qnwZdP7OxU/Nce6Pc1yCKvBJA5JWAb9rivk77alz75KcdQF9+/vWvfdlUFx24mZgrW/4RRJ0w9N8C0Qbir/59dXY7hm6f65j+fDkF6jwRWiJGUNhxf24dm8t46OTaAAAgAElEQVSNo3O4cXQO1w/7EXJwprgQ4dpeLy7v9uLKPm8RhuZ3glDkqSVEnlkmzq2Ti7h1dIGQY+0g6sitY/OIPLOMrMh95GVc4FXmJZ6mXuZV1nVKnkRS9TKW2oIE6gsTqSu+S11xRylBVVEclYWxlBfFUlYQQ1lBDOVFsVQXJ1JZkEhlwV3hO/VVD8Ugaql7IUCnLk80CfoaQc87paXumbh+uv3NUvuqXlN1Fk01mTRVpdNUlSpOY2UK9eV3xetnX05eaoujvwFRdUGsKNFU5t+hsjCW+nLh7dDr2hzeNT7jXVOeUN7QLBx+fddULr579L6lhHfNhR1pyhPnbeMr3tQ95XXNQxorMqgvSxFPhRrK42koj6WxNIaGktvUF0dSXxxJbVEY9YVh1BXcojb/JtUFoVTlX6cqL4jql1epfn6FmidXxSCqfHGT2sI7VL4Ko+jhFeKDN5IoApGQldy9toLkoJUkBa8UEBSymqTra0i+sZ60W5tJv7mZ1NCNpIZuJP3mZjJubREfYG2/LyTcGArohKGU29tIj95BYtQWspL2UPT4Gk0laTSXPuJ1xSvaKvNoLX9OU8UjmiqzxLXn9SWpArCL0wVcF6dQXXSX6qK71IpSU5BETUES1UV3qStNpbrorgCnkjQqC1MpL0ijrCCNqtIs8Wpm5zyhtvwhNWW51Fc+oTw/g1ePYnmeE8HjezfITg4kJ+kSj1KCeJ5xg5dZtyh8EEXpkxiKHt7mSVoIOQmXxRBqh9H9u0E8TgslO+EKdyPPEHfjGNHXj3AvPlB8Y6nocbz4aOvjzEieZd3mRU40+Q/jKXia1AlEJS/SKcvLpLroPq1Vz2gufsh/ql/w4soxbi50I3b+NGJnjhOByJBoXyPu+Blxx8+EO76jiZ09nmjfcSTNm8KDdR482jqL+1t8ydroTdo6jw4QrXQkYZnDNyCKmTWWO76jue4xkiBHbUKnyBEzUZoHE5Uoth9GtbsxH9Y4UbfZiWAXPeaPksdatR8Wyj2ZZqKE+0Qdxo6QZoRGT0wNBmJpKo2D7VAszGWYNEGFqRO1cbbTY6q1OrbjVf+PIDLT74+ZviTmwyUxN5Bg8mgp7MYOxmmSDC5T5PB10cDFVoZJFhJYGH7HRLPuTDbvwZiR3zHddgCL/YeydskIdqy1ZMfqMexeb862pZpsWyrNxrk92T5HkkOLZDi5WoFTa+XZt1CC3fO6smP2d2yZ+R3rPP/FStcuLHTqhr9DT/zse4lB5GjVg2nWvXCykcTVThrPaYpMtZLC3UGd+TONWb1wEod2zmKupxmLfC3xcNBjqrUq1hayTDCT7ZgQfQEiY/3BGOoMQFdDWE9rnwy1r8p1YKgvKgp/B5/+naKh2A9NpQHiaCkPREt5INqqA0QQGsAwtYHoaAxAV3Mgupr9/zbtLXcjdKQw1B3ECN0B6A/th9koWdycTNi4xgtfr/FMsR6G63RTpkzSZZh2H0YMH4CeTl+01XugrfITOirdGa7SAwNlYWphpCSBqVJvzFQkGKcpyUSdATibyeE1ThkPSzlsdHswXuMHxqp+z1ilLoxT7sEExT6Ml5dknFw/LGUkGSPdl3EykkLk+jFevj9WilJMUhqIrfpgbNWlmKo5EHutATho9cVBuzeO2j1w1voJF+0ueGh1wVOzCzM0uuCr1YVZQ7sxd1g3Fuh2Z4Fudxbp9mCpfi9WDBey0kCC1SMlWDOqN+tG9WK9kQQbjPuw0aQvG017s8msD1vM+xIwWpKtY/qyfWx/fh4/kF+sB7F7ohS7J0qxZ9Jgdk8ezB6bIey2lWafvSx77GXZ66DAXgcF9k1TYq9j5+ybpsJeB6WO2Kuy216Z3fbK7LBXYruDEpvslVhnp8KyyarMHq+C51hNHMzUmGggg6W2FEZKEhgq9MRArqsQ2Z8YIdeLUfI9MZbribEIRCayPTGV64WlSj+sNKWEVbkRCjiPVMbNRJUZ5mp4mSuLJkOdp0Ne5vJ4jFbEY7Qi7uZyuJvL4GEpg+8kWeY6ybPIS5VFM5TxdR7CDHsp3O0G424ri7utvBhCQpRws1HCdbIi7lOU8Zqqibe9Fj4Ow/B21MHHSZ/Z7sasXjyFi2fWEhIYwP3Ui0Re/4UTB5eye6svO7Z48ss2X2b7jGXZ/CmsXmTH1tUu7A3w4cgOH/avsuXoKicyLx+DojwoLabt8klK1vvyZI4VIePluDxBmmMTZLg8TZuzo2W4ZDaYCxbChOisxQDOjO7P2dFSnBsjFClcGidD4AQFLoyT46qNKoF2atzyMebxXh/yzi6mMGg19Yl7+ZQXAk2Z/Nl0X4ShnE4g+qNROLb6R/09PpYnU/c0jMaXUbwrSRDXUr8tT+ZD9RcQqr7Hb1WZ/F6ZKUyIKlL4VJYgBlHDo0BevwjiU2k4/6mNFxrjGrOg9SF/VqfzriCOd6+iaXsaTtvTW7x7EcG7l2G8eXaT5kfXqM++SFX6aSqSj1Ke/Cs16cdpeXCe9y+CaXt5ndb8m7QWhNNWdEfAUHEUbcVRvCsWpkQdtd7ClOhzZTS/FUfQ8CiQmtxAGh4H0/z8Fq9fhvP6RSRtr6L4UBjL++I43hfHfQ2iJ/8liN7W5fGxqZDqghxePUjgRU40D1NvcTfiAuGBvxJ0+mdCTv9MbMgR7oad4va1/dw4v5OQ08KK3MUja7h4ZA1Xjm8g5EwAoee2/Zcgai9UCD65oVODXHuBwq3zWzodYL15brP4vVBk4DbCLm4W1263t8q1T4HaCxL+riihvTnuy0rt/y6I4q5tFb0d2vLfAlF7YcK36YDQl1Oh2+dWiHPnzPJOTXFRZ5Z80x4XcWo+4cf9uXVkjrj4oH0aFHJwJkH7vLm214tre724stuDi7s8CNwzgxtH/Yk4uVA8Efo7EEWcXsKtk4sIO75QqOc+6s/Nw3NE06J53Dq6gJsnl5ARsYdX6ed5nnaBJ3fP8yrrGiWPblLxIorqvBhqC+KoL4ynvjBehIhoqguiqSi4Q0XBHcrzb1Oef5vKwliqihIoz4un/FUidSXpNFU/oLn6EY01T2iueS6OGEf1z3nd8FIcMYREGGqpeSyCUA6NVVni2umGygwaK9PE72++TH1ZSsfPl90VighK4r9dmSuIozIvjprCBCoL4inPi6a69C615Sk0VWfRWpdLW/1TYTLUWEhbQ3FH4UNLKW3NRbxrLuRNUwFtjcKB2XdNeV9MiV7SVvuI5qocYWpVnEhdSTz1pXHUl8XQWHqHhtJIIcW3aCi+RWPhTSH5N6gvuEFd4XVqC0KoyrsiBlHVUwFEZY+DKH96k+r8KCpfRlDw4ApxIZtFKFpPUpCQxGvrSAxeT2LwRuKDNxIfvFl8Z6so+xLPkk+SGb6HhGtbSL+1syNh20kP20JGxGYyIjYL63GRP5MS9QspUb+QfPsX0mL2Eh+2k+ykI1QX3qa5PJvW8ue0VebRVp1Pc8VzGstzhdrwknQBQ+0gKkkVITtRnPZjuTWFCdQUJFFVmCRGU01xCjWl6cL0sSyb+qpcGuse01Qv1Lw31D6hpjKX6ooHVJc/pFaU5prn1Jbe50HGTZ7nRPAgNYiMhPPilbncpKs8Tb9OXk44hQ+ieJl1i9ykq2TFXSQ7LpDHKdfFq3OvciJ5lRNJbkoIqbfPkRl3meyEKzxIDuZxWqj4HlHZs7uUvkgW1uTyMmgofUBTxSNqS+93WpkreJrMq4eJ5D1OovRFOs2VT+H3elpz4kneu57by9yJnG3F7ZnGRPuN/AJDZkTPHE38rPHE+Y0lYbY1GUsdebTZl4cBfjzYPJNM0dpc0hpXElZMI26pPfFLO4Mo2s+SO76juellRIiLHsEOWoROUiRpnCKPrFQod9KnwdeU1tUTqdjmzOWZo1liqYr78MH4jtdigp4Ueio90NfqicHwPvh4mrJ6uQNWY5WwGquEpYksZiMHMdZEmglmsn8Dot6Y6PYRT4bM9CUx0++DuUEfzA0ksBsrjYOVDC5TFPCwV8bDXhnnyTLYWEpiZdqdyea9sDD4Dmvz7ky06IrLVEk2rzJi5/oxbFwyknMHHFgzV5ENCwaxxV+SXXMHsHtWf/bO6cf+ef3Y5y/Brlld2erzPRu9vmOly/cscezCPLsf8Zv8I57WP+IyrgsOFt9ja/4jtmO7Y2/VD2ebIbjayTPXU49Z7nrMdNXD21mXlfOt8HYywMNBDwcrAUPjTYdgbSGPlbkc401lOoHIYpQcpiOkMRwmha6G8KZHTaHH/wqItFUHoKMuha7GIPS0BqGvPRj9oVLoaQ3sHO3+4qY7LVUJdLX6YGQwBAsTRUyMZLEer8WyxU64u5jj5TGGqbbDmTBBC3NzJUxNZRkxQoqhWr3QUuvOMLUe6Kn1RF9VAgMVCQxU+mCo3AdDFQlGqfTGUKkH43QGMslwMNYGA7DQ7I652k+Yq3THQlWCMcp9sFCSxFKhPxbyAxgt1x9zmX6Mke3PGFlJLOT7YanQn/FKUlgpD8JGUwYbrSHYag/GTlsKu6H9sNcWUDRNszvTNX/CTaMrHupd8VLvird6F3w1ujJbowtztbsxX7s7C4b2YIlOL5bq9mSpbk+W6fdgpYEEqwx7sXpEL9YaSrBuZG/WG0l0BpIIRwGjJdk2ZgA7xg1g17iB/DJBil+sB4mANJjdk6XZYyPDL1Nk2G0rK2Sq3DfZN1WevXZy7LVTEGe3nRK7pirxs71QA77RVokN9mpscx3B9hnm/LLYjp2Lp4nixGxbQ+xGyWOs1I1RCt0YJd9TPBUylpPARL43JvK9MZXrjbmCBGNV+zNRe4hQpDBSCVdjNbxMNZlhroGXmSqepkp4mSrgZSqHl6kcM8zlmWEuj5co7SByHyON54QhzHaQZ7azPHNcFZjpKIunvbRoOiSP+xRF0VRIURw3GyVcJynjNlkFjykaeNpp4Wk7FM+pw/Cy18PDQY/ZXmZsXu3EkvnWbF7txMYV0/glwIdzx1Zx8JcFrFziyJxZk9i8YSanDq/hRuAublwK4PRuf3bMnczdMzv5/DwL6sr588ZFKjYv4InfBHI8DDk1ohdHjSUInKbO+YlyXDKT4orZYC6NluL86AH/CKIrVkpcGCfHlckqBE8fRsISa/KP+JN3djElNzfQlHpIAFF9Op/rs8XHTf9ozOJTfQaf6jP4XJfB79Vp/FF/j8/VabTk3aHm8U1eF8TyrjypE4h+r87gU02m0DRXlc7H8lTel9zlXVEsb/Nv8/ZVGE2Pr1GdfY6a+2epzTlLXe4lfi+LgaZsPldlUP0gjD/LM/lUdJe3T6L48DyKtsc3aXt6i7anN2h5HELL4xDaHofy9lkobY+u0pRznvrss7x5EcSHwjDeFYXxpjBcDKF/BpGAog9lt/mtNJLXr67T+DSI2vuXaX4Swptn/w9v7xkV5aG2befdeycqolIUaxQVQRCQKtIEEbD3goi9RJPYY+wlanpvGrsgRZHei0qX3nuHYYahF8GStp/j+3EPNxCzn+dd33q+78exZgZEF0vXcg7O6zovfzoLA+kqCuJZWRjPKyPorY7kjZbaHORVmcirMmmT5NPRUDCITmkhndJCuhuLedFaRk9jIeVZMRSlhpPx+AH+d78kNuAaieF3eRx8ncSwWzwJvEqU7/eEen1BgPvHPLx1URyRu/fzKTEl8rxy+n9MiLyvnOTBtTOKogRhJ8j3xike3jxNkPv5QdITePccIXfPE+r+EaEe58WyhL4a7RD3s2Jpwv9UlPDo4Wdig9xAARp4bDX6/kWi718k0ucjIn0+IsL7gihAA4+vRtw7I9JXqiCWK/xFhPpH4k68RpT76ztAAwm9cZDw6wcJu7b/NUJ/eZ/gK+8R+NM7BP2wB//vduL/3U78vt2B37c7FPeCtvHgy634fCEIkdcXbnh86ob3l1v7hejGYUJuHCXkxlFCb35A6M0jhN48Qtito4TePELgL4fwv3IA/ysH8Pv5PfFeUcBP+wm4epiw26dIDfuWkqS7lCTdpSL9PhXp96nN8UdSGExjaTjysgiRxtJwpKXhSEsjqS+NQFLW/ygpj3lNiFokGbQ2ZNPakE2bNK+fxnza5QV0yQvpaCygS15MR2ORSN+h0r5K6r4mtoEV1E21if1vsPuoTaSlXrjT0yYVEqQWSSJN1Yp9oopI5GURwphceTTyqniaapLpkGfR215Au1wQr/amHKG+u6mQjqZiYa+puWpQXXh3e5VYp93VWkJnc/GAhEhoveuSZ9EuSRGSkYoYmiojaK6OUKRCQTRV+tNU+ZCWyge0Vjygrew+bWW+Ik3lQjpUV3iPypzbVGW5U5V5j6rMe1RkeVGRfZ/6omAaSsKoKfAnKew7CpNukff4F2LvX+aJ72fE3v+MxKAfyHtyl6yY2xQm+FCTGYKsIJam4niaiuOpSgslM8qdshQ/qtP9KYy7RULgx8QHXiA+6BSJ4adICv+IxNBvSQm/Tmr0bTLi7pH/1Je8ZF/Ks8OQVibR0ZBHh6SIzgbhBzht0gLF2Foq0sokRVlCEi1VSTRXxtNU8YjG8mgay6PFtK7vYK6kNBppeYwgStVPBgmRXJKGXJKmaDPsR16fRWNdpkiLJIc2aR7y2kxS4x7w9JEnGfHePI29Q0qMcJQ1O86bnHgfsWEu67EX6bEePI26w9NId9JjPcmKf0BRWjAVOZGUZYWT+zSAnGQ/clOCKEgLoTgznJKsSIozwynKCBNpqs6gqTqDxpoMmuuyhBRIko+0MoPa0hTKcwQRaqrOolNayB+9EvijidaKVHJCbuN3YQ/Bx9fiv3suMXutiNg1l4hdVkTttCFqxzwe7VzA412OPN7lTOzuRSTuX0P6cTfST2/l6enNwh7Rhy5EH11L9KHVxBxayaP9K4h9d7GQLm23JWKLJWEuJoS5muK9QR/PZTMIdJxKrP1kMpw1KVmli2T3XFrPLkX2lQsPthlzyHw06/VVmaczAgOdYUzV/gfas4dgbTOBeVaTmGc1CXvLScyzGI+NqQY2phpYmYxRCI+qKD5Ws0cKGCljZaSMk/W4fmw0WGg7hjWLp7B1vR47NhoOKFgYhZPVSJyshrHQVpllDiNZ6azC1vVT+PTMAj497cSl43Z8dd6Jq58t4dpnzvx01pIP16hwdr0KF91G88k2dT7eOZKL24dw1u0Njru8weHVb/L+8iHsXvwmW53+wSaHf7He7h8st3kD5zlvMN/4TRzMhrHYWoXl9mPYuHwqW9fqsGmFFmsXarJ1nSEbV8xih4sZi+0mYj9Xg/mW41hgNV7cH7K3mIC9xSTsLSZhZzEFa7OJmBuOxVhXnZnTlRVCpKQQIkGKtDRHoaU56rVROEGCRqOjOZqZUzVekyE9LQ0FimRIW4PZuuMxnjUeY/2xImISZKCB2ewxmBqOxtRwNHOMx2FuNBoL07HMNRuH1dyJ2FhOYp7NFOxsNbGz1WSezRRsLCdhaTEBS4sJmJtoMNtAhVm6yujrDMdQRxlDnZEYaY9k9oxRIkZaowaIkoD+28Ow0NFgjvZY9MYpYaMzCXPNMZhOVsd25tvYzXwbe93JOMyaipO+JmbjRrBIT5MVRlosM5zKEr1JLNWfyFL98SzXH8sKAw1WGI5mlYEaa2aNYsOskWycORw3nWFsnjGUrdrD2D5jCLt1hrFnphL7dIfxrt5w3pulzPv6w3lffzj7DZU4PHtwYnTMdKQoSMdMhvOhqTIfmipxwmw4pyxGcMZShfM2KlyyVeOSrRqX7UZz2W40l+aP4bKDBp8sGMtlxzF87KTBx04aXHYW+GTRuEF8sWQiXyyZyKeLxvGxkwZn7VT5dMVUvnPV58puC750M+KbnXO5esCR68eW4XFxEx6fbMPn673c/34//j9/wBdHVrFt4UwWzR7D3LdHYK81lvlaY7F6W4V5muoCU1Wxm6aOo84YFs2awHKjSawxn8pGS2222Oiy3WYm22xmsMV6Glstp7DNejLbbd4W2WE7mS02k3CzmSgmRJudJrJ1+WS2rpzMttVvs3X1FDYtf5tNy6ewedlUXBdPZeMiTYGF0wagheuiGbgu0sF1yUxcl8xk49JZbFpugOtKffZuseLDA4s5e2wVu7dZcfTAIs6fWs29W6c4c8yVfXuWc/rULtw9vsT3wXcE+H7JvatHOPfuQu5+dghZcjA0lUC0O7Vn3CjaY8eTtUYEL9XltvUYPJ2n4OE0hTt2E3G3nYC77QShVnveOG7aanDTVoMb8wRuz5/EXcfJeC6cxsMVujxca4jPWgNSTq2i8tp+yu4cpT7oAp0pP/J7uZ+wt6OQn9/kgtT08UfjU/5oTOZPuSBEvTWPqEzxpLkwhN6aR3RVxQiV242pwv5RUxq/ylJ42ZBAb80jequi6S6PoLs0hM5Cf5qyPZGl3UKWdgtJ0lUkidf4rSqM+lQPOktioCmHP+pSeVnymJ6cEFpTPOnK9aenOJDesjB6SkJ4Xh7Oi4owfquK4NfyELrzfWnOdKc9z4vecqFNrrsiiM6KEDorQnhWET6InsoIgZpwemrCFftFIfRUBPOsxJ/GtLu0ZnrSmevDswJ/uooC6CkNoqcilBdV4bzRVJ2FvCqTltqc12SotS6P1ro8uhuLedlWzovWMmoL4kmLvc/TGC+ehNwi8qFwfDXU51uehNwgKfymcIE9+ApPgn4mO86TxLBrhHp9wYMbF/C6emYQPn+hT4g8fz6Bz9VT3P/l9GtCNPDoasCds4MOsAbdEaSoryQh7N4FYh58QoTXxUFNcv9fC1FfIjRQhv5vhKhvN2jgSNzA0bjI20deS30G3g7qk58+AQq+8h5BP78rJDQ/7hUlaKAA9UmQzxeb8f7cDe/P3fD6wg3Pzzf9RYgOKCRIIOzWMcXjUcLvfEDo7WME3ThKwLUjAlcPE/jLEcJuHSfG4yyPvC+SEPAlmZFXKYq/S0miByXJ9yhL9aY605f6vEAaSyKRl0bRWBKJtDiChqJwJIWh1BeFUl8YTl1xJPUlUeKbV0l5DPVlsdSXPhaFSCBLFKPWhlxaZHnCgUpZ/gAKRdqkBbRJ84Sa74Z0UYbkNQl/L0SKEaym2kRBhhpS6WxMp0NRstBck0hTxSOayqORlwp7Q9LyGLqbsumQ59DVWkBnSx6dLXm0ybPpai1SSE5pf8nDQCFqq6S7vYLejnJ62svoai2ho6mQLnlhf/GDPJcuWSZtdcm0VMUpkqlwxXhcELJKPxrLH9BY6k1TqSfNJZ60FCko9EFe6IO0wJu6fE+qcj2oyHanPNOTsnQvSjK8KEn3oSLbD0lxOM1Vj2iqeERLVRzPZWl0S5Kozw+jKNmP4uRA6vNi6Jbk0FKZSktZGk0lKciLn9KQn0JXTQGvGit4LimhszqHzpoMmsoeU5cfSHzoZ4TfP8GjoNPkJP9IVU4w9QVPkJYmIilJoKexkE5pPt3yQnqaS+iSFdEhGZBqywoRUu8M8fBqU1WKQoieiKmjrDwCWd/YYlk49aVh1JdGCLei+oSo+omiuEOQoub6NPHfVYski6YGBZIc5PVZA3aJsmmoTCE76SFZiffJTn5AVoIXWQlCcUJhsh+FyX4UPfWn6Kk/eYkPyI7zJj3Wg/RYT7Kf3Ccv2Y+itGDKssIpSgumMD2Y4sxQCjLDSI17QM7TICQVSdSWJlBbKoz01ZUn9rfMVaYKlKVSX5JCdVESlQXxZCcGU5b9CFllBl2yIn57VgO/NdLbVkZjcRypPl/jfmQlAe87EHvAnog91kTutiZyty3Ru2yF6u3djsTudiZ2tzMxOxeSuH8NaScEKUo87kr88Y08Orae2CNrFUK0jNh3FxKzez5R262JcptD1LrZRLma4O9qjM+6WTxcPJ2gBVOIcphAovNkcpZrUeSqS8tZZ+ovrSJwuy2HzMaxREcZe2M1DGYPZarOG8zSG4qx3gjmGKhgYaiKjakGJrojsDRSZ6WzHvPnjGX+nLHYm49mnpk6NiZCeYKVkRJWRko42WgMYDSrFk5i63o9XFdp42SjJghRH9ajWGgzkiX2o4TUZtEYtq6ewpmDNhx/z5yT75rz3cUlfHbCji9O2PLLeUcOLlHl+FJVTq9V54KrKh9tGcl5tyGc2PgGx9a9waGVQ3l/iRJ7Fv6LHU7/ZKvjW2xyeIs18/7JMss3cTQfygJzZZwtR7LYWoUlduqsXTiZTSu02LRCh31uFqxeOI1lDlNYbDeRBVbjWWA1Hvu5GthZjMVuzvhBQtR3f8hETxib05mmxIwpQ0Upmq6Qov8sRKoDhGj0fxCi0X8RorGYGowbgIYoROZGGswxHofZ7DHMMdFgjokG5kajmWOigYXpWCzMxzF3znhRfiwtJmBhPo45ZmMxN9EQMTFSx8hQFSN9FWGvSFcVo5mjMNRRwWDGKBFRkLRUmTV1JLqTR2AwVZ3Z08diMGU0xpoaWOlNYdNiWy4c2s61T07x/bkjXD6yk7P7NmE9TZ0FepNwNnybxYaTWWQwkaWGE1hmMIFlhuNYaSSwykiDNYbqrNdXZaPeSNxmjsRNZzhbZwxn+4xhbJ8xjF0zlNgzYzh7dZTYq6PEvpnKoiC9rz+cgwbKHDRQElKj2cocNlLisJESRwyHKRjC0dlDOWYynBNmIwQxmiNw1mIUZy2EMbuzVqqct1bjvI2KOGp3bp4q5+1UuDBflQsL1LmwQJ3z81U5Z6/CufkjueikzscLx/L9el0837fH67ADP+8y4+5RR3zOrSHi2708vvEBKT7nefrwIpnBX5Ad/i3Zod8Q730Zn6/e55N3V+Bqo8eCGRpYThqBs+4EFszQENAezQLt0UKz3KxxYpnCJkstttvMZLutNrtstdlhO40dttPYNW8au+dpsnueJrtsJ7N73mS2204UpMhuItucJrN1sSZbl2uyZcVk3FZOZvMqTVGGNi+dLgqRi/NUkY0LtRRCpPOaEG1cOott65l8YxcAACAASURBVMzYt9WWw/ucOfKuE/v3zuPIAXs+vbSW08eXsG+PA8ePuXDll/NERruTmxNJsO83fHZsNfe/3k9JjAe0FEGcN9Uf7yZvtxUJa2fitWAKV63G4+k0Ha8FU7g7byJ3bCe8xn8SIq9F03mwUhffdYb4uZmR8ZEL5df3U+H5IQ1hl+lOv8qfNf783viYV41J/KrglTSRV9JEfpMm8qf8KbSmQmsqfzQm8ps0ns6KCOT5/nRVRvJfzWn83pTGq8YURcKUym/yZF5I4umpjuZZRSTd5WF0lAbTkv+A5hwv5BkeNKbfRppyDVnSL0iTb/BbVRi0ZiLPDaIhzZfW7ABeFoXwR3k4v1YKAvS8UkhpXlRF8rI6it9qIvm9OpJX5WE8K/ITjr/me9FV+pBnVYF0Vgb9t0LUXR1Gd3UYXVWhPKsMpacilJ7SALryHtCe4UlHpheduT50FfjSVexHT2kAzytDeENelUlTdZaYDvUlQn1S9Ed3HfzWDC8kdMsLKUmPIDHcg+Soe8SF3ibG/woBHl/id/czQn2+Jsr3e2L8fuRR4I/EBV8hPuQq4fe/wvvaWW5+cxTva2fxvnYWn+vn8Ll+jgfXBHyvX1DcHzqL50+DG+Z8rwtFCcEel8RUqE+MfG+cEhMj/9tnxJa4wNunCfU4T6T3JWJ9PyXS+5IoSaEe5wcVJfx3QtQnRf38T0J0dhD/e0L0ARF3j/6NEAktcX1NcaG/9BM0oDWubzTu4Tfb8f16W78AfeGK9xeueH22Ea/PNuLxmavI3U839gvRj+8SeE0QouCbHxJ66ziht44TdudDwu58SPjd44Tc/ZCQO6cIvn2S4NsnCbt9iqh750n0+4ysyB8peHKTovi75Dy6Rc6jWxQm3qPs6X0qs/yoywumoTCSxpJoZGUxItLS6H5KYpGU9iMtE/aH6ksf/40QCbRKM2lt6P+Jfps0ZwB5ChEq6E+SGjJpqX8qlDlUPxFu8QxA2G2KF8WouSaRdkkKXbJMeuTZ9Miz6WzIENriKp8MEKIYpGWP6GnJo7e9iO62YtpbC2lvLaSzrYjO1jI6W8toby6nvbmcztYKgb5jsoOEqISu1iI6moURvz46ZcKf3VaXTFN1XH+5Q1UwsooAYT+o1BNpsTvSwrs0Ft6lMc+dptx7NOZ60ZDrjSTPm/pCXyQlgdQWB1KZH0B5TgDlOUGU54RQUxBBY0UCnQ0Z9Mhzed5cwKvmQnqkeXTVZ9NWnYm0KIXagkTkFRl01OfTUZtHc3kGsuI0Witz6JWW8lxWybP6UrrrSuioKRBqs+vTeRp1gyfB35L25Aq1xYH0NmXRI8/lmSxPUcOeS0ejMN7YIsmhVZIv/h22ywrpkpfSJS+mTZJPc00mTVWp/0GIwpCVhyEpD0VSHkp9aQj1pWFIyiKFI7pVMWJKJK8WCj5a6tJolWSItEgyaK5Po7k+Q6SrMY8OaRaV+dEUZQZRmBZAwVN/cpN8yE70Jj/JVxSh4tQAilMDyE/yJSfeh6zHXmQ/uU9+kh+FqUEUpQVTkBZE7tMACtKCKMoKJTslgOTH3uSmBtNYk4ak+imS6qfUV6UgqUiiriyZ2tIkakoSqS5OoLogkRrF3pCkPJXnLeV0NxbT0VBAU3UW0iqhFKKjsYj2miw68mMJuLSHgCPLCD+wgPB37IhUELXHjph3HIjZ40jMHkGIorY7ErVrIfEH1vD0pBuJJ1xIOOnCkxMbiflgHY+OrObRweU8eW8Rj3fbE7PNkmg3E6LWGxDjakTYJmMCXQzxW6PL/cWaPFwwkXCHiSQ4TSFjiSa1O8zpvbCexnNbCXS145DZOFbpj8DeVAmDmf8Hw+lvCjsjWsMw0RqGhb4KKxfosGaxPssWaGNjrK5AFWvjESLzzEdhP0eF+RaqOMxVwdFaHScbNVxXaeO6SpsVjpOwMhqKo7U6jtbqOFups9BGjSX2qqx0EgoWNq0Yz+blE3l/sx7b10zm3Y0zOLxdj70uU9i34W2Ob9Fmj70SBxyUOLxIiQ+WKXHWdSSnNrzJB2vf4PCqNzi4YoggRM5vsdP5LXYuVGLbwuG4Ogxljf1QllkrsWiuMo5zhuNgNgxb4yE4W6mzzlmT7asN+ObiZj7Y68DKBZNZaDOeBdZjsZ87GjuLMdhZjMXeYgJ2c8ZjN2ci9haTsDAajam+OgbaI5ilNRydaUMVQiRI0XRNpUFC1N8Sp4budHVmTlPrH41T7Aj1yU+fABnojBYx1B6Nse4YzPTHYW44VsEYzA3HYDFbQxAik4GoY26sNuixD3NjNcyMVDE2GIWR/kiMDUZhbqzGXDMNrC3GYWU+ljkmGpjNVsfUUA2jWWrM1lPFYOZI9HVGiFJkqK0mMltLldla6ljoT2TBHG22LLfn0ge7uPXNGW58eYofLx7g0w938uGOlexbb4/T7InY6aljq6OK8+zxLDGayDKj8SLLjcexymQCq43HsWa2BusNR+MyS51NeqNwmzmSrTrKbJ0xnB0zlNklosRu7eEie2YqsVdvBO/NUhaTo/2GyrxvIOwbHdAfpmAIhw2GcnS2EseMR/ChqTLHjYfzoZESx42HC89NlfnQXBi5OzlH+W9H7vqKGs7Zq3HafhSXlozj+43aXN9hQvCJlXjuX4DXYXv8zi0i8utNJN8+QnnkVeQZ/rQWhtBeGk5PdSwv6uJoLw5BkuZFVsi3BP90HK9PDnDazZmNllosnKnGYr0xIot01Vmkq8qyWaNZbTyBdaaT2GQ5je22Wuy202G33Qz22mmz106bffNnsM9umsje+Zrstp/CDvvJbHfUZNeSaexYpsXWFVpsWj5FwVRcl2qyack0Ni+ehtui6WxcOE0hQ9NxcZ4uCtHGhdpsXKgtCtGm5QZsWjabXRvsOLRrGeeOuXD5jAvnTy3nxDF7Tp+0Z/tWbXZt1+fU8WUEBn2DTJZBl7wQ/xuf8dOH28j3/R6qn0CuP41f7CZn9zwSXSwJXWXMjcU6fD9/Cnedpv6tDN2ap8BuHDcVXLPT4JbDJO46T8F76Qzur9Ll/jpDQt6xo+Dr3ZReP0j1g9NIYz7nWe4NkIYIQiRP4NdGgVeyeIGGx/zeGMefTYn8IY/nlTSW53WRvKiPpjH/Ph2lgfxXSzJ0pPNb81NeNSbxSp7Ai4Yn9NTF0l0VRUd5CO0lQTTnP6Q59z7N2T5I09xpSLlFXfwV6uN+ojnlFxrifkCafIP88K9pLRAOt3aV3OdZqeKOUHmQWIjwvCaKl9VRvKqJ5nfFbtKLijDa8x8gSb+DLNeD7gp/Oir86KwM4lll6N8LUZVAV6Xi4xWhPC8P5lVFCK2ZHjSl3aY5/S7teV48K/Klp8yP5xWBghANTIf+Voiey2iT5JKdGMjjoNv43fmKEK/vCLz3DUGeXxP+4AcC732B+89n8P7lPA9vXSbE83PC739FmPeXBHl8KuwLXT83WIZuXMD3usDDGx+JUuRzVZAg3+vn/laI+iq1fW+c4v614zy4fkIUor4EKOzeBVF6Yn0/JcLr4v+qEP2ndOivAvRXIj0E+oQo0uMUkR6nxNtCUe4niLhzfNCekMBRwu8cGVSO0LcT1FeSEHx1nyhDwVf3ibtCft/3lyX0pUFen23C67NNogx5fLyee59s4O7HLiK3P3HB/ZNNQqnCT+8S+Mshgm9+KApR8O3jhNw5QcidE4S6nyTU/SRh7ucJcxd2tULdP+KJ/1ekRVyhNMWLutwAanODyI2/R1r0TXLiPJAURSMrfURzZTwtVcL9F1l5HPLKRMUtmGSaa5JprRVGnxorEpCWPUFS+hhJ+RMk5U+oVzyXVycpfor/FyESj7dm9n98QHrUR5skW5QhadUjZBXRyCqihV2gvjptBX2lD03VcbTWJdDRkEqXLJ0uWTodDan9QlQRIwqRvCqeTlkmXa1FdHeU0dNVQU9XBb3dNfR21dHbJaG7vUZMhQaOy3W1VQr3iNrL6GpVHIRV3BlqVXxfbQ3pdEgz6GhIpbkmXnEUtl+IGsrvU1fkTm3hbWrzb1Cfd4OG7BtIMm/TkOWJJPc+sqJAmquiaKuPp7VBSMAaqhJoqEyirjwRSUUS8tpMupuLedlRxa8dNTxvrqS7sZRn8nK6ZeW01RfTISnjmbyyf6+nNg9ZRRbyymxa6woUHy+mtbYEaXk2soosuuWFpMX5UJAWQF1pDC31ybxoK+BZcx6dslyxiryvEr21IXeQEHU0FtHbWsWz5gq6ZEVCwl2TKRxerVAkdhUxNFaEIysPQVYegqQ8GEl5sEKI+qWooTIaadUjRbmC0FTXXJdCc10KLXVpIs31aTRLngrV7/VP6ZIL45ZlOWFU5EVQ8NSfvOT7ZCd6k5vkI+4O9UlR0VN/CpP9xJSoKCWQ4qdBlGaGUpETSUrsPTLi75Oe+IDsFD+SH3uTkeRHZeEjJBVJ1JTEU1UqUFkSR1VR/KAShbriZGSVGbRK8umUFtJal0dLbQ6tdXm0SXKRVqTQ3VxMl7yUF83l/CktIt/vCoGnNxN4cBEh++YT/o4d4e/MJ/yd+UTsdSBiryNR7zgTtduJiB2OROxwJHL3Qh4fWkX8sfUknHQRqrcVu0QDhSh6szkxrkZErtMjxsWASNfZhLoYEOiiz4M12vgsmoKf4ySiHCaTvGAqNRtNqdtmTdcJV9ov7+XhRmsOmY9mid4bzNP9J9Zaw7CePgJLreHMnTEcM53hWBupi4nRbK23BGb8i9kz/oGVkfJfhGiUQohUcbJRY+t6PZxs1LCfM5IFVmqDhMjZSpWVjhqsW6Q45rj6bVyXjmf7ismsmT+SrUvHsXv1JA5sms7BTVN5b8U4ts59k93WQ3jXfgj7HYdwat0ojq3+lyBDy9/g4PJhvLd4GHuc32KX45vsWqjEzoXKuDkpscFhGCvthrHYahiO5kOZZ/wmZjPeYN7s4SyznYjbslns32zNsX0L2LBkBisXTMZh7mjmzVF7TYjmmQspkam+Kgbaw9GdOhQdzSGCEGm+9ZoUaU0dIdwPGiREqv312dNVhdY4LTX0tNTQ11ZHX1tdIUJqClQwmqmKid5ozA3HYjFbQ5AghQxZKJIgMQ0yHcMcE1URc2MVzI1VMDMahenskRgZKGNkoMzsWUrMnqWEkYGyKEQ2c8djazkBK/PxWJiOxdxotChFhrqj0NcZgb7OCKHKe4AQzTPVxHL2JJysdNi80oZb35zh5len+fHyIT7+cBtn96/m2K7FvOdizY6Vpiy1fBsbvZFYTBuCk+FolhiPZYnxWJYbj2O58ThWmExghckEVpkIKdFaQw3WGajjoq+Kq66QFG3RHsHWGQLbtQSE18PZriWwU2c4u2Yqs0tXiXd0ldmrN5y9esN5V28Y+3SHiLyvN4TD+kocna3M0dnKHDEcxuFZQziiP1R4bqTEUWNljhmPEDAZLo7cnTAbwYm5IzhlOYqT1iqctFXl87XTubLDmAcfOhJ5eR23983Hfb8DgecW8+i7TWR6H6Xq0Y+8rIyHZ1XQUwkvq+HPekACL4rpqYyiId2byrhbpPt+SeyN83hc3MMZN3tWGKqJLNNXYcmsUSyfpcJaYw1czMbjZjmZHbbTRBnaN1+H9+Zrs3/BDN6dP71fiuw12TNfk10Omux0nsbupVrsWKbFluXTcF2qicsyoSjBdbEwKue2aDquA5KhPiHqZwYuzjNEKXJbZoDbchN2bZjP6QOb+Pmrw3jePIG3xwd8+fkatm7RZPs2TY4dNuXMSSdio76D/6qnIj0c36/PUeD1M5QnQGU4Nd/upOSAPeluJgQsnY33CnNurzXl9trZ3Jj/9t8mQ31C1CdD1+3Hcd1+ArccJnHHcTJeS7TwWaGH93ojog44U/rz+xTdPEiV/1ka476it+gO/9UYOkCI4vi1MY5Xsie8lD7mRX00r6SxvKiPpqsqlPYyf1pKHoq0l/jRVhoA7U+hM5XfmxN5JYvnWW0MbSUhtBQH0lwUQFtRIPI8X1rzhTrr7tIQnpeH0lvoR2+BDzVRn1PgdwZZ4nd05t+iNf8mrUW36Sz1pLPiPt2VD4WRNkVLXG91JL3VkTyvEaToVU00L6rC6SoJRJrpgST9Fi2FPrSVPKC7wp+eqrD/UYj6pOh5eSj/rouit8gXafINGpJ/oSXzDr1F9+kpeUBPyQPeaK7Jpk3xn+VAuhuLedVeRa+8mLrCBPKTQ8hO8CPC92dCvb8nwP1r/O9+SZD7lwR7fEXwvS8IvvcFnlfOcu/nMzy4cUG8O+Tx00k8fjqJ/53LYiI0MBkaSF8q9PDm+UHPg9w/IuTeZbFBrm+X6P614/jeOCXI0N1zYn12nwj1CU6fEAXfOq04nHpJHIOL8u0n+uGnxPp9xiP/zwUGCJHw6wfLUN+dIbFNzuMMEe6n/q/pE6K+Q6sRd44TfvtDwu988BeOEHZbkKGQa/vF2uw++ekToJCf+wn+6R0Cvt+F/3c7+8sSFCNx3p+7CSnRl4IU3ftkA3cureHOxXXcvbSeO5cFfj6zkmsX1uL59U5B1NxPEXHvnFgeIexLCd9/tPdHBN44ycNrJwi5d5H44B9IDPmRrMe3qMoNRFYWQ2VeGFkJPuQl+yIrjxOOrkoyxEd5XTqNNWnI69IVb4CzaJEIN15a6jJoqnmKrCoZaWUSDX9BVpNCS/1TgYZURTtcunjQtUmaKhQl1KeJtNZn0VqfJbzBrX+qWLxX1GeXRyArD6OxIlykb9RKpCJarM5uqnmsqLhOoLVmQBpRFkVTRQztkiTaGzPpbCmkq72U7vYKerrreN4j5dfeJn7tbeHlsyZ6Oxvpbqujq7VWkKHWarpbFULUWkx3cx5dTblCFbg0Q9GoJrxZF46wpiKvSaChMnqQENWXeFGdf4fK3OtU5v1CTd41anNvUJNxk5osDxqLQ/itPZuXHbk87yjkeUcpzzsreN5ZJR6Cfdldz8uuBl52NfCqu1HkZZecFx2NvGyT8ry1gd4WCb0tEnpaqumWV9IuLaa5Lg9ZdSaN1TnIqnJpri2gq7GcrsZyWuqKaKzOoUWSQ09rKR3yPMUeWI6i+jxPKLyQ5gyW2QFC1N1UKt5IeyYvFfZnarNorn5Kc0UisrIYGkrCaCgNQVISiKQkkLpSBSXBCkKpLw1DWh6FrCJWbKETRydrkgUp6vt3Vv+UlvpkkdbaJBorn1CZF0ZlXhjZid5kJXiRm+RDYZofjWVxVOWEU5waIFZw97XOVeWEU5YRSvHTIApTg8hL9iMn2Y+sRF+ykx6SnxpIVqIv1UWPkJTFU1MUR0lOFJLyFCTlKZTkxFBbmkRVUTwlOTGU5MRQkfuImqIEGspTaKrOoLUmk+aqDBrLU5GWJtNQrhDc1kpedUjguZzOgniCPj1AyBk3Ij5YQeyRJcQeWUbskWU8OrqUxJNriTu6ivA9CwnebE+Qmx2Bm+0I2mFP3LHVJJ/ZRMr5baSc38ajD9bw+NAK4t5fwpM984lyMyN6owERa3WIdtEj0kWP0I26BGyahe/GWQopmkqggyax86eT6qhD4QojGnc48Oy4C7KzboRus+YDS1WWaL7BoqlCK5i95gisp49gznRl5uqpMne2GhaGqswxGMkcg5FYGo7A0nC4KETWxsOxNh6OnakyDnNGschWnSV2Y1hiN4ZFtuo42YzG0VqdlYumscpZk1WOb7PScQIr5o9mvbMGW1dO5j1Xbfasm862pRNZaz+S5RZvssZqCPtWTuC9FRPYaPEmLsZvsMX0H+yc+y/22P6L/Qvf4vDSf3J45b84vk6ZQyuV2OP0DzbbvsEuxzfZ6TSUHc7D2eo0jE2Ow1jnMIwV84aycO5bLDAdhoOxMjYGw5mrq4TdbHXWOExn1zpT9mwwYf1iLVY7TWOV8zRWOGuxwlmb+XMnYTdnPLZmY7EwVEdH8030pikJMqQ5BN2pQweghM40JXSmKoviM2uaKrOmqaKvpcas6aNE9LVUBmEwQxWDGf23gwx1RmKoMxJjXVVM9dWxMBrNXGMN5hprDHiuLmJlqoGlyRiszEZjaaqKpakqVmZqWJmpYWE8EjPDkZjoK2Oir4yZofDafPYoLIzUsDQZg7X5WKzNx2JlOg5Lk7HMNdbA3FAdM4PRmMxSE0fohMd+jHVUsTAYy2pnY77+6F0uHdvC+1ucec/NiXOH1vHJyQ0c2WXL3o1mvLd5LhsXarHcehyORirM1xvO/JlKOOqPYJnRGFaajWflnAmsNBvPatPxrDYex1qjcaw1VCRF+qps0lPFbaYKm3UG46Y9CjftEWzWUmazlrIoSNu0lUU5ekdXmT0zldgzcyh7Zg5lr47Afj0lxXidwAG9oRycNWzQuN0HJqMGoNhJMh3J8bmqnLHX4LzTRC6vnM6V3RZEfb6R2K/cuPX+PPxPrCLiogvxP2wm0/MgxRGfIM3y4ZUsG/5sh9+aFEjh1xroKuDfTam8qommpzSI2oQbVMZcIcf/SxLunuOjbbZsth7PaqMRLNdXwnXuGDaaq7PBRB1Xcw02zx3PTpu32T1Pk73zpvOu/QwOOOhwwGEG++dr8b79dN6zm8a786eyz2Eq7zhpsnOhJjsXT2XbkqlsWjKNjUumsn6JojhBIUCuzlNxcdTE1Wk6Lo7T2LBAkw0LNHFx1BqMkw6uC3VxW2bA5hWmHNy5HK9fPqY8N5yOxkRCAz/i2FEbXDaM5+D7ehw/Ysypo5b88u0uUiKuEHnjMvneP0NSKORG0XtlP6WH5pG0QYsHjuP5Yu44vl2gjafLHK46T+WG7URu24zjjrWAu62wO3THfjx37Mdzy34it+wncmO+wC2Hydx1morXEm28VuoRuNOGtMubqLh5lBrfc1SFXECa8DXPSu7yqzSIXkk0/+5Ig+4MhdQ84UXDI3rqI2ktD6Sx6CGNRQ9pKnpAY743jfneyPK8kOd7I8/35kV9NPxZxB/yJ7QUB1Kf5U1z/kNaCvzpKA2msyKCF7WxvKp7zPPqGF7VPebX2sf8XhvLv2si6ci+Q2HgORriPqcz+yc6C67SVniNtrI7tFd40VnpT1dV8KBShJ7qSHpro3heHSPSUxlBS/4DGjJuI826TUvBPbrLfXleGUJPRV9KFDlAiKIG0VMZwfPKMH6vDudVRRDPCn1oSr9Oa/oNevI9eV7kTW+Rt1Cq8HdC9LylnD+f1fNrWznlWTEkRXgQ4/8Lj4NvEhtwTRSjkHtfE+zxFUHunxPk/jkPb11WSNEpIQG6+ZG4LzQwEfo7GRJSonOD0iGhYe48wR6XCPP8mJB7Fwn2+IiAO2cHjcsF3DlLsMdH4m2hmAefDJKZvh2ikDtniLz3EdHel4i9//9eiPqSoYEyFHHvHBHupwi/e1LkrwI08HPC50+IhN8VZCjs1uD2uLBbR0UZCr1xULgf9Mv7g0Qo6Mpegn7YQ9APewj4ftcg/L7dgc9XW/H6wm2QEHl9tgnPT13w+XIT/t9tJ+jHXeJ+0f2vt+H1hRu3P3Hl9sdu+Hy3l6Abx4Tv0aP/sG2ExwVRkKK9L/H4wedEen9KhPenxAZ8Q0LYT6Q/uk1Jph9VhRHUlTyhLDuKqoJHNNakvZbSNEtzaW7IF5DmivTdeOkTpkHUPkVel4q8LlX8iX2bLIM2WYYoRE3SVOSSpzRLniKvS+n/9bWCTPTdPJJXPVK0wwkpgrQsGGl5IA2lATSUBolISgKRFAfToEgWJOWhSMrCxUY8WXkE0tJwGkrCkJaG01z7hM7GVLpbcuhsKaS9pZj25nI62qp51inlZXcLv7/o5M+XXfz+opNXPc30djbyrL1eSIlaKuhqLRGKE/pkSJ5FlzyDtgahYlqok05CWpkkJGdl0UgrwpBVBSMt96em6B6VuTdFIRKk6AZVWbeoz39Aa80jXnbk87yjmOedFfR01tDbJaW3S8rLZ0286mnm194Wfnve+hq/9rbwsruFF13NvOhoFOSoS85vz+S87Gqgt72aDnkpjXXZNFRnIqvKRl6TS5OkgOaGQuR1eTRUCy1tXS1l/NZTT3dbKe3yPJG2xteFaGA61NNSzouWKnqahISoTZIvClFTeQKSokiq8wKoyntIVd4DqvN9qS58SE2RHzVFAdQWB4q7RPWlEUIjYPlj5Io7WPKaOEGMav6mbENxmFdWEUtdcSTVBaGUZPqRm+xFdqInhWl+lGUHU5UTTmV2GEVP/clNuE92nDd5iQ8oTg2gND2I4qdB5MQ9IP2xl9Aml/CAgrQgSrLDRSryoqgqiKE8N5qSnBgxDSrJiaEgI4L89HAKMiIoyYlBWpFKU3UGbZJcumQFPJMV0CkRbjU1V2UgKUuksSaDDnk5zzsk0N1Ib3U+2Q+vEfP5YWLOuBB3ai1xp9YTd2o9j0+sJvnsBuJPrCNi32KCttgrpMgG/y02hL3jRMyRFcSddCHhtJsoRE/2L+HxXgciN5kQ6aJP2JoZRK/XIXKjNqEbdQhy1cXfVY+ADbN4uGom951n4LdAi4j5WiQs0CFniS5l64zoPLGG7i+2E7vfkeMWY3DRGsWSKSo4TRGkyFJrBHN0RjFHXw3z2aqKpGiUWKQwcGzO2ng4i2zGssx+PKudJ7N+8TQW2Yxhid1YljpMYNmCiSx3nsKKhZqsWTyVDUunssdFj93rZ7Br3TT2bpjO9qUT2ew4hnU2w1ltMYT1lkPY7azOO07qbLJ4Exfjf7DZ7F/snPsWe2ze4t0F/2L/wn9xaPkQPlitxMHlw9g5/w22z/s/7HFWYpezMjsXKrN9kTJbFo5go7MSaxyGstR2GIvmKrNwjhqOJhrYG43DdpYq9oajWOswlT3rjNmzwYTVTtNY7ajFKidtVjhriwmRjakGFoaqzNIaxiyt4f8RXa0R6GqN6L8XNENVGDPTUUFfayT6WiMx0B4xGMXnDXVGYjRzlIDuCAy0hYIDY70RmBmqYD5bdRAWRmpYGKkxtTagaQAAIABJREFU11hdlCEbi9FYm6tjZaaGjUX/awsjFYUAqTDXRFXE0mTMXxgrYmE0GnPDMcLtIgNhVNBUXx1jXVUBvVHMnjEcK+OxnDi4lts/nGDH2rkst9NiuZ0Wm5YbsHH5dN7ZbMCBbWbsXK/L/s1muC6eiqOxMpba/wcrrTewnzmEJbNHscJUg5VzxrHCfDwrzcazymScODonJkWz1HGdqYbrTDXc/gObdVTYqq3CVp2RbNdVYafuSHbojGDXTEGOxPE6nWHs1VHiXd0RvK8/iv0GIzmoP5IDs0ZwUH8khwxHcchIhcPGKnxgrMoxUzWOm6txau4YTlmP5ZTtOC4tms7FJVp862qC+8EFxH27i9BPNnDvqBO+J5aS9O1uMq++R7b7IcpCPqIp24Ouqhh+byvj3y9b+O3PDn77s4P/+r0JfpPAs2JBiGoj6SkNoC3Xk5bMO8hTb1Eb9zNpD87jcWEDpzYYsdVyNJstVHE1HckmExU2m6uxdY46OyzHs8dmEu/aTuV9++mvCdG+vxGiHQs12bJoirAjtFiTdYumCDhrssFJExdHTTYsmIyL47RBQrTBYdpgHLVFIdq20oTje1dSlhXKi/YcYkK/5siBeWx102aL21QOvT+b00fNOXXQkh8ub+KR9yfk+/0E6eFQ9JiO749Sd3g+xTsNCHXW4Au9N/jGZhw3Vhnwo+MUbi6eyo15414TIndb4dbQHfvx3LEThOj2/EncXvA2dxw18Vikhc+ymXiv0efR0aVkf72b4ptHKPc9S1XkZTryrvOy7j49tf782ZIEnZn83pRMe2UYr2RP6JXE0l0TSWtZME3FATQVB9Bc7Ie84IEwNp/jhTTbC1mON7IcTxqyPKhMukFdujuNuT60lwTwrDJUSHJqY3lR/5hXdQpq43hVG6eQomh6S/2oi/uWAv9jdGX9QHeuIEXtRTdpL/Oms9K/f/StUtEaVxneLzLVsTyvfcyL2lieV4bRXuBDTdLPtObdpb3Ak54yP3oqgul5LSH6eyF6URnCr5XB/FEVRHeBJ22ZN+jKukVvvge9+R688dfdoS5ZEV2yIl61V/HvHgkvW8qQFCeRlxRASrTnfxQi/zufEOT+OX63P8b35iXh6OqV03hdPYPvzY/wvfmRcH9ogAg9vPGR+PrhjY8Ebp4XGZgQBXtcItzrE8K9Lw8Sooc3T/Pw5mnx/lBfWcLA0bc+IQr1EMa5ojwvEuNz+b8VIpEBpQrCWN1FcUQuwvvC/5oQRQ1IhwQhOjZIjMRWuev7+/eErrxD6JV3CPl5DyE/7yHghx0EfredgG+34fftNvy/2y6WKPwnIfL+chN+328n8tZ+nnh+QKLPSZH4+ycJuSbcFgr85RAxnueI8/uUJ/5fEB/wNQmB35IU8i3Jod+REvY96VE/kx55lcSQH4kP/Zm02FtUF4RSXxJDa20SbQ3pyOvSxYXvxrpMmiQ5NDfk0yItoEVaQJuskJbGYlrlJbQ0FtIkzadJkjdIjvoESRSoAa1fTQ1ZtMj66avPbpKm0lifQmN9CrK6ZOF5bbJ4rLNvZ0hWGUlTZQSNFaFIywORlgbQUPKwn2L/QfQlDX2iJC0LFWkoDaGhNISmyijaJQl0ydNeE6L21ho62yX0djbx6lk7vz/vfk2IulqrRSHqbi7sF6KmDEGIpCk01wm3c+pL45CUxdNQJYz9SasjkFUFU1f6kKoCdyryblKRd50KhRBV5d2gMuc2soogeppSedlVxPPOCnq7JPR0NdLT1URPZwu93c30djfz/FnLX2gS6e2WC1/TIaGnQ8KLbhkvn0l50a0QoqZi5PU5yGozaKhJR1KdhqQqQ6BGqK6W1mfSUJeBTJJFa1OBsCf1l4SoX4oUQtRQRHdTKT0t5Yp0qFwshflvhajg/l+EKFiQoZIoBTFISmORV8WL45F9u2ONlcLIpFi+UPWIhspo6orDqS4Ipizbj5JMX0oy/SjLDqQ0M5CidGFvqOip/6C9oazH/WUL+Ul+5Mb7khbrSfpjL1GAqoseUV30iIo84bZRfmogxZnhFGdHk58eTn56OCU5MWQnB1GQEUFlwRMaKlMHCVGnNJ+O+lxaazKRV6QhK0uhvjQBWXU6LdISnrcL6d6vTTV0FKaQ+MtHJH62i7SPt5D28TbSPt5GwrkNpF7eTMK5jUQeXEHINgdC3ewJ3jKPwM02+G22xH+nPaEHlhJzbA2Pj63lyeGVPD64lMfvOhHuZkakiyERq2cQvX4Gka5ahLlMI8xFi7ANMwnZoEfQBkO81+hzZ7E2Ho5T8VswjQTHqWQunErNVhOenVuF/LPNROx15LS1Di7TxrJkigqOmqOwnj4cM+0RmOqrYjZbHQtDVSwNRzHXaCRzjUYKFdvGqswzHsU841GCENlNZLWTJusXa7HQahzL7SezdokWG1fqsHGVHpvXG/LOFjMO7JzLyQN2HNljzjuuOuxep8lGWxVcLUfgYjEMF/OhbLQYwharoWyxUmKT2Vu4Gv+TzaZvsX3uUHZZD2GP3Zvsdfgn7y16i4NLh7DP6V/smPcGO+3fZP8ydfYtVeGdpWrsWabG9mWqbFk6gg0Lh7LKQYnltiNZYqnBIvNJLDSdiqPxJKy0hzLfcDhrF7zNrvXGrwlRX+24lckY5hioYKwnyEofQiObstjMZjBTwFBXFcM+cVAglBQoi79H39cNlCBjPeFQqsksFYx0h2M2S5HQGatiZaKOlYk6lsaq/ZiqY2mqjs0cDVGArMxVsJ6jyry56thbaWBnqYG1ubqYGvUJk5XZaKxMNcR06a9CJDAeS5PxYjJlZqCGqb4qJrNUMJk1ErNZyixboMWPX+7j0B5Hlti+jYP5GBbM0cDZagwrHNVZ5ayO28rJvLtFn/e2GnL52EKO77Vh0Rxl5un+E/uZ/8RBbwiLjUeywnwsK+eMY7X5BFabjmetyUTWGk0QkyIXAw1cZo3BVW8Mm3TH4DpzNK4zR7NJV3i9RVeDbbqj2a6nwTZdNXboj2GHnhrbZo5ih84Idg5gt/Zw9uoo867uKN6fpcp+AxUO6qtwYNYoDuqrcMhAlUOz1ThsrCYK0em54zhvN5nLC2fw8bKZfO1iyq33HPE7s46oL7fz4MxKgi6tI+bLTSR9v4OSu0epfXiehqiv6Mz25A9pAn+05fJHdw0vemX0/NHF838/4/d/t8MfMnhWyr9b0vi1Lprecn86Cjxoy7tNa/ZNGpJ/oizyU7IfnCHwyy38dGA++50mstVcme0WKuy2Gs02c1W2mauyx3o879lOYb/ddA7NF1Ki/fbavOegJeA4nX1O0/9WiNb3yZBCiNY7TmbtgrdZu+Bt1jtqDmbBNNYv0GKtw3TWOkxng6M2Gxfpsnm5PttXz2bXhjlc/Xof137Yx4F3rNm8UYfdOww5dsSej84s4czBeVw4MJ9bX+wmK/A7/is/AmoSaL92grKji8ndOpNHi8fgPkeVr3SG4O00Bc8lU/jadhTXl0zkxjwN7thoiCLkMW88HvPG424/QcDhbdwd3uau42TuOE7GY5EWXstn8nCtIb6uJmR+soWCqwfIvX6YysAL1MR+yq+19/mjJYjWCh8aSwLobYjnz5YUcX+ot/4xXdVRtJWH0VYeQVt5BB1lEbSVhNFcGEJLcTBtRcG0lwRRFPMjlQnX6Sjz53ltGM8rQ3hRHUpvdSi91eE8r4sWpehF/WNe1MXxok6Qold1j/lVEkNzrjuFQWdoiPuUnqyf6c29RlfuHbqLfOgu86OzPIBn5UH9ddqV4XRVR9FVHUV3VYywn1Yby6vaSF5UBlH/9BryzBu057vTVeCtkKJQUYiEMblIOqsiFb/HYCF6VRHEr1WBvCp/yLP827SmXeFZ7i1e5N3tF6I+uhuLxXSoo6GAwqdh4rhcUoTH4JE598/xu/0p/nc+w+/2xwTc/RT/O58It4cUjXKeV07z8NZFHt4SbhH9NSEaKET+Ny/if+uCKER9KdFAIQrzEvaI+goV/G+f6S9UcD//H4Uo0vuSmGpEe18ixufyazL0/5cQRXqcIezOidc/f+ck4bdPEHbruIJ+KRooRGFX94oiFPzTboJ+3EXQj7vwV8iQ/9dbefiNQJ8Q9R1aHXhnyOerrQT8uIfIWwd55P4BTzw/VMjQaeJ9TpPke44Uv4sk+F4kOfAzsqN+Ijv6KumRV0mNEkiPvEp61M+kRf5IWsQV0qKv8zTyF3Li71GRGyy8caxOEmqsJRnIJRnI67PEuuImSZ4oRG2yQlrlJbQ1ldLWVEqrvIRmWQFN0vzXhGhgnXYffU1yLbIcIU2QZ4tCJJc8RVaXjKwuEVlNArKaBKFBTHGks6EyVhh/q4iksSKUxspghRD50VDy4D/QL0nS0gBFijSQIKRlwbTURNPeEEeH7CldzdmiELU1ldLaVEl7Sx3P2mT0drTwoquV3s4mutskdLXW09VaK5QrNJcKrXJN+XTIs2iXp9PZmE5nYyr/D2f3GV11va57f++zz1p72SihJCGEQAIivbcQ0guEEEoIvYM0pQsogoiIiqAoiNIDIZ303nvvvcxkZvb0HgiC4Pd58Z+ZSdB1zj7Pi2sQIuBwwNB8vO/fdTfJk2mQJKKsTqBenEa9OINmpTBBqhMnIq2IpKbIn6pCDyoKXKgouEtF4W9UFN6mKt+F6gIv6sXRPG8r4ml7BV1tYrraFXS1q+hor6ejvZHOzgb1x/3SoeoXBe3tMjrbZHS0SmlrEdPWIqa9qYaWhkqalcXq46XZahClI61ORVyRTG1lCtKaDOSSLOSSLMSiVMSiVKHGWv17Kfxzv7k2l6+ZDnXUC2UKnXUinjbU0CwtHgAiVVUi8tIIZKXCDSVpqS+1ZQKG+lbmgpGUhiMpjURREYOiIgZlZawaQQOLNXrvGGmaDivDkZSHIS4OojLPj7Jsb8pzfBAVBFFTFExlXhBlWX6aqu38RM+/gKgkzZeSVH8KknzISfCiIidUA6H+yU/zIyvBUyhbyA4hK8mPrCQ/SnMjKc2NpLY8mWZFAd3NFUjLkpGVpyArT0FRlY60LBlxYRxVudGU5UQiKU1CJc6hUVFGe5OUVlUtT+ul0CKjMOgBST8dJeuH/eT8sJecH/aS/NUmMr/bQeJXW4g8sZqQPTaEbLUgZKsZwdvM8F43D+8N8/HdakLwflvhQOvx1cQecST6gB1hmxcSum4GIasnErH2fcLWGxGy3pBwZ0PCnCYQ5jSRoHVT8Vo3Ddc1U7htOxZXawOCrfRIsNYlZ+VY0hzGUHnIksYf9hO0x56zxhPZZDiY5QZvYz7uLRZOeIfZkwYzd5oW86cNGXhvaNZQTNUgMps9BMv5Q7E1HqGGkT62i3RxtBjHhhXT2OG8gP3bzTm6bynnTqzh0tl1XL3gzLmj5hzcNpU9q8ayeu5brJvzDuvnvc2GBW+xaf5/s2H2f7Jh9n+ycc4/2Dz7HxoQ7TL+F7sW/2/2LPnf7LP6Jwft/sVu8/9i++L/YI/lWxxbrctHK3Q46KjDvlU67Fk1gh0rB7Fp+ds4277FKstBrDTTZsXi0dgvGMuyuWMwnfw2xhP/FxbT38LJ0gAn679OiHpBtHCGlhoCQzRweTMzpw5h5tQhzJo2lFnThjJ3+hBN5kwdrMmsye8xc9I7AxDUC6HZU/p+7KJZQ1kyb5hQB24sRCh9GIbZgmGYztfCZIEWpguHDYjJAi3MFg1Xg0gNJTWG+k+O3kRR78e9K3SL5+oKmafNotkjmDdjKHOmDhZW76a8y1qHyZz9ZBVLLfRYbjEae3M9HMz0WGExGnuzEay11+bDLePZu2kC29eMZdtqA47vnctnB435cN1EnCyGsXzBu9jM+ifLZr+N4/xhrFwwktXzdDSrc6tm9k2JnNUo2jB1JJumjGTjZG02TtZm0xQdNk8dxbZpumyfqsvOaaPYOUWbXdN01Cgazs7JWuyeOITdHwxSg+g99r0/qA9EU7U4PFVLDSItDk8fxqGZWhzWgGgInxvrcsF6PJdWzubyhkXc3GNJ3LWD5LmeIeGXg3h87kjI5U2k3tpH5t2PED35nNbEX3hdGQiNadBWxOuuSl71yHj5somnrzt5Shcv/myBV3XQXcHrxgyeS6LprvSlpfgRjXm3UaXfQJ70I/KEHyjxP0f6o6NE/rSDn/fN45jdSD4yfY9D5lrsmf82O+e+zd4FI/hosR5HzMZz1HIiRy0ncchyIgctx3PAajz7bYzYZ2vEHts+EG2zM2CTnQCi3qy1HYuTzb8BkRpD/UG01uZ9NiybyBbHyexYM4W9zrM5uGU+H26eylZnI7asH8+OTR9waM8izh9bxtm9i/j+mB0R98/QlesP0jQ67n9BxemVFOxfQMwqXe7M/A9+nPIvHpqNJXz1FG4tepdfrbT41Uq4M/R3IHI1G4Wr2SgeWQwE0WOHiXisnsqTDbPx3rqAkp8OUHLnKIUPTiCN/AFp0nX+rAvjdUsUigpPWsVhPFUk0i2NpaEskOfKBDrEkbRUCRBqr46hUxxHd00cT2vjeSZJpEeaxAtZIi9k8XSUB1EacwNVvgfPpeF0iwPpqgkQUh30b0HUm6e10XRU+NGW50LRk89pT7tBd85dnuY9oqvQnY5iL9pLvWkv96Wjwo+OqqC/gKijOoru6kie14bTUx1Ia7E7qqzbdJS40V7kTkeJB90VQjHD34MorB+IAngmCuC5yI+XIl96yh/TlHGDluxf6cq9LRxm7WvaKuJpYyUv2mvpaa5EWpZMTqIfMYH3ifS/RUKYC9F+twh2/wmve5dwv30er9sXNEUKvg8u4v/gogCbuxfwunVOXZAgIMj9lzOaqY/Xrc81tdret8/he+/8GzmH953P8br9Gb73zmlW5gIffaU5yOr/4Dz+98/id+9zfO+eIeDBOcLcLhLpcYkoz2+J9v5Ok0iPS4S5XSTM7SLh7l8T5fktEV7f/i2IelEU6fMNEd6XCPe8KMT9K82a3N/Va4c8EsDT27zW274mpA9JMR7nCb73KaEPzmje4AS7nCH43qcE3ztDyP3PCbn/GWEPzxJ6/zRPfhGmNGF3DhF6az/Bv+wm6MYuAn7arpkI+V7dJkDoylZ8rmzF++pWfH7YhtePffH4cSueP+7A66ed+FzfTdi9w8S7nSL+8ackeJwh0essyd7nSPY6T+qTC6T5fkWa/0XSA74lLfB70oN+ID34Opnht8iKukN29F2yom+REfmbJqVpHtQUBKGsiKJBnCSUFKjX01TSdFSSTA2I/m461FJXokmzsphGRdGAH/NmhIlS389rqiuhsa5QA6JGVZawLidNFiBUG4+yRgCQgCAhsopw4ShsVagAogp/YQpU5oO8zAtZqRuyUjfhWGn/lHigKPFCUeKFrLQfkiqeIC31QVbmT70ojCZJLM2KVFrrctQgKqelQURzQw1tLTI62xTCNKZVRUezjJb6WtoaJLQ3iGlvrKK1vpQGRb5QCiEXbiQ1SJJplibRJImnXhyLsiaONmUuL7tq4LmM5+3V9LTI6GmS0tMsoqe1GElFEBVFj8jPvk5e5k2KMj2pKoigQZpFW0Mpz9TlDl0dMrraFXR31A1IV3s9na0qOtsUAn46FJq0t0voaK3VYKilqZrm+nIaVaWaSV+dNAeVOANFdRoSUTK1lUnUVCUhFaWjrM1CWZuDpCqV2soUZDVpqMRC1XWzMocWVa5wJ0qeR6u8QFiJU7fLtarUa3P11bxoVdIuL6VZnKcpVVBWxgtTn/IwoTyhIgBxyRNqin2ozPemuiQASXkY0orovoIOiVCf3iBOokmcQIMojgZRXN8dI/VtLElpqCayinDExUFUFfhTUxRIbVEI0uIIxAWhVOcF97XJqW8RZce7kx3vTkGKNyWZ/pRlCc10xRl+VOWFUlMYTkVOMEUZfhSm+1KY7k9+mp8meWkBpMd7ISqOoSQnlKL0ECSlSdRVZyItS0ZemYqkNInqwgRKMiPISw6iKD2Mqvw4astTaVEW0yDJ04Do9+5G/uhuortRgiQnjmz3a6TdOEXW9cPk/XyQvGv7yL66m4xvdpJ1cSehH9oRrAZR+FZzPFZMx3PFVAJXzyF0swlBHy8l5PhKoo6tIu4jByJ3mRG+aS4hTlMIWTOBEGcjQpzHEu40lsg1RkSumUDoqvcJdJrEk1Uf4LbUiMe2BriZjcTdeBDhdjokrhxL+voplB+2pPOXj8j73Jnryz9gi+F/smzs/2LJuH8y1+gt5k4ewsIZfQdYl8wYiunMYZjP0sJyzlBsF4zEbvFIHMz0cLIdz1q7CTgvncyBzZZ8/elubl35HO8H1wj2/I2kUBdy4ly58fUOPt2/hD3ORmy0HYHD7HdYPW8wG4y12LJkKNtNh7DT5B12mrzDLuO32bHwX2xf8N9sX/Qvthv/kx2L/8nOJf9gz5J/smfJP9lt9ha7lrzN4eXanNs6mdObJ3Jyy0SOb53Ika3jObRFl/0btNjlNJytK0aw0U4bZytdVi3RZZXxSOznDcJy2j9ZMvkfWM0ejO2Ckdgs1MFygY5QN64Gkcmc4RjPHsHcKYMGZM7UoeoM1qy1LZipNWAtbcCK2pxhzJshYGf2lEHMmvwesya/x+wpg5g9ZRDzpgxl3hRhVXHRzGGYzBmO6fzhWBgLsVo0MBbGwzFfpIXZwsGYLRyM+SItrBaPwGrxCPXPEQBlOl9LHeHXM1swAtP5AooWzxshTJj6xWyRzoCYG+tgtmgk9haGrHOchp2ZHmvs32fHulmssh2D9eKhWBkPwcFKFyf7sWxdO5E9m6fitGwYRz6chrPDcDavHs1O57HsXm/EoZ1TOXt4ITtX6fGh8zi2rtBlrcVQVi8ewqpFw1i9aCROC3VwmqeH02xdVs8ahdPMUayfocfmWfpsnqXP1pn6bJkxWpOt00ezY4Y+O2bos3PmaHbPGM2uGbrsnq7Lnhk6fDhNm31ThrNv0jBNDk7W4uOpwzkyXZsj07U5PFWLI9OG8cksHU7OG8WJ+TqcXKjLORNdvjLT44KVAd+tmsWVHUt5eGoH8T+foPLJdxQ8/oKIH3cT+8tesh4dozLkPKqUa3QXu/J7tT8o46A5CzrK4ZmY1y+UvHrdxMs/O/mdTl792SqA6GkZr5oz6ZHFCKtMFd48rfSgrfAe8qQfqY39jtrIS1T6nyH7wQHif1qPzzkzftw1jpPL3uK4zTt8tORtDizU4qNFozhhMZFPLCdzzPoDDltN5GOrCRy0nqAG0Tj22I5lj+0YdtmNYYetAVvt+qq1ne2ErLUdi5OlAWssxuBkaYCz9VicLMcJCLKY0BdLI9bajGfDsglsWfk+u1dN4sCKKRxwnMjuNePY7jSa7evGcnDbVE7vNuaL3SbcPW1Pyv1jNGU/BmUa7b+cRXJ0LYV75hK9dgx3LYbw3ex/ctNUG88Vk7lnpsM9s5HcMxvOXVMtHi4ZySOTvrgu0cV1iS7u5nq4m+vhYTGax5ajcbXWx8XWgMeO7/PYaTIeG2YR84kDlXeOUXT/BCUeZ6kO/YGmXA/ozIGuXLrrE5EV+yMv9KNVHAFtmdRXBNEsEjDUJoqkW5pIjzyV54o0flem80qVxau6DF7XZ0J9Oi/lCTQV+yHLekRDkQddNQG01/jSIfajqzaQ7townkmj6ZbGvpF4uqUCinpqonhWGoQq7halXhdpjPuV7mwXOvMe0qEGjQZFVUFCGYIaRF01kXTVRNJdE05PTRg91cE8EwXQUuBKS+FDWose0V7kTmeZj/DnTV2y0FumoClVEAXTVRWoBpEfz0V+/FHjx4tKD1pz79CYeZO27L8BUbuyhA5VKYqqdIozQokJvE+Q5w0C3K8R9uQmwe4/EfD4R2E65HIJn3sX1SC6gN/Dr/F/cFGz/tZbnNBbpy3cGuq7LdT7bS+I/O5/id/9LzUg8rl7dgCIglwv4v/gPD53z+J953P8H5xX3xwSUBTieoFIj0t/C6Ioz28Jd/+aMI+vCfe8JGDo/weIIt2/1GAozPUcIY8+0zSsBT04PQBDfweikAeniXb7kpD7n5Hge5nqDE+qs7yozPCgNPkxyYHXifW5Sqjr1/jfP0vAnVP4/3aMwNvC0dXgm3sJurGLoGvb8f9BjZ/vt2jSH0TeV7ficXULHle34HZ1Cx4/bsXrp534/bKX4HuHiHp8inj3z0hSYyjR8wuSvc73A9HXpPldIt3/MmmB35MScIWkwGskB98kI/oeufGPKEpypSj5oZAkV+SlETRWx9MqT6VFlqoBkUr6b0CkyB+Am/7p/bzmTVG/aFCk+nsQtdQV0FKfR6Mqi0Z5KipJknq9KQaVKEpzlFNZ1ffFraJcjaHyQGQlPmrgeKEs80BR6oq85BHS4odIilz6UvgIWcFj5IVuSIvckBe7Iy1xR1buQ22JJ9JSX1RVwhuiJlkqrXV5tDWU0tJYTltjNZ1tMp51N/D7syaeP22ku01FW4NEAFGjWLhFpJ6wqCSZKMXqVT9xInViAUL14ljqaoTmu86GAl521cJzBS875TxvbuZ5cyu/N9fzvEVMZ1MBDfI4JNUBVBQ/oaIgCoUoh9a6cjqaRHS3y/pA1CGju1M5IMIanUo9QerDUEenbACIWptraG4UaUDUoFT/XkrUIKpJQVaViESUjESUjFSUjqwmA3lNNlKRMD2SVqciF6WiqE5DKU6lQZqhxlAe7UphzVe4IdVbwFDA04YaXnfWCyCqzaFJnEl9dSryqlgk5RECXMqCEZcHUl3qh7jED1llMIrqKBTVMRoICdXa6cI9qZpEGqvjNUdde4/s/h2ImiTxtClTqKuOoTzHl9qiME1q8kMoTfcjN95dg6KsODey4tzIT/aiKM2XzFhX0qIfkhb9UIOlrDg3shLcyU70ICvBc0Dy0wOpLIpGVpVMSU4oklLhFpGoIBZRQSw1xQnUFCdQXZhAZV4sNSXQ2z5KAAAgAElEQVTJFGaGU54XT504n1ZlGU2yYuqlJdTJyujprOflsxa621S0SkopCnUl7d5F0m8cJef6QfJ+3k/etX3kXTtA3uV9hO1fpgFR2GYTgp3nEbRyJqGOMwlaMwefHaYEHlwmNNAddiTuoC1Ru5YQunEWgU4T8V8zjhBnI8KdjIhYPY7IVUaEOhoR4jiBQMf38XV4H0+7cbhZ6+JmPhwv82GELB1F/EojAUUHTHj60x5qL23h8cZ57J+txfLx/8Ls/bdZ9L5QPLBkxmDMZg7FbOZQzGdpYT5LC5v5w7FfrM1Kq9E42Y1l/fLxbFoxic8PO3LryhESQx5Skx9PT7OIVnkBsrJ4RLkBBDw8y5Etc1ix6F0224zAcd67OC0czCYTLXaYDWWfxVAOWrzHx+bv8LH5e3xk+h4fmQ5m/5JB7DN5jz3Gb7F70b/Ys+Cf7Fr4L3Ytepetxm+z306bTzdN4rNt0zm9fTqf7JzOiR2TOLrDgI836/DhOl12O+mxY+UotiwfxSZbXdZbarPaZBj2894VUDTpv1k6fyS2C3Swmi+ASGiY09Gsqr1ZNjFvxlDmTR/2l7c8AjQGpncys3D2UOZOH6RB0ewpgzQTofnThmga/oxnD8NkjhZL5g3FfJEWlguHYLlQC8uFWlgZC7FQx9x4EObGg7Aw1sLGVBtbMx0hpqOwNR2FzRJdrE10sFqsrUGS+cLhmC0arpkkmRuPxMJEGwsTbaxMdQfExlwHG3Mdllro4+w4kT1bF7BxzSTWrTDE3kKbZebDWGqmxTLzYTja6ODsoM/G1WNZ76jDNmd9VtoOYouTHuuXj2TXunEc3zeTL04s4sInCzm++wMObDTgQ2d9djqOZrO1NmtMhrLaeDhOC3VYt1CP9Qv02TBvNJvnjGbbXH1Nts8ZmB2zRrNz5mh2zdJn12w9ds8cxZ4ZOuyfM5r9s3Q5OF2bj6aOFDJtOIenjeDoDB2Ozx7FiTm6fDJLh1NzR/H5QgPOmhhw1syQL63G8Z2dIVeWT+D6urnc2mOD5/n9pLpcptzvGqXe35Fx/zTp9z+hIugrFIk/0l38kOcib/6sC4PmROjIgc5ieFbNny/k/PmqgZevm3hJO6/+bOf1n83wSsmfPeX80SKAqFMUSJfIl9+rfekscUWVeh1Z/PdIo76hJuQ8NQEnybqzgYTry3hydgY/7x7BhdXvcNL6vzm8+G0+XqDFSbNxnDQfzwmL8RyxNOJjKyP1utw49tmOY6/NGPbYCtlpY8A2u3Fsshs7oFFunc3/HETrbAzZuMyIbY7j+XDVBI6snsSR1RPYt96A3Rv1ObJnKmcOGHNxrw2/HXMi9dcjPE3+DaQRtHp8Sc3xtRRsWkTYcn1uL36LS3P/ya3l43Bd9QE3TbW5ayYcXX0TQm+CyMNMT4jFaNx6QbTUANdVH+C6fiqB+5aQ9tVGyu4cpdTlFJU+F5FG3+RpRTiv6zNplyaiKA+nRRyDotgfaaGPBkMt1eF01ETTWRtDtzSRZ9IUDYj+UGYIUaXxhyqNl/IkukQRKPM8kec8prXqCe01vkKq/ekSB/NUEk63TEBRl6w3Aoiey5L5XZxIT3kkbRneVAX8SJXft3RnP6It8x5dhY/pLHajvcyT9nIfOqoChPtBNWEaEPU2zz2rDuX3mhB+rwniuciP1sLHNOa60FLgSluJl2bC9BcQaW4RDQTRS5Evzyt96C59TGP2Heozf/sriBrEuShFWeSnBhEf+pAnj34kyPMGwV43CPQQMBTkdo0Qz2uEef9EqMcP+Ny7iMftc/jcEyZDvSDqXYnrDyLX66dwv/npgHdC3rfPaTDkd/9L/B9cGAAf33vnCHj4pbp2+0sNlgIefkmI6wWCXISK514E9cdQjM9lYnwu96HI89IAEPUC6E0Q9cdQmMdXQtwuEOEmlAiEPDxLsMsZgh6cJvD+KQLunSTg3kmC73/ytyAKfvgpwS5nCLh3mpCHXxDu+hVFCY+Eo6OFIdQUBCHKDaIyN4SyrABykzzJjLlPpMclwh9/Idz/+e0QgTf24n9tB/4/bMXv6hbNVKj3yGrvwVVv9Yqc2+WNPP5uA48ub+LxlS34XN9N6N1DRD46SazHZyR6fkGCh4ChBK8vSfQWVuSSn1wkxfcb0vy+Jd3/CmmBV0kJ+IGUoBtkRd2jONUbUW4AjTWxA9IkTtD8X/UGcRINklTqJKnq9zsCiurUq3P18hzNF7LNijePphaqv9DNp1ENp/7pXY/rvzLXl3xa6vNoqc+hWZlFgyyF+lqhhlpVHUG9KELTEqcoDxUgVB6KqlzAkKLYB3mRN/JiTxQlHihL3FAUP0Je9BBZoQvSggfU5t3XRJrrgizvIbKCR0iLXNUg8uoHonAaxAk0ydJprSugraGcloZK2ptq6GpX8PxpIy96mnjWXUdni5SWhhpaGmoGgKhRUYRcnI6iJgVFTRLK3of+1TEChmqEpruuhhJedkl51SPjRZecZ62NAopaGnneqqKnRcLTtmq6W8tpVhVSW5lGW0MlPR1SoUmuQ/5GlAPSC6G/i7Au9yaIKmlUlfYBVpZHnRp2cjWGJKJkZOpjoorqDPUbs1R1e2Cq5mNFTQr14gwaJcKbmFa5cEeqSZ4vNAbKc+mqr+Z1p4p2eTHNtVk0idOpr05GXhWLtCJSPSEKQVwejLg8GElZMG3KFDoaMmmQJNNRn0u7Ko9WRQ4NklRUojihba4ymvqKaOrKI/oOB6tB1B9F0rIIaoqCUVZF87QxZwCIaovCqMoeOCVKjXIhNcqFrDg3cpM8SYl4QFLYXZLC7pIZ60p2vDs5iR7kpngJSfYhN9mHvJQnwjui3HBqSuMpzQ2nJCeUuupMRAWxlGSGUZYTSVV+jAAj9T2iZkURoqIEKgsSqRPnC81+khLa6mtoq6+hq1XG699beNXTyrNGMYq8KLI8rpB08yiZNwQQ5f+8n7yfD1Lw40fEHV1NyHZLgjabELJhEeHrFxDuPJeQVTPwXTGFJ05zCN5mRvTeZSR8vIL4j+yJPWBD5O7FBG6ajp/T+/ivNiJkjRFhq42IWG1EqOM4DYqCVk7Ef/l4vO308bTSxstsBN5mAooSHY0oXjcTyV4L2i/toOnaYTx3WnJ44ShWTX6XpZPfw3baYKymvYeFOpazhmA3X4tlxsNZYabNajsdtq4Zz9EPF3DuuA2Pbh7myYOzRPlfIyXyDo9un+aXq/v56tM1nP7Ikj1rJ7HZbjRrlwxhzYK32WWlzT5bHY4s0+WUgw5nHEZwzmEo55cP5gv7IZyz0+ZzGx0+s9HllOVITlqM4ITZMI4vGc5R0+F8ZKnNPquRHF1txJe753N+30LO7l/ImQML+Wz/PE7vm8Hx3R9weNv7HNw0nn3rjNi9Zhy7HMexfdkYNlhqs2bxMOznDcJ82tv/FkQmc4arp0TDBqbfipnJ/JGYLtBWT1RG/m1MFwpveebNfI85095j9tR3mTPtPU16obVw5hCMZw9jyRwtTOcOVUNoCFbq2CzSwsp4CBaLB8bKZBg2piOwM9fGzlyXpRZ6LLXQw95yNHbmutia6WBjqo2N6QhsTEdgZTYMK7Nh2JgPx8Z8OLYWI7C1GMFSa50BWWajxzIbPXZumkF64i8cPWDKJqcPcFo+hjX2+qyx18dp+Rg2rBrLpjVGbF07gW3rxuO0bASO1oNZZTeUbc4G7N00gb2bJrBv83g+3jmBY/s+4MhuI47sNuLjHQYc2mzAgbX67F4xmi02umyx0mOr+Ri2mIxhi7E+2xYZsG3BGLYtGMOO+X3ZNX8MO+bqs32OHjtmjWLXbD12zdZlzyxd9s7U5eDsURyco8Ph2bqaHJmtzfHZwiTo9AJ9PjPW56zxGM4vMeSS1US+XTqJyyun8sPa6dzYNJvfti7E/cgKwr/dR4nPNZRxbkjCb1PgfpES70vIY6/TU+zOS5EvKMOgMQbaU6AzG7qL4Fk5vJDy5x8qXv/ZyCuaeUkrr/5s5U+a4bWKP3vKedWaRY8inq7qEJ7XBvNaEsKzck+aMm9Rl3gNRcxlJGEXEAd+QpnXTvJcHEi+sYTA8xO5vW8436z6B2cs/4tjxv/kc4vRnLE04rSVESesDTlsbcghG0MOWo9jv804DYz22Rqw28aAnXaGbLMbx1Y7IzbZGbLJzpD11mNZaz4GJzN91pqPwdnSAGeLcThbGOFsPkGIhRHOFkIT3eZlBuxwNORD53Ec2jiWw1vHcGD7GPbuMOTMscVcOGLHr6e3k3rnG9qiHkJ5OF33jlN1yo6CD+cS7GDA1QWD+XL2u/xkrovrqg+4v3QcN4yHc89MWI17vFiHxyYjNXE11cbVVBs301G4m+vhaT4abwt9vKwMcLfSx9XWQADR2sk83jSDyFP2FP9ygMLfDlH+6Aw1/t/Qnu1GW1EgXdWxdMpTeN6UzfOGDJpFESiKfakrD6SjNoZO9QTnmSyBZ7IkeuTJPFekCJGl0iNNUSeJ57JkXiiSqC/2R5z5CFWhOx3qKVGbyJeOmqA+EMmi6ZJHa1D0TJbAc1kyf0iSeSGK4VlJCMqEexT5XEQVe4P2rPt05N6nu9iVztK/A1GY0DinxtCzmmB6qoM1KOqqeEJT/mPqch7SUuRBW9kT2ioC6KgMoa0qiLaqIOFN0gAQBfWtzVX1paXAjbosl7+CSFKaQnFGOInhjwn2uonH3e8I8/mNqIA7BHn+jN/DqwR7/EiU3w3igm8R4f2Tul3uwoAWuf5vhXpB5P7LGVyvn+LxL6fxvn1O806oF0QChC5oQNS7NvcmiPwfnNfUcIc+/ooQ1wuEu3+twc/fgagXRZrJ0Bsg6p0C/U9AFP74C0IeniXw/qf43jmBz29HeXL7GP63TxB478QAFGmmQw/OEOwi1H4HP/iCaK/vkeQF0FgVR32VcFentjgKUWEkVQURVBVEICoIIyfuITnRt0n0+47guyfw/flDnvy4s99boR3qVrideFzZgefVnZqP3S5v5vF3m3D5ZoNwU+jbzYTePULUo5NEu50m1uNzEjzOkuDxBQmeX5Hg+RWJXhdJ9LpIss+3pPh+J3zrd5nUoKskB/1ITuw9StJ8NEUJjdXxGgw1qB+aCw/OE4SIE1FJkoQJjSRFE5U0VXMzqPdWULMyZ8Dh1N53Iv8nEA1Mnjo5NNdl01KXSZMylUZZEvXiWM1BzrrKIFTlgQNSVx6IqjQAZakvymIvFEWeyAvdUBQ/Rl70EHnRQw2ExLl3qcm5Q03OHSQ5d5Hk3EWadx9Z/gPkha7Iix8jK/WgtsQbWWkgKlGMMHWQ59JSV0JbQyUtDSLaGsV0tMqFdbROJW0tEtoaxX0YaqqlrV5Ei6qMelkBypp0oV68WgCRSiQ04tXVqFMdQ1dTKS86JLx8KuN5p4xnrfU8a2nm99YWfm9toqetiZ62Bp63N/K8o55GRRnP2iW86JLzokv5FxD1tsz1FiU87VLxtEvVb2LUH0NSDYZam2uElcD6SpqV5TQqStRwyaJOko5SnKy5bySr6kt/APWCSPi8ulpdlEZdtVAU0CDOFlKbSb04hWZ5Nk8bRPzZraS7rpRWWTZNtanUVScgF0ULICqLQFYhvPeRVoajrIqmpzmPFx2lNMszedpUSEd9Ls3yTBrESSirolGUR6IqE6IoDRsQmRpCtSXB1BQFIioIQlocKrxXKgn/C4hq8sMoTfcjL8GD3Hh3DX7Soh9qpkUZMY/IiHlEfrIX5dmBlGcHUpYbTEVeCJX54cK/GwojERVGIi6JpyAjiJjQ+5TkhCItS6YiN4qK3ChKs8M1KJKUpqCozKRBkkeDJA95VTaS8gxEhSkoRHm01dfwrE3B01YZr543w8sO/uhS0SHLoSD8Fqkup0m7eZCcG3vJ+3k/OdcPkv/TxyR/uoGQXdb4bTQmYP0CQtbPJ9R5DiFrZuDnMAlfh2kErJlD+GYzYnfbErt/GbEfLSX6oA1hu40J3DgT37UCivwcxxG6ajyhjsKUKGzl+4Suep8Qxwn424/F11YPHytdAUUWwwm3HU3u8okUr5xO7YGlqM5vpfb7A/jsseHE4tFsnPoOjpPfwn7KO9hNewe7Ge+ydN4Qli8egaOFDmtstHFePor1K0bhvHwUq+10WGk9itU2Y1m3/AM2rpzKhlWTcXacyDqH8TgvM8TZegwbLMew1cqAnVZ6fLruA77Y+AHfbPmAq9smcnXzWH7cqMe19Tr8uE6XK6vH8f3K8XynzjcrjPhmxQS+WTGBi44TOes0mZPOU/hy10J+POnAN8ftuHTCjouf2PHVCWu+PGbGuY8X8+m++ZzcPYej26dzaOMUDjpNZO8qIwFFFrqsWTyC5fOGYzdvuAZE5vNGYjpPR52RmM4byZK5I1gyd4Rm9cxk/kAMWSzWw9JkFFamulguGdkvOliYaGNuPBKTBVosmjOYudPfHZD50waxYPpgFkwfrC5RGMqSOUMwnTdYPR3qDyIhvSiyMhmMlclgrJdoYWM6AluzkdiajVTjR1vzfQFK2iy17M0I7KxGsNRmOEtthrPMdgTLbEfgsFR7QFYsG8WKZaM4tHcRl86vZvuGKax1HIuzgwHrVoxl3YqxODvos27FGJwd9Fljr8sae11W2mhhb/EeDpbv4mD5LmuXDmPjCh02rdRmvcMQVtv+i10bR3Bgx2j2bdbl6A4Djm014OhmQz5aZ8i+NYbsdTBip40B2y3GsNVkFNsXj2absR47FumxbeEodixQZ54uO+bpsXOOLrtm67J7pg57Z+qyb7YuH83V5dDcURydp8fReXocmz+KY/OFlbjTC/QEDJno85W5IZesJ3DFfhI/OE7jxqa53Nw2n9t7lnDngBWx1z6mMvAnmtM8aUn3QhzxG5WBP6KKu0VXngfIIqAuGpoT+mGoAJ6W8efzanip4NUf9RoMvaSVVzSrQaSAngr+aMnkmTyOTlEwv0vCeS0Jo6fch6bMW7Sk36Q56SeUkV8jCTlNXdQRKnycybtvTvqNeYR/MR6XPYP53vG/OG/+X1xaqsNFe0Mu2I/n7DIjTtqO56iVIYesxvGx9TgO9sZurLBCZ2PIDhsjttkasdXGkE0249hoPZb1FgasNdVnnfkY1lsYsN58nDpGrDc3YoOlIRssx7DJVp+ty/TY6TiGfc76HNs5hqO7RnNo91g+2v0+X5+05bfzW8hw+YGehGAoiKX1t8+oOmxH7tbpRDgbcnPJe3wx+13OzxvGo9WTuWmqzQ3j4UJBghpDbsY6eBjr4LZ4pJAlb4DIUh9PSwFEbtYCiO7ZGeC6fip++5eQ8vV6Ku4dpfj2EarcziELuUpnrhd/ypJ5VZfBy6YcuuvSed2WK7whkifwR1MG3fIEuuUJ9MgT6ZEn8kyW1Iehv4BIyEtFKt3iGOR53khzHtNc/kRdl+1PR00QXeJQuqSRdEkj6VSnSyagq0eaxO+SJH6vjed5ZQTt+T6Iwq6R5fopXTkutGXfVRcsuP0FRB3VYQOmQ89qggegqLsigLYSH5S5D1HkuNBU5EV7mb+Aoqog2kQBGhj1ttj1FisMSFUInWX+tBT68B8tymLqanNpURbT1ViJUpRFcUY48aEPCfP5jUj/W0QF3CEq4A7B3j8T5PYDAW7fE+D2Pf6ulwl2u0Kw2xX8XL7B6/YFPH87OwBD/ePx6+d4/PIpHr98itevZ/D5re89Ue/KnP+D8xrw+N3/Ap+7Z/G7/4VmZa7321C3S4S5f0O4+9eaN0G96Omf/iCK8blMZD8URXp/p1mN64VPL4r6YyjU/QIhbuoGu34Y8r97Cr9bx/D97Sj+t08QcOcTgu+eIOTeJ8Itofsnhds9DwQQhT44o5kOxfn+QH15BPUV0agqY1FWxiMrj0VSFoe4NJaa0nhqSmKoyA2kINmV/IQHpIf8SKz7OYJvH8Xjyg5cvt6I9097iXjwCbHu54h+/DlxbmcIv3+CJ9cP4HVtN25Xd3Dvm43cvrgOl8vbiHL9lIiHJwlz+YTox5+rEXSJeI+LQry+JenJZVKefE+a71USfL4jJeAH0oKuUZjwAHlxOPVVcTTVptJUmywcIBUnaN5YqEQx6vstwqPz3hYulSRBeL+jLjRQqqHUe9OlSZZOszyTZnm2cJNIkU2TPFdzh6g3/dvk6uU5AxrmGhTZ6prtdJqUqTQrkmmWxdEijaOhOgJFWQCKYh8UJV4oS9X9+6VPBkRZ7CH08Rc9Rln4EGXhQ+QF95EX3EeaJwBInHVbk9rsO9Rm39GAqHdKJCv1QFbmi6I8XHiDIs2hRVlMW0MlbY1i2hokdLbI6W5Tae4ONdeJNBjSpF5Es7KUBkkeKnEGymrhDo5w7yYGVVU49dUh1FeHoBJF8bRFmPa86FKDpk0AkZBWelrb6Gnt4HlbJ8/bW+nprKenU8HzLiXPu5T0dKro6VSpMSTTYKizRUpni5TnT+t51l2nQdFADEk0d5PamqqE1ItoUVXQJCumUZZHoySLhtp06sUpwpSrOgmFKFFTF96XROSV/y7JKKpS+3BUnUp9TSLNkjSe1pfxql1CT1MJrfJ0TQGCXBSJrDJKU6WtrE6gvjaJptpUWmWZtCmzhaO5dTm0KjNokiQKLXIVERr8yEtCNZEVByMrDqa2KEgTcWEgNQVBSAtDkBaGUFsUMgBD0uIIagsjqM4LpSzDn4IkL81aXG9yEj3ITfKkKM2XipxgKnNDqMwNoSovFFFBGKL8CGoKIpGWxqEoT6CqIIL0WDfSYh5TkRtBZX4kVQVRVBfFUJEbQVlOJKKCWKRlqSgqM1GIsmiQ5FEnzqe2LJ2y3ATklbm0q0R0NdTS0VhLW30NraoaWlQVVJXGUJrhTuSd46Tc+ojMX/aSc2MvOT9/TP61w2Se30nY/mX4bDbGY80s/NfNJch5JoFrphCwchIBDpPwt5/Mk2XT8Fs1l/gPl5J0yJGEoyuIObSUiH2m+G6agZujIR4OBvivHE+I4wTCVwiJcBxPhON4whwMCVw2Bl9bPTytdHEzG4mvuS7hC7RJtjAkc9UMij60oubzjbTePEHWmU18bWXI1sn/jfP0t1g9/W1s3v9PVi0ayirTEay2HskKKy1W2mjhaD0UR0stlpsOwc54KEtNtFlt+z5bVs9m10YTDu60ZofzIrY4zmHvWmP2rVrIifUWfLPXHpdzawi9tpm4G9uJurIWn09N8Tu9CP/TC/A/tQj3j4xx3beYu7vnc2fXPCE7F3Br+zx+3jafe6dX4/btbvx/OYL/7ZM8/OkgXndO4HH3BPev7+er4/Z8ddyeLz625LN9izm6bTZHNk/n43WTOLBmAgdWjWfPckO2WBuw1kwP29nCSqD5nBGYz9XBbL4uZvN1sVg0CitjXWxNx2BrOgabJXpYGQufF/6a8H2bJXrYmo7GzkxPs7bWixIbU22sTUZibTJS/c5HG9P5wkqckGGYzhViMX8EFguGYblQeCtkYyLEbrGQZabqmI9gmfkI7C2ELLfUYbmljrDGZqbNUtOR2C0ZgY3JcGHFTn1I18ZEi6Vmw7E118LGbCjWpoOwNh2ErfkQltuMYKW9Nk4r9Fi7cjRrV45m+8aJ7Nw8iX07Z7B94yScVujjYDuS1ct0B8TBegTLrYbjYDOM5VZarLAaos4gHK0Hs9pmCGtsh+K0dAhOSwexxu4dNqwYzIebR7Fvsy77N+pwYKMOR7YZcHrvZE7tmcbxrZM4tP4DDq6ewEEHQ/bZGrDTQpcdptrsMNVmp8lIdi7WYZexDnsWjWL3fB12zRnBntna7Juty4G5ehyar8fRBaP5ZJE+pxYbcNpkLKdNxnBmiT5nzcZy3nIsX9sY8e2yCVxdMZnra6fxy4ZZuB4ww+2oNU/OOZN85yTKRBdeiaJBlsTTogDqU11pzfbg99Ig/hRHgSyGV/I4XjckC/drugqFyVCPgKE/X9fximb+oJMX6vxBO9AigOhZufoNkQCi57WhvBQH86zMm/r0X2nN+JWO9F/oSr9Oa9IlVJGHqfHfSPEjG7JvzCb+ohERp0bxZM8w7jgN4qr9UL6xH8V3K8bxlYORgCJrI45bGnLEchyHrMZxyGYsh20N+dhuvFC0YDOeXTbvs916PFssDdlibcRmS0PWm41hg7kBGy3GarLZcjxbrAU8bbUdw7aleuxeMZp9TqM5tGk0pz/U5+Tu0Zza9wEXj5vgcmkbSXfP80dqKBQm8uzmGWoOOZC3fj5hyybw3fx3+GzmP/h20TD8Ns3ntoU+98z1eGCmxyNTPTxMdPFcrIu3sRDPxdp4mGjjbqojxFwXd3NdPC31cLfSx93GAHdbQx4uM+TuckM8ts0l8Ys1lN4+RMGvByi5dwyx1wUaY37l95IAqMuAphz+aM7lZWseL5tyeNmYycvGdF42plNfHka3PInnqlQ6auM0Hz9XpfJckcLvynR+V6bzXJEmRJrOS0UmLxXpvFSkoip4Ql2RD62VAXTXhtBRG0pHbSidtREaFAkwiqZLFs8zWZIQSTzPxdG8EEXQlu9BlucXlAV9jSr1Fxqz79Be/Pj/DqI38rtEONraUOCOLPMB9flutJb4CKtzFU9oq3wi/HpVAbSJBCR1VQUPyFNRCE9FYUJtd0UI/9HTWt1XWdsiQlKaQm5SIMkRbqRGeRAXcp8Iv98IcP8Bb5dv8X34jSZPXC7h++CSpl3O6/aFvyCofzx/O4vXr2fwvPkZXr+eET7+TcibIPJ/cP5vQRTkepGQx18T7vktEV5906AYn8vEPvl+wDTo/wVEvfAJdb8wAEFBj88T6PoFAQ/PEqRZk/uMgHun8b97isC7Jwm8e5Lge6cI7tcMNxBEfVOisIdnCXf9koQnV1CVhFFfGYmqUkCRrDwaaWkMkpJoAUUlUVTmBVGY5kle4kOyIm+SHnSFRO8LRDw4xZPrHxHh8hmpAZfJjbhBetAPpAYI730yQy1vr4sAACAASURBVL4nK+wyGYHfEPHwBB4/fYjL5W343vwIv18PE3z3BDFuX5Dk/Q25IdcRJT1EluNLcex9skJukOD9PUk+V0gJuEZa0DXKkl2ozfOluTaRZkkKjdI09aPzFOEL/pqkN0AUhUoUhbImRkhtLApxjDpxKMRxKGvjhXcwtUk0SJLVxy3ThCOpsix1/k8gyhoYRTqN8lQaFck0yhJolsXRVBuFqjwQabG3UH5Q5I6iyB1lsQfKYg/qBsQNVdFj5AUuAm7yHyDLv4c07w7SvFtIcgUA/U9BpCgLoEEUR4s0izZFIR31lXQ01tLZIhda5drq6emsp6tVQUtDzd+AqJrWunLhPZVMAFFDbTqtiizaFBk0iBOoF0WoQRSEqjqCntYqnrXJeNYpFUDTVi+01w0AUdv/FUS9ddnPOpR0tys0K3NvTof6Y6i1uYa2xuo+DDVVCdMwVRlNskIaJDk01GbSUJtOXU2yUHVe3dv0l/iXyKvikVcmCjXib6BIUZWKQpRMnSiFOlGSuhY7kVZZNl2qQtqV2dRVx2neiclFkciqhGOrddUJNErTaJZn067IpV2Rqz4MLNxzqhPHC3921Rj6OwhJi4KQvoEhcWGgBkN9KBoIIllxNLLiaMQF4VRkCdOfipxgTd7EUO+EqBdEhal+FKb6UZTmT36SDxnxHuSn+WmqucUl8UjLBTTWFMf9ZWVOUpGGSpyDqiYPWWUmkvIsGiUltCqr6KirobVORIuyimaFiEZVORJZGtWVIWQGfUvqg6Ok31SD6PpB8q8dJu/b/cSfcMJ3uymuTjPxcp6F37oZBDhNIWj1BwQ5TiJg+RT87afis3w6gc6LiN6zlLiPHIg9vJykEyuIOmBO4Pa5+K2dgq/jRIJWvE/Eig+IcJhA1HIjohwNiXI0JMzBEH/7sXjbGeBuo4+7uS5+xjqELdEn0tqQ+JVTSdowj6pP1tD47V5Kzm3h1sY57J79Lusm/4ONCwaxdvFg1loOx9FSC7sl72Jj/Ba2i99j+RItHEy12Wj/ARuWTuLAZnO+/nQnHne/IT81gGj/X8mIdCXS/QdiHl8h0e0qGV6XEUX/jDLpZxpTb9CYcIXaoM8QeR+m+MEucn7dSvrP20i+up3Yy5uI+XYjCVe2kn59Dzm3DpB97wQprudJdP+OOE/hv1WpYTeI9PuecP/vSYq4QbjnJW59u5evjzry9TEHPt1rwomd8zi2bSbHNk/lyLrJHFw9kd0O49lkM46Vi/WwnT8Kq/mjsFwwCquFozFfqIOVsS7WJqOwMdHHzswAe4uxLLcah72FIUvNx2FvMbYvlmNYbqWPveVollroYWeu+2/T/53P0n5ZZqbHMjNd7M2F9jZHayErrYSstlVn6RhWL+23tmY/Fif7saxZZsAqu9E4WOlhb6E7AEdLTUfiYKXHSht9Vtjq4bh0NKvtDVizfCwb10xkjcMY7K1GYmcxFFuLQdhZvsf+3dNJjv2O7RsnstFpHGscRuFgK8Cnf5ZbDVdHawCIHK0HDwSRnRZOS4fgbD+MDSuGsXPdKPZu1mfPem22rnyPPeuGc2THOE7unsgnuz7gk+2TOL75A46vn8hRp/EcWjGO/UtHs9dal73Wuuy30uOApT4HzUezf/EoPpw/kr1zdTg4bzSHFo7hmLEBJ4zH8umScZwxNeSsxQTOmRvxpbUBX9ka8PUyQ75dPp7ra6dwc/0M7m6bw/1d8/E8Yo7vuRUk3z1BdfQtmvP9eSFJAGkcz0oDaMnx4Hl5MEhj+FMez2tFIq/q0njdkgMd6jW532vhtQpe1/P6z2b+oJ0XdPI73fxBF6/oEED0SgFPy/mjKYNn0lg6K4PoqQ7mRU0A3SXu1KXdpCHlOq0p1+hIu0ZX2hVUEccR+22l9KEdudfnkvndJLK/ep/k4wb4bh3OnbUj+H75ML5bNpLvVozja4f3Obt0IietJ3DccjzHrMdzzM6Io7aGHLYV2uf2Wo9nj8377LSewDYLQ3ZaT2Cn9QS2mo9lm4Uh2y2NNNlhY8ROu/HsWjaOXcsM2OMwho/X6HNi01hObRvLZzv0+Gy7Puf2TOPacTuyXb/iabwnVKXR9ssXSD52oHjdbGJsJ3J/gTanJv9vzs4bjM/aWTywNOCBmR4upgKG3Ez08Fysi8+ivngba+O5WBvPJX0gemyhi7uVHm7W+jy2GYeb/XgeO76Py5oPCPzYgozvt1Jy9zCFd45Q5foZqsDLPE1/xOuKUKjPhOY8XrYW8KIlXwBRQ7YGRYqiQNrEsX0IeiMvVGm8UGVo8lKRyUt5tgZFrRURKPN9aC4LoEscOgBEAyKN1qCoS5oorOhJY3kqCuOP2nDqM+5T4Pclkvgfqc/8TajQLvOkrfKJsOr2b0DUXdOXZ7XhPJdG0ikKRpXvgTLHlab8x7SXetNV4U1Hpbem1rt3WiSszoX+BUS90YCova6UutpcCtNCSY/xISNOSFa8NylRj4kJuk2E30087341IL0tcx63zuNz7+KAMoXeDFyfOzMgb5YqBDz8UrMW179NLsj1AqHuFzUJ8xAKEnpLFP7dZKgXSbFPhCOrb74X6q3XDvP4SgOg/ggKcPkM/wef4nfvNH79EBTy4PTfVmr33hLSgMjlEyFqGPX+3FjPi8gLfKmvDKe+MpL6ykgU5ZGaVRtZSSSS0khEBUEUpXuRl/iQnNhb5ETeID3oCsl+3xDhepYEn2/IibhJcdJDCuLukxf9G8UJd6hMe0BN9kOq0u6QE3GVkHvHuXdpMy7f7cD1ym5C758mze9bJFnuyHJ8UOUHoCoORlkYTHWGN0WxLmSE3CQl4BpJgdeQFvijKA2jRZJEU22ycJxSnQZ16qoTUIl6K4n7gUgcRV1tNEpxFEpxlPoBu5DeCdJAGKUJTWoaFPWhp0GRTYMiWwOg3qikqahkyTTIUmiQJalBFIOqKpjKbBfK0m4hzX+IssRNA5/eKAtdkRc86gehXgTd0WDo/x1EbtRXBdMsTqVVmk+HqpzuJjFPW2U8a6/jWXuD+pBpHe1NUk2RQh+IqgeAqHfdrEmRTUd9Lh312TRLk6iriUJVHYaqJghFTQTP26t51ibTTHd6QdSbZ+0Nwt+7s14d1d+CqPf7z7vq1BFuCvVCqKNVOqBeu3dNToBQRV8ayoWyi34gEqrBe4sh+qMobkDkVfHIq+KRVfZ9LK8UpknK6hSU1b0YShDeUlXHUF+TSIs0nQZxArKKcGQVoShF4chF4chFkahEwo9pkqXTpszlaX0JXapCGiUZKKuTNG+GFJURwvsyNYiUxULeBJG0KABpUQCSQn8kBYH9Ph/Ub0oUgrQ4VABRSaQmtUVh1BSGIy6K0KQXQ1V5oVTkBGua53phVJIRSGGqH7mJ3mTHexIfeo/S7GAUomQNFOuq02mozURWkUR1kYCiitwYyrKj/z/G7jI46kPv+/+Ze+aev13nOtYeoBQpEANKqZfiBUJcgKABikNwLw7BKa4hEPfsxrMbNyLEPRtZS7JxJzgU3v8Hv90fSdsz1/3gM5tdmGRaYGZf+zXqytLQ1eXRpCykSVlIl07BkzYlnY1VdOkUdDYp6NTV0N5YTUtzBa09FbR0ZKEu8iHTdw+P3Tbr2+aElrmSq1vJOr6S8I1z8F38FQFLviR48edInCYQtsCUCHszwu3GE247iVDrSYRYTyZswXfIVs8haZOFcLB1hyUJW34i9ucfiHKaTLiVKTE2psTZmJBkPZYk689ItB1DnN04omzHIbEeQ6DFZwTMHy28aZg9DP+ZQwmaPZTIeaNJXzCJxt2O9F/ehuLKRu44f8OOGf9m8+yhLJ/2d5bM+RdWs//K3Gn/H/Om/B3raUNZOHccyywnsWHRDE7udEby8BIlGVH89qQe3rbyuruKiswg0qQXifM+yKOQI9Sm3uBpVRg9xYF05PvQW+xNf+EDerKu05J4Fk30MTrTfqU16QL18jNoZafFR0X4UYpDj/E4+DyZoVdJk1whPuQSKZHXiQw+R3jwBRKibpIUep3k0KtEeJ7g2rGV+mrRLA5v/IGDa75kv/Nkdi6eyBZHM9bYmLJivgmOs8dhOW0086eMZO6U4cz9cRhz9Jk3fThWs0ezwMqUxXafs8huAgttx7PQdjwO1sY4WhphbzEOe4sx2M0fja35KGzmjcRu7uDYzxs1KA7mo3EwH43jPCELzcew0HwMiyzG4mQ5jiXWg7PcTsgKByHOjkZCFpjivGA8yx3NWOZgylJ7E5bYGrHYxljMMvvxrFo0iZ8Xf8mKRZ+zevnXbFo7le2b57DYcSL2VkbYmH+GneVorOf9C2vzv7F/1xROH7dkod0wFtgOxd7qY2zm/xPL2X/FYtZ/YTn7r1jO/htWP/0dq5/+LoBorgFD/8De/O/Ym3/A0CKLj1lk8THL7Yaz3G4YPy8axfY149m6agyrF3zMKoe/s2npULYt/5QdzqPZu9qYvSuNOLDSlIMrTNi31JjdC8eww34kO+1Gstt2NLutP2PHvJFsmzWCLT9+gssPw9kxZSS7po1m3/Qx/DJzHEdnG3F8jgmucydw2tyMSzZjueIwlmsLjLjpZILP+u/w3/QjodtnId0zm6ij83nsvgVl0k3aS6TCTEhjJm+1SbyoieRFTSQ0JAlb5Jozed/2mHddRfCkEp7XwmutcF/ofRvQyTt6ecsT3vKM1zwbDKK3jfC06ncgihwEoua0y7SlXqI99QJdaWdplv+CWrKBKk97iq7/SPGFyZSfnkjxQTOSNoxEsnYEbk4Cis5ZfcJZm3GcsRnPUQszDs4zZb+5MXvnG7N7/lj9bNFYNs81YrO5CRvMjdhgbsTG+SZsnG/C2jljWDfHiPXzjPUZx/r5Y9lgOYYNlqPZaD2arQ6j2bdsDL+sHMOhlaM5vmIkv67/As+DtqTf2s+7TAnkRdN79xjKXQuocJpM5pwRBHzzD65M/L85Mem/8F7wBe7TR+E5dQQ+00eIGAqcOpyQH4chnTIE6ZQhhP44hNBpQwmeNpTgGcMInDmMwNmf4P/TJ/jPHY7v3BH4WIzB39aYgMUTCVj5JalHHSi6uZ5S9+1U+exHE3yCnoTbvC8NA00KtOfxW0chb3tKedleyKv2/AEgyqVPk0KXMpEedTLPdI941TQYRK9asvUoyuZt0wcQvdLl80qXy1PtI5pKI+mojqZHGUufWk6fWv4fQdTXmCqgqCGVp/XJPNfE81ITy8vaCLTpNyiLPClUDou96K8KplchVJ/+pwrRU5WcZ+o4nmrieF6fSK8ymqYiP3QFXnSXB9BfrUeRAUQDZooM7XNP6qLpV8YMyl+6msrR1eWhUWRRnB1LuiyAR3GBpMv9SIn2Ijn6IUmRD5BLbxMbfINA91Nigu+fItDtBH53jhJ8/xQRnufEddsDM3Dr3O9BZMBQ6IPjhHueElvlwjyOixWhKN/TxPi7ihiK8j1FjL+r8KhPrJ8rsX6ug4A0cJboP4HI8Dw24BRRficEBHkfJczzMGEPDyF9cACJ+35C7+9F4raXMLfdRLjvQ+Z9iDjfoyT4HSPO9yhxvkf1KPpzEMU83IPM8wBhbjsJf7CPOP8TqAtDaKmWCTEMauvfgNVXRKMpi6GmKIKKvGBKMr0pTPOgKNmNXNl1sqIukxp6gbSwqxQne1OVLaEyK5iKrACqMn1RZPtS/diLiox7lCReI97nIB7nnLl7Ygn3XZcT7b6f3OirNBRJ0JWG0VweTXNlDC2Vcloq5TSVx1KbG0J6+HWSJJdprpKjLo0Uj1O2qB7RosqiTZNDmyaHDnUOLXUZfwSROgGdKo4mdZxwJFQtLDZoVsahUybQWBcvrL8egKJWTQZtDdm0Nehh1PgBPm1NubQ15eqrQTn635cpzikJbXjpwpprbSLN1eGUpt+lOPk66kIPWsp9aS7zobnMR2yJayj2pL7Ig/oiD7SF9wdhSFt4T4ymwG0Qhv4TiHTlfjRVBdKulNGtzaO3sZL+ViXPOjW86G3i1dN2Xj7p4EVfO/3duv8Ioq62ug8gaigV7u40FdDXXkRfayEdDVm0atJoUSfTokmkUZXEs57aP4Cov7tZgFFPszgT9OKJbkAVqHHA8ybxoKoBRK+etvLby3Z+e9kuzDkNiAFC3Z0qurvqBmOoo4qetkrhRlRDAS3aXLFd7vcY+nMQJf8RRLWpA0CU8eFoqjqRVnU8bZoUOuszaNMI1aGG6lh0tTHoamToamQ01cbTokyhU5vNk6YinrdX0t9cSpsqm6aaVOH+UE2CCCLDv0ldWTT1JZE0lEfTooj7UCEqCUNbLERTEoa2JHJQBoNIQJEBRpoyGTWFMYMqRAYMDQSRYQ13+eMwtBXJ1BXHUfE4kuIMYblCdZGMeoXw/0VXm0WbJpeO+gLqFeloKzOoLkyg/LGcokdR1JWl0VibS5u2hPb6MmHJRqeGzsYqOhoqaddVCWmspq2pgt6nNXR05tLbkEhB5HlyPPaRe8uFgutbKL7uQuEVF7LPrCF2ty0Bq37AZ8lk/BdPIshpPKGLxiN1NCPMbjxS2wmEWk8kxOpzgi0+R+LwNVHLphK9ajryDXNIdJlH4oZZxK36kZgFXxJhZYrM2ph4q3EkWI0hwXoscXZCO124nTHBNuPwtxuHn+1YPOaP4PaUv3Hn2/9COm8UcRZGPLL/goLV0+m5sx3NXRdCt83l4LwRrJn+d5ZO/zs2U/9fbGf9E9uZw3GyGM+aBT/ismI+N133khHuS2NRBg0lGWTFBVBfmUK0/0Wun3DG7/JaSuLP01bihjrrMrSm8Kw6gu7SQF4oQukt8KQv/yH9+e48y3ejL/c2XdnXaU3/lcbUC9TKjqGMO4Y6+SSa5HPk+B0mzfsYcR6HiXhwiCTJZTLk90iOv09s2E2i/C4Q63uB5NCrJIdexuvqdq6fWM6Z3TaccJnLkQ0/stf5K7YvnsSmBZPYsGAyK60/Z9FcU2xmfMa8qZ8MAtHcaZ9gM2ccS+0ns9LpO1Yu+Z4VTl+xbNGXLHH8AifbCSy0NmOB1Qcc2c0fLYLHwXwwdhZZfCbMVlmOYbHVWDECekxYamPCclsznB0GZ9WCCaxaaMbqReNZvWg8a5wmsMZJQM7Pi79kzdKvWLPkG9Yt/Zb1y75jw/IpbFg+hc2rprNtzSx2rjdn9xZLtq6fz95tjpz4ZQXnT63h1hUXXI8tZe8OSzas+Z4Vi8eyY8tXrFttgpPjMKzN/4HN/H9ibf4PrOb9Has5/z0IRQMxZDPvHwKG5v0Th/n/wGG+vjKkB5GT5RCW2w3H2WEkqxeMZvNyY35x+ZJtq8ex3mkoG5YMYf2Cj9iw8GO2OA1j+7KR7HEex35nIw6sNObAcmMOLB3HgcVjObTYmIOORuy1HMvOn0axbfoItk0dzu7po9g/8zMOzzbi+BwjXOcZcW6+KRcsx3PRwog7i4y4t2QcD5aNw2OFMZHbpxK9exbygxbEHbWh6N4mdPGXaS+R0l4dD92FvG3O4I0qlt9U0byvj4fmNGh5xLvWHH7rKOR9TyU8q4NX9WJlCDp5T/cAEPXzdiCI3rULCxf6KnjTnsPz+mT6a6N5pYrijTpSD6JbNKX+SlPSeZriXWmKO0az7DDqUBeqPBZSdG0GJecnU3bCjPIDRuRsG0WCy2gka0fgvmgIVy0/5pLlCC5YGXPWejynrCdwxMqMg5bG7DEfy/Y5n+Hy0xhc5hrhYm7C1vmmbJ1vyjYLM7ZZmLFZ/7rLPDNc5pmx2dyEjRbjRBBtshnF3mXGwp/NqjEcWTGOSysmEXFwIWqfs5AlgdIEOq/so2yLFeU/TyV93ggkX/0/3Br/v7g08X/jbW3MjSlDuP/DMPxnjMR3+nB8pwsYCpo6jNAfh/wBREHThxI4U2iV8//pE/zmfILvvOF4zf0Ub8sx+DqYErLiSyTrf6Tg8mqKbm6k5P426gKPoIs6z7McL95XR0NDKrTn8ltHIW+6SwaDSI8i+st4ok2luTya9ioZr5qEqtCrlmyet2TxqjWTV82PeKPL0mcwiF40ZtFTl0hHdSztiii6amV/CqJ+7YcKkYCiZPq1ibxpTqWzMpQXykh6ywIokB6hMf06XYXCodaeqhC6q6V6wAh3hQw3hAbmqUpOf52Mp5o4XjQk8Uwrp708mKZCbzpKfOitChoEor7fLVkwpF8ZNSh/6WuupFVVQG1xCo+TpaTG+JIa40tylCcJEQ9JDHMjQXoPeegtZCE3kXicERP68DQh908Rcv8U4R5nifS+QNiDU4Te+9AiF3L/hLB5Tr90wVAVMsQAodAHx4n0/nBnKMzzKLEBp5EHnSXK9xSRPieJ8XcdlNiA04NAFON76sMdIv0hVcOR1qTQ8+KRVsPr8gBXcVbIAKIo76NEeB4Rq0LhDw4gvb8fidtepHf3EHJ7F4HXtxF+fz+pIWdJ8Ds2KIajq1Hue4h+sJdYz71EP9gtzBZ57ic+QJhFSpSc53Gim7DtrDpOjE4hp6EyFk1ZFMricGoLJVTlBlKS7UNxhhfF6Q8pShPu/+QlPKQ41Z+qx+HUFchQFsVSVxiFsiCC6txAFNne1OZ4UZp0k0fhriT4H8Ljwmokd7cT53sUVZ4/jSVS6kuk1JeEoy0NH9AGJLyRK80MICf+AerSaBoU8bSIb2AzBAjVFwjRg6itLo3WWuHTegN8fp/WujhaawUwCSCKH1ApSqdVk6Fvn8vUV3wyhVY4fdoaMmmpfyTiqUWdOihtmhQ61El0qePo0sgoz3QjJ/YCmVGnaSn3paXCW0xzqSe6ooc0FrqjzXejoeD+n0ab74Ym7x6a3PtitHkChgYtVvgDiArobVDQ36rkRZeW109aeNPfzoveFp52NtLXXk9fez29bVp6WjT0tqn1G7/q6GkVQNTVXCVsaGsSDpN2t5TQ21pKV3OhfmYql67mQp60V/G0S8Wzbq24EKG/W8izLmFg/nmPblAMa7Z/v1VOmCNqEmeJnnRreNKtEWeExFkhfSXrQ5ucHkIdVXR1lNPVWkSbLl84yqvNEqqKqnQB1XrMGObNhKQMSlNNsnggtakmWXi9Np1W5SMhhqOp6nha1DLalHG0KRNoUybp/z0JWwQNWwWbquNorU2iXZlKb0MO/U0FdGuFv7u66iR0iniaqhP0a9jltCjiBoGoviScblUS/fXp1JeEoymSUl8opaHoA4y0xWFixegDjKLEm0QDK0XFjwKpLY6mtjia4keBlD8Oo7ogWqwcNSiSyU8N4HGSD1V5EdQUylCXJaAuS6C6IJbK/GhqiuVoq1JoqE5DXZFKWU4MpdnRqMrTaKp7TG1xEpX5cupKkunRlfOkRUGHtoQ2dTG9LQq6m6poUZfSrCqhs7FqQCroqC+ivS6LjtosWorjSHI7RvK1HeRcE9Zv51/bTM6lDSQccSJk40y8ln+J15LP8Vn8OX4LxxPgaEaQgxkhtqaE2oxHYmVKqIUZEsvPiVz4LVHLphDtPA3Zz9NJ2jiHjE3zyNjwEykrp5DoNJkEhwnE2Rghtx6HzGYcMXYmhNsZE+pgSrCjKf6OZnjbjcXDchT3ZnzM/Sn/wn/GJ0TNH0eSvRk5yyZSt8+cphtbyL+wjgtLv2TjzCGsnvF3nOcMwcX5BxwtJrBtvQP3rp4gKcyXgpgQYm6d5/T6hdw8uZHiDB80RaHkRP1KSdxFiiJP0Jhznbf1IdAWC03RvNNE8LZOyvMSH6iRgCKY53luoPDmZfEdOjIvoUs5hS71GOr4vVREb6JcspEy/63kP3Qh7f5WEh7uJsbjEBG+roQHXyZach2p/v5eWuQtMmPcSA2/i8z/Kr5XD3Ht6DqObp7LkY3TObBmCrtXfc+2Fd/hsuxb1i36Gmf7z7GfO1YfI2znGTF/5ijsLSawaumPbFk7l63r5+Oyzpx1zjNZv3IW61ZOZ9Oa2bis/Yn1zlNZt/R7Vi2azFK7CSy1m4CzwwSc7cazzMqYpZZGLLcZnKWWY9m45EtcVn3P2sVfsNJxIqsXTmLdsq/Z6Pw9W37+kW1rp7Fj/Ux2bZrJzo0z2L5+KlvXTGXrzwJ2tv48m03OM9i4YiZbVv3E9rXm7Fxvwd5N1hzcsZDj+5w5c3gt54+5cPfKSW5dPIrb9eMEeJ4lO+0hwX6HOHtqAc7LjFixdAxLnEaxyHE4DnZCZcjO8iPsLD/C3upjHCw+ws78n2IMM2X28/45GEKW/2Kh5b9YZPkPnKz0ixXshrHS/hNWOXzKzwtGsm7RaHavMWPvejO2On/GhsXDWOPwEWsdP2bjgiFsXfIpu1eMZu/KsexfNY4DK435xdmYI8tNOb58AocXmrDPehy7541h14xR7Jo2kgOzxnBsrhGnzU04b2HCr9ZGXLcz4Y6jKQ+dzPBdboJktRmyjRNJ2jaZjN0/kH10PqWXnSl320aP/DrvFXLedFXxqq8G+kv4TRfHu9pQ0ERAcyJ0PILOx7zvyOe3rhLe9ip4/0zD+9dNAobetetB1Mk7unlLL7/Rzzue6tPN+9/a4KWWd73lvGnN5qU2kWd1UbzWRPNGHclzRRDtuXdofXSN1pSLNMadQht9iIqADVT4rKDigQOVd+dRfvEryk8ZU35kNEV7h5OzcxQpWz4j6ueR+C8azn3bT7lhPZprtsZcsDHhpO14jtiMZ7+FETvmjmbbT6PZPnccO8yN2WFhwg4LE3ZZmbHLyoydlqbsnG/CTnMztpmbss3cmC0Wxmy2HIeLzTh2LDTmgPNEDqw24+DPplzc9COR+1bS4XkDcqIgM5jeExtodLGhaPHXxM8byS3Tv3DN7C/c//6vBFt/hsdPQ/GaLRxV9Z8hJGDGJwRN/4TgaUMJnTYUydShhE0bhmT6MEJmDCF45hCCZg8l8Kehg6pDXuYj8LIei6e9EcErvyHHdQkFv66h+NYmKtx3URt0BGX0WTrzPHlVFw3NGbzvyOVtECsUQQAAIABJREFUZyGvOouEtBfypqOIt+0FQjryeKnLpL0ympbScJ5r03nbnM2r1kyetzziZfMjAURNj3iry9LPDuXySp83uhxe1GfQWxtPZ1UMXYpo/a0gubARThPHM61+lkiPooF53phEvzqa56pIXqjCeVYVSJHkGJrka3QX+dBdHkRXlYROhYTumohByxCe1cX8oaLTr47lmVbOc33rXGd5CK3FvnSUB9JdGUyvQiqC6M/ypC5yUP7SVJfHkxYFraoCCtIjSIn2ISnSi4SIh8SF3UceegdZyG2iA68S5X+FSN+LhHmdE0EkfSAk7OEZQt1dkbid+AOIwjxckXi4/imIpA9PEOl9hpD7x4jwchU3yUV4HxdBFOlzknCvY8T4u4qtcnHB+hXaAWfEY6uGR3nAGeKDTg8CUWLIORJDzg2CkjzAVVycYGiXi/Y5TpT30d+B6CBh9/YjubOX4Ju7Cbm1hxiPIyT6nyQp4BSJ/idJ9D8p3iiK9jpM5IP9hN/bSeT9XUjvbCfKfQ9poWcoTXtIaYYXFXnBqMoiaVDEi9HVJKBTxNNQIVRj6orCqM4PpSo3kNIcXwoyPMlLcaco3ZOKnEBqCyLRlCbQUJ6KtiIVVUk8qmIZdYURVD8OpjrHj5psTyrS7pInu0iG9BS5McJ8UUbEeRSZnnoMSYU3cKXhH2YiymNQl8egLIqkMicETUWsMB8kfpKfTotKf6+lvoBWZZbwRrU2RQCR6kMlqKlOLqa17gOIDCga3DqXLqLI0ELXUp8+KK2aNH1lRDiy2lyXRItSWEHdpkyiXZVIhyqeLqWcFkU4eQnXyIm9QGXm7T8FUVOxh4ie36PIACH147uocu6gfuz2H0GkLXiApshLbJlrqomiQ51LT6PQlvSiS8vLvmZe9DbR164RISSCqFU1CETdLTUiiDqbyoWV4roSupvL6Gur5El7FX1t5fS1VdLfXsPTDuXvQNQgLkR41t0wKAYQ9fdo6e/RijAyVJAMs0P9PVoRQ0+6NfR1qenrUv8RRgMx1FlBV0c5HW1FtDXl0tL4AbCGuz6/x5DhQG5TbaKIHwOG/gCigVsMDe1yqjialJE01UShq47WQ0hOY5WMxqoYMbpKmbg6u702hQ5VBq21KehqEmiqFiJWhfRprhBA1KqIo0uZSHu1XMSQpkCCpkBCfaEAI02RPiWDK0aaQR80yEQYleWEosgPR5EfTllOqNg6ZwCRqlTO4yQf0mPdyUvxpzQrjKrcKGqL5NQUyqguklFTLNdvnUukqiCe8sexIoA6G4ppUeaiq82hTZ0vHLNtKKWxOocGRbaw7KK+jIbqfLSKPDoaKkUQdTdU8ERbxlNNGU/rK+lU5PEo4AYptw+RdX0zBdc3kXNtI9mXN5LquoLIXVZ4rfyOh0u/wNNpEl4LJ+DjOB5/e1OC7c0ItTNDaj1eWLJgYYLEcjyhtp8jXTCZiCXfErXse+JWTiNt3SyyN84la/0sUld8R9zCiUTZGhNhY0SEjRHhdqZIHEyROE4gZMEEAhcIP8PL4jPuTP2YO1M+wmvWp0RajCHR/FMe2Y2jxGUO7Xf3UnbNBfe10zhiPZbdNuNYaWXCuuXTuXv9CLIIL8K973Dr6E42z/2WY8vnIvc+RU2uL03lobSUBtBdHkBj9m3aC+7yWhMEbbG8b47mnSaMt3XBvK8NBGUQ1PmDwpP3CjfeVtyiv+gSXbmutDw6TH3KHpTxm6mJ3EDmLXsyby8m++EacoP2Euu5myj/I0SFnCcm7ApRgaeJDT3PI9k9cuI9yIh0J0XiTlLwQ6K8rxFwaz+3XVdzapctv2yaw+7VM9iyfArrFn/H6gVf4ez4Fc4O3+Ds8A3LHb/B2elHVi+dzvqVP7Hp53lcPruFu9cO4HnvOF5uJ7h9eR+3L+/jwokN/LJzAQe22rJ97VzWL/uB1Yu+YdWCL/jZ8QtWO0xitcMkfnb8fFDWLJjEpqXfsGXlD2xY9g0bln3HppU/sm3tDHZtnMO+LZbs32rF3i3z2LVxDjvWz2bH+jnsWDePnestOLlvOacP/syFIxv59YQLt87v4eG1wwS4nSbU4wJBHucJfHCBYI9LhHpdw+PGBQLdrxIf7k5hZjCXz65iz/ZpLHcaybKlI1jkOBxHu+HY2wzD3mYI9lYfi3G0GYKT7TCcbIex0GYojlYf42jxEQ7m/8LR4iMcLT5ioeW/cLT4J4usPmaR1cc4Wf2LJdYfscz23yy3H4Kz3ZABKPqUzUtHs3O1Cbt+NsZl2Sg2LhrKFqdhbF3yKbuWj2KP82fsXTmWvSvHcmClMYdWGHN0hRlHlppx0NGI/ZZj2TdvLPtnj+HArNEcm2vEGQtjLlmbcN3OhLsLzHBfZIrPMlMCnccjXTMe2caJZGz9gse7vyb/wDRKz9pR5+aCJugUfRl+0FgAb5rhtYb3HSm8VQdBjR9ow6ElFTofQ3c+v3UV8aannLdPavntRQPv3zYDnSKGhPTo08c7nujTzW9vW3n3XCXMrrRk8lKbyAuVTATRi+pgeos96c69TUfmVVqSz9EgP0q1xIXqoDVU+yym7qEt1TemorgwkapToyk/MpL83SPJ3DqapA2jiXAeQeDiUdy3HckN69FctjPltJ0Zx23NOGRryl5LI2GWaO4YdpsbscfCmD0WxuyzMhWz38KE/RYm7LU0YZeFMdvmj2O71Tj2LxzPL8s+5/jqLzm+ZjIXt08l7MxKGj2vQUIExHry9NwWVGt+ombZFBLmjuGu2f/FFbP/xYOpf8dvzlC8Zn2M76x/i/Gf+W8CZggVoKDpQ0UQhU4bimT6H0Hk/9NQsTrkM28EHvNH4G1nhP/iicRu/Ymii6soubaBsrtbqfHaT3XwMeqTr9FV5scrrZz37Zm8a3/Mm848XnUW/A5EAopet+bxpvUx/cpkOsqj6KqQ8VybzvOmDCHNabxsSuO1LoM3jRn6KlGOuGzBsFzhRX0avbXxdCmi6a2T/wFF4oKFASjq08bRVy+jTxPLU1U0L5SRvFCE0ph+m7KIM7Q+fkBnqT+dFUF0VgULlSI9ZgwzP79vdetTCSh6qpHxsj6efmUUneUhtBT60V4aSGdlKN3V0v9zELWp8+nRlaIqTyNd7kdSpIeIoejgO8QE3iAm8AYRfpeJ8LtMpO9FIrwviIsUwj3OIn0gVIqC7534UxCFe55G6nmakAcnCXY/RuD9IwTeP0LIg+OEeZwkxu/cIBANbJGL8Xcl3OsYEd5H/7AWOz70HAlB50kIOi+2yomHWYPPihASEHQKeeBJ4oNOiZEHniQ24ASxASeI8T9OlN+xDyDyEFrmwt1/QXr/EJJ7Bwm+vY/g2/uIeHCEOL/TJAefEzewZUddIzP6GhmRV0iRXiQ5+ByJ/icJc9tN0M1tRD88QFHiHerLImiuEQa7G2qSqK9OFKOrTqJBkYi2Mh5VaSw1RREoCqRU5AVTmh1AQYY3BRnelD0OFG6d1CTTUpeJTpHxpyCqyvKmLPUehYnXyY45T3q4K0mBx0gNPUWa9Cx1j331GBJApC7Tg6giGk1FrIii2uJIFAVSGusS0SmTxJamFtUj2lTZtCqzaKpJR1edRHNNIm3KBHG2pbVORnNtLM21cmEjmh5CA0HUXJegnwFJ+VDlUafRqkrVoydpUFqUH1rymusGfL+6ONrrEuisi6NLKadHGYsiy538uKuUpd2ivtib1ko/Wit9xDSXe9FYIrTKaQo+gGjgcwOGVDl3UOa6/aFdTlvwAHXhA/1dIv2x1kp/dNWRIoj62/VQ6Wmgr0NFb5uS/g4t/R1a+toNlaG6QeluUQgg0h+d7WwupauljJ62Sp521/G8V82znlr6O2t52qXSY0jN816teFfoWbeWp10annVrB+WPINL+DyBS8aRbRX+nkv5OJX0dKuG/Q5+uthoRRAYMtTbn0tKYQXPDB8iKf656wIqtlbXx+jY1OY2VcegU8YMiYqUmkdbaJDECouLR1cbQUBNJoyKChspIGiqjaaiM1YNINghEhrQo4sRDqzqFXDi4WiWnuTKGpvJodGWR6MqiBQyVy2irlPO0Pp3G4nBqswMEABWEoCkIob4wlPrCUDRF+pRIBBAZPmgojxhUea0vj0VTFkN1YSRlOaGU5YRSUxRFXYlMbJUry5ZS/CiYrAQv0mPdyUrwIjvBl4K0YEqzwlDkR1NdJKOqMJaKvChKsyMpyowQMaQqT0NXm0NnQzE9ulI9jvJRVzxCWZqGtjKTNm2JuHFOXZlNs6qIzsYKOhsr6G6o4KlOwbuuRt506uhVl1GVGEz6g1Nk39xO/o1NZF/dQM61zWRdXEv84UUErp+Ox7Kv8Fg8CY9Fn+PlOB4fe1P8bY0JshOqRAYUhc43JsjciMD5RgRamRBoY4rEfiKxS78ldcNsMl3mkr5xFnGrviN62WTCFownzN5UmEmyG0+E/QSiHCYR4TAJif1EAm1MeThvNDemDeHatH/jMftTUuw+J83SlKxFkyjdMgftmVXo7uwk4Rcnzi78in1Lv+HSkWXEhd0hKuQO9y8f5pe1dqyaYcwex6+J9z5Gc2kI3Ypw+qrD6KkIpLvMhydVfryrj4DWRN43yXlTH8YbVSBdBdfpL7kCdXeg1QO0t0B7HdSXQfUrz8rO0JFzlPrEXdTFulAdvplszyVEXrfG7+J8Am8uIeDeGgK9XAj23UeQ935C/Y6SGHmZtOjbJEhukii5R6LkPnFBd0kKu0uY1zm8rx3k6vGNnNm7ksPbnNizzpatq+azfY0V29dYsXWNDVvX2LDpZ0v2bV/MueMu3Lp0gNjw+8giPIgJc0fif5MQvxvESt2Jj/AkNuQ2HrePcuHEBg5stWf72rlsXDaVDUt/YMPSH9i4bAqbV0xl84opbF4xBZeVU9m6ahqbV0zRQ2gaW3+eyfb1c9i12Zx9W23Yv82WgzvsObR7AUf2LMT1kDNXzmzB4/ZRQrx+JcL3JjEBbsSHPiRR6kVSmDeJUi8SJB4kSj1IjvAiOcKDxDB34iV3ifK/Rm6yLxLvE2xdM4XVS4xYtvATFtj8DXubvwrwsR7OAptPcbQehqP1MOythmBvNQRHawFDSx0/ZdmCkSy2+wQn638Piggh/fOlNh+zzPpjltv++w9Zaf9v1i0czqYlI9i2fDTbVwh3bLYvG83u5WPYu9KI/c4f8ouzMYdWmHJ0xQSOOBmzz3o0++eP4ZC5Ecfmm3DSwozzVqb8amPKLQcz7juNx3fZ5wSvmkT42i+JXv8lcVu+InXnt+Tt/4HiIzMoOWFB9c2faZG40pnqzeu6HOjXwss63nVk8FYdwOuKO/ym8ITGaKE61FcE/RW866/k3bNafnupFTD0rh3o/l26QI8ieAI84b0eRG+fKXndVcyr1kxeapMFEKljea0/pPmsKpAnxQ/peXybjoxfaUk6Tb38IPXRO6mXbkAXtAyV21zqrn9PzYXxVJ0cR9G+kWRtH0HKphHErhlF+Goj/JaM5Y7dGC7bGXPeYTwnHcw4amfCLzYmHLAaxx7zseydP44DlsYctDbhoLUJv9iYcdhayCErEw5bC793n/UYfllgzLElEzi5ZCK/rvuB+9vnIbu4Bl3YFciQgM8VWvcuRr1uJhm2JkSbf4b7tyO5Mv6f3P/uX/j/NJSgecPxnvZP/Gf+W0zADCFB+gRP/5CQGUMImTEEycyhhMwaSshPwwiYOwz/ucPxMxeqQw8tRuBpb0To6m94dMSRqlubKLu1mSr3Haj9D6GSnqI9243+6hB+0yVARxbvOrIHgehNRxFv2kv0ICriVctj3rYX8Kopi/aKWJoKJfTUxAk3iRpTeKFL5YUulde6NBFEr5r+JM2P6Ncm01MTR3e1TA+iDxlUKdKv4h4Ion61sEb7tTKGrkJfyiPPU5d4g7Z8T7rK/OiuDBS2zlWH8aQmYgCIBLh8aHMTYPRMLRPTr4yho0JCc7E/LaUBAooU4XoERQzKwHmiJ3XR/OV5RzV1JcmkyXyI8L8xCEPRATfFQ6zhvr8S4X1pEIgifS8S43uJKJ+L+vmh00jcThB896h4e8hQIZJ6nib04SlCHhwfBKIIL1di/M4RqsdRpI8rccHCNrjYgNNE+pwkzPMoUX4niA89R5L0grgIIVFyXgSRIYbZIUObXLLkAokh55AHnkQWcEJEkeG5LOAEsX7HifU7TrTP0Q8tcx6HCXt4BOmDw0juHyHU7RChbodID79Oaao3NTnBVGUGUJ7pNyjFGT4UpniSn+DGY9kdojyPIL2/n8SQc1TlBKApi6FVKczfqKqSUVUlo6lOFTdp6RRp1FemoClP0G+ZCqciV0ppdhAlWQFU5IZSVxKFtlJOU00qLXXZH0BUKkdVHCNUlnIDqcz0ICPiPGlhp0mRnCA55CSZ4WfJjrxEZuRFanN8RBCpywQQqcsFEKkqY1FWCBiqLgzncZo3dWXRg1DUpEwT5oZq04UNeVVxevjE0lQXS3NttD6xwms1MvENaHNN/KAYcGQYjm/TpIgHRz+028n033dwWmtiaauV0VYro6M2hs6aGLrqYuisjSA/7ioVGXdQF3rQUOpFc7kQQ4WoscSDhuKHIoA0efeEqlCBG+q8e2jy7okYUuXcoe7xPZS5biKM/gxE6mIvtOW+aCqldNQXiCDq71TT36mmr0P4+mmXhv5O/fHVgQBqrhKih5CQMvHwbG9HFc971bx8ouV5r1ofrR5Dg58/7RIQYwDT0y6NHkhCpWggiPp7tOK9IXHVtlgVUtLbWUdfRx297bX0timF6NvmOlsVdLZV0tk2EEOZNNWn0axNoVmbQqs2hVa1/maV8gNsDRhqrBLu+tRXCJgxpLFKJraw6RTyD+1vNcKRVSFRQirCRRD9/vs0VEaLM3q6yhh0lTE0KwZ/bcBQU3k0TaWR1BdKaS2X0aGIp7ksVnxNrAgVhKDOD/qAoqJgNEXBaIslaEokqPTVovqyDyBSl0aLMDK0yhla58qypRSkB5KV4EWG7AGZcZ7iXaJHcg9Sox/wSO5FbrK+WqTHUOGjUAoyJGQlBFJVEI+yLIW6kmSUZSkYPvRqU+ejrcyktjgFVVkG2spMmlXCCm51ZTbqymwaanLpbKygS1dJT6OCF21a6O/iXV8nnaoK6vMSyQ+6Tu69/eTe2MKjKxvJvrqJrF/Xke7qTNj2eXit/I4HSwQQeTqY4m1rgq+tEQHWRoTYmhJibYzEwojQ+eMIMR9L4Lwx+M37DN+5o/Ca9SnB1qbIVvxA+pa5yNZMIXbtFGRrphC57BuinL4iymESkTYTibSZSIzt50TbTyJKjyJfWxPumo/i6qyh3Jg2jIdfDyN2timpFiYkmI8mf/UPaI4tp/7qTgqv7OD+ThuCL28mIeAiD37dS/iDM+xZOpPdtpNwXT2VoMvrUD5yo686jJqUm3QU+/GsVsr7Jjl0pEJ7Br81p/C6IYYX6kBeKh/SnneGxowDdOYeRJnwM+rEVWhSndGmraanaA/dBQfpyT1MY+peauO3kebrhN+v07l5/GvuX5zN/SvWPLzthOe9VXjd34Tvg11EhpxEJrlAmO8ZogJ+JTboFrLgu8iC7xIf6k5SuCexQfcI97mB541TXD25i7O/bObUvjWc2L+GE/vWcWLfOu5dO4bH7dMEelxF6nebR0kSZOE+BHhe5/7Ns3jeu4g04B6xEk+iQ9xIiPJA4nN5EIz2bLQSs2vDfHauNxdzcJsdm1fOZO2yH9m8ehbbN1mya4s1e3c68MvuRZw/uYHrF3fg5XaMUJ8LyKV3iQ93JznKm5RoP1IifUmU+iALeogs6CFJYd48ig0iL1lKfoqErHgfUqLdSAi7gTz4V+IlF3E9aM+qhSasWTKWJXb/ZrHdP3Cy/S8W2v03C22GssDmUz2IhosoMsQAouULR7F84ShWLhqJ84IRLLUfxmLbIX9AkQFEhiy3/UiMs93HrHEcwnqnT9i46BM2OQ1ny6LhbFr4CS4Lh7NjySj2LP2MPUs/Ewb3l5twzHkiJ5Z9zmFHYw5YfMYv80ZzzMKIs7YTuGQ3kasOE7mzYALuiyfgt+JzpKsnI1v/DYmbviN167ek7fqe7AM/UnJ0JpWu8yk9t4C6BzvoTrjLs5I4eNkKb1p4357JkyofXlbe4lnJZV4pPEAXC13Z0F8OzxW8e1HHby+1/PZKuDX07n3nfwBRlx5EvQKK3nfz/s0HED1vyuCZKoGX6nheauQ8V0XzrDac/qpg+kv96CtwF1CUeZmWFFeaEw7THLOL1vD1NPg4oL4zC+Xlr6k+M56ig6PJ2TWC1M2fIl8/ktgNQoug5zITrjuM47yjMWccx3Pc0YQjtsYcthrLIcsxYg5bjeWwpRFHbUw5amPKcWt9bE04amfCMQdjXJ3MOOs0nnOLxuO/fT6PLqyjM/wy5AbRf+8AnafWULtmJo+sTPCd+hFnjP43ruP+xoOpRoTNN8Jv2kf4Tv0nIT8NE/Hzn/J7EIXMGgCiOcOFdjnzUXjMH4G7xSg8HY2R7zKn8NIqKu9to9xtG1Ve+9CEHqc+5jy9BZ68qJFCUxK0ZfKmNZPXbdm8as/lZUc+r9qKedVWzJvWYt60FfKqOU+oErXk0adKRpsXRHNJGD21Mp6qE3jRkMTLxmReNqYK0RnuFGXwUpcxCEQvGtPpVyXSWRVDd3UMfcq4ASgaXCn6MxA9VcXyWi3nSUUYLdmePA4+TmOmsHGuu8KPnorBKHpSEzUAMgYYCSAybJ57ppbxXCMXUdRSGkBbWSCdlVI9iv4HEHVqClDkycmKCyAxzJ3YoDtE+QsHWKVelwjzvESY1wUivIXHuKBryAOuIA+4gsz/MjL/yyKKwj3ODgJR4N0jBLsdQ/rgFFJ9lUj68IR4jDXCy1Vco224PRTrf5ZE/XrsGH9XIryPE+lzEnnQaZKkF0gJv0SS9II4+yMPEDbNGW4RJYZc0LfNuZIsuUCK9KJ+bugUsoATgzAU43uMGN9jyP2OI/M9NgBExwjzFNZ9B937hZD7xwi48wsZUbdRFkUPSnVhJOWPJRQ/CiQv1ZecFG9yk73JS/YkL9mTLNkdIn1OkhR+VUCMMgOdMpsG1WO0tVkoFRloqzPRKR/TqsqjRZlLU91jcVuU4RPg6qIYaktkaKuSaKxNpaY4FmV5HPWKVOoVqagqEqgrE45EqsukVOf6Upxyh1SpK6nSkySHCEkLPUNWhHBotTzNHW2xBG2pVPgEuzxCXx2KRl0lR1UZS21pFHVl0agq4lCWy/SD7slilWjgVq6G6liaamJoqomiqTaCptoIWmsjaamJoqU6Rlwg0ayIFWN4ra1WaKUTK0l1A6tLAq6aaqJo+v1R1epwWhThtFZH0FodQbsigvbqMNqrJbRWhdBY6k99sTeaIi80RcI9oaZiIbqih+JGOQOA/pDHd8Uoc+9Sm3uPujw36vLcUObfR533AE3+Q1QFD1EVeaAu9EBd7IWq3IdmZQydDYX0NdWIIDK0mxkqLn0ddfS01YjLEwZFXxEyQKizuZTOpnJ62hQ861EOwI9aXy1SihB61qPkaXcd/Z219HXU0N9Zq4eRZlDFyAAiQ551N/C0s5GnnfVCBUsPOBFC7cIq7Z7WOgFy+uUPHS1VdLRU0NtRRW9HGW1NucIxXk0yrdokWrVCG2VrXZx+s+Jg2OgUsUIVpyKahvJIcXtbY0U0jRXRIloaq2JoVETRqMePkEgaq2JoqpHRWhdHY1UM9RWRIvI1ZVHUV+iBVB4p/oyG8nAaysPRlYfTVBFJU0Wk8HWZkOaSMLR5QXRWx9FVm6AHkGRQ1PlBqPICUecH6WEURH1RMA1FEjRFoagLJGiLw/Q/N1a/QfJDKrJDB6X0UQh5Sb5kyTzIiHEnM86TvBR/8UbRwJY5VUk8jTXpIoiKMsOozJdTmS+npiiR2uIkaouTUFek01iTRYsyF21lppj6qiwaanJRV2ajqshCU5VDl65SrBB1NlbRrKygr7mR1309vOnroE2RT3mMN/KLLmTf3E761Y08urKRrEsbyLq4lth9Nviv+ZGHS7/AY9EEHjiY4GFrjLfNOHytxxFobUSw1VikVuMIsxhL6LzPCJk7mqC5owieN5qAOSPwnzMKqa0ZMufviFr+LTGrphC/bjpJ62YTv2IqcqfviLabTJTtF8TYfCF8bT8ZqcMXBDhMwMPWmLsWo7k1awRu343Ec/InBHz5EVHThiKfO4rUBZMo2W5Pw5WdqL0OUeZzBNm1HQSf24L/2Y1sszBhx0+fcnb5F/icXEBj9l1oT4bmBJ7VCpWi143x8DQfevJ535nD29Yk3jRH8a45hBd1bjTnnqRCtpayKEceh0wjO/griiJ/pDhyJqoUJ5oyXaiJ30BG6BLC3C245foFp/eP5fShCbge/pyTh7/k+KHvuXllMT4PtuJxz4W4yPN43N1DsNdJkqLuEeZ7hfgwD7ISQslJjCA1OpDkSH8i/d0I971LpL8bscHuhPrcRBbmQZj/HW5fOo7X3YuEB7hRlptEd1M12UlRJEQEcO/Kac4e38vtK64EeF4nLPAuseEPSIz2Jj7yISE+l3C78QsXXbdweO9yDu9dzm4XezF7tjqw28Uel3UWbN1oxYE9izl00JlL57fzwO04vl5nCQ+5QWzEPRJjvUiV+ZAeF0hGfAiP5MGky4JIlwWRHOVNapQPWXEBZMX7kR7zEHnwFUI9juFzexdet124fm4J1087sf3nyaxdPHbQsdSltn9jmf1/s8zunyy2+4SFtiNYZDeShfYjWWj/KY52w1nkOAInhxEsdfxUBJHzotGsXixk5aKRrHD8lKX2w1hiN3RwhUjfLie0zH2Ms93HrLT/N6schrJ2wVDWLRrGhoXDBBQt/ISNC4ax2XEYWxZ8wvZFI9i5eBT7lo7j0IrxnFgxmZNLJnHUzoQjFmM4On8MZ22MueI4kVtr7UyDAAAgAElEQVQLP8fd6Qs8l3yO3/IvkK6ejHzj16Rv/YGs7VN4vHcqhYdnUnZyHjXnbaj9dSHa+y70xF7jTZkMnqiBfnhSzVuVhBcVN+kpPMvTiuu8UvvzW2sc7/sKefesmvcvlbx/3cjbN028fdvOm3ddvKNXbJHjdxn0+vtu3r9t5t1zFa+7ioWtYnVxvNYmCbNEapkw1F4lobvUj95ib/oKPegrcKMn/ya9Ob/Sm3GKvuT9qH0WonIzp/bqD1Sd/5zSw6N5vPsT0rcOR77hEyLXjkLysxFey8dxc9EYLjqM46yjMa4ORpywHcsxqz+LESdsTDilz2k7M07bmeFqb8YZx4lcW/41bqu/J9hlDrW3d0DiXcj04p3PIRQuP6JY9y2PHCfh9cMITkz4B6cnf8ydHz4lbL4ZkhmfIp0xFOmMoUTMHo5k+hAk04d8AM//lFmfCJk9nIA5w/EzH4X3/FF4Wo3B28GY6C2zyHFdpm+V206p+06q/A7REHWOlqSrvFIE86JGytNqAQxvmzOECl3bY1605/GytYiXrSUCiFqLedWcJ+Z182Oe1qdTl+VHe1k4fTUynqnjeFUvoOiFLpUXjek80z0SQWTI8ybh8Wl9Kl21ceKCBUP73H/cPqfPU00cz9RxvFAl8KJOTl+ZlIYMd4rCXWnNvcfTSj86SzzoqQjkSZXhtlCYCBlDhWjgGm5Dhei5Rs4ztYxuRTjt5aG0lQbTUSGhqyrsA65qpfrKU+Sg/EWnyKQsK5pHMj+Swh+SIL2PLPguMYE3iPK/RpjXBaSe58XHFOltMUmhN4n1+5Vwj7OEuruKM0QStxODQBTqfhKp52nCvM8Q5nFyEIhkAeeQBZwTt8kZ7gMZtslF+Z4iLlioBg0EkeGY6qA2uaDzyAPOEO19kmif4yQEnxUrRANb5uSBJ4n1Oy6AyPsoMt9jAoi8DuurQ0fFTXfShyeI9D1LeVaI2NNvuBJfWxJHTbFc/JS2LD+KqmIZihI5NcWx1BZHk5XwgOSoWzxO9qChJokGVSYNqsfUq/LQKnPR1ubQoBSOJbbXl9ChLaFdU6Q/xJlHkyoXnTJbiCqT/s5yWrQ5PGkrokmZgbYmBVVVInUVMmrLIlCVS6nK8yU/+RZZskukSk+SJjlJmsRVaJULPcOjsHNkRVwkX34TbUnIH0CkrYxFq4hDq4hDXSVHXSVHq0igvjpxEIZ0AzbKNdXJ9du8wtHVSMW01ESIIGpWRIufyAsgihbTUh1Dy59gZ2B0ijB0ijCaKqU0V4XRXCUR06KQ0qaQCgdWq0JorgxEV+5HQ4mPiKH6IgFBhjQWGjbJ3RdBpMy9Oyh/AFHBfWoL7qMsdEdZ6C5AKN8TVaEXtfkPqMt1R1XkgabSj4aaSHqainnS9qHFzDCD09elFNJRJ7bFGRYnDMwgDA0AUV9Hjdg2Z8DQsx6lWBEyQKivo4be9mrxa+HX1CKMBmLoSbdGD6EGsZXP0N4nQkh/V6izSVjR3Karor25ko6WCno6qnjZr+R5n4Ku5nz9Id4EWjTxtKjiaK6NHfD3QIgBN42KKKGyUx5OfVmYGANaGg2/pkdQQ1U4mgoJmvIwGioj0Sk+tGPqFHKUxVJqC0OoK5KgKgkT7wQJi0MiPnzfMomY+tJgdKUhNBUH01QcTH1BEPUFQbRXRtNeEYumQIIqN1iAUF4I6rwQVHmBg6LJ9UeT6y9CSZUfgrpAIrTKVslprU2irS5FTGNlAsqiaEozg8hL9h4EovTo++Sl+IsgKs2SUJAWTHlOBKqSeLQVySjLEqgqjKWqMJbakgSyE4MozAgX2+YMVSJVeRraygwaFNk0VueIM0TqymyU5ZloqnJoUhbSXl/2IdoKmtUK2nX1PO3t4f2rp3QoS9FkRZFx7yiPbuwi7fImMi5v4NGvG8TlClKXOXiv+HoQiDxtxuJjNRY/y88IshyDxPIzwiw+QzpvFJK5IwmZ9yFBP40gYM4Igq2MCLY2RWI3iZhl3xO/YirJzjNJ0Sdx8Y/IF3xDlP1kwuwmIbGbRLDDRAIcJuDvOAFfq/F4zzTD6/vP8P56KF5f/o2o2SNJsDQmy+kb8tbPRH1hDVq3XdR6HSXz2g58dtqx96eRnLIezb113yI57Yg29TLvNBG808bQXxtJT3UEL3TJ8LwEnpXDkyJ+68riTXsiPE2D9mh+0/ryvOYmfWWHUSYvIjPoS5K8jEj3//8pe8+oqA+1X3uvd53zrvecZz1ln2c/eycxRo2aRGOKRo1JzDZqil2xK/YaTdQ0Y+yKSBNELIj0Xoah9957HxgYpnd6R9REvd4P/2GAlL2f8+FajkPAD+LK/+J337/7TWrjl9KYuJWK2J0kBK3F9/YS3K7N49q5WdidexO7c29y5dxbXDn7Hhd+/BAP122IQn/A7/5x/DxPEvTgNCG+l/G9d4GoIDfSYv3ITg4lRRxAZkIoaTFBpMcGk5kQSmZCKIlRvuQmR5IiDsD/rguxYd5kxofzpM8ET3oxKeuQ1RUS6e+B9x0H7t68gvddeyKCPAjzv0mQjzNRIR5kJgcRFepOVKg7Qb6OuDp+x/nTeybw3ddbOH96D67O3+L74CrhYe7EiD1JTvIjOcmP9JQAMlKDyUkLIzc9nJJsMdVFSZRlx5Im9iHC15mAu5fx97hIiOdlHrj9gIfDce67fE2o12luO+zkxMF57Nk4mR1r/2otORgbXROSmj02f2WXzUvsXP8KW22msnXTqxamsnXTVLZveZWdm19l1+ap7No8ld1bprFr81RsbV5m9+ZXOLB9Ogd3zGD/tmns2jiZnRteYtu6F34jRLvXC6Nyeze+yP7Nkzi4+UUObRHSoaNbJnF8y2SOb5nMVxZObJ7MN9te5czOWVzY/TaXt8/lis0cLq56nYsrpnNt5Qyc177G7Y2zub9lDv7b3iJs51uIdr9N0oF3yfnyPYpPvk/Ft4uo+WExdReWIr22ArnTWlQetnSLLjNSGAyaShgxQZ+CR6p0Hks8Gal3YLDpJoMqX35ui+dZbwHPhiQ8G5Hz7LEOnpp5+qyTn59187OlTe45/X8oRNbfP++Cn8eEaECbzaAynZ8NOTwx5PBQm0m/IoXeljh6JFGCFNUHCTtFNV70VNykp8ie3txzaCN2o/RZTYvHR0id3kZy+VWqfnyJwpMvkv7lC8QdeAnxgVcJ2TuDu9um4rJhCo42M7i2fhpX107j6uqpXF31KnZrpmO3ZjpXV73K1VUzsF/zmhWHdbNxsnkL541vc2vL+3jZ/p30HzZj8jkLxf6Qfote90NITy6mats0clf+laD3/4LdzP+F/fxJuH44Bd+PXyFqycvELHmR2I9fsBKz+G/ELP6bVYz+qSD9gRAFr51J1I55lFzeRrXbAepuH6PB6yQNft/THH4efYozHfn3eNwsYqRZzLBFiJ4YcnhkzOOhuZAhcykj5ipGTDU8MQuMF6LH5jIG1bl0SZNQl4bQJ41nsDWZR6p0RnRZPNRnCaN0ujzrKN14IRo25PNQl8egJntMipoT6Vek/beEaEiVwZAqi2FlliBFEhHyLDckCVfpqfamp9qX7vpAehsjGZCK6WsWW6VobGxOSId+PTY3KuFdTWLa6yPpkIjoahK+hlWIWsW/FaKWylQqsiPJT/InO96HxLBbxAa7jSVEFhEaJT3yljUlGp8QJQW7CPtED64Q43OVqAeCFI0KUUygPXFBDsQF2CHyuUTUg4vEB9qTHuVCepQLKWEOloOr160yNFqekClytgpRdoyzdWwuXeTwm+Or6eHX/1tCNJoQpQSfJzXkAqkhF0gKHEuIYv0vIw64jMjvMtLKaEa66lA1ZaJqzkElzUMlzUPZlItckoWiUXhPIy9EryrFpCmfUDHcWp9ETXEE9RWx6JQl6NTl6FSVaJVV6JXVmDV1wsy+UUqvvokeXSNdhga6DA10GBpoN9RaHpBr0ClL6NBV0FKfgrolG3VLNoqmNOSSeFrqopFUBVOWe4eCVBcKkxzIi75CgWgUO/KjrlIgsqM4zpHiBJdxQhQjCFFTPLoW4WaLVpaKtiUdbUv6b5IhoyLPUmiQYSlMSMbQmoBBJkbfEmXF1CK2CM7YQ7BBmjDudRwGqSBNo9KjbxKjl4qsGJsEDI2RGBojMUoETE2RGCXhmJoirZgl4eNuCwVMqNQWhMjfir7az5oOWYWo4i6KirvIK34lRhX3UVTeR1HtjbzWB0WdkASpqgJQVQWhrA5CWR1AS7kPJpmITl0iZnU6/eZ6hjoFCen7B0LUZZTQbqid8HfdYayhy1RrYUyIetqa6OtoYbCr1ZoUWYXIkgoNdrXS39VMf1czfZ1S4bVViBS/I0SqcUI0uteksI7zjQpRf5uMPnMzfSYZg10qHg3pGRnU0dclo7dTymC3lP4uCZ2GUkyaHIyqNIyqFIzyRGu6Z5DGoW+KFWiOs6KTxqJrFKOVRFvRNYonvKduFNBJY1E1iNBJY9E3J1jGMDPhYQvDbWXomhJproxAWh5Oa3WUFXVdjCUhEv4sQYREaOoiUNeGoq0JRVMZhK4iCE15ILqKMAxVInRVIjQVEWgqItBWRllfq8sFCVKVhaAqC0FRGoyiNBh5WTDy0lAUFZFCSlQf+7tC1C7PQ9uQQXN5DHUF4RYhCrUKUWVuGJW5YUjKYlDWp9JcmUhdUTQlGcEUpPhRnBlMVUEUVQVRlOVEUpEbTX1JIq21WWiaClA15lvRNBWgbynFICvHrKjEYEmHRmXIrKrFpKyx3ijSK2sxa1vpNBvo7+3h6ZMhBtvVdDeXUSe6TYHHD+TdPE6B61GrEBVc203K92sI378Iv61zBCFa/zr+a6YTsHo6QSteJeSLqYR//gqiz6dYhSj605fH8QoRyyYRvvRlIpZMRbR0JuLPZhO36h1SNiwgc+uH5O3+hOxdS0i3/Zik7R8Qt2U+4o3vIlr7llDUYKn5jvhiDkHLZ+P3yQy8P5pE4IeTiPr7i6R/Oon8NdOoP/wRDd+vQuZ4AJ33GUrsdhO05338t79J8vfLyXDegiL1GoMNQYzIhP+BdrUmMGTMh5FG+EUGj6U8H6gTdjH6q6GnAjqKwJgO7TE8bHKgMXUj2UFzyQp8m+LIJRSHrSUraBPB91Zx0+UTnOwX4XBlAVfOvSPIkCUlOvPdfH489QHBfl+SlXKdFLEdXreOE+x7llsuX3PX/UfCApwQh3sQEeROTMRdkmP8SI0PJDbC2ypEecmRpEUHkBDhhzjYC5Oyjp8HjPSZZBRlRZOXGkZUkBt2F47yw8kdXDxzGK/bl/F9cI2IkJtEhnoQ7H+DiJBbRIXdJi7ai3jxA/y9XSYQGuhOrOgBqYlBJFtISAwkIcmf5KQAUpIDSU0MIDHOB3H4HcL9XQV8nAj0vISX+3fcdDiC86UDuFw+iNOFA/je+lFotPW5hPOlrZw4OJ8tqwQx2bbyv9i+6q/sWvsie9a/wv4NU9i37hUO2Exln82r7No0g52bZ2C77TVst73Grh0z2bVjJrt3vs7eHa+zf+drVvZun86ujZOtQnTIdiaHdr7Oge0z2bv1VUGMLCJku+EFbDe88BshOrTlJQ5vncSXWydzbNsrfL1tGqe2v8o3O6bxzQ5hXO70rtc5v/ctru6dz9Vtc7m05k0ufDEDu9Wv47z2DW6tF2TId/tbhNi+ReSeOcTtf5v0w3Mp/Go+Fd8uovb7xUjOfIz08nJkjmtQuqynO/gkT3PvQWMKdCngoYEn8gwe1/vzpPo6I/X2DGn9GeqK55fhPJ4/qubZiGxsZ2jCnaGBcULU/98Xot46+vXCzZmnbUU8bSvisSmfIW02g8pU+lviGJCKGZRG0t8YSk+tD92Vt+kpdqY37zJtCcdRBW2i9f4yWlznI7WbScOFqZR8+yI5X/2NxIN/I+bQZMIPTsfLdio3N0/B2WYKDusErq+disPa6Vaur3mV62tmWHFYOxOXDW9ya+tc7m1fhOeWT8n+8Rj9oTehQgQRl+l23k7Lifeo2vUqqcv/naD5/5Mbb/0PXOb9BwGfvkbIp68TsuxlQj/+L0SL/0rcx38l7uMXiBsnRL8Wo38mRBGfCPeHwldMI2TlNELXvkbeqRVUOeyhyu0AtXeOIfH5Bkngj8iiLglV6kX3eSIdE6KhlgQea7MEcTEV8tBczENTJQ+N1b8RohGzIESPTMX0KzPRlYXSWRNFX2MMI/JkHusyGNFn8FCfw0N9zq9G6AQZEoSogIe6AqsUdTcn0tOSJNwRUiczoElhQJPyO4KUYSGLIVWWkBQpEmmv8KYh/gr6gpt0lN2no9KXvoYIBpvEDEjF9LdE098qZkARS5/ityNz44+2DimT6W2Jm5AS9Uqj6W+J/mMhqiuMoSgtmNxEPzLE9wm9b0fQvSsE3r1MmNc1qwjFBboQH3SDhCBna4nCaNV2UrALKaGuJIfcIMHfnhifq0KRgkWM/pkQZYpukBrhaC1TSAq1IzVCGJ3LErv8QyEaPb6aI75BjvgG2dEuQmIUce03I3O/FqLk0At/LEQBFxEHXKY8xxeTPEtId+S5aOSFVlQt+SiaC1C1FKJTlmHWVtFmqKXN8mDbY66jx1yDWVOKQVmESpaLViUIkUZdiU4lyFC7XkKPUUp/m4x+UzP9pmZ6TI10GyW06+sFLF/TpClH15qPTp6LsjFNGGVrTKK1IQZpVRhlOffIT3OlIMmJvDg7qxAVWRiVosIYe4rinVFVR6Cui0JZH42iToS22XKzZdyNIKsA/QqhJWycEMli0bdECzIki8DQbBGilljLg3ACBmnC2MNw01jqIxCNXipC1xSOtjEMvSQMQ2M4eonldcNEjJLwCUJklIRjrA9GVxP4GxHS/k5CNL484dcJkbzCUxiNK/dHXhZIa0UQrVXBKGrCUNSFo6gLR1kXjqo6AlV1BPLqMOTVYWgaIhnpLODpUBWDnRUMdjYx1D2xoW08o6IxXogEqn9fiEz19LQ1WVOi8SI0fkRuVIRGGZWj0QKG4R4VD3t11rG5UUEbG5FTjgmRJRkaFaL+NhkD7a0MtLcKI3+dLXS1CyN+7YZq2vQVmLWFmDQ5mNXpmBRJGOWJQnrYHIOuUWRBLEiQNHacEInQSqJ+F01DJKoGEaoGkTVR0jcLrXLGljTa5Tn06Yrp1hSgl6Ygr4mmuTLCSktVJMoa8di43DghUteGo64OQV3hj6rcD3XZKAGoSgNRlAajLg9FUxGGvjICXUUYmoow1BXBqCuCUZUHIS8JoLXYH1mRL7JCf2TFgbSWh6GsFERMJ0m03iMaPb6sbkhB25CBqi4ZdUMKkqJoKrJCKUz2sQpRfXE0LVWJaBoz0UlzUUuykNemIatOQVIej6w2FUl5PCVZIWikeSgleWilhVYh0koL0TUXWcbmKmlXVdOuqkbfWo5BXoVJWUO7ps7KqBiNClFXm56hgR6ePOwXqtqNTciyIijwuUzOza/HCdFBih12k3XeBvHxJQTZzsXbRhAiv7UzCFg9ncCVrxLyxauEfz6VSEsiJAjRRCkSLZ9M9NIpxC6dQezS1xAtmYFo6evEfvYm8aveIXnjQlK3fUCK7WJSbD8kxfZDErctJGnTfBI3zCVh3VvErX6LyNVvEbpyDgEr38Tvsze4s/CveC/4M8EL/j+iP/zf5K+bTu6GN6g49DGG6/t5EnyR4YBzFH37OaknP6bIdTvy2PN0lXgy1BjBYGsiXbIkBkz58EQKTxXwRAZDjdDXAD310FkL7TXQVsrj1mjQBfNMfQtj+Vc0pm2lNsmG3KCVJHh9zoMbH3DL6QNuOr6P6/UF2J17yzIy9w5Xzs3l66MzOPPdfL45PpdrFz4jJux7xCE/8uOpz3FzPIDr9cN43f4B33vn8L59Fn9PO6JDbxMdepcgLyeyk4NJjvalMFVERmwwWYkRNJRnMdTVykCHlLy0IGLC3UiP98L//iWcrh3jh1NbOHlsLVcv7OPWjVPcv/0Tof6OiKPuEOTnQnSEJwkxviTE+COO9EYU9sBKVKgX6UkRZGfGkJYcQX5OAvm5ceTnisnPFRMf640o/A6Bvo5437vCXdefcLpynLsuPxAb6oIo+Aqe7l/heHEbTpd2cun7LdidscX96hF8bp7Ey+0gnq62bPri/2Dz2b+xecV/smP1i+zdMI39G2eyb8Nr7F3/Ovs2vMG+ja+zZ8sb7N42iz0757Bn5xz22r7DXtt32LfrXQ7YvsuBXW9zyPZtDtnOEdg5iwPbX2fP5unY2kxlz+bp7N86k4M73mDvlhnssZnGznWTsF3/MjvWvsTudS+zZ/0r7Ns4lYObp3Jo81QOb5nCsW2vcmzbq3y9bTrfbJ/Jd7Zv8P2uWZy2ncWZ3W9y4cA8ru5dyJXNc7m85k2urJiF89rZ3Fov7Az5bn+H0F3vIt79Don73yHt0LvkH5tPxTcfUn/6Y6RnPqHlwjJkdp8jd1qL2mMHz7JvQL0YzNUwpOeJsYahhkhGau7ypMaFR1IPHnfE8mgwD36uhV+aef6zmmdPjDx/2v6rO0P/WIiE/aG+CUL0/JGCJ701Qn2zOZ+nHZYl/7YiHhnzhCV7hZCyDspjGZaL6Kn1obfqHr3FN+nLv05H8nfoInaj9F1Ji8cHNF+fjfTiq1SdfpnCky+SeuQvxB58gYjDr+C3ZwrumyfhYjMZp3WTcFo3Gef1U3FdPwPXda/hvG4GTmtmWqToVexXT8Np7XRubpiN5/b5+Nsuo8HlCmTGQ0kCxNxA8+Mamr5cSOHml4n88H9w/40/4TbzT9xa8C+ErZ5JxPJpRCybIsjLJ39DvGRMiGJ/JUT/LCGKXPI3qwyNHmQNXzGNsNUzid32Ls0Oe6l02kul+xHq75+g0fd7moJ/olVshznzFj3FD3giFVlToqGWOB5pLemOKY9hU9E/FKKRtjKetJXRr8yktyUJQ1kgPfWRDMvieaRO5JE2lUeGTMtOUfbvCFGhVYiGtPkMqLOszXNdrQn0qZLoVycL/BMhGlZmMKJMoac+BHOZF/Vxl9Hk3qKrwp/e2mAGGiLpl4gYkIoYlMf+UyEaTYkG5Il0NkZbU6KeRhF9zaLfFaIBWRx/+nU6FBfoasGFKG97qwwlht4gOdyNpGAXa4NcXIBFcoIciA92JDnUmfhAB2L9r5IQfJ14y4hcjN8V4gLsiAuwI9b/KmLfi4h9LxIXeIX0cEcyI11IDXMgKegaiYFXSA2zJzPKgexop9+QI3b+w/fzYl0mflzsQJboOhmR18iIvEZ6xGUyIi6THnaJtNCLVhEaJSX4/JgUBV4gJugSjRWRwnV7dQF6RT5aRTFaeSlaeSlqWRGqlkLUsiKM6gradDW0GxvoMAkPhx3GOssDYhVt+irMugr0mgoM2kqMuhrMekGGOgxCOtRnbh77Cby5iW5zI+36etp0dXTqa+nQ1WBUlqKR5ghpVUMKKkkC8voYqgr8yYx1JjPWkbRoOzLFV8kV21EgvkqhWEiFRskVXaUwxoGieGdaSoNQ1EQgr4lCXhM14WiqWZUriI+y0EqbotB6gNXYmimUIrSmYpRZxuWao9FLIzG0WIRIGo1JGoO5OR5jYywGiRh9QxQGiQiDRDQhCdI1hWNoDMfQFIpeEiJQHzxGXRDG+uAJmCXhVkz1YejrgoQDqbX+446rjh1bNdQK6Gu8UFfcG7cvJDTHKau8UVZ5o6r2QVEVSGtFLJqabNpkxXRrqhgw1jBormXQXE2fsZJOZQG6xlRaKkXUF4VgbE1npLuKJwP1PO6TMNKj4GHvWElBf4/WctBUTV+n2trQ1tXWTIdJQruxQZBqYzVtxmraTTUT6DLV0tMmsUrOYHcLg90tDPUIEjTY2cxAh3QcjQx0NDLYKdR0D7S3MNghY7hbzoildGF0P6i3XWbdExp9T/h+bKLP3ESPqZE+cxP9bc1j77U10dM2KkO1mDXlmNRF44QoE5MiBVNrIoaW+Iky1ChG3xRvIdby3qgQRfwKQYiUtZFoG2IwNCXR3ppm3UVrk6XTqcilU5FLuywLQ1MKyhoxrZWRyCoiaK0UoaiOsYzLCaUL+qZ4tA0xaOqiUNeGo6oKQlHmi6rMG1WZN8rSByhLfFAUe6Ms8UNV6o+mPBBtmR+6cn+rNKlKfVGV+qIo9kZe6I2swEeQouJA4d9XZTjquhiUNbGoaxPQ1CWjrU9B15BmRS9Jx9CYgawsjpqcMAqTfciJ9SQ/8QFlGYE0lIiRVSdZx3bVkgwMLTkYZflom3KQ16YhKY2jpTIVnTQfXUsBioYsqxwZFGUYleWYVFWY1dUYlZUYlZW0W9LpUToMjbTrJZjUtRhVdZh1UjrblAz2tfHL416Ge3T0mZuR12ZQIHIn8/Yp8ixCVORygErXgxTb7yT9x1WID3+E/5Y5QkK07nUCVs0UDg1+Po2Qz6YR9tkUYXdo+RQil0+egGj5ZETLpiBaNg3R0ulEL51O9CczES2dSdTy14j+Yhaxa98mftN7JGyeT+qORaRtX0TGtkVkbHmf1I3zSLR5h5h1bxO5ejZhq94kZMUsQlbPwnPJC3h88C/cXfA/iVr6H6SvnEz+6plU7ZiP/vuNDLsfh4hLmLy+QnLvMDUPjmFKdwVFPJjzeNpdytPBGnjUCI+k8LARhiTQXw89tdBZBe2VYC4EQzLPdNE8VgYwIvdkoMWF1vxjlIrXUSReSYz3e0Tce5dA97n4us3D2/1D7rp8hMvVD7h+6X1uOi7H4dLH2F9YzOlTc7lwejFOV9bgdGUdF77/gos/rubC6TXYX9iOh9MxooNdiAy4QWSAG9HBHogCXYgLcycjPoiCtBiKMuPIT4skN9WPEL+LXDm/lbM/rOf0qfV43zmN87WDHN77MYf2LuLowQ9wuGKLx42vuHfze7zvXSLUXxifSxL7k50iIkEcLBAdSkJ0KNmpcaTGR1FZnEVuRhzlRQ6svu4AACAASURBVJnkZcZSXpxCamIA/j4OuDl9i5/XJfw8L+Jw+RDhvna0q0t52NVAVUEg3h7HuPDDci6d+YwH7scRB1/C/vwmvju2mCO73mTPlilsWvXvrFz6/2K78SV2rpvEqQPzObF3IXs3zOG47Yec2vd3juxcwMmjf+fro3/n66Of8PXRZZw68gWnjqzk5KFVnDy8gpOHP+fY/iUc2v0Bh20XcGjnfA7ueI+9W95l18bZwhHZTbM4vO1tDm59i30b32TP+lnsXDWDXatnsmftG+zbMJtDm97m4MbZHN70Joc3zeLLTW9ybMtsTmybwzc75vDDnrmc3b+AS4c/4OKhRfy0dwFnd8zDbtN7OKx9F6e1b+O27h3ubXwH383vELLzPaJt55G6Zy65B+ZSdHgBZV8uovG7pbScWY7i/BeoLq8QhOjGejrDTvFzqTeYq+CRDh4q+NlYyIhMzFNlFOhjoC0ZHpbCw1p4KIEnSngqyBDPunhO37gqbYExIRonQBOEqNsiRAaeP5TzuKeaR12lPO4s5peuIp51FvGkLY8RQzYD6jShJlmRxLA8geFWMf2SAHqr7tNX4kFPviPdGWdpiz2COmQD8vt/R+b8Di2XX6Ph7FTKvnuBrGP/Sfzh/yTq8EsEHZyCx+YXubnpZVw3TMJl7SRurJuK27oZuK19Ddd1b3Bl2Su42czGdesb2K2ahPv6mfjtXEjaN1tR37kK+WmQFQcPzmH8biWVm2eSteolAj/8M06v/Yk7s/8f/Bb8C2Gf/I3I5ZOJWjpJYNmLiJa+SMySF4mzELPkRes+kfjvLxC95LdYR+TGJUOjMhT22WQi18wgde8ian7aSJPDHqqd91Hj8SUNXt/QFPAj0rALmNJuMVDqT3+pP4MVgYw0RDDSFM1wSxyP1KkMa9IZMeTy0FjEQ0MZj4yVwuiclTEhetRexiNTIcPqTDrqI2lIdWOoOZohmYiHylie6FL4RZfOE33mr4SokGF9sZUhXRFD2nz6lZl0yZLoak2gV5FoFaFRMRpUJVvruQeV6QyosyxSlCHsFKmS6G4IR5l3m/p4ezrKfOipCqSvJpS+unB6G0UTxubGV3ALMpRqZViVxqA8hZ7meDokIjokIjobo+iWRtMrsyRNv67dFpYW/cmM8SIm0JWE4JsWBCkS+zsS7edAXKATCSEuVumJD3QgIciR+GBHYgLtEftfIz7YkYTg6yQEXycpxIGkEAfh2GqgvUWELltlKNb/MvFBdqSGOfxGiNLDxxri/m+E6PdkKDPKXhCiqCsWIbpIevgF0sLOkxZ2/rdCFHSWxIBzJASeIy7wAtLycKHaWZ2HXpGPXj4mRJrWYqsQ6VXltOlqhHEnc/04IaqlTVdjFSKjrmqCEHUYhIeQbkOTVYr6zM30tAlC1GVJiTp0NZhUZehl+aiaMlE3pqGSJKFsiKe2KJDSjPuUZ9+nPPsepem3qMjwoDLtJqWJzhSJ7SmMvkZetJ2wSxR1jfxYBwribyAp9kNRIyREuqZEodlNIdRbt6knytBvhEiWbRUiQ0siOunoqNvvC5GpKQ5jk9iCMAY3XoZ0TYIMCQSjbwxC3xCIrj4AfZ2AsT7Qwu8IUUOIZUzO14q2xmuMWk8MtZ7oa2+jrnRHWe6OvNwDVaVQpy0v90ZR4YeiIoDWygBkFRG0yyroUkrpN8oZblPzsEPFwzYlw+1yhjtkDLQ10auvoV1Zgqm1kA5tCQ+7GnjUI+VRn0xoeuvSCo1t3YIMCejo7dZZpcgqRu1NghiZ6qxSNF6Muky1dJvr6O2Q0NshsSZBg90t9LY30d/eRJ9ZuE3U3y6hr62WvrZa+tsl9JgFse7U1VvlZrTZbjQBmihELRb5kdBtFG4gdRvrra+7DGO7Tu2GWtr0VbRryzBrijFrCzGrsq3160ZZknUkzoplN8i6HySJRtMQibo+AnV9GOqGEIH6MIsQCXXW2oY4DE0ptLdmWG8KtbVkCneFLEKkb0y2ClFrZSSKauEmkLVQoSlRaKJriBMa4arDUFcEoizxsQiRF8rS+yhL76Mo9kJZ4iN8rOQBymIv66/KYi8UhZ4oCj2RFd5DVngfWcEDZEXetBb701oaQGtFCMpaEYrqaJQ18ahrE9A1JFtFaFSGDI0ZKKsTaciPpCIrmNL0AErTA6jKDqW2MJLqggjqi6NprUlG05gpyFFdOsq6dOS1achr01A35KCT5qNoyEJaJewRaZoK0MtLhZ1EdRU6RQVqWYlld7GOTp3EillTh15ZjUZWjkZWjl5dh8nQTIe5lcEenbAzZmhEp6qksURM+u1vyXM9RoHrUYpcDlDudpBypz3kXbQh+cRyQnbOJcBm9pgQrZhB4BfTCP5caJULXS5IkcDkX4nRqCxNs4rRKJHLphP56QwiPp+JaM1sEja8TfKmeaRvmU/21oXkbFtExtYFJG+aR8y6OUStmk3k6tmEr5uN/5rp3F72V259/G/4fPgvRCz+M6lLJ5H7xQxyvphB+c6FqC9t5WnkJbpCTqMN+oHeNFeeS0RgLoCecp4N1/J8RCI8WA42wGAd9NdCXw30VEN3JXQWQ2cOtGdCWzbPjck8M0Vhrr9OfeYBimK+IMH7TWLuz0TsOYfQW3MIdJ+Lj/tC7rku5KbjAm67fMzls+9if3Ehduc/wPHyMlyvrcDVbg2OF9fwwOMAAZ7H8fY4xo2re7hpd4QH7meICnAmJfoe0cEORPhdI8TbmUh/DyL9PQj2dsDv/hkun9vAiWMf8fWXH/LdiRV43/0Wl+sHOLR3kZCo2M7m6MH3Of+jDc7XDnLX7Vv8PC8SEeRGXNQDUuNCSYoelaFwUuJERIX4k5kcT2VxDrkZcYgj/ImL9OOO20Vc7E9xy+V7vDx+xOHyARwuH8Dv7k80VsZQXRSOsikZbXMS185t4JtjC/Dy2IU45CfCfL7Hw2kX3x1fxIHt09m1aRKbV/+ZdZ/9CzYr/gObFX/hq33z+WrvIo7t+pDD2xfx9d6lnDu1gZ++Wceln7bgZHcAd6cTBN2/is+ty9x1/omb177nzIltfHNkHScOruSrA5/z5e6lHNq+mIPbPmLv5oXssZnLrvVvsc/mHQ5smseBTfPYv9HChrkctJnH4U0LOLJ5IYc2zufwxnkc3jiPo5vmcmzTPE5se49vdy3kx/0fce7gx5zdv5jTexbx7Y75/LB1Hlc3L8Jl0yLcNi7Ew2Y+9zfPx3fbe4Ttep+4vQvJ2j+fkoPvU370Q6q/WkzLj1+gOLca9aU1aK6tQ+WyHrPPQR6mO/G0KR765fDYCD3VPFKn8lgl7L7RlgldhTBcK4x6Pm6FJ1qe/2Li+dNOnj3r+UMhYnxC9LxH4JkFuuFZOzwZE6LH3WU87i7h5+4innQU8MiYw5Aukz5lCn2KRIsUJTDcGstQUwh91V70l96lr8CVnuzLdCadQB+1FaXfZyhuLqT12hyaLkyn5vTLFJz8Kylf/hfiIy8SengKd7e8gMfmSbjbTOLG2km4rp2K29rXcFv7Bm5r3+D2xjl4bX+Xuzvewn3zG4QeXEyl/UEeidyhQAwx/vQ7fEvzwaVId71H4ZophCz4V27M+d+4zvszYZ9MInrZJOK/mEL0skmIlr44AfEnggjFLBFe/54E/ZEQjZeh0E8nEbpyGom286k4vZbGq7ZIHPZR7XqImnvHqff+lpbg88ijrtGefZeRymBGKoPpLfFjuCbEKkQjSqEY4aE+Rxhp+10hqmK4rYLhtjJG2kp40l7Cz8Z8HqrTURV4oS/25pE8hoGmMH5RJ/BUl2oRomxr69yYDJUyrC8VhEhfwIAqh155Ot3yJHoVyVYmCNE4KRpLiTIYUqcJt4Ra42mvCUWW5YE29x5dpQH0VAXTVxNKT32kVYr+mRCN0i9LoqtJbBUi4TaRiP5W8YTGugF5PH/KTfShIMWPzFhPEkLdSAx1IzXCw0pyuDuJ4w6yxvpfIynYiZQwFxKCBBmK8rlClM8V4oIcSA51JCnEwZoQxQfaExdgZ02KRssK4gKvkBRiT3q4I1lRN0gPdyQx0I7EwCtkRDhOkJw/kqDxydAo1v/+d4QoI+oKGREXrYwXI0GOzpEadJakoLNWIWopD6etNYN2lXCQVC8vRNdaiF5ejK61EHVzPhpZAUZlKR26qgljTh3GmjEh0tVg1lZZadPVWMfhOgwNdBsl1ofUUUZ/Et9tlGDWVqGXF6OR5qBszEAhSaGlNo76kjDKsn2oyPGmvjiAxpJA6gt8kBT60lDwgOqM2xTHOVMY40Ce+Dp54uvkRttTEOtMYYIrDYX+qOtiMDQnC3XI6hzr/Z82dYFFhIp/I0SjUmSSZQoNYc0JViHSNYWjbw5HL420iI8Yc3O8hViLIIkxSaMxNEehl0ail0YKt3t+R4hGZUhfF4CpLtBCsEB9mIBlb8hY62dNgUaTIH2NJ9rau2hqPNDX3kRd5Yy80hF5hTOKSlfklbdRVnmhqgpAVxuFvjYWQ30y2oYshs2tDHVoGO7UM9Jl4HH3r+jR8ahbxeNOJQ/b5Ay0twoHUjuFQ6yDnRp62zX0dWrp6dTS06Wmt1tDf4+e/h49gz2GsarrXg0DPUp6O1voMNf/SobqaDfVWb+3us11dJvr6GmT0NMmobddSGr62uon0G2qttKpr8asrqRdU0WXoYEeU+M4EWr5Db0Wueo21tJlqKFTL3yNDl0V7dqKCZgte3NWGdLmjxOiNAwtiUIhwuhe0GipgaVFTieJFYSnPkIYS6wNQV4TgLIu2CpEukaxpWhBaGwzSdMxN2fQ1pJJuyxrghCZpKkoa2KRV0VbZUgnSUTfmCy0vVmquLUNcUIbXGUYqvIAlCU+aEq90ZR6oSq9h6r0HsriuyiLPVEWe6Iouou88A7ywju05t8WyPWgNdcDWZ4HLQWeyArv01J4H1mRN7ISX1orhBRWURMl1HDXxqGTJKJrSEYvSUUvScXQlIahKQ1tfRKy8hiaSqNpLo9BUZOMsjaF5sp46oujqS2MRFoRh7QijsbyWFqqklHWpaNtysHQnIdZXoK2KQ9pVSpNlcm01mahlRail5diUJShlZejlpWglZejV1ZiUtZMQKeoQiMrR95UTGtjEUpZGTplLXp1HWZdIwZNLW0GCR2mJrQNWWTcOf0bIaq6sZ9S++1knF5FzKGPCNwyB/91swhcOwu/z6cR8Nk0gj6dRvCnghSFfTqWFo1nTIgERMumTSBi2RQillmE6bPpxK58jYQ1s0lZN4f0De+QvmkuaZvnkmLzDrFr5yBaM5vI9bMI3zibwA2v4bNyGl5LXsBz4b/j//5/Iv5kEllrXydz7QwKdrxDy48r6bp9lJHwi/SJ7HiYc5/nrQnQni/8lP3nJhiugyELg7U8H6zhWX81z/ured5fCf0V0FsJXZXQXQ6dOQxrI9DXOlKbfoC04PdJ9p9NzP2ZRHhMJfjWFALcX8HHfQr33aZz13Uu3neW0lBxgRDvzdx1XY27wxo8rm/grssO7jrbEuR5nLAH3xF09xt83U/heeNrPByOc9f1a2LD7YgOsSPM/zpety7g4XwaD5dT3HU/yrkfV3Bo/9scOzyf709+QVjgee7fPsGJL5dyYM877N75Ot8c/5CTRxdz4vASTh75FOdrhwl6cIXY8LskR/uTFB1IUnQoSdGh5KbGk5+WQEFGIolRIYhDfQh8cBNxiCfeHpe5c+MHrl3Yz8nDn3P22w1UFgbSqStloL0KoyqDyiJvvNwPcuLQ+9y8vpOCdDcCPE+SlejMlTOrOLRrNjs2vsx2mxfYuv4vbFr7f9iw8j/YsvZFvj/+MWdOfs65b9Zw9uR6rp/bg6fb9wQ9uEJkoCOJortkxAeQEuVDcqQvCWG+xId6ER/mibf7Ja79dJjvvtzCyQNrOWr7OYe2LePg1iUc2PwRu9fPZ9e699i9YR57bN5jj8177N04nwMbF3Jw8/tWDm1cyOFN71tYwNGNC/h29xJO71/KuaNfcPHYSi4eXcFPB5bzw56/86Ptx9jbLuOG7TJu7vyE2zsW42W7GL89HxN+cAnxR5aQfWwxpV8toeLUMmq+/5TWS+tR2m1Cc30r2hvb0d/ZRX/MeaiNhO4GeGyCRzp+MeYy3CLimSHFIkNFwvfiwwZ41CKkQz8L9dpPn40J0a9hvBA96+L5006e/tLB85874JdOIR0aJ0Qj3VWM9JQx0lPC454iHrfnMGLMZEidQr8yaZwQJQmjT01h9Nf40F/uRX+xB/0FDvSkf09b/B60IWvQ3P0EpdM8ISU69wql379A1ld/JebI34g4/Ar3tv6Nu5tfxsPmZdzXTcZ97TTc176G+5o3cF/7GrfXTOPeulcJ2D6PqCNLqbx5HHK8oSgMvC7Q8e0mNAeWU7lxHuEL/oLn2//Krbn/zv2l0xBtfJfoldOJXjaJqE9emCBC0csmWQVJ/ImAaOmLYzXaf8iYDI3uDYUsf4ngLyYTse41Sr5ZQc3FzdRd3UG9836qbx6h+t5xJP4/oBTZoUlwoafYh18kUfwiiaKn2If+ykAeN0Yz0hzHw9YkhpSpjOiyhIY4fSkPDRX/QIjKeGwWxhp/NuXS0yhGkXOHnvoQ+htC+Fku5pkmiV906X8gROMSIv3Y6FyvInWCFPWpkuhTJf1GiIRiBYFhdSbDmnSGlMn0SWMxVQTRmOSCId+LvspQhhui6asLp7su9FdSNDY6NyZHFiFSpDOkTLU2znVIIulsiqC7OcqSEsVNuGv0p+z4B2TGepIqukNi+E1SIzxIi7xNRvRdcmK9yE/0IS/em4zo2ySG3iAuwJ6kYCeSgp2ItRxbDfU8T5jXBWIC7UkOdSQ51NGaCo2J0BVi/a8S63/ZWrGdFGJPRoQz2SJXqxAlBV8lM8rpD4UoS+T4m/To96TonwlReviFCaSFnSfNIkTJAT+S4H+GWP+fkJWF0t6aRqcqx7JLlIO2ORt9ay4aWQ6q5iw0shxM6iI6DZV0Gat+JUTVVgkyaSonCpGh1ipF3UaJVYpG6W9rZqC9hR5TIyZNJbrWQuF2UWMGrfVJSGtikTck0q7Ko89UTI++kD59Pl2abHo1WfRps5GVB1ORfofCBFfyYp3Ii3UiJ8aRgng3CpM8qM8PQidJpK01i25NAW3KfNqU+VYBMiqKrJiVhbSrimhTWMRIkWcRolSLEMWia4pE2xhmTXx+T4jMzbG0ySxS1ByFsSkSo3TiqJxWMpYMjY7A6Wr9MdYGYKwNsAqRvjYEfa1FhuoDMdb5YKj1sqKvuYuu+g6aGg9UVW6oKp1QVTkgr7yOrNweWYUzsqrbtFR601IeTJ82nz51KX2qGnq1jQyaVQy2a+lr1zDYqeNRj4knPWae9Jh53G1ipMtgESUTj7oMDHXo6O/QMtypZ7jbQF+nlu42Nd0dmglCNNBrYKDXwFCviaFeEw/7jTzsFwoKHg6o6e5owmyowmyomiBEo2ULY4y10XUY6+gy1Fh21+roNlXTZayg01BOh66Cdm0Z7doKOvW11u+viQIkpE297U2CDLXV022spdNQOe7zyzBrSjGpSzCpSzCqigWUpRhVxZjURZg0BZg0eZhVucKOmSwFnWU8beKYXLxln0dIiDT1YhQ1EbRWBSOrDEBW5YeiNmiCEI1KlKEpBZM0HZM0/TdC1KnIxdychqYuHkV1zJiAjKdB2OXR1MWjrhGhrAhFUeZvSYHuCyJU4mFFUXwLeaE7snw3mvNckebeQJrjRnPWDSstOW40596mOf+OQIEnzcVetJT5oawKQVETgbJWhKZePDa6J4nH0BCPUZKMqTEFQ0OiNUVSN6SgqkumuTyO2vwIyrKCrCUL1QURyKqT0DRmY2otxCwvElJKWTGy6jSaKpOtI3O65iJ0smJ0smK08nJ0igorZlUt7Zo6qxAZVQI6RRUKaQmyxiLkzSWoWsvRyCvRq2voNEsxautQ1WaScfvMmBA5H6LUZT9lLnspc7Ql/4KQEoXteI8AmzkErZuN7xfTJkhR4LLJBC1/hdBPJxP66eR/KEXCCJ1A1NLJiD6ZTNSSl4la8jKiT4Sdo+ilU4j9dBrxn08nedXrpKybTYbNu6RtfJdEm7eI2/QWMVvfIWb7e0Rvn0/g6je489GLuM39N+7P/zPBH/2FlDWvkr9lFjmb36Bg13voru+mL+An+sTXeVQcwJPmeJ635cFgDfRXCalQfw3P+6v5ZUDg2XAtz4ZrYagBBhphQAb9LTzrqIC+Ep52JtLefJPG/MOUJq4jLegj4h7MJezWdIJuvoKf20t4u07B7drrBNz7gvs3P8flyhLcHdZgf3YF139ag8e1nQTcPc49l33cdtiF982j3HHcx0273Thd2o7d2Q04XNnIg9tHiQ67Rlr8bRKjbxLsexY3p10c2v82tttf5diReZw/s5bEGCfCAs/z0/crOXZ4Pgf3zOLgnlnYbp3OdpvX2L/jPb79aiVuDl8SHuBEYpQXSWJBilLjwinOTiY/PY6k6GACvFzJSY0iJcaPUB8X/D2vcOmMLd8cXcGJw0u5cnYjl85sIC3WA2lNLEqpGFHoD5w59Qmu9tvQSBMxK7JIirqG6zVbDu96h0O2c9i2fhI7Nr3Ezs0vsmPTC+zcPIn9O1/D/sJ6btjtxPHCDnw9vkMUZE9MyA0Sou5YEA7vBt93QBTgTmq0N7lJoUT4uOF324G7zudwPPsVZ47v5OR+G47uXMWhbZ9yaMtSDmxawu71i7Bds5Cdq9/Ddu18dq9fyF6bRezf+CEHNn9k5eCmiXy7fyWnD6/i/PENXD61BfvvtmN3aisXv7Lh4pF1XD+wBpd9q7ixbwXuez/l3v7l+B5aTsixz4n7+jOyTn5K0XefUnp6BZVnV9Nsv41Wp52obuxB7b6frpDT/JzvBap8eKSHR0Z+7m3iiSqZx82R0JYN3UUwUAnD9VYZem5Jh54+a+fZ865/LkTPe6xC9MvP7Tx93CZI0bMOqxD9MtzKo74anvRV8KSvjCe9xTxqy2ZIly7IkDyZfkWKVYgGZHH0SSPorQukv9KfwfIH9BW40J11jrbkI+gjNqLx+gyF6/vI7GYhOT+Vyh8mkXvibyR8+QKRhybhte0F7m2ZzJ2Nk7m1fsoEIfJY/Qb+294ifM98Cn/aiu7BWaiIhCR3ep0P0HpoMQrbeZSvmEbMhy9xc+b/wmPuX4lY8y5xWxYSuHQK4UtetOz6/LEQjee/I0Pj06GQ5S8R9NlkQlZOI2X/+1Se20DVpa3U2++i/sYBqm5/SZ33t7RGXEQd74g2zZ3+ykCey2J5LotlsCKQnlI/BmvCGWqM4rFSSEqGNalCkYW2kCFtGcPGCoaNFcJOkamSIXM5Q+Zya7nCE1MJT9uKeKLJwlDmjyzLg/6GMIal4fyiTuCJNo1Hmkwe6fMZ0RdaR+asImThoa6AQXUufYoMultT6FWkCsmgUvh7H2X82Jz1mKslJRpUpgoNcZJoGlPckGd60FUezMNGMcOSKPrrI+ipj6SvKVpojPtnQqRIt6REIjok4XQ2RdAlDaenJdKaEgkV3on8Kdz7GsmRHiRHehAbfIPkcHdrKpQUdpPs6DtUpAdSmRFEQbyXdVQuIciRuAB7xD5XifS6SKTXRWL87KzjcgnB161CNLo/FON3hTj/yyQG2pEcLKRDGRGOZImcyYhwJCVUqNH+9U7QeCkaL0PjP5YX60J+nCv5ca7C58U4WoUoM8qeTJEdGVFXyIy8RFb4RTLDLpAZdoGM0PNkhAoylBF8jrTAMyT5nybO9zTiB6cpiL+BvimeLk0mxpY01I3JaKUZaJrSUUhSUEhS0DRnYFTl06EvtjyAWsTIWGV5kKzApCm3UPkrMaqzpkRdFikaFaP+tmYGO4QdDrO6UkiIZHmoW7KRN6bRXJ9It7mcXlM5feYK+swV9LeXM9BRwbCFTlUWLeXhVGR6UZR8m9y4m+TG3SQn9iYV2f60teZgbM6ivbWAdlURZrkFZbGAohSzopQ2VQnt6lK6NGV0ayvo1pbSpSmirTXLclAzEW3T6A5IBLqmSHRNkRgkghCZmuIwNcWNS4ksldnNUbRJIzA2hmKQBGGQjI3Jaev8reUIo0I02hAniFHQmBDVBlgSIU/0NXfR195GX3sbXY0H6kp31FVuKMtvIC+zR1nhSGvFdRqLryMtu4mqMZB2TQqDnRUMtNcxZG5m2KywytBgp47hbgNDXXpGukw86m7jcU87j3vaedTdNoHhrjaGOs0Md5sY7jYx0GWkv9NgTYQGeoXXg30mBvtMDPUZGOoz8LDfyMiAgUdDeh4P6+jvaaHNWI3ZUCUkRdayjuoJjO6njTKa4nQaKgWR0ZfSrivBrCm2ClGXoc6aQPa2T6TPLKHPbBmvM1TSoSmjXVNMm6oIo6IAo6oQk7oIg7JgHEVWjIoCjIo8YdzSIkR6aZKwq1MvRl8fg0ESi6FBEIFRKRj9uKo6gtaKIFrK/JBV+KKo8kdVE4K2PhJ9Q/S4z01EX5+AUZJKmzSDzpYsulpz6Jbn0qPIo6s1C1NjCtq6eDQ1cejrktDXJVk/T1OXaCEeTW30hIRIWeyJssADef5NlIU3kBe40FroSnOeC9JcJxqzHQSynJCOJ9OF5qwbNGW70Zx7yypFshJfFBUBKKtCUNeGo6mLQlsvQt8QjbExnrbGBNoaE+hsSaZDmkJreRRNhSE0FIRSkvKAmpwQ6osiBAqjaCqNobk8DrlFiIyyfEyyYgzNBagbcpCWJyGtSkXVmItSkoOqMRddq7BHZNJUY9bWYNYKCfXozas2XR0mTTUmdS1mXQNtBgmdZiltugY0snK08kq08kr0ymra9ZbRuoZcCvyuUHDrJGUepyi7dZxi532UOu+h3GkXlQ625P20gfgjSwjfvoBgm7fwXznDIkQz8F8mHGL1XzKJoKWThOamZS8TtnyysLy8KjGyNQAAIABJREFUfBqRy6cQsWwyUUsFopeNEbN0MuJPJhG95CUrUX9/keglLxGzZBLxS18h8fNppK2eRfq6N0nb+DYpW+aSuHUusZvnEr15LtFb3idi03z8V83i7uKX8Fj4H9xf8K8Ef/Bn4j97mawNr1No+x51P6yhzfMbeqLt6Ui8wWBpCCgzQJMHhiJoL4fuCstdl1qejdRZRuqa4GErPNQLNcjDGhiU8qyvlGd9WYy0RdItv4Os+DzliYdpyPmSJL/PuG83k9uXX8P92gJ8bq/Dx2MzrlfWcv/GIYLu/EiU13WivK4R6XOWYM8T+Hoc5b7rPm477MTp0nounv6c0ycW89MPi7lwZhmXzq7lyvnNeLgexu7SRg7um82ObVM4sn82xw7N5crZDeSkeBD04DTXL23h268/4Kuj73D8yNsc2T+HvTtmsXPTG2zZMIsz367jlsvXeLr/SGTADWJC7xEdfIeY0HvEhnsS4OmI393rhPu7kijyJMz/Otcv7WOf7SJ2b32XL/cv4sjeeThc2UxG7A3qS4OJizjHue+W8d2xD4kMOAMPm+nWFeN35xSHds7DZsUr7N78OlvWTmL31ins2f4y22z+i307pnFo1xuc/WY5N+13EXT/ByL9LpMY5UZKtAcZ8Z6kxtxGFOJAwIPzhPpeJDrEnmDvnwjyOo+/x2VEvjcR+3sQ6unEfcdzuF44xdmvbDl1YCN7bP7OHpu/s2/TUvZu/Dt7bBazf8snHNy6lINbl3LU9nNO7FvDiX1r+P6IDf8/a+8ZHOWBretOnTrn1j57Zk+2TXQejz3eznicyMEGbEwwOWOcTbYxGQQoABISAoRyjq2cUytnqaUOyuqclHNCSAI998fXagls773n1v3xVNNSoaIKivqeftd614nvt+Jw+mvuXP0JT6fT+LleINDNhhD3SwTfuUiYuz0izytEezkQ7WFPzC0boq+fJsLuMOEXvkJ0bh/R53YRc3YHyac3kXViLQWnP6X0wmdILm2m1nEPrX7H6Ak9hTngBG2xjlCfAQM6GNDDkIYH7eWMa5PAkARd+YK0DyuE8o9RNQ/G9Ny/b2L8fqu1ZvvBg+5flKKphKgPHnQzMd7F/bFOJkY7hYTofjvcb4URHaMDddzrkzI6UMn4QAUP+sumhEiVItQxq9KsUtTTGEN3bQS9ilD6pWEMVgbQU+BCh/g8zcnfoBdtQuO7EuWN92iye5m6c89SdXwOeQeeIOXrmYj2ziR4z7N4bX8Wt01PcWvDM7iue55b617CfePr+G5/l/jvP6LCdh990U4giYboa/Rf3oFq/xvU7nielMX/js+rv+HGP/4N93fmIFr1Folr/knSspdIWvQ08UueJG75XOKWzyVmyeyfMSlGvyZIkUtmP8ziuVbCl87Fe9EM/Fc+Q+z2N8k5tIKKCxupst2B/Oo+ZC5fInE/iCLwFOpYW/RpLnSUeHOvPhLUCaCKZ6IhnoGKYNoKvWkp8magNpohZQIDmkShvECXx4CuhEFjGYPGMqsYDbZUMNgiyNGIuYx75hLGTEXQXsaYNpPKWHvayvy5Wx/JiDJGOK6rSWFYn2W5TZTHoLngIRmapF+XQ7daTKcyzSpFfao0epXJDChTfhmrIKVa/q2kMKBKolUaQk3KdfR5HnSUBjIgC2dQEUG/NIJeWQS9tSLLPaFEgUdH5yxCNKBMoacxhq56ER21oXTUhlqkKNK6SzSgSuA30QFXSAp3sZIWcZPkMBeifO2J8LxMQuBVsqNvU5joRVGStzUdmpSiyX2iGN9LRHoJKdD0vaFYv4vWfaJJIUoOskUsciQj/Kr1flCm6Io1GfqlEbhH5ejRVCg39hr58dfJj7/+q0KUGWFDVvgvC1FG0DQh8vmROK9jRLofIc7nOA0lgbQpk9DJo4WmqJpEtIoEmmSxNFbFoKyOR9+YilmdTbu+kA5DER2msoc+mW/WlWHWlmLWlj8iRVUPS5GF6VLU3VxDm05iuUskNNYZlDmY1Pm0G0voaq6ku6WK7pYqetsq6Wuvor+jioH2KroMBWjkicgLQykT+5IedR1x7A3KMv1pqIilXVVAq6rIQomVNm0Z7bpyOvQSOg2V9Jgr6TZJ6DZUWIWoS19CuyoPU32qIEQ1wo6IThFhIQxTdaRwM8giRML9oBirDDXXhtFcG4a5JghTdSBmuTAip5f5WW4HTS9F8MVYKSCIUQCGqiAMVUFCa1ylGzrJTfTlLugrrqOVOKKpuIa6zBFV6VXUZddpKL5KTYE9dSWOqKs86dAl0NOcTV9bibBv01JLX4uS/lYN/a06+tqnhGioy2RJhJqtAjTcLTBdiIY6W61CNNDdLIzFWQRooLeZ/p6p90IyZOZufzN3+03WhKino44WkwSzofwhIXpUgB5lcpxtKsUREpsWXREtupKfJUSTadAk3c0KayrUZiimVVNIiybPWrtuUGZhVGU/Qp5VjqwNhJocoYWwMR1jXYowmiaLQieNQi+LRi+LFbAcYNUrYoSROWkYTRVCffkkKkkAWmmYIBHyGIzyOAsJGGVJmKtTaa/PfEiKOpvEdDRmYFIkoq2MRS9NFKRInoBeZklgpHFoZTFoZVGoJVNCpCq8TVOuC42512jIsaUh9xINObbU5lymJvsS1eLLFuyoE9tbmJKiusxr1GY5UpftQn3eLRqLPNCU+aKRBAq13rJQdLJQjAoRbXWxdDWl0NGQSHN1LDW5vpQm3aIo6TaSTG8qswJQ5IfQUBGLWpokjM+VxdFQHk9TRaKwN1QtRiMX01iZRlNVOhq5GE1NDk2yDGrKLXJUl4tZXWb9v2ZShiZ3FduMcpp1lRi1VbQYFLQ319LTIeyTtRoUGFQSqxBZixdq8igLcUB87VvSbPeRabeXgqt7KL6yi1KHHZTZ76Dw/GZSD68kes98Qja/LozNrXwO3w+fx3fZU/gsnovPwln4L5xNwOJZBC+eLUjR0qcIXSrI0C8JUcwS4QFl+gz/5FLz9LsgsQtmEb/kSeKXP0vCqhdIWvMyietfIWXzPJK2/JP4ze8QvfldIja/Q8imN3H/6FncFs7Ebd6f8X7rD4TNf4yElU+SufV1cvfPR3Z2M80+J+iPuU57lDPDeaHcV6SAvhhayoT9of4qQYqGFULpwt0mGDLAcDMMm+CuTvikflgCI2WM9mYx2JpIe1MgA/ogFLlnSfDdTIDTMsI91xEdtIfUqKNkxV1EXRXL3dYaGovF1BakEul7gdTIyySLzhHpf5RbV7bidOkTbE4t5sTRf3L4wMscP/o2p08sx+bsp5w//TE7t/2NvXueZeeO2WzdMosjB9/BzmYzCSI7PF0Pcun0Bn46tIDjh95l367n2LvjWXZueZYdm/7G5g0vcOrHNdy6/h3urj/g5nwcf4+LBHrY4nPbBl+3i3i5nsPX7SIhPvbcuHqE0z9sZf+uBWzZ8Apf7JrHwa/e4+xPy/H1+JLqCl+igk5w6Kv32L3pRS6dWkd+2i3GeqrJS/bixMFP2PzJC6xeMpMNq+ey9qPH2Lp+Fls3PM7aVb9l56Y57N78LN9//hY2P32Kh/P3xIXYUyT2oyIvjKxEL1KjbyMKssfP4zR3nA/iZLsXZ4e9uFz5Ai/nEwTfuUyUnyMZ0Z4kBruSEHQDL+dTHP9mM9/u/IQvt6zkq22r+GLbKvZvXcnXOz/m4OfrOfj5eg5/8Rl2p7/Fx/Ui4T6OBN5xIMTTEZGfC7FBt0kIE8byYgJvIfJ1Jcb/NnGBd0gIcicp+A6pQTfJCHAhw/cqGR4XyXQ7Q5bbCXJvH6fg5iHKnL5Edv0Lam9+RcOd7zAFnqAj4jwdEefRh12mtyQGmuvgXieMNEOPgglTFhO6JCEd6i0TbmVNJkPjBu7fN3H/QRtjkzeH/qdCNNFrlSLGu+B+pyBEYybGh1SM9FUz0lvFvf4KxvrKGO8rsQhRpnCs0ypEghR1NcQK+xzVIvrkIvqrgugpvU177iWa0w+hi9mGOnA1TW4LaLr2KnU2zyM78SRFh2Yi/mY2MXtmEbL3Ofz3vojXtudx2/gcPttf5c7GVwjZN5/skxtp9jkBKS6Q6kq36yFU361EueefFH4ym+j3/w/ur/yGO2/+P/gtfYqEje+SuOafJC57hfQFz5Kx4EkSlswhdtkc4pbPJXbZnP9fhSh02VwCPnqGmB2CDJWc/JRymy1IHHZS5bgPudv3SP1+oCbiHJpkR4w5t+iRBnFPFcuYJp5xVRyokhivjaa7xB9Tngc90hAGGqLoU8dZ9nZy6dcW0W8opd9QahWjAXM5A2YJw+ZKixRVMGYqY9xUxKg6ky5pBCrxbXplYfTXiBhoircIUSbDxmwGjdn0m3IZNE5nSoh6NFl0qTKFKm7LwdZeZSr9Tcn0NSbR35RMf9OUIE1K0KP0KxMxl/kjibFDm32HzhJ/BmXh3FVEMSAT0asIp7dWxGCDIEWTO0WPCtGgOpUBVQJ9TdF01YdPk6IIuhsip3aIUkQ3rTIkjhNG5LJjPUgOcyEhaOrGUHKwI+kRN0iPcCYt/Dpp4dfJFLmQE3ubwiQPcmJvkxJ67aExuUk5Sg27Smq4A/GBl0gKvGytyk4NtSUl5DKZoivWyuzpSc9k2jOd6d/Li3OySlB+/HUKEpwpSHAiL+4q2TEOZEXbIo66bCU78iLZETZki86TLTqPOPwMGSGnSAs+SUaQQFrAcZJ8jhHveYioOweJdj9Eeuh5avO96FSmYJTHWJe1GyQRKKuiaJJFo1bEoqpJsIpRm6GQNkMxbfpS2g3ltBjKfzUhajXIhKOcjwjRpBR1mavpMEpp0wnFDC2GUtrMZbQ3l9PZUvnwTkmbnJ52Gb0dCvo7ZPS2SDA3ZlFfEYusMJyK3GAqckJpkCTS3JRHl76cDoMgPgJVdOir6DRI6TRI6TZWCZgkdBjK6dSV0qYuplVVQIe2iE5NgeWhN8kqRJPL8TpFBEaFaCohmn5MtV70iBCFYKoOtgqRUIjghb7KA12lu6UYwWuaEAU8JERmeQAGiTv6clf0ZU7oSq+iKXNAXWqHqswBZck1GkucaSy9TX2pB/pqEV36bIY7pAy0K+hvnyoZ6GlV0tumobdNQ1+7VjhU2m2yStFQl4nh7uZfZPL7k6Nwgz2WFKjfzEDvlAgN9rU8TL+ZoQGT9aZPq0lKi7GKFmPVlAxZKrknSzoEyi0I+2vdbXI6m6W0GEox64ox6wppNhTQrC+iWV9Ci6GcNpOUrhbFlAhZChq62+QPyVCbwSJDykz0DekYGjOsd6kMjRkCykwMyixM6lxM6txfF6KaeLSyKGGPRhop7NLIYtDKYtDJhXG56ULUWO5DfakHdcXCyJmqIsiarkxJUQImmUCzIpn2ujTaG9Jpb0inozGDjsYMWmpTBSGSxT+EVhqHVhqH2iJE2qoINJJglIUeNOa60pjjTIPYgXqxDXXiM9SIz1m4QI34IjWZl6nJtHtYhqYJUY3YIkW5ziiLbqMp90Yn8UUvDcIgC7YQikkuoqMhHpNcRE2eN7nRV0kPsSVTdIWyVA/keYEo8kOQFYQgzQulLDOQ0owApHnhKCuT0NeK0dVk0ViZQk1pPHVlSWgV2ShlWVSXJlNdlkijNF24k9ZQiEFVTrOuUthbnFbaMlm2MF2I+rpU3O3TM9yro6u5jhadjFaDgoFO4X5Wl7IUfZY/ea6HSLDZSfql3RRc3UPhlV0UX9lBqcMOyh12k21JiUK3vUXwZ6/iu/oFfFY8je+yp/Bd8iR+i+YKLBDESJCjOQQtmkPQolmELp5N2BJhzER4sJg59VCyaLLp6QniFj1B7MLHiV04vQp3FtELZxG1UBiri1z6FNEfPUvSuldI2fQG6ZvmkbjpbSK3v03wjn/is+UNPD/9TzxX/AP3+U/h9vbv8Pngd4Qun0ncur9TsH8RRV9/SN3J7XS5n6MzxJmBJH9Gi2KgTgymEmgvg95KGJQyMSJn4l4djOhg2CAwooOxRh6M1XF/ooGx+3WMjsoZ6ivhbk8+w22Z9Oji0cs9SAzfRZjPOhJCvqAi6xrcq2W8o5a6wgz6dTWkR12nIM2FvJSrhPl8j4fLNpztV3Hp7HxOH3+dr7+cy+EDL3H65EIuX/wYB9tPuXhhBbt3zWHv3jls3vIEhw69w+WLm4kV2RLg8SO25zbw44H3OfT1a2xZ/5gwmrbpSXZueZ4tG5/jtst+YiIu4nHrCEHe5/BzP0ugp40gRp6XCPGxJ9DTBq9bJzjy7Rq2bpjHprWvsHfHPA59PZ8j373PbZft5IovE+j9Od9+/iqbPn6Gr3a+x5kjGyjO9CMrwY1jX69kz6Y3WbviKT5a8BirlzzBigW/Z+1Hf2Htqt+yYtH/4rM1f2Xr+jns/Ox5jny9AIez2whwO0Fxlj8degmK4jSK0qORFqfSZZbTY66gtjIaT9fDHD/4Mfs2v8vF49vwdT1OiMdZEkOukhPvRlK4I04Xv+b0gZ0c+2Izhz7fyIH9G7l8+iDHvt3JmWP7uXP9PP53HAjxdiIy8CZRQW7EhLgTH+ZFYoQfSSJ/EiMCiAn2JsLXjQjvO0T6ehIT4E1soA9xgR4kBrmREnyTrLCb5IW5UBByjaKQK5QG21IRcB659480+BxDHXgcXcgpOmLt6Ii1oy/Zkb78QEZ1NTDUCxNDwshccy6oY8CQBj1lMCAVZGhMA+M67t83MfqgldGJDkYnurg/0c39id7/70I03saDewbu9TUy2C1joKuCoa4ShruKGOksYNgiRH2adHpVGQLqNHrVghC110XTWR1FrzyKfmkYfRIvuouu0pZ9HGPiXnRh61F7L0Hp+hYN9i9Re/Y5Ko4+Sf6Bp0na/xRh+54ncN9L+O/5B17bXsR3x2skHl5Jw+0jjCU5gtgJwo/Td/EzdF9/gHTTf5L38d/wf/vP2Dz1G+xf/N9EfvoyGTsXEvPxa8SveIn4Rc+QsWAOGQtmkbBkFrHLZllTothlcx7iXxWiyQ92REsEIYrfNk2Gzn9G2cUtlNnvQObyJTVeR1CEnKQ29hLazBuYCr0YbIzknj6BYX08d9WxoEqCukTuyiJoK/SmudCLgboI+lXR9KjjGdDnMaCfEqJ+UwX9pgoGzBIGzFUMNksZNldahWhUX8Q9bQ4TuiyU4jsY8r3okoYx2BAn3CayHGwdNInpN2VbGTRmT0mRoZABfQF92my6VOl0NaVYpEiQoUn+p0LUWx9NQ4YrivirGLJu013iz7A0nGF5BP2KCKsUCeNzFilSpvxMiAbViQyo4x6RonCrFPU0RvEbcZwHyRGuViEqSPalODWAkrRAStKEMbk4P3vC3M4h8rxIeoQz4sgbiCNvkClyIVPkgjhySpSSQxyI8bUh2ucCMb42JATZkS5yIl10jeQQO0uD3MMjctnRjuTHu5Ab42RNgh6VoPz46z8ToOlMfc/RIkR2jwjRRUGILDL0a0KUHniCRO+jxHocJNrte0Kuf0mMx2HKkpzQV4WhLg+hqTyYxrIgGstDaaoIo6kynKbKcBqqRIIc1SYKD43KLKGCWFdibZmbvkP0aLHCo0LUOe290OpVRZupgnazhO42KT3tMjpaZXS0Kqx0t1ZbpKia7jbh4bZVU4i+PotGaTKdumI6tEV0aEro0JTQaawQkp9J8THK6DbK6DRIaddJaNeV06opnRqhs4zUNTflCVKkzqddlYO5Ic3S2hVjEaJIdIoIy6iTCHNNrLVdzlQTZsVcE2Ll50LkgUEmtMMJYuSJQeKNocIXncQfQ1UIBmk4RrnwcwxSH/Tlt9CVXEdb4oCm2BZViS3Kkis0ljhRW3iDpgp/WhqShKXCNoUgfeY6612dnlYlPa1KutrUdLWpLUKks5QfCAUIQ90G4R5L78MM95gYsnz/0e8N9pun6GthqL91ioFmCyYGe3V0tTXSapJbK9zbW+RW/ish6myW0tdZS19nLZ0tlbQYigURsgpREa3GcqG6u00uCFCLjK7WKoHmStqNwjHhVm0+LZocQYIaU9HVp6CpS0Zdm4iuNhl9XRr6hnR09WkWQRJjbMqaulOlFnbuzE1TQqSWR6GUhKOUhFsa16KFV2kkammEUH1dFUxThS+N5V5WIaov8aKxzE+QoqoIjLJITPIYTLI4zPJ4qxSZ5YmYq5NpqU2lpTaV1vo0WmpTrWNzvyZEalmM8GcoD0JZ6EFdtiv1YkfqMi5Tm3GW6vTjyNNPIE8/hSLjHIr0C1RnXPpFIbLuFGVdpS7HkfpcJ5RFN9GWu6OTeGOoCsAoE0Y9DbJQ6ou8MEjDaSz2IyfKltxoB9KCL5IWfJGipJtIMj2pyPSmJM2DghR3akui0CsyMFRnoldkoK3OQClLobEyBY0ig+ZGIek1NZVgbCzC1CSgrc+jUZ5FvTwbVV2hVYpaDTLMWgl6ZRm6phIMmkrruFxvp5KxQRMPRloZHTDS16FksEvNxL02RvoNjLTWM1KfS5n/RZLtviT72pfkX9lFgcMOCq5so8h+BxXX9k6lRHvft6ZE/h/9Db/lT+OzeC7ei+bgs1DAd/5sfOfPwHf+DPwWzCJw4UyrFIUunkn44lnWmfyoRTOmEqLF04XorxYhepzYBTOsQhS9yLJ3tGSucPR16VziVz5P0rpXiN82j/Bt8wje8hYhm+YRvu49gla9itv8P3Fn/m/x+OAPBCyeQdSq5xBveovCXQuo/OYTDHZHaL9jQ3+4M8PpvkxUxkBTOrQUMNFZBIOVPLgrE1KiYQ0Ma5gYUXH/XgMP7jcyPqFifELD+ISKsfEmhnorYaiGiX4Zbao45EW2xIZsJzZoL/LCa9BXyIA+j66mInq15bSr0tApwqgt9SEv4SLBbru5bbcSp/Pvc/GnV/li92Mc+u5Zzp36gCu2q7lk8yEu1z/justaDh97gwOH3+bI0UXY2e2kuMCXhMjLONtt58AXb7Jr81zWrvwPPlvzZ7ZtnMuurc+xacOTHDmwgKt22/ByO4i/1wluOR3AwWY/12y/ws3lMG4uB7G7sJODX69g7/b32bjmFXZvm8eR75dgc/oTwgIOIU69iPO1dWz45E+sW/VHvtn7Fse+Xo6r/XcUZfhy7thGdm14g3UfPsvHS+awevFsln/wF5a9/3tWLfkTq5b+lqUf/C9WLf0tn30yg82fzmH/9lc48vUirpzfSlqcI+MDddSUJ9GurWKovZZuUzlMaOluzufsj5+y+eMX2fDRS+xc/yaXTmwmWXSVmAAb4oIuERtsR2zQVW7aH+XCj/s5eXgvP3y3C6dLJwjycCY27A4R/i5EBbkRG+pBfKQXSZHexIbdITr4NtHBt4kKukWEvwvBXtcJuH0F/5tXCb7tSOgdZ8I8XIhwv06UtxNJgTfIDL9JvugWhZE3KI64Tmm4I5JQWxSBZ2gKOoUu7CxG0QVa4x1oS77OaFkItEhhuIcH4yMw0Q/DKjClgS4eWvOEKvihehhRwZiOiXGhRGH0fjujE12MTnQx9qCH+/d7uH+/SxCdid6HocdSrW1pk3vQDONGGNcLjOpgsIGxbhkj7ZUMtpUy0FbEQFsBg615DLWIGTBmMqDLpE+d+ZAQdTQKQtRRE0W3Ioo+eTh9lb50l7jQlnMBU9J36EWbUPkvp/HWP6m/9go1F/5G1Q/PUnzwWdK+eI7Y/S8TuudVgna/gf/uNym6sIXuMBvI8YL0Gwzc3E3LmeXU7fwHsk0vEvXeH/F4/Q84v/4EN999lqTN7xK37lUiV/2dmBXPk7D0GZIWzyF94SzSF834l4To5zI08xdlaDL1Dlr+FPkHpmRIcmkrJZe2IHHcR/Xtb6nz/xF5xGnqkq6gy3WjucyXYXUid41pDBpTGdIm8UCZykRDImPVUfRXhmDKvU2vNIDBhnDh1pNW2CPqNxZbhKiMXnMF/eYq+h8RohFjKSOGIobUYu4q0xmoiac29QZtFUEM1McwaszkrkEsJH7GTPqMmf+lEE0lRel0NibR1RBPT0PCQwnRJL8mRN31sYLo1EVTHnGRuvgrGLNu0lvmz1BVMIOKMPoUoQ9JkVDYMTmOlzb1a1XSI1IkorMuwipFXfUifpMV701qpBupkW6IY73IT/SjKCWQ4tQACpJ9SQlxJt7/GrG+dsT42JIa5mgVInHkDYsEXSU55CqZIhfSwh0t+0LnifW7QFKwLZmRjmRGOpISam8dj8sIdxAOqIbZkRV1jbxYZ0tK9POihIdFSBCeXyM/9ip5MVfIi7UnJ8qWnChbsiOFdChnGnmii2SFnrNKUHrgCTKDT5ERcIJEzyPEun1PvPtBEryOkBN2HlmmK6pSPxqLhSpdZWkAjWVBghxVCDRVhFFfGYaiNARFWTiaulTrqFK7QUL7ZJHCNCZFyCpElpn+ySX5h6myNoZ1twhpQFdHNV3ttZbjmML4S1dLjeX3V1lGqEpp05bQbtn/6TZUWJkUok5DJZ2GymlJkYQ2bRktqhLMqkJMygILeVaam/Jo0+TTocujRZWNuSENY10SxvoEa6OYThFpaRYT7g6ZaiKEw6rVwYIA1YRYx+UmR+YEKfLFIPNCV3ULbeVNNBW3LPeCvNFVBKKvjBSW0WsmyxqiaauPpFnuh770JtpiR9SFDiiLrqIqv4my/A4qSQDGmkS69UUMNMsZaG+k21xHV3MD3S2NVhnqbmmkq01JV5uSnnYNfZ06a232lBgJ/Ex8rBgY7DUw3GcUyhL6TcKO0ICZkYEWK0MDzQz2GxnoM9DfKxxI7eloorO1nq62Rno6muhqr6ervZaOVoW1qGNShloMpVbaTBVCYthSSZupwipEZl0hZl0+zXphlLO3VUp3S5W1ItuaBukLMKtyMTVmYGrMwNCQirYmEW1tPLq6RDQ1cagVsWjk8QLVCWhrEgU5qkvD0JiBsSkLkzLbeqfK1JiGoUEYqdRWx6GuikYpEVnrsDWVIgvhaKpC0UgCUVdgNH1tAAAgAElEQVT4oarwpqnUk6ZSb5pKva0HcjWSYPSScIxVIoyyaKsYTWKWx9NcnUhrTRJttcm01iRhlsdjqIrBKI3FUBWDtioa9SQWIZocm2sq8qEu6xZ1mU5UZ9hSk3EKWeoPSFOPI009gTTpJLLkM9SkXaQm7bKV2jR7atPsqctwEBBfoU5sT7XYjhrxFRRZV5CLryLPdESeeR1ZujPlyY6UJV2jKuMGklRnciNtKUlwJC3oPJnhl6lIvY002xNJpifFqe4UJbvTJInHVJeFqTYHrTzjIdqaCunSSejSSWjTVNCqLqfd8mtdQyG1lenIylOplWahbSzGqK7AqK5A11SCrqnEUsUtoUUno9NcS0+bUBvf16G0MtmgeK9Xz912Fe21JTRmhJF07QBxZ7eQ67CTfPvtVkrt91Bmv4fCs5tJP7Qa0fZ3CFr/Gv6rBSnyWfI03gufFJg/F68PZuP5/gw8P3gcnw+ewG/BLAImxWjBTEIWzSBs0cyHlp0nK22jF84getHj1pQoduE0IZq+Z/TILZCopXOJXSWIUfJnb5K6YR6p694gYd1/ErPtFQLXPY3rwj/gNO//EvrR00SsfJ6ET15E/NmbVO5dTOOR9fS4HGRUZMtAnCP9WW6My8JBlw79lYz3SxntqeJet5TxvmoYqoOROibu1fFgtImJcaVw4PW+CsaUMFzPRF8N9Fcx2pFOry4UrfwGNUV21Jc60auNYrQ1m3vNOYy1pzNoTKC9LhJtqS+yZFuSPPbhfuYdrv/4CrY/vsq5o6/x04FXOPTNK1w4s4QLF1bhcmsXwaITXHXexzWn/fzwwyfYXtpGoNdRbl7bxZljC9m96SmWL/w/rFj4b6xe8Xs++ejPbFw7h42fPsnW9c+zbcNLbNnwMls/e5U929/iq8/f5avP57F/z6vs3vECO7a8wLf7FrBz4zx+/H41YX4nKcq+SWmBK5fOrmTDmsdZv/pPbNswhy92/oMD+9+lIP0md5y+Yc/GeSx7dwYrF85i1aLZrFo0k2Xv/5ml7/6RZe//mWXv/5kl7/4HKxb+jrUf/YVNa2aya9NzHPjiTY58+w7nT6zA6+Z+bjvv5bbz59x23sud67sJ8PiWm9e2cfzgfHZueJG9m97jx2/W43huD76uh7hydhu37b8l6NY5wr1tifC9gN3ZPTjbH8PrxmUSw3wR+d4iKuAmabH+pMeGkBEfTGZCEMnRHoR4XybA/TTet37Aw+UInjeO4n3rB/xunsTf9SRBN08TfPMckXcuEu1pS9SdC4S7niH2zkVyQq4j9renPOoW8nh3ZKLrNITZoQ+7SHOkDa3Rl+lNc2W4JARUBdBvgAdDwF2ghbFhOffaxNxvyxIKP+4qYUglJEf3zDDaCuMdTIx3MT7eyfh4JxPjXda9IMY7YLwTJnosMtQHDzpgRM+D3lrudZZzty2fkdZMBo0JDGhjGVQnMqJJZ8yYC60l0CnhfmcFQ+Zi+gx5DJrEDDeLGTTmWh+Qu9UZdGuS6FLF0dEYTVutiM5qYfypXxZIb4UnnQXOtKSdQh+9DXXQchrc36PW6XWqLv8Dyam/U370BXK++BtFh5aS9tVy8k5uoSPEDqQxIPZkIugc5rMbaNz/Bortfyd99Uw83/o3rr32f7n53hyCP36PvP2fCu2UK2YTt3w2Cctmk7BESIWSlswgackMEpdZvm5huhRNptSTLXNC05wgP9GLBabLUPjSuUR+9Dyhy58hes1LZOx5j6Jjqyg9tZaysxsptdlMmf0u5De+os7jMPVBPyGPPENDmiPmUh8GGxK435xvbXobNeUzpsnigTod1KmgTqCtyJ3W/FsMSrwZqQljWJXKgC6LAX0evcYCekyl9Jgr6G2R0N8sYcAsYcgkYdhUzoixlLv6QoY1OYxoc7inzaJXHkNt6g2GGhPpqY0Rjuvq061CNMmgZYxu2JArHGq1jM71abPpVmfQ0ZBIZ10C3fXxQkLUlEBfU4JViCZH6h7aM1Ol0NMQR19DHAP1MbSXB1EdZYtZfJO+Uh8GK/wZqgpkQB5KnyKUnpoIqxANTttF6lVaxEuZyJAySdiHUibQ1xBDd00kHYoIOhQRdFaL+E1SmCuZMR7kJfmRn+xPfqIfufE+ZMd6kBntRnr4TUGKAq4Q52dPcshVqwylRziTGuZoFaL0CGcyI4WUaLJNLiHoMqnhDqSLrgmvlp2hjHAHUkNtSQ6+RGqoLeLIq5Y9IvuHjrI+ui/0qABNNqdNkhdz5ReFKOcRIcqNsEEccvYhIcoIOkm6/3Hi3Q8S6/Y9yV5HSfb7gTzRBaoyblhrdBuLfYT7IlYxCqCpPBhVRQgNkjAUpUHUVYSjrk22jM2V026oekiIrJLzK0L0SzI0KUTdLVX0tsrpaxPu0PR1N9DfrWSgU0V3S71VqLrMcmvjWG+zjB5zJb2mSnqMkoeEqNNYYZWgdl25lclkaHrTnLA0P0WLKpdWdR4dujxa1Tm0NmXQqkzD3JgiNM/VRFvTImN1OCZFKEZ5iPXY6qQIPSpEZrkf+ioPmkpdqCu+TmOpK01l7mgkgZgVsdMOcWbSoU6nrSmFbk0KXQ3RmCS+aIss7WDFt6kvvoNOEUGnLot+Uxn9Rim95hp6W+rpam54iO6WRrpbGulstdDyiBRZ2uGsLXEWARqw8N8J0d1+k/Vrw31GBnp09HVprHeIutoarbeBrLTW0tWioLNZKFWYbH2b3vz2MyxFCi266c1v+bQbi+hrraDbXIpZlSsIjEqMSSXGqEy3yEuysCdXHWchBn1NLBpFtIVYNIpYtIoE9DVCYqSrTcVQPy0paszC1CAW5Mq6YxZv2SWKQVUZhaoyyipEakkoakkw6ooAqxBN3oVSlvmgLPNDVeqHpixQoDQYXXmoUJM+KUYWzIpY4d+IpayguToeQ1UUWokITUU4mopw1JaUSlkVhUoajVoaKYzNlQVSn+tGdYYjivTLyNNPIUs5TmXKj0iSjlOZ8BOV8SepSjiDNPE8VQnnqEo4hzTR5iEqk84jSTxHafwZSuJOURxzmoKYMxTGnKcswQFpmguKzJvIxTcpjLUjN+qS8BppS1rQWTLDL1OWcgNZjjdVYi8qMr0pTfemSRKPRpaKRpaKqjIVrTwDvUKMsSabTk0JPcYqug2VtKjKhHa5+kLMylK09QU0yrNoUOSgrC1AVVdord+eRNdUgq6xDINKgllTRYtu6nB0u6mGVoPCesh1qFPN/T4zrU1yGnLiSHE+RoLNTrLtd5Fnt40c+23k2e2g0G4nZfZ7qLDdR+GZrcTsXUTo5rcI/PQV/Fa+iN/yZ/FZ9BTeC5/Ea8GkEM2yStFkWhSwQCBw4ROELJpB6GJBisIWP/FzMVr0+BTWI4m/LEVTN0JmEbv0SZI+fIG0j18ma92rpG98hfitryDa9CJha5/H/8O53H73L3i89xj+i2YS8+GziFe9RMmmt5F9s5zG05vo8jlOT8Q5ehPtaUt15m5dAsOaLEZN+dw15nGvpZjxrgom+mUwpGDibq0wUjfaAGONMK6CUaXAcC0MSxjrzqZHH0lrgy9GhRvNijsMqcMZUIcwbgpnTBfGiFJEf3UI/TJ/9NkOVMcdojh0LxmBewm/vZmblz7k8k8f4HB+OTbnl+FwdQPuXt8RHmnDNaevcXDYyw+HVhDgdQDXq9uxO7OSEwffZcPHT/DZJzPYuuFptm54mk1rn2LbZ8+xb8crfL33bS6d28yVyztxctjBVbst/HBkAbt2PMfWzXP4+svXOPz1MlyvfE9KjCPVFSHEi87z05HFbN/0NKtX/J7dW54W2Pwsuze/gNPlbXy5420+W/UCHy95mtWL57LigxksffevLHz7Dyx46/csfPsPLJz3FxbO+xPL3v89q5f+kfWrH2Pr+jns2foM+7Y/z5e7/87Xe//BF3tf5PNdL/DFrhesX/v28//km90v8vmWl7hybieRfpcIunMUxwubOH14BScPfITT+f2EeZ4jIfwiPrePEOJjjyjAlfgQL5IjfMhKCKBEHElxViSZiX7EhjsT5nOJCH8bIv3PEhV4huig09xy3I2L/TYcL2zi6umNXDzyMTaHV3HhwEec//5D7I+u4cqRtbid24nI+RApHqcoCLWnPNKJ0mBbFEE2KMMu0BptR1f8VXoybjJcFg6aUhg0A/1AL+P31Qz1lzPUmc94X4lwLPiuGkaMTNxrmarJniZA1nKE0XYm7rUJwjTWKsjTXRMMqKBDwpgpmyFVHJ21gbRK3TBXXMNQcgFd/nkMufaY8pxpKXanrcyfUU0qY6ZsRlsKGTLnMGjKYNCUwZApjyFTAQP6PHo0mXRrUujWJtCpjKLd8il9d3Uo/bJABip96S1ypyPLDmPcPnTha1B7L6H+xrvIHN6k/OzrlPzwJoWH3qPqxEa6PM5AqjcUhkGsM72uB2g8toqK3a9TsfFvxH3we1xf+Q1XXvvf3Fo8l4jN75G860Pi171L7PKnSFz2hJWEpTMsPC68/gtCFLVoxkNCNCVDswlfKozIhS5/hshPXiRjzweUHP2YslNrKT+7gbILm6m034nU6XOqb39Lg88xlGHnqIm5iDL7Bm1VQYxo0hlvLuaeuYQRcxkjpmJGDAWM6rJ5oM0AdRLDihBMmdfpynVloi6CoYY4oaBAl0WfIY9uYxHd5lJ6msumhMhczrCplCFjEcOGfIZ1eQzrBCm6q0xHW+BHU7YnA5Ykp1+bRp8ujV5DOr2GdPrN4keEKNcqRJMS3NmYQltdPJ11cf+SEA2okoSyhPo4hutiMGTdRhFxgc4CdwYqfBiQ+DMgDaS/Ooy+6gj666IZaEoUdoYsUtTTNDWmN9A0JUUDTfH01EVZhahDEcFvMmO8yEsKID85kJxEf8TRXqRF3CY5zIXUcFcyRbfIFN0iJUTYJ0oJvfZQOpQSeo3UMEdSwxxJC7+OOMqZdJETcQE2JARdJinY1iJFdqRFOFhlaEqIbEgNvYQ40sEqQ5ki+5/Va081yQkS9KtCFGtvJTfmMrkxl8mJvmQ5SmozRcR5xKGnrTKUHniCtIDjpPgcs6ZD6f7HEYeepiD6IpI0J2pybwtSVOiFssRXwPLJtbI0SEiMJCHUlgXTJIu27BL9N0L0CNOTIaG6+xEhMkunJKdVbr1BI1Bv3TmaPKDZa1YINMvoMUvpNUmtD03dhsopITIIu0TtulIrrZri/5EQTUpRmyaXDk22cM9IlUGrMgVjbawwDiUPR68IwygPwSALFJD7o1cECVXb04+wKgIwKvzQVHnSWOpKfdltNFJfTDVhtDYk0KHKolNTIKDNo1ObQ6c2h25tFj2qVFoUEaiKfFAV+aCVhNPWlEafsVgogtBJ6DEo6DLV0mmeoqu5jq7mOqsQPUpPu4q+Tt3UzaBJppUlDPRO7QxNCs9Iv8HK5D7GYJfauofR295Ed0s9Xc11ggg/NCb58MiktT3OUEKHoYR2ffF/SZuugDZdAa3afAu5tOny6DEV06nPx9SYgb4+RZCghlT09UnWY6V6RYx1/HESQWyF2ujJ6mh9TaJw06fml4XI3CAIUXNdKqbaFIw1lp8vi0UnjRGOolZFoqkMR1URRFOFL00V3qglPqgqvNGU+aIq9UFVahGiEj80JQECZYGoy4PQSsItYhRJsyyKZlkUJnkUZkU0rbVxtNcnYFZEoy4PQVkahKpM+PBCKQmnqSJMGOGrEqGTidBIgmks9KImywVFhj2y1LNUJp+kMvkkkqQTVMafRBJ3ykpZ9ElKo05QGnWCksifKIn8iWLRcQoifiQ/4gh5YYfJCT1CVshRxMHHyA79icJIGyQJ11Bk3kSSeoMc0WUyQs6QHWFDWtBZqxDlx16lLO02kkxPKrP9UOQHUV8eRV1pNHWl0TRVJNJUkUh9WRxNFYlCUlQtRi3LpEmWQaM0HZUiG1NTCS3aCkyqUmsqNFm7bdZKhHa5SbRSa+32ZIlCs1ZKs1aKUV2JSSmhRSOlr7WRkU4d3bp6lIXJZNw8RartfosQ7SDHQv7lXRTZ7qbCdh8S232kH/qE8O3vEbT+DfwsKZHv0mfwXCQIkcf82bh/MAv3DwQh8pr/BD4fPIHvgsfxXfA4fgsfJ3DhEwQtnmFNi0IXziB88SwiFs58SIz+dWYRvXg2ccueIXnl86R8/AJJn/6dxHX/IHnjqyR99gqBy57Ea+EM3D+Yge/82QR+MIeYFS+QvvYN8nbNp/DLxdSf20in+/cMRdtgEtnTnunFvapo0GXzwJDNWHMO91rzGe0uYXSggvvDlTwYkTMxquDBWB0T4/VwvwkeNMCDOh7ckzLWW8y9tmxGTcm0SG5jLnZgQObIiOIqY3InRhV3GJa5c6/Wj7u13vRKb6ASX6Ay9hT54cdI8fuKKPedeF77GMfLS7C3XYjz9TV4enyD07XPEYWcJir0BFcvrufIl2/z+da/sWfzs2xZO5et655m5+YX2bP1Zbauf55921/j8DeLOHl0NR63DhDif5Ig3+O4Xt/HyR+X8fmel9m14zkOfPtPbl77hoz425TmBhARcJYvds1jzUcz2brhaXZsfuZnQrRzw4usXfEUHy95klUL57L0ncdZ8Nafef/13/H+67/jgzf+Yxq/Zel7v7fsFT3GpjWzrQK3+dNZbP50FhvWzGDt6sdYP411K//KljWz2L/tReLCTyMpvIPXje0c/uplDn/1Mt/tfZmTB5dwx3EfoT6H8bp1gIRIF5KjvUgU+SBODKYgM4y8jABSY5yJj7AlMug8EQFn8XQ5gNf17/Fw+hZ3p8+xO7OCS6cXceGn+Zz/4QOOf/0GJ797i3MH3uHC4fewPTqfSwffw/GHpXheXEe0634y/I6QHXQCsfdRiv2OUxN6nub4q/Rl3KQ3y52RikgwFMNdPdABtDE6XEt/ZynDnSXCbayRehjT8mC0hXtjXYze7+T+/S5hNG76LaHRdrjXDnfNQgNiTz20VoIuH5TJ9Fa40VnsgDnnFJq0QzQmfU5d7DbkkZ8iDV+HPHwP1ZHfURf3Aw2Jp2kuvkGH1IvehjD6NDEMGBIZMKbTb8ql31hIv7FQeDDXpdKtTaBHHUtng7DP0V0dyoA8mKGqQPrLvOnNd6I1+SjmyB0Y/Fejur2EOseFVF1egsxhC9o7P3A/1R2yAyHBhQeuBzEc+RD5njfIWPsksatm4jHv33F947d4LHqcyE2vkPz5e0Ss+0/CV75A0qcvEbd8NokrZpG8fAbJy2eQuGzmQ/yaEMVYxuV+TYgelqHZhC4TzgpEfiokQ+VH11B1ZpMgQzYbqbTfSe2NL5G5fEm1xwGaAn5CG32R+kR7dAV36K2NEkSzuZiRZkGIhk2l3DUWcU+fy7hOzANNKmONMbTk3qY115VhWSDDdULhQJ8qhX59Fr3GArqNRfSYSuk1C+UKQ+ZSqxDdNRYwqM9jUJ/DsC6HUV02bdIoZCm36JDH0lWfKIw/6jLo02VMCZFJkKJhixRNFi30G/Otu0SdjUm018bS15hET5PAfytEyhSGlCkMNSYyWBdDT2Uwsojz6NIc6Sv1oa/Ch75Kf/plgfTVhNFfF01fQ9xDY3jTd5f6GxOsUjSkTKKvIY7O6ig6FJG0yyP4TUV2FMUZYWTH+5Eqcre0rDiTEORMcpgL6eE3SQ+/SWrodZKDHUkJvSYkQSIXUsOm3k+mRekiJ8RRzlYRsr6GXCI13O4hIUoPsyM9/DJZUVfIi3MiO/qqVYQeZUqKrvyqEE0mQwK2jwjRlAzlRF4gK+wMmcGnyAw+ZZWhVN8frONyyV5HyQ45TUHEBQpjLlGedIWqDGdqcu9Qn+9BQ4EnTUVCWqQsE8boGkoCaawIpr4iFF1dIp36fOHBdJoQtU/uDj0yOvdzJquVH37/swOZpkrrPlK7oYoOo5QOo9TyAC21lCRMjcFNitAkkyI0XYjatCW0aUv+JSGapE2ZLaRElqSouT5RWJaXidDKQ9HJg9FLA9BW+aKt8kUnDxRQ+KO1NMsZ5P4Y5P5opL6oq3zRKoJpUybQqcukS5dLp0YodJiiQECXR5c6m5a6ZNRlETTXpNChzKNDU2JpzKuiWy+n0yCnwzD1yfd0KZoUoK7mBjrNUwlSZ2sjvR1q+ru1DPToBLoNDxUl/JIQjQ4YGenXcbdfzWB3o5DoWdvcBGm1/l0ZpcLfof6XEEotJuvOO/XCqGKHThDRNk3+I+QKiZ1aKDdo1WTRohLTrs6kS59Nh0aMqT4ZQ228lclSDKMiCqNChF4egV4RJohsdbjwXh4xNQZZHWs9kmqoTcZUn46hPlNIhixMFyJBipKEO0KKeIzyOKHyulKEqiLEWqagLPNCWe6BqszrV4ToYSnSlAWiLQ9CLwnFUBmGsSqcZrmIFkUkrdXRtNXEYJZGoCoJoKloauS1qTzYmuyqJaFoKsNRS0JRlgZQn38HhdiJqtRLVCadRZJ4hoqE00jiTlEee4Ly2BOUxQgCVBTxIwVhx8gPPUpeyBFygw+TG3yQ7BCBnNBD5IUdJTv0R7KCj5MbdpaSGDsq4q9SHONAcYwDeaKLpAWcIMXvpCBEITbkRjtQnOBCebobkiwvaovDqCmOoLoonJriSOpKo5HlR1CaEUC5OAhZfgQ1pfHCPlFNDoaGfExNJXQapPS2VNNpklkrtyfLXCYTaeuB6OY6Os21tOhk1ptEk1LUZqymXa+gWV1Fp7GGbkMd/cYmNCWZiO+cJ8PhG8S2u8m23YnYbifZtjvJs91F4eVdlFzejcR2H0WnthGzdwmhm/9J4JrXCFz1Ev4rnsdnydN4LnryISFytwiR1/wpIXpUioIWPkHIgicIXThDEKOFjxO+8HFEC594iH9VimKWzCV+yZMkLH2GxBXPkbXhNbK3ziN185tEr3kJ/2VPc+ufj+P62l/wfmc2YYufJX71y2RvnUfR5+9SdWARDWc3MBBynl7RFdojr2KKucpAqT93a6N4YExjrDmTsY48xruLeNBfxoOhSh7ck3J/TMb98RomJuoAJaCCe0phJ6SriOHaEMw5NnTmnaQv9xhDeT8ymH+W/sKL9BTZMSJzZUh6E0O2Ha2FN6lLtEHs/RVhTuvwcVjBtdNvcuHHF7E58SbXL3/K5TOfcP6HZQR7foOL3Ua+3PEP1iz7M6sX/4H1q2ayYdVTbF77d7ZteIntn/2Dr/e8x8kjn2B3bhtO9vvxufMjd1wPcOantRw7tJQj373P91+9xTefz8PT9TDiRDfC/S7w/ReLWfPhXE4cXcZ3X77JpnWzWb/6L2zb8KQwMvfFPNZ9NIeVC2ew+O0/88Hrf7Dy/mu/t0rRFP/Ognm/Y9n7f2T1ksf4dMXjfLzsr6xa8ic+XvZXPln+GB8v++tDbFg9m5UL/sDqxX9iy5o53L62hYSIQ1w68w4/HHye77+cw5Fvn+fHA29w4fhSrl1az5ULG4nwtyEjwZus5CCKsyLJywggIfI6vneOEeb/EwlRFxAn2uHutJdI/6MUZVyjvtKTmorrZKccJ+DOFq5dWILD6fnctF9J6J1tJATtJ8xtA54OS3GzWYiX7QpCnTaQ6LGPVJ/vSHT7iiyfI0jCzqNPvE5frje9OV6MVEaBsRDuNQE6GFNyt6eSuz2VjPVVwkgNjDbBmI7R++3cfdAtFCg8aGPiQQvcN8O4Qdj/GdXAPRXcrYehah6oEhmvCWWkzIPB/Ku0px3FFP8FqojtNIaspy5wNbWBK5D5zkfitZByz5VIfD5DGrgdWeg+GpOOocw4gyrnEvrSG5hrguhoSqBXn0OfvkjYZTHm02fMpEeXSI86lu4mEZ11YfTUhDGoCGFYFsygxJeBIle6087SGvUt5qBtaN3XUnttJbVXNtAZeA4KQiEvECKv0GO3C81386nb9RoFa58mfNEfcX3r33F593GCPnmZxF3vk7T7PcLWPE/M2heI/+Q54j6cQ8LymVYZ+iUh+rWRucm9oekyFL14JjHLniRq6Vwil8wWjq8unU3ostmELJ9L4Iq5ZOx5j5Kjq6g8vZGSk+uQXNqK1GEXtTe+pMH9INJbX1PrfRR12Bm0cbao0q7RXObNsDKBcUMWY6Yihs3FQnW2sUw4vKov5J4+lzFtJr2yCO7WieivCsCY4yrsE9ULuzWD2jT69Vn0GQroNRTRZyxmoLlUECJzsXBk1TQlRIP6HAbU6QxrMzFWhFOb5UlHdRx9qjT6tRkClvG5YaPYQralhW5KiHr1OXSrhbtEk2Nz3Y0J/yMhelSKuitDaS/yoSb6Mq35bnSXetBT4U1PlT/d8mB6a6Poa4ijp0H4+b3KZOvI3KQQTZei/sYEumuiaZdH0CYN5zdl4jAKUgIRx3qRGulGUsgNYvyuEeFph8jLnuTg66SEOFsToqSgK9ZUaLJIIVPkYpWizMjrZEZet4pQcogdScG2JIVcIi1iql57co8oU/T/0vaWwW0d+rr3njNnztmn+7anTQNtsJDiLqQNO3HIdpiahtqGmrQNMzNz0pAZYoaYmWSWzAySRZZkgdkxhdqm/b0fliTbbffZ+7733g/PSFrWKJqV0cz6ref/f55L1j2hvkDUt3i17+hcVsQVsiOv9irqslVZkZfIibhEdvj5P9FZssPPkhN+luzQM6QFHSct6DjpAUcQ+R0i2Xs/8R67iXXZTrTTNlLu70MccpLc8DPkRZwlL+piHyhytEKRTOKOTOKOPPc+srz71Bb4ISsKxKRKEi5WtRJzhHWxoD5g1Bdgfn9c2Dkq7vO+/v0y1p4Zc8+RRZao7L5q1uZbgceyY/BnQNQXhvoCkaCcP5WlpNVS1NqkzKRRITIrhUZ5IvqaaGvynK4yAE25D+pSDxTFbqiLPakr8aKuxKO/yrxRl/tRXx1OiyqVdl0W7fo8MxDk06Qp+IOatfm0aCQ0yrPo0BXRqik0B0RU0KyrpFVXRauuihZtpRmKKsuDJAoAACAASURBVGjVV9Oqr6bNUEO7UUpno5zORjmtxhorLLWZpNadns4WYTTxcYeWno56ujsFKLIEJlhitC0lqwIMKelsraKtsVTop9IXWf9PLO6c5Xw31uVaAy/6yZzo11KXaXXgmlQpNKtTzUr7nVKt72lUJtGkSqJZlUSzKsGqBnmMuTfqgaCKEPQVQWYFWEcbBUdPSEbTVwRZI6P79gLpq+PR1ySZoSgZQ61IgCNZsrlAVXCIBJcoHmNVPIZKoQNIXRyMqsBfuLGQ74Eyzw1lvgvqPDehFyjXA02+dx8Y+qM0+d5o8r3RFvhQX+iLoSQAU1kQDeXBmMqC0Bb4oM71Qp7thlzs3nszI98HZb4PqgJfVEUB1o4gVZEf8lxPatLvUJ50leKYsxRGnaQw4jiFEUf/AETiwN1k+u4g3Xsr6d5byfDZTrrvVtJ9tyLy2Uqqz3ZSfXYi8tlPhv8xxMFnyQ+7gCT0PAVRV5CEnifZ+zDJ3odJ8j5Kiv9JxBFXKUp0tAJRcZonVZJgavIeICsMozQzgJwEN3IS3ChI9aYsK5jK3EjkJQlopekYlbk0awuF/UBDqRDdb+4hssCQJXbbEsdtcUotQGRSl1IvL0CvLhF+B/pqjKoStLJ8WnU1/NxqoEtZijTKnYwbuxFd2EDaubWknl9L2vlvyDy/BvH5teSeW0vh2XUUn1lHzsHlxG6aJURdL/wY/7kf4G3/Lp4z38JjmgWKBBfGAkQWeU4ZhOeUQdyfOpj7UwfjM2UgvlMH4z91MAG2AhwFTR1CyLTX/1S/H537PRBZZv8jpg8japqgmJkjiZ45kkj7N4ma/y4xSz8ietmnhMz7AO/pb+E2cRjOnw/Ea+IQIua+TdzC0YhWfEjmN59TsW8Bqgvr6fI9xtPICzSFnaQx/iLduY48l4XwiyIaGrKhPZfnjdnwqBh+KoPfquDXan7+ScrPT2qhRwFdUuguB1Mqj8ocaUw5gNJvBc0Ra2mN2YgubC36mB9oSNxDe8YpuiTXMCZfQB5+FLHbJoLPz+H892+xd/UrbF/xAnvWDWbzyiHs/OZN9mx4n21fj2bHug9ZPncQMyf+B9PH/QezJr/EEodRrF76Ed9+NZ7N66dwYPt8Th1cyZkjX3Hnynbcbu/H6eZObl3+gTNHl3Hj/Dfcd9pGWMAJ0hPu4et6lB/WTmXO9GFs+GoMa1a+z+plb7B8yVBWLHqddSvf4uRBe7775iPmTh/IzImvMOWzF7H59CUmfvQStp8PZOaEQUwb9yr2Nq9jO3YAdpMHs3T2W8wY99/MHP8ysyb8Nw6TB2A3SXhuN+klHCa/zGybV5gzdQDzpg1k3rSBzJ8+iIXTBrFo+hAWzRjAptWjOLHvU04f/pCd3w9k77bX2Lt1OHu3jGbP5g85c3QGV84sxePebpKjHJFXptLVXE2DXkxowAW8nA4Q7H2Up525mOrCSIo8QHzEdqIfbCTAaxWJkTvIyzhLRsJRAt3XkfhgF/mppyjPukhB6hEifZbic9uW26c/49qhj7lxeCw+1xZxba8NF7dPxvPCakTeR1HG30Ebe4fuvECQxoAxDVqyoDOXp60SnjTn86y9BB7L4GcVPFfy2/M6nj038uy3Rp5jgl918KwWHlfA0zLoEkNjIr9ow/hJ4cezKmceZp2kLWkfrdFbaArbgM53OVKX+ZTemkXR1SkUXJlI/uVx5F4aQ9b5j8m5PA7JDVvy79iT77yAQo/lVARvoi7xAPqcSzxUhdCpT+WxKY/HpiLhQt4gEZbx6+Pp1ETTWRfBQ8UDumQhPJEG87TSn0clnjyW3KY76RzNwXsw+G/H6LedzpDDkHYPMjzA6xRNp75CvmMa+d+8h2jpMGLmv8btT/+di+//FY9Z7xGycgrhq2yJ+WoKUUs/EX6/c98gbu5w4ucKzlBCH1lAKH6WoAS74cTbC4qxG/an43J9H6Mc3iDK4Q1C7UYI7rXZGQpZOJrEteMR756D5MAi8o9+Qd7J5ZRcWkfZjY1UO25F6rqbcuftSH0Oow49gzb2Erq0WzxVREFDBs91afxiyDGPzBXx2FginM/6XHq0OTzVZPCbPoOfFbH0VAbRKHZGk/ojbUVePKoN5bE6Vig+Ne8Uddbn0KUX88iYy2OzHhmE0tUefSbd9RlW8HmoSKC+JISyxHs0V0bSWBUpFKnWpfBIk8qT+nSr+gJRty7LPDaXykNlMu21cbRKY6zhChY9VCTwsE88t0UPVYI6lMIOUEeNEL5hyHamIvwMjdn3aC1wpbXQk/ZSX9qrgs1AFMVDRQwdqlg6VLG96XOKXj1SCiN0D2siaCoLprE0iL+kRriSEu5CWrQHGbFeZMV4kRHlQXqkO8kPnEgMvNUPiPp2D8X5XSEx6Lo1aU4UepvkBzdICLxidYcsQJQQdIHkB1cQhV7tp769Q5bi1T8rX7Wkz/1zILrwLwFRRvCJfkCUdH8fse67iHXZTqzLdkQ+B5E8OCXAUMRZciPPkx99iaLEa1Sm36Emy4XaHDekYkEyiScyiSe1eb4oioJoVqfSqM74AxA1mWUdoetzrJ8skGN9v0XC7khfIOqnPiNvfUGoLxC1agqt+jMgspSw9oeifw5EjaocmpSZZqXTqBDRrBTRKE/EIDVffFcGoK3wtQKRsB8iuAKqIjdURW7IC91RlNynvjqcZqWIDl0BD/W9O05NdUVWNWhKrGoyn+NGdSGt9WW0mJ2gvmrVVdFaX2GV9bgZiixA1Gyo7F+Y21BNe2MNHc21dLcq6GlX8qi9ju6HdQIUddb3ASK9FYged6jobK2iyViASZttTm/LMkdTZ1nH2hrqsjCZwwh6z2Fmv/PZrBTRpEiiUR5PQ20cjfJ4mhQJtFgkT6K5NpHm2vh+aqyNoVkeS7M8mmZ5NC3ySFoVUTTXRmCqDjWPMZqBp9wXU7kPpnIfc/mtt7UUt77sPvWlPlZA0peHCDs7Feai1GrBJTLIkjFIUzFIU80wlNxnZC4eQ2Vsb0FqWQSqoiCU+X4o8rxQ5LqjyHVFKXZGnuOEPMcFpdgVda4X6lyvP4CQNs+zn9S5HtTleaLJ96K+yBt9sS+afC+UYlchUjvHRZDEFbnEFWWeB8o8L8E9yvPFVBNDozyeRlkcxspwtEX+yNKdKYm5QkHEaQrCTlAQfoyCiEOCwo+Q++DgH4Ao3Xsz6d6bEflstgJRivcOUr33kuZ7hOzAU0hCzpEbep7CiMtIHpwh9f5BRL7HSPQ8SIrvCfJibpIbc4uSZGekYj8hiKIkDFVpNNKCUArT7pOX7EVpptBTpCqNRVEaj6I0kbqaNAzKHBpUeejlOWjl2eiVedaROQsYGTXF6NVF6JQF1KsKaayvpNlQbR2dM6rMY3LacpoN1YKzqquku1nJL90mOo1KOhUlaFOCyL17BNH5jYjOriHl3BpEZ9eQce4bcs6uIffcWvLO9oeiuI2zePDFZwTO/zu+c97H2/5d7s960wxFr/8pEHnYDMTDZiBeUwbhNWUQ3jav4jNlIH5TBuJvBiP/qYMJtn2tnyxA9OB3+kdAFDVjBNHT+2jmSCJmCil14fZvEz3/78Qu+YSIhR8T5PAuPtNH4jFpEE6fv4jXlFcJcRhJwtIPSF/9ObmbplCy2wH52ZU8e3Ccp1GneBJ3ls64CzzKdKcj+z5PSx+AOpHfTCJ+a8vi124xPC7mlyfV/PqoFrproataAKKHeVAfxaPCW7TH78AUsBKd32IawlegCVxK/YOvaYz8gdb4fbQlHqM++iA1gdsouL+OmBvzcDn8OWc3jWT38hdZPf0vfG33b6y1/yvrFwzg+xWj+G7F26yYO4wZ4//G1M9fxGHKUBbPfpflCz9i5eJP2bJ+Bsf3reDiiW+5e2UXvq4nCfY6j5fTIQLcDhHud4LY4AtEBZ7D9dYuTh78ki0bprFm+RjWrPiIr758h+VLhvPFwiHMt3uJo3unc/74fJbMHsLMScIonM2Y/4XNpy8x7oMXsJs0FLtJQxn7/n8yZ+owvpz3PqsWfcAS+zdxmDSY6Z+/zIxx/82sCa9YZTdxAA6TBjLbZhBzpgxmnu1rzLN9jYW2r7PQ9nUWTR/GohmD+P6rNziy+wPOHP2Aw3uGc3DXUA7uHMnBHe9ycPtHXD07m3PH5nLn8kZEsfd42lkDtCKviSMs6CxhAacICzxKUuxpQv23cffaXG5dncbFM59y9MBojuz7gJMHP+PKWVscb87D5eZ8/F2WE+b1DWH3v+T+nUk4X/2IH0+9z7Vjf+fSvr9z4of3OPDNaM5vt8Hp/CpiPQ8hS3KmRRxMa5YvnYUB9NT481QXyq8tyfzUKOJZSx4/t5cLjs9zDTxX8RtqwGiWCn6t4afmNJ7qwumRe/O42pnOomu0ZR+nJXUvbck70D/4Gq3vElRus1G5OFB7dxZVN2ZQcmkqxRenUHh+ApLTn5N9/CPSj3xA+rEPyTr9KdkXJyK+Mh3xzdkUuiyj0n8D0qj9tMuD6NSn8qy5iF/bq3jSUGwFoh5jEj36OHq0UXSrI+iRh1qBqKfYgye5zjxOukGj/xGaAg7zJOYciF0h7jo/3dmDcuscZBsnIln+NpEOA7g/5QWufvLvuNuNJGz5FGFPaPVMIpZNInLeJ0Q7vEeC/dskO4wkcfZwEucMJdHh9X8KRBYoirUbRvSs/l1EFofI8toCRGH2Iwn5BzCUd2QpeSeXU3jua4qufEvpzR+octxOjetuKtz3IvU/Sl3EOeoTr9MkduNpbSTUp/Bcl8bP+myeGnJ5bCjkkaGYHlMJ3cZiKxT9rM/msSKBR9XhtBf7oEm7RXO+C11VATyqDe8DRal012cIwKIXW4GoxyDhkUksyJAluDw6YUSuTZGALMsTldiHbmUSnfIEHqlTeKRO4bEmlafaNB7rBPXoMno/X5tBp0ZEp1roo2qvjaNNGmUNWLC4Ob8HooeqRNrMeqiKp0MVS2dtBI8UkbSX+iNPvI4m9UeaJE60FLjTUuxNa0UAD6Vh/1tA1FkbRXNFCMbiAP4S4XODCJ8bWMIVchP9KE4LoSAlkOzY+6SFOZn3iO6QHHKbhMBr/YpZLW6R1Sl6cIMYv4tWd+ifAVFf2Pn9iFz/3SFz71BfGPp/BETRTtv+BIjOkhd1npKEa1SKbiPLdKI2xwWp2EWAohwPQZL7KIuDhTv0dZlmMCm0jj793gnq6+78T7LAkAVeWvUFtOoLaNbn0azPMyeF5QoAppWYd0gkQrGmOsfqPjSpBQeiVZtP6++AqflPnJd/CkTqrH7qewFvuYhvVqbQKI/HVBuJsSYUXaUf6lJhV0TYGRGeywvdqS1woybfHU1FME2qFDp0RTysr6RdX0mzrpwmbSkNmqI+KrFe3DXoSmnWlQvvM8eZN+krrONBjfXC31q05b1QZHaNLFHnnY0yOhtltBoqraOHbcYK2hoqaWuopN1USUdDFV3NUjpb5HS1K+nqqKO7U0tPlzksoUvH4y4dPZ11dLbW0GQowqDORK8WWQMMjIpUTEqRdaxNSGRLwVibgkmeSmNtH8mTaZQnWi/UG2tjaKyNMafrRdMkjaZZFkOzLM6smH5qkkbSLBMAqLk2jFZZGG214TRLQ2moChBioMu90Zd7YyzzoqHMg8YKdxrK3Ggo88JQ6omh1BN9iTv1xW7molyhU0dfHi5EXlcloq9KxFCThKEmyeoWmaTJNNQk01CTiKk6wewMxWKsiMVQHkN9aQTqQgGI5LmevaDSB4hqs52pzXY2g5EAPBYJIOSONs+dulw36nLdUEtcUee5oSnwoC7f3fpZtdmO/R7lOU6oJO6oJJ6oJd4oc32R5wegKgxBUxKJpiiChopodLmBVCfdoyjqEgVhp/oBUX7YQSQh+8gJ2PUPgSjVewsp3ttI8d5Byv09iLwPkxVwEnHwWXKCziAJOUdWwHES3PeS7H2YWLd9JPscpzDuFsVJTlRnelFXHIY0L5CybF+kBSGoyiJRlkRRVxFLXUUsqtJYlCUxKMpiUVckoqpKQitNRyvNpKYonorCWFTVmejVRRg1xRg1Qim05bdjKWq1OKOWnSGTupQ2g5A412qsoaW+iq4mBT936fml20SLRkqrrJCGrAgKXU6TdWUraefWW4FIdGY12We+QXx2DXln11JwZi3FZ9ZRcmYduQeWE/31ZIIWfULAvA/xmf0evvajBSiaPhzXqa//AYjcpgy0QpHn5IHcnzyA+5MH4G3zKt42r+JnhqOgqUP6yQJG/yoQCcWvvYqaIShi+giippll9yaRC94lYtF7RCx6j8A5b+BsO5B70wbjOH0I3rNHETr3DWIWv0Xyig/IWv855XtmYLi8il/89kD0eZ6FX6cj9Cadcfd4XhjEs6oQnqkieVafwE+N6QIEdUmhqxK6SqGnFDqKoCVfaKsvuU1X/FbqAxZjDJyH3s8Ok+9sGn2W0hb0Dc1h39MQtR1D1A7UYduoDt1CqtNyAs5O5+aOD9mx8L/YZPcXVtn8hVXT/o01c15h7cJhLHMYwszxLwnjap8PYtr4odjbvMEi+w/YvNaOSye+w8vxBP7uZ4kJvkVC2B1CfS+QleCIJNWFhLBruN/ay+FdSziyZykXT37Fvu32rP7iXZYvHsnieYNZMPsV5kx/ka+XvcmS2UOYMfEFpnz+n9iMecEKRBP+/iJ2k4az2G40X8x+n/XLx7F++Ti+mP0utmNfZvHMUdiO+Ru2Y/7G9LEvMWvCq8ya8Cp2EwfiMGkwsycPYY7Na8yzHco826EstB3GgqnC48Jpg/h6yRA2rx3KgR2jOLJ3FId2j+DQrjc5tOMDDu34mGP7JnJy/3QuHP+SB76nedZVQ0dTEVnpLiTHX0aUeJrQ4C3cu72EaxdncfX8VG5csuHCqU84sv8NDu8bxZZNL/PDxhc5sGcYV899wtUzH3Hnyng879hw+8Jobpx9g6vH3uLSwXc5ueVdNi58he3L3+TMNltun19BiPteajN9+E0lprswjIf5PjSXOfHM4M9vTRHQnApthdApg5/08Es9v/2q4jeUwsjlz5X80pXD8+Z4WiucaC+4THPGIVpSdtEYtRFjyGp0fsvQei9G6eKA9M50Kq5PpuzyBIovTKDw7HjyT40n7+QExMfHkXnoU9IOfIho/weI9r9H2qGPyDz+Odmnbcg8Ox3JtXkUOa6i2GcL2nxnDLIIuvRifm4u55fWCp405tNjDlx4bEjgsT6GR5ooHisjeCINtu4QdWW7Ygy/zs/JrpDlCFFneXz3W9pPfYHqW1tKVowhce5IQuxfx8P2NZynDCdwyVhi19oRt34WAQs+I3z+GKId/k7KrPdJn/4OGdPfJmPGKJLtRpBoP4JE+2EkOrxuVbz9UOLth5JgZ9Fw4mcNI9ZuWD8gsozM/R6OQmcOI8x+JBGz3yBs3ps8WGCBIQcKji6xOkOF51ZTeHkdRdc2UvLjD1Q4bafKbTdSn8MoQ09TH38FU9odOkt8eSwN45ky1gpET/QSHukL6NEXmbuEep2iR5oMHimSeCSP56kihoZcFxpynXhY6k1HuX8fKEroB0U99WLzKF4fmcT0GHOE/S9dGl0aEabyCFQ5fjxSpNBRE88jdYoQba1O5pEmlUeaVCsQdenSrMEKXbo0urVpPNL0gaLaaAFcaqOEkAV5nABC5t6iNkWCFYja1PE8VMXSqYjikTKGLmkoerELNbEXMOXcoznfjeai+zSV+tFeHcrD2ija5b1Q9GdAZFGXPIaWylABiMRJfmTEepGT4Is4yY/cRD/ykvzJTfQjJ86bzEg3MiJcyYh0Jj3c0bo7FB9w1To+1zdYISHwCnH+l4jzv9QPiBKDL5NqLmS1FLOmhV2zOkB93aF/BETZkf93gSgj8Gg/IIp320W00zainbaR6r0fccjJPwBRUfxVKkW3kWY4Chdrv4OiKokXytIHNNb9K0BU/D9AUL611NXiCPWGH+RZgail3gJEYpp1YqvjYFmmF9yI3p2fpjoxTXVi6/6NZQG/pT6vz8hcgTVprneUS2xVP3fofwIilQBDzcoUmlVJNCnjaJBHYawJRVseiLrEF1Wxj1n3URR5UZ3njqLYD6M8jjZtNu26CtrrhVGdZl2l+SKuF4iEolszEJmLIy3jP5YyU2vBqWX80LKXoy3vVX0FrYZKOhpq6GioMu/2lPbKVCYU4BoFdTRW8LCpho62Pil/HSq6O1Q8eqiip11Od1stjfpCjHU56NUi6hVJ6JXJGNRJGJWJmFRJNKhTMKmSMMgTMMjirTKZ1VCbYFZfEIqksTaKJmmkVb3wE917TBpuVassglZZGK3SEFqlQbTJgmmVBtFQ4SsAT5k7hjJXjGXONJQ60lh+D2OZI8ZSdwzF7uiLXagvdEZX4ISm0MXcq+NFfXEo+jLBITJWxWOqTrCOxpmkidZOoIaaREw1cRirYjFWRJv7g6KoLw2jrigQVYEvyjwvKxBZwKU221m4+dAXisTu1Ek80OZ5WiHIAkTaPFfqcl2oy3dFneeCKtcZec49arPv/kGKLEdUOa6oxZ7o8nzR5PlTVxSMpjgMQ3kMjVVJtFQk0VAcgSbbh/K4G78DogP/MhCl3t9G0v3tJHntJtVbGJvLDjxFTtAZcoLOkOZ7hDiXXSR4HCDefT+igFOUJt9FVeCPujgYTXkE1RI/qvOCqC0KRVog7BLVFoVTVxGLpjIBTWUCyvI41BXxqKqSqKtJQ1Upojg7jLyMEOQVadSr+wcrqKRiVFIxOmUBJm2J+fdTaQ1SaKgro6tJwaP2OiHBUl9Nd7OSR60aOkxyWrUy6svF6LIjKfe/Tu6d/aSdW0/ymTWkn1+H6MxqMk6tJvvU10hOf0PBmV4oKju9htQfHAhe9hn+CwSXyGf2O2YoGoXH9OF/CkR/BkX/KhCFTO2v/jD0uhWAImeNJHKWsA/QD4qmjSDGdgSxtsI4XajdCELnvkH4wtGEL36HsGUf4L3gbRxnDeeOzau4TnoZX9sBhNi/TvT84WSsfI+iDZ8j3W6D7tgSOu7s4HnwJUi8y7OE23SL7tGT505PuT9PZFHwsBo6pNBZDt0l0F0EnUXQUgymHJD5Q/ktHqfvQeO/mDpPO4yedrR4zqPVeykNgV+hD1mHPux79FE7qA3bhixsF/m+m0hyXMH9Y1O4+v277P5iAJvmvsiKaX/Ffuy/YfvpvzNrwivYfj6QCR8N4LP3X2TchwOYM+0dDmxbhsedoySGO5MQ5kRWnCc5iV6kRt2mIMOdggxXQn2OcebgMjavn8KuH2axdeMUvv7yQ5YvfoMl819n4eyBLHB4laVzB7NqyShsx/8HMyf9DZsxf8VmzAvmkbmXmTZ2CLafD2bNF59z5eQ6AtyOcObgMr5e+jHzZwxjid1IZo5/CZtP/hPbMX9j5vgBzBw/gFnjBzFr/CAcJr3G7MmvM2/qcOZNHf47IBrCvKkv8MXsv/Lt6gHs2TyKfdveYN/W0ezb8iH7Nn/C91+9xb4t4zl1cAE3zq8lJfZHSvK9KSn25EHQHvy813H+7GROnxzPwb0fsHPrmxw/+Amnj3zOkX0fcGDX2+zZNpydW15j77bXuHruI84de5Nr597H8+4kzh8awel9wzmxYwRHN7/B/nVv8u38gRxe/wnHN0/m6uml+DnvRC7xg45yaMyjvSKE1hpfaInn15ZkaM+GrjJ4VAtPlfCzAn6tgV/LoDud501RPFH50F15h+bsY7SIdtMc/x0NYd9g8FuGzmM+SqfZyO/MQnpzJpVXbSm9MIW8kxPIPPQZogOfknbwc0T7x5K67zNS932GaO9npO4ZQ8ruT0neOwbRofGkH7Mh7fhUMs7ZI7m6CInTV5TFHEUuvkNTTRhdGhE/NebzvLWIZ43ZPDKm8tiQwBNDHD9rY3iuiuCXqmB+LvbmSY4zz9KcIMcHom/zyGMfprNfIt9qQ/lXH5Ht8BZx04Zx99O/cs9mIJ6z38dv8Thi19oRuWoaIUvH4G//DtEO75E46x0yZo4ma9rb5Ex7k4wZo0idNaoXiCxQZD/sd0A0vD8QzRrxD4Eo0m54v72hsHlvErn4/T4wtIjcY0vIO7mcvHOrKLyyhsKr6ym6sYmiWz9Q7rydCvfd1AYeQx15DkPyDZqznHhSFUh3eTCPpRH8ohXxU32W0BWkzzMDkZAU99hURE99Lt2aLLpVaTxRp/CzJpmuqiBMYmeaJC605HnQUe5PjyyMblUMnZp4AYp0WXTrcuipF9NjyOORMZ9uUz7dply6Tbl0GXPo0mfTpUujp05EU3kk9QXBtFbH0qVIpEsh7P5YRui6tal0a9P+AEQCFAnQ1KlK4qEijvbacNprw62pcx3KeOv43B+BKJ6HihgeKWPokYfTUuqDLP4ymlQh5bAx34PGEl9aKkNok0ZYgcgCQ/8TED2siaClMpS/ZMXdF0AoJYDclAByEnzNcORDdpwnWbEeZMa4khnjSka0C6IIR5JD7xAfdJO4wBv9YMjiFCWHCElzAhRdJj7gMkkhVxGF3UAUfq2ffr8rlBF2iYywS2SGXyYz/LI1RtsCQJKo60iiriKOvIw4sj8MZYZfJDv8PJlh56wAZAWhyHPkRJ5BHHEGSdhpskJOkBl0jAz/I6T5HiLl/h7i3XYQ57ydWKdtJLjvJCvwMJLwk+RFniYv4iz5UecpiL1IaeI1KkU/Isu6J1yo5ZjH53I8qBR7oix9QJMmXejoqf/jTk+/rh8zADVo82jQ9u7vNGvz+yWGWZLF2nR5tNVLhMV6rQBBVtX3X7S3LNRbRrF60+CyzYv4vbIEE7Rqc63uUas23+wm5VoLXZvqsvsBULOqvyzOkAWILDssjcoEmlRJNKriMMmiqa8ON/cThaOvCUdbGYKqNBBFcQC66mha6jJpry/ioa6aVq2Mlvoas0NUTIO2wCpTXT6mukKrW9Sk7U3z6y0vFdRcFiq6wAAAIABJREFU3z9WvFlbTJu2F1Rb9GW064U0vlZD6T8cS2wxFAm7QMZiodi0oZyHzVVWdTRW0GYUSnGNdeZuH5UIgyoFozIeozIekyrOrAThmDwOQ20sBmmMVSZZLA2y6P4jb7IommThNNaE0VgTJgBPTWR/mSGoqeYBzVUhZgXRXO1PS5U/LVW+tFT50lThTUOZB/piJ/TF99AV3qK+8CbGohtCtGrhdeoL7qHLc0SX54wuzxmNxJG6PCfUeS7U5bujKw5EXx7aL+baWB2NsUoITrDIWBmJoSICfXk4+tIw6ktCqC8JQVcahKbEH02hD6p8T/NYm1Ovk5N5D3nmPWTpjsjShdfqLCc0YlfUEldUOc6oxI6oJc7U5bqgzXNFm++MNt9Z+J4SR5Q5d6jNvoss6w6yrHtIM+8iy7iLLN0RZaYz6iw36iTe1OX6ockLRFcUhrE0mobSOAyF0RgLI2koDKUq7kfyQ0+SH3aYwrCDFIbtpzBsP7khe8gJ2CWAkNcW0r22kHb/B0Re35u1mRSvraR4bSfJaycp9/eR7neY7MAT5ASdIifoFKn3DxLnsosY1z0keBwgM/gclWlOtJnHIbUVkSiKQpAWhCArDKMm7wGK4mjkpRZXKB5FWSzy0hiU5XFopSLqazOpq85AXZWOuiYLVXUm2loxBlU+RnUB2loxdVIxGpkEg7LQ/Pspp0lbToNZzYZqOpoVfSL9ZTxsVNLRVEeHScnPnU380q6jQ1OIOsOfAtfjiM5vJOXcOrIvf0vaqVWkn1xF1snViE9+jeT0V+Sf/prCM99QfPorJIe+IPH7mQR9+Sne89/Dd867+Mx+G1/7N3uhyHYYrrZ994iG4GEzGA+bwXhOtkCRIJ/Jr+Iz+VXr6Nw/A6Lfhy5ETH+dKPMFjnCxM6LXMZo+jOjpI4ixHUbs9BFEzxgmpE3ZDyd09ggezBlF+Jy3CJ0zmuC57xI8bzSuNq/gNOlFXCa9iM/Ul0ld8g7iL96nfPUn1GwYj/bAAkxnVtHjuovfIs7xOOoC7VEXaE24Rke2JyizeK7J4zdDLrQXQ1cJ9BRDVyG05UBPAZgS+bnchbaU46jvf43KaRHKazNR3JhFrdNCVD5fofBfgyrke9QRe1BGHUQafoDCgB1ke35H9M1VOO6fyuFv3uG7RUNZOPm/mPrRvzHl0xeYNfE1Zo4fxuQxg5n4yatM/vhV7CeN4vuvpnP30m48bx0hPugmsYGXKc64T3r0DRyvrGf/9il8vextNn39d9atfJdlC0eywGEIDtNfYb79QBbOHsyiOUNY8+VoFjsMZurY/2L8R/+OzZi/Yjv2JWZOfBUHm+HMs32T77+yxfn6DuJCLuN05QfWLP07dpNeZon9UJbPHcVSh2HMtX2VaZ//DbtxL2M3bgB2YwdiP24I9uOGMHvia8ybPJT5U15n/pQhLJj6GgtsB7PAdiCLbF9m8fQXWTF7AJtWjGTDl0PZsGw4G5aNZMOyN/hmyXC+/+ZDdn43kcO7Z3Hz8ip872/B22cjN67P48a1WZw8/hnHDn7C2ROT2b31Iw7s+pwDOydwfP90ju6dzo6Nn7Lt2/c4sO0D9v4wnN0/DOLwjkHcuzKWCwc/4siW99i+aigbFr7CxkUDWb9gIDtXj+bE1glcPrkQ55vrSAo7hizflaLU2zTWRGGqjIfHCn57IhPi2p+r4FEFPCuHzmxojedXrQ/U3uNZwWnaRHvRR23CELYebeAq1D5LkbvNR+o4l6of7Si9OoOSi7MoPDuT3JPTyT4ylfQDUxDtm0LSnknE7hhHzLbxRG4bS8yOCWZNInbnZGJ225g1iZRj00k9OYP0szNJvzIbieeXVEXvQJtzmZZqbx7XJ/K8WSgtft6cBT350JYJ9QlQE8rDhOv8knIbsl1BdJcnNzfRdHgRsu8mU7T6U7KXvE/09BH4fvoKzmNexmfRB/iu+IzQryYTtmIiEcvGErX4Y2IWfkjCvHdImvMWKfZvkDZLkGjmKJJnDifZbgTJFhjqpxFWJdgNJ37mCOJnjiB21ghiZg4XdglnjSTSfpQg842TCDtBIXajCJv3NjFLPyRl3QShePXQIvKOL0Vyajm5Z1eSe+kbCq5vsMJQ6Z0tVLruodpzP/VRF1FHnqND4sbDPHeey8N4roziUXU4P6kSeKZJ44nO4hLl0aMvoEdfwGNTEY8N+fRoc+hWpdGjTudpXSqPlTE8rY1Ek3obY5YzrfledFYG0l37gC5ltHWnqEeXRbdOIgQ1GAvpNhbSZSqky5hHl1FCj9G8W6TLoFudSlNVDM01sbTJYq1hCB3qJLo0Iro0IgGINCIhxEEjsqpbK0BRtzqRttpIWmtCaa8N56FSgJe+O0VtffRQJYQjdJqB6LEyisfSB3RX+FMWehJV0g3airxpKvKhqTyQ1ppQ2syg1ReE+sJRX3UqYnhYG8VfMmK9SI/xJCvuPllx98mI9SIt2oO0aDfSot1Ij3RGFOGIKMKR9Ehn6+vk0DskBt/qNzKXHPIjaeF3yI52JjP6HolBV61AlPzgmhWIUkOv/h8A0dX/n0AkwFBuuAWIjpEZfKQfECW477QCUazLVlK995IVcozciFNWIMqNPEt+zAUrFNWk30OW6YQs2xVpjgcV2R6oykP/ORCZx9T6ApFJ05vqZnVhzJHJFtfHmqhmlnA8i+b67H8IRJbUN5Myhca6NGviWIM6xarGujSaNOm06rJp1YrN4QW5ViepqU5sdYT6pso1KtL7SNQvUMEkT8akSMQoT8AojzNLcEL00jhMikQeakV06tNo16TSKBfckZa6TNp0hbRpS2nV1ZiBqOp3QJRnPWemuvx+kNSgLfjduOHvd6wKrSOBrRqzE9YnlKJZm9+v48fS59NXlhFFy8hii6GAFkOva9dYZ0nky6RBlW493yZVHI2qGEzKaEzKSPNjNEZFFKbaSAyyCPQ14RhkERhkEZikghpkkYIzVBOGqToUY1UIpupQmmTh/Zygppowmmoe0FTzgIaqABoq/DGV+2Eq96GxzIfGUi+zPGgocUdf7IS24DZ1+TfR5F5Fm3sRbd55tHnn0UguUCe5hjrnJnXi29Tl3LVKLXGkLt8VfbEvpopgGqtCrUDWVB1BQ0U49WUP0BQHm+OufVD1SYWzpMap8s07ZHluyCW9bo4AL3eQZdxGlnEXafodakS3kIluUZt2B0XGPZSZjiiy7qLIuosy5x7KnHuoxMJ3U0scUYnvosy5gzzrFtLM20gzb1OTfoea9DtI0+5RI7qDLPUOtaJ7yDNcUGZ5oM7xQZcbiKEggsbiaAz5URjzwmgqDKEi9gZ5D46RF3qI/AcHyA/d1w+I0u5vQeTxA6nu35PssYlkj02keH5nBaJkz20keu4gyWs3ab6HyAo4ijjktABE3vutQBTvvp+0wNOUJt9FUxyMpjQUZfEDa8pcdW4IiuJo1GVxKMvjkJfGUFsSjbQwAnlpDJqqFIwqMU2aPAwKCTpZFtpasVV6ZZ4Qwa3Mw6guoklbah0ZbdVXWxMY+3YQWUbpmg1S2owKOpq0dLfUw+N2fu1poMNUiio3hDy342Re3ozo/EayL28i7eRXpJ1YSeYJAYpyTq5EfGoluadXUXB6NQUnVvaDIv+F7+E7d/QfoWjaa1Yo+j8BouApQwieMqQXimwHE2I7uB8QRUx/vc8YzLA/BaKYaa8TPUModIx0GEa4wwjCHUaYdwjeIsJhNJEL3iVy6Xs8WPgGvrNex33iy3iOfZHgCa8Sa/s66XNGU7hqDJXfTUG5dx66kytpvbuVX8POQfJtnsTc5GmGL08LI6E2FeqzQScCUxo0ZfBbSya05UKzBHTx/FLjy88Ft3kYewCN+0oqbsym/O4CZF6rUQZ9iypkM6rwvahjDqGIPkpNxCEqww+R67eDFNfvCLm2kmt7prFt+TsstHmJaWP+i5njBmM3YSgzx7/OlDGvMvnjV5j+2WBmTxrBkpnvs3bJBLatmYnnrb1cOLycoztns3/LVJbNf501y4U47S8XDmWBwyBmzxjAzCkvCVBkJwDRsvnDcLB9GdtxLzD50/80w9ArOEx5jXnTRrB22Vh+PP8dOUluXDj2Fd+tHsv86UNYOHMQqxeP4uslb/Dl3GEsnDmIuVMHMWfyIOZMep05k4YxZ9IwHMa/hv24IdiNHcjsiYOZZzPYCkMCEA1gke0AFk97hRUOr7F63lBWz7M8DmXV/KFsXPkO2zZ8yv7tEzl9fCY3ri3g2o15nDo1kcMHP2XnttHs2vo+x/ZPYs/WsRzdM5N719eRGHGRqKAzeN3ZxqWjCzm+exIHt37AlnUDObh1MM7XpnJyx8fs3/AB3y8dylcOL7Fx0WAzEL3Fie0T+PHcMq6f+QLPu98iijlHavQVInzOoCpKgJ9MPOmoprutiCctYn5pFIEphqdSdzryL9ORdZSnmfvoiNuEMWgVOr9lKD0XUeM8h4pbdpRcn07BJVsk52zJOW1LzskZZB+3I/3QDJL3TiNu51Ritk8lcstkwr6fQPCmcQRt/JzgTeMI+W4iQd9PJOQHG0J+sOHB5smEbp1ExO7JxB2aQtJxW5JPTyX9xnTyPZZQG7kFU+ZZOkvd+EUZDvpUMGVCey7UJ/JrRRCI3SHXE8LP03XrewyHFyPbMJbSZe+RMecNEmeMwH/cq/hPHkbgtLd5MO9TotbOIGLDTKK+mUrk8rHELP47CQveJ2XeaERz3iR99ijSHEYisheUbDeCpFnDSbYf9n8FiCwgFGk/yjwm1wtD4h12FBxcRMHxpVZnKP/iN+RfW0/RrR8ovr2ZsntbKXfeTo3HfmTehzHFXkETc5GGjLvIYy/RVerD44ogHlU94JEshsfKZJ5ps4UCVZ1YSJkzCLHZT40FPNFL6KrLpFuVxiO1iGeaVH5Wx9Na4IMh05EmiQvtJfd5WBNAlyJcKDGtS6Fbk0GPVhjF6zYKpa1dpmKht9GYR49BgKIefTY9ugw6VCk01Qhlqx3KRDrUAhB1qlPpVKdaweh/AqJ2eRRt0jDaa8Npqw0XHB1z2ILFJeoNW/g9EMXwVBHFM1kojWJnykJPo013pKnIj8YSf5qrQmgz7xJ1KmL+KRBZ9Je0aA9Swl1IDnMmMdSJxFAnEh44khzmSEq4Eylhd0kOvWNVavi9fk5RUvBNqyxAlBPjQnaMI4lBV4nzv0RS8HVSQ68jCrtBWsT1/i5R6OV+e0T/CITEUdcRm92h/5dAFO+yg1inbUQ5bSbBfSdp/gcFIIo8bXWK8iLOUhB9jrLEa1Qm36BSdJuqdCeqs9wozXRDXRFGkyZdcFz0Bdaun76yAJHlwt5YJ8GgzsagzOqjdIxqQQ11GYJU6QLkmHdPmuoyhX9Lm0GLNkMAMbMa69IEl0aRJCzjK5OsyWMWt6ZRFYdJEYtJEYuhNhadLM5atKmTpmCoFQnukjIbkyJL6JeRp/TKskQvS8YgS+wnvTQBvVTotulVPHppghDFLE+mSSUkoJkU5tfKdHNfUCltmkoBiHQ11jAES2qeZVeqd5Qvt18qnnVnSpNn3amy7FVZHLi+iXoWuLK8v+9nN9Rl/UG/B9Vmndjq2rVohMQ9k1KESSmyOmXCOY+hURFJozKcBkUYJnkoBtkDDLIw9NJQjDWC9NLQfq8tMlSHYKgOsspYE4KpJoRG6QOaZKE0Sh/QKA3GVBOEqVLYDaovu4++xAtDsTvGQjerDIXO6PLvosm9SZ3kGnWSK2gkF9DknkOTe4468XnU4ssoswUoUufcEsBIfFsovpU4UpfvjLbQHUPpfYxlvhjLfDGU+FFf5I0m3wt5rqcQOpLtjMw89ibIkdpsR2Q5d5Hl3KUm+xY12beQZv6INPNHajJuCkq7TrXoBlUp16lKuU51ynWkqTeQiW4iE91Emn6LmrTrVtWm36Q2/TrSjOvUpF+lJv0qValXqRBdpSL1OpWiG1SKfqQ6VZA05bZZd6kVuaDMcEeT7UO9JBBTfhj1kkB0Ej+MuX6URl0kJ+gQOUH7kATtITdkD3kPdiMJ2kWW307S7m8h2WUjic7fkui6gUTXDSS5byTZ/XuSPDaT7LmNBI/tJHruQuRz8E+BKNZtH7Fu+0jyPoo48jLFyfcoS3ejLPM+xWmelOcEoCiOpK48Hk1lAuqKeGpLoqmQhFGWE0JlbjiK0njqazOFmyvKXAyKPCFQQZlHvVxifW5Q5dOgKbGOinY2yuhokNFuFKK3m/RVNNZX0qAtF8bntOU01df0A6Kfu5t51qGnRVeMPDuYbMcjSK7vIOvKZtLOrSf1xOp+QJR1ciU5J5eTc3I5kpMrEZ9YTt7JlYgPC1AUuqI/FHk7vImX3Sg8pg/FfdprvwtYEIDIY9KrViiyAJFldC5gymACpvQBo38ARFanyFaQpdA1fNpQwqcNJWK6OXnOHLYQM3M40bOGW1OnIh1GEOkwgmiHkUSbF6vDHUYR4jCSsHlvErXkAyIXf4j7hMG4jR+Cx/jX8LcZSYTtaERzPkL8xVjK1tpSu9UB9a65tJ/+Ctz2Q9Q1SHbkt1RXHqe7gTwGGrPgYS50FfJLSz7PmyX8YkwDfQIYovipwpW29NMoQ7dQ6r6KEreVyPw3oQzdhipyH4rIA2YoOowu6RS1MYcpfbCXLO/tRN1bj+uZJRz7YRJfz3mDeZOGYDd2MA7jX2PmuMFMG/Mqth+/bNYAHMYP5ZsFn/H1/I9ZaDuMVQtGs9huCOtXvcfKxcP5cuFQFtoLMDTD5n8xbdILzLB5CYdprzJ31iDmTHuFaRP+i2nj/4btuP/FrEkDcJg6mAUzR7LE/m32b5lHfpoXrjd3smHlWBbNHMrCmYP4Ys5rfL1kJGu/fIvVi0fwxeyhLJwxRAhMmDaKRbZvssj2TRZMGSmA0YTBOEwYyDybwcyfMoj5U19l/tRXWTDlFTMUvcyS6QP40n4QK2YPtOrrhUP5/qvR7Nj0MQd3TeDQvnEcPTKJw0cncGD/OE6fsGXvzrHs2jyWgzuncu3sCoK8DpIQdolwvxPcurieW+fX4Hp9La43VrHn+w/YvelNTu77O3cvTOPI5g/YteYtNiwcxIoZL7Bp8WtsXDSYXWtGc2rXJG6cXkKg+x4qJL48aS2lRSOhQSmmSZENj6X80i6hoy4KfZEbupwbmDLPUx+3H1XQd6gD1lDntxKl11JqXOdT4zqfouvTyLtsi/jCZHLO2ZBxajJpJyYhOjaFtCO2iA7NIHHvDGJ32BKxdQqhmycT8t1E/DeOxXvdGLzXjcF3/Vh814/FZ8MEfDZMwvfbyfhunEjA9xMI3jqe8F2TiNw7gZjDE0k6Y0P21ZlUOy+iMXgTHXEH+SX7R6gIBkUcj/N9eJLjLrhC8dfpuvsdTccXoto0FunaT8lfNYb4ue/iM34Qzp/8NwEzRhM+fwyJK21J/nomSWtmEbd6CjHLxhO36GMS57+PaO67ZMx5i0yHUWQ6jCLDfqQZioaT4tALQ/8KECXMGvkPgSjc4Xea84YVhiTb7Sg8uICiY0spOLmMgrOrKL68hqJrGyi59R3ljtsod95Opesuqjz2UOt7BEXgcfSxl2kQ/Uhnvie10RfQpP5IS54H3eXBdNdE0lWbwFNNFo81OfRoc3isEwsFrQahsPWZMY8ebQ6d6gx61On8pE3nsSKBp7XRtOR7o8u4R1OhO+2VvnTUhtCljDaXrYro1mTRo8v/x0BkMMdy67Pp1mXRoUqhVR5ndnDMaXCqFLr7AJEVhsy9Rd3aVB5pk+muE0IS2uXCrk9bbSStsgghktscy903mrtbKcRvW9weCxA9lYfzqDqQ2oRrVEZdwpTvTUOxH03lgbRXh9IhjbTGbP9LQJQS7kJc0B2i/H8k0u8mUf4/Eht4m/iQOySG3hOg58FtqyxglBJ2l5Swu0KynDlyuy8UpYXfIiHwitkduiHAUPhN0iNv/CkQWWK3+8LQvwJEFglx2/8zEOWEn0YSdhpx6CkBhoIOCwVoPgdJ8tptHZmLc95OlNNmYl22knJ/D1khxxCHnrA6RXkRZ8mLPE1B9DmKYy9RmniN0pQfKUu7S1HaPVTloQKM1GX+KRD1LdW07OQYVdnoFRnUy9N7u1zkKRgVydZ9E5Mqqd9zi7vTrE6lVZtGqzaNljpRrzQptKiTaVIk0KRIoFERS5MyjkZFLI2KWIyKKIyKCAzycAzySPSyKLTSaLQ18eikSeikSdbvYinarJclW/+mkyVQXxNvLefUVcda1fe1pjKm97EqnvrqZIy1KYKTpBRATYChTFo0EiESXFdBu7aqN/SgvkJIjusHRDn9QcV8Hg1KYW9KCJMQ/xGItL0hEZbjxrocK4gaVZnCmJsyHYMyHb0ytZ+MitR+YNqsyhDisFXC82ZFOo21qTTIkmhSpNCk6I28blFG0SgPo6E2BJMsGKM0yCpDTYBQUlsVaJWuMsDaA6SvCrb2AglgFIKxJpzG2igaa6NokEVa3SSTNAxjVRD6cl+0xR5oi1zRFbhYR9+0uU5oc53MgPMj6pzr1EmuoZFcEpwh8XnUOedQSy6iFl9GLb5qfs8N6iQ30Ehuoc65iTzrOvKs672wlHMXdfYdlDn3UGTdRZbjSE32PWqy71CddZuajFvUZNyiOv0m1enXqcyw6CrV6YIq065QIbpMZdoVqlKvUplyhcrka1QmX6PKrOqU61SnXP2dLlOVfImqlAtWVadepDz5IpUpl4TPMX9WVcp1qpNvmnWL6uRbZihyQpnhjlbsjSHPD03OfTQ5ntSL3SgIO0VWwD6yAnaRE7ADSdAuckN2Ig7cSabfNkRem0lw2kC843rindeR4LKeBJf1Ahi5fUei2xbiXbeQ6LqDVK99ZPgfQRxykpzgE6SYdxgtLlGc5yFEQafJCLtETsyP5Ce7kJ/sRnVuCOryGOvOkKIsFmlhBMVZQeSm+lCQ5kdlbjjSkni00kyhlFVVgFFdYAWivjIoC2nSltJuqjbvzwlA1FhfiV5dYi1o1dTmU68qplFXTatBTptRRbtJTWezjnZjLXp5DiUJXmTcPkz+j/uQ3NhmBqKVpJ1YSdqxFWQcX07myS/JPPklWScEZR5f1h+KfphuhSKfuaPxnmOBohF4TB+Kh+1rffaJLC6RRQPxthmEz+RB+NkMFpLnbARZwchGkBWM+gBRiO1gQqf2V5jt638AoqgZwi5BXyCKsh9BlL0FiARFzR5JpMMIwuxHEjxrBMF2bxIy532CZn+A14zRuE4agcdnQwmYMIJQm5EkOowme/GHyNZNxrjdnoeHl9J8dJkARuGXIfEOj+J+5HmhPyjiQZPG8/pMfjFkgSlbcI4M8fymC+NXlR9PK53QJR6m1Gcjpfe/Rf5gO6rIPagi96GK3Ic6aj+N6WfQJx9HFXeYyvADZPvuICtgHwleO3A+vYLNyz5hwcQh2I8dwJzxA5nxyYtM/fsL2Lz/wv/H2n1GVX2va78/z1lnP2utJCamWKNGE40tMXZQRKxgwxoLImLsCjYsIJbYewcrRUB6nczGnPQmKJ3ZqLNR7T1tZT/re178J1OIWXuvfcZ5cQ2IcUQyYsbg433/rpux/f/GuK874fBdN6aO6s4c+95MHd2ZWQ7dmOXQhYWzejNnWjdmOHzCZLvOTBjzHuNHvY/92E5MHi/82MQx72M38q/Yj/6AiWM6MXXcZ8x06MG8af1YOGMAx3xdyJBcwWOVPfMd+zBvWnfmTf+MedM/YdHMT1k273OWOvdiyezezJ/+OQum9GHB5C9ZMLk/Cyb3Z/6kryww6sXM8d2FCZFdF2bbfWrJxxYUdcbZvjNLnLqxxKkLS2Z8ypIZn+K+oDcebl/jtWE4vjtt2bFlBFs8v8PTcwRbt47BY+ModnjYcerHhYRc30JhxlWSIg9y/fwGzh5ewdWz6yjJvklZzjVO+M7Ca8Nw9m0fzZkDkzixdxzeG4eyxbUf7rM/Y+mUD1gztztr5/Vgm9vX/LhtHJcOL6Qo/Sq/P6sAHvLYcJ/EsNMUpt/ErIkmN2k/+XG7yI/w4F7YWspCVlF5axnll50pOedE4ZnJHZJ52JbMH23IOGBrgdA4FN7jSNkzHtlOO+Q7JyPydCBukz3R68cTvnY8oattCHIbxS23Edx0HU6Q2yiC3MYQ7GZL0Ipx3F5px+2VHVEUvXk08dtGI91jQ8b+Cdw/Np2ay4tpuLmal3H7+T3NDwrDIOcm/5l0nEf+mzEeWozG04HylcPJm90b+aSuBIz6mIBxvQid0p+IGd+Q9YMjaSunkeIyCfkSe2SLxiGbOwr57G9JmTGQVKcBZDp9SbZTX7L/xyDq3RFEU/p0AJF4Wl9E0/t2wFCsoyUz+hI9s29HDPnMo+jAIooPLaX4uCtFp9wpOrNKWJO7upmyG1uouLUNze09VEfuozr6EHWiEzwruAV1STwquElpzH5MmX48LQ7jlSaR5+pkXtelCuUJ+mze6LP5yZTHzw35Vhi1nxL9ZszilTaZ3/UKXlbGYszyo/nudR6VClOi57pYy9sdOS8MGbxsyLOsy/3XIBKqtNN5UZ8q3Beqtay2VafwvEbxLoqMQn132xuiV/VyXtTJeFaTzNPqJOt2y2NNPE91iTypSuRptTDd+SOIXtaKrWtzv9Qm8KwsjEfFtylNOIYh45p1SvSkIpqn6nieaxN5UZX074FIGn2Z5PDzJISeIT7kFPEhp0i6cw5x5AVkMVes8LFOiaIvIY84T2rMZXJEN8gRXSMj4Qrp8Zet1dtpsZdIj79Iaux50uIukBZ3gYzEC2QmXSIz6YJ1SiTcJRLuEOWIzgvlCX+s1f5D/gii3IRj5MUfIzfu6NtYyhM65kcriHJjDggYithDeuguUm/vQB64FcmNzUiubUJ8dSPiq8I3L8rgrWRH7CYvZi934w5QGH+QwviD3I0Xpk0FSUe5LxHquIsVFynbBkFQAAAgAElEQVRMvUxtaYwAFn2m5X3P3T+sn+W8s3r2FhypmNUKGjQp1glLgy5ZeF9SJaZBl9whTdUSoXq5XsETvbJdUnhULzxIe1QjsX7D3JZmbRyNujjrdMKsjcesTbQc6XwLIpNWiUmrFL4uy40ZYYIkxaARYVAlWaOvTMRYIcSkFrUDkQSzWo5ZrcCoTsWkSbOCr7laQWuNUsBQfR5PzSU8b6jgWWMFTxsqeWpWdwDRY8vtJCsm24GoPWLaUNP2ZqrDmqFeOCgrrDTm89CUR1NdFg016W//PauVmKuVmKoUmKrlNNQqaKhV0FSjsH7NbXlQo7RUYit5WKWgVZdiiYyHVXJLLbaExzXJPKyKo1UbRZM6jCZ1GI2qUBpVoR0+b6gIs8ZcHoqpLAxjeQTG8ihMFbGYKmIxVsRjrIjnTXMeT/TCr92iS6G1KpWHNRk8rMniYZWcJlUk5rJAjEXC2xrryluOnyWX0edeoTb3Ivr8cxjzz2LIP0V97jHqso9Sn3sMfd5x9LknranPOUFd9nHqso9TnXGsXU5Qm3mK2swzVGedQZt5Fm3WBdTZQlRZFgSln7FEgE9bKpXHLHARIkDmFOWKk9ZUprTPcVSKE2hShKhTjqJOOYpK/iPqlMPWVKT8+BZJihOWnEKlOGWBlYAjVco5dIpLVKf5UZdxFWPuLVpLQqnJvEyp6DC5kbusR1ez73iQG+5JXsQWcsM9yQ7ZROqtNciurkTitwKpvxtSf1dk11Ygu7oS2fUfkF5djfTqeuTXNpMWsI3sO3soiNnP3eh9pAZtF6bT17ZYQLRLONAadZTspHMUKq5TnB5IWc4daooTqS+ToC+XUl2ajL5SRkV+HEZ1KjWlUlSFCVQUJFKcE4dRk0Nr/X2a9fcx6HI7pF6TjUGXT4uhpAOIHpoqrQgyVBVirL5HfXUhpnoBRA8bqqwgev7AyIuWWlrr76O/m0Rp6GmK/HwouLSdzBOrSTu0jPT935O2dyFpexeS7rvAiqLM/cJfp+2dT4bPfLK955O2xZHkH8YTuehbgmf2J3imgKIgx34ETulD4KTPCZzY05qgCd0JtOtB0PgeBI3vxu1x3Qix6y7EAqO2j3fGdSXc9lPCbT99F0ZtJQv23TqA6O2kSEjbSl3S5M9JmtzxUXV7GImn90I8vRcSx95CnPoicvyKeMf+RDkOJNxpMKFOgwia8pVwd8m2K0F2XUhy7IN8Rh/yFn6NxnUkjT/Y0bp2Io+2z+HlUXcIPcg/o4/ze+J5fpFf4/eiGKhTQlMOmFOhJRVapPyzIZ7f68L5qfI6+pR93AtaRe61pWgiNlIb74khYSuGBE/08R4YkrbRIPNGL/NFl7yX0nhvciJ2kB66i9CTq/BZZc+yKX1wGv0RTqM/YtqID3D45q/YDfobtl9+yNivOjNh8GdM+a4rU0d8ypRRHzNp9EdMGt2JiWM6MWHU+9gM/zu2I97DdsR7jBv5vvVzoUThb9iN+Dt2I95nss3H2I/6kDlTe7PGZRQHdy1gj6cTyxcMZsq4D3Ce+gnznT5miXMXls3rxrJ5PVg273OWzO7Nktn9WDZzIC5OQ61ZNmMoix0Hs3hqfxZM+gJnu+7MtevKXLvPmGvfhXkOXZg/qSsLHbqyaHIXFk3rwtIZ3Vg5tyerF/Rhi/tgtq4awu5NIzl2wAmvrWPZ6jmWbdvGc+TQAry9HLl5ZRMZ0nOU3w3ixsV1nDm8lFMHFhF4eQPqwmAadAkEXlzP/q1T2bxyGPu323Ng+zi2/jCIVfO7s2puV9ydu+A68zNWz+/B+kW92OE+iMM77Am+uJqW6mT4Xc/LxiIKlcFU5IeSIz/DnasruXTAgbATTojOz0F6ZiZppx3JPTGNu0cnk3d4ItmH7En/0Y7U/bYo99mg8B2LzGc04l0jSfYahWjHaETbx5KwdSxxnuOI3GBL5PoJ3FlnT9jaCYSstiPAzYbrrqO5tnwU15aP4qbraG4uH8sNFxtuuoznpst4At2En3vT5TsiN9gSvdmWiHXDUXrZk+PrROX51TyKOsQvksv8Q3wZxBf5JWQvj08uxewzHZ2nHUU/jEE2pz9Rk3oRNOYzgu16EzSpP+GzR5C8zB7FqikoVk1BvsIe2WJbJPNHIJ3zHfKZ36CcMagjhpz6kO3UhyzH3mQ59rauzv0RRMppfTpEMb0viul9UU7ri2LqF6RM7ot08heIp3yBZHo/JI79SZjal9gpX5Aw4yuS5gxAvHAwaW6jyV5nR/keZ0q851Hiu9CKoZKjLpScWGkB0WoBRP6elN/YTuXtXWgjfKmOPUp98mmeFQbzquwOP2tj+D91ImpSznEvch+P74XwtCSC5xUJvNBJeF2bbnkrlMUbfTY/m/L4ud206CdDLm/qM/itPp2famT8Wi/jJwsiVIozGPP8eamJ4Jk6kmfaGGFSo0/huSlTKFJoKeRl831LuULh2+Y5y52iN425/NSUx2tTJk9qUnhUJeVJTQrPqlN4aQHRa30abwzpljW59LfvigxpvNanCQdea6Q8q0rmsSaeR2oBRG1rdELZQpIwFaqTtEsyr+qE1bk3dUm8ro7neWUUzflBlMQfpz79Kk9KwnhaEc2TimieqWN5po3jRVWC9U3RH0sWrCCSx/ohibqIOPICiWFniQ85RWLYWcSRF5BGv12TU8ZdEaZEUReRR5xHEX2JHNEN7soCuCsLIEd0jcxEfzIT/clIuEJmopAskR8ZCZfISb5CrtiPLNFF65SoDUTZSefITb5grdVumwb9OyDKi/8DiP4UQwKIcuIOkhd7kOzo/QKG7uwmLWSnsC4X4IH4+gbEVzciubYJ+c3NKAI8SQvdQWb4LvKjfCiI8aUwfv9/CaKSzOvUV8TRXKuksS6NFn2mpYDg7bpbU3W6FUDtV9DMOgFCZrUcs0aKWSPGpE7EpE4UsNIuDbokGrVCmnUiWqqTeVAr4VGNhEc1yR3ysMYCIHUkTapImlTR1glDgzaWBk1HDJnV8g4YEkAkYMhcJcekk2HUijFoRJjUIgyqBAyqBPSV8ZZv1NtAZEGRSkqDRkmDJg2TJgOTJs0Kj7ZJ0cO6XB7rC3hqKuOpqcyCn7K31diWmuynDeUdQNQGn7bVQmutdduqYbtJzgN9lvV9VXNtmjDFM2XSasygoVaAj0knE1ItbxcpDbVyYTpX8zat1VJrWqoktOokPNCIeaCRWvO2BttShqBuW2ULwlR6C3NZIA0VAULKgywRKrDNFbcxlYV0AJGxPAZjWRzGikQa1GIe1qbxqC6d1po0mqvTeViXy6P6PB7V5wk3oDRxwj+r+GYHEOlz/dHn+lvKCa4JpQQFfhjvXsaQd0bATuYhK4rqc49Rl3OY2uxDVGcepCrjADXpP1pTnXaQ6rRD1KQfpib9MFXpR9FlHEWTcRx15kkhlumPOu0MqtSTf8CQAKByxXHKUo4JkZ94J+0xVJlyXMCQ4hgaxTErgFTyA0JS9qFK2UeFbL/lx3605MhbPP0BSFrFWbSKs6jlp4XPU89QLjvC3ZjdZN3ZImAowtOKobwIAUdZtzdYQdSGobdxQ3ptFWL/HxD7r0F2bQPKW1vJDt1tBZEycJvwfvHaFqQ3vJAH7iY14iBZ8SfJTb5AUdpNSjKCKckMRZUfRU2xSEiZWHhHVCKhuSab6hIJVcVi1PeT0RRJqavMsE6I9Noc9NqcPwXRkyYVj8wVtOjLqFfnU1WRjbH6nnVVrrVRRWujyroy9/pxA7+8aOXNk0Z+fmLmZYuOJ5psyu+cp+z6fu777ST37Aayj7mR8eMS0vYtItVnAem+C6wQSvddQNo+Sywoytw9m4ztM5CsmUD0ku8IcR5I8Mz+BM34isDpfQme0rsDioLtexFs38sCoh4dQHR7XDdCxnXhtu1nhIyzTI7G/fcgap//LyBKtlT0Sqd83q6+tyeiKT1JmPw5MZM/J2Jqb8Icv+D2jH4EOPYhcEpPbk3owvmhf+HGyL8TNeFTFNM+p3BmPyoXDKV6+SiqVtlS7zmdp4dd4fouCD8Mssu8kl7gH9m3oCYZapNAnwDGBDDEQEMcv6gDaEw7hDpyM+XB7lSFr8UUtwlT3AaMsevQx22kPs6T+qQd1Em8qRL7ohILR4gL444gur6Nw5un8L19FxaM/4Q5th8xc/T7TBvWCbsvP8am76fYftkZu0EfYz/0Y+yGfsC4b94TMux9bL59jzHf/p2xwz7A5rtO2A7/wBqhYvs9xn33d8Z993cmjvmIaeO7sGhWf9a4jGLDyrEscf6SBTM+Z6rd33Ge2pn5Th+xxPlTli/oyopFn+O2qC/ui7/G/ftvcJ83HHfnEbg7j2DV3JGsnDsC1znf4jJjIEsdB7Bkal+WTuvL0ul9cHH8gqVOvVk2ow/LnfrgOrM3K5x788P8L9iw5Cs2u3yNx4pB+HiOZ++2iez0sGPvTieOH1rCudNrOX9mHZfOriX01g6C/T059eNCDu914tzxBdy5uR55nC/KxCP4nVzJwe1O+GyegvfmiWxZOYK1iwewfunX7PhhKEudPmbBxL/jPqcbaxf0ZOOSL9i5ajBHvSYQeX0z/+f5PR4bU8mVXyZTfJrIQA/8zizg7I+TObd3LDd+HE/QAVsCvIYTv3ccEm8bFLtskO8cg2zXGMQ7R1vwM5KEHSOI2zqMaM9hRHl8S9Tm74jcNJyIDaMIWzeWkNU2BK8ZR/BqOwLX2HPTfQJXXW3xX25jzTUXG64vH2/JBK4tHY//4rFcWTSCYDdbbrkOJ2zNWOQ7p5LvM5OHN7dDih+kBYIiiNdBhzH86I7aYzo1m+0oXTEU5ZwviJ3ag0C7bgRN+pLbjkOJmD8WsdtUISsdkLpOIGXleJSuNigWDydl3lBSZg9GOUNYk8tw6k/GjL5kzuhD5oxeZM7oRYZTbyH/AxApp/05iMTT+pI4rR9Rk3oRO70fsoXfkrFyDLlr7Sj0nELRjpkU7ZlLkc887u9fyP2Diyg+sswKovsnV1J8dg3FlzZQfnULZTe3ownfS1XMIWoTT2BUXOZ1ZTS/VifxT5McGhU8KQmjKPYgOulZnty/w7PSaJ6pEnlRlcKL2jRe12bypq4dihry+a3hLr+Z8vmlPptfa9P4tU7Jz/Up/Fwv40VVAo3Ft6lKPc/jsts8rbjDU02kcIqjNpmnRgUvGnN42SKg6L8CkVCy0LY6J+OJTspTrZQXVSkdQNQeRe1B9Kpewat6BS9rpDzViXisieexJlaINponuhieVSfwslb0DoY6oKg2mddVSTyvjKE+/SpFUYdpyRfWDB+XRlgmRbHW+0R/1jhnBVFG8i1SE6+hiPNHFnMFSdTFDkmJuURqvJ+1WCEr6Tr5kgAKU25TmHKbAnkg+dKb5CZft0yKLpKRcInMxCtkJF4gS3SZLNFlAUSSy+QkXyJTdI70hNMoYk+QFnuSHNF58iWXyBGdF9biks+Rn3zOCqO8pLPkiU6TJ2oD0UnyEo93SFvd9n8Pov1kR/taQZQe5kXq7W3IAz2R3NiI5NoG5Dc3kxq0lcxQLzLu7CAz3Iv8qD0UxPpwL84CogQhBaLD3JOeoEh+imLFRbSFoTRoJdbbMk01qTRXp9JcraCpKoWmqpQO727eToKEtEHIrBFhUidiUMehr4zFpIqztLLF/umj+7ZVqdaqJFqrEyw3Z4Q80MXSpA5vN3kIp6EyhobKOMyqRBo1EuHXVsutcDHr0tsl9R0QmXQSy4RIgFDb12msFKYXAuT+exA1VitpqcsS2uwM93lsEI6rvlONbanFftJUwaPGIh6Y79JszLFMh4T3VU31QpNb+zTVKKxpqUuzvq9qrlXSVCunoU5KQ50Uc40MU7UUk06CSSfBXCXtkKZaKc01QtqOogo12Em06OKt62oPtCIrilrVElrVyTSrEmlWx9Ksiaa5MpSm8gDMxdcxFl3DXHydhtJrNJbdsOQWjaWBmMsCMZcFvwMiQ3kMhvI4jBXx6CvjMasSadaJaa6R86AurcO7sgd1KTRr42goD8VcHICx4Ea70oFrlppq4YipoTAI871AjIX+6PPPUZd9kqqMHy05QFXGAXQZvlSn+1KVthet0get0ocqhS9VCl90KXvRpeylSrEfrXI/VakH0KYdQJt+CHXGETSZFhylnUKbdgq1Unjb05b2k6C3ADpFacrblMlPvf17KceosMLmLYTU8gOoZL6oZD5USr2plHpTJt5NhdiHCrEP5VIBSO0nSOqUw2gUx9Aqj6NVnkQlO0ZJ0kHuJ+zjfsJeCuN2kxu1lZzILeSGb7YmL9KD/AgPcsM2WUGU4r8SuZ+bBUVvI77qbgWR9Op6FDc9yArZJYAo6gApgTuEo9BWEHmTGnGQe7JLFMqvUKi4Tmnmbcpy7lCaFYa2MB713VjKciMpyrqD+l4iuiIR1SUSakql1FYoqK1IRa/O/pcgEj7Ptx42bqy9j1FXSL06nzrtXZoNZTxoUPGkWcvjVh2PWrTWUoXXjxv46WkzL5808PqxiVetNbyqL0YT5Y8q4CglN3wouORJ3plV5BxzIfvQEtL3L7TGCqH986xJ3zeP7L3zyPGZR+4uZxQbJxO9bAQhzgMJmtWfQKd+BEzrTeCUXgRO+pxgh88JnNjLiqKQCb0ItutuTYhdd26P72JNG4jCxn367tsi+46tc39sn2tfzd3hEOPkHiRN7oFoigCeDhia1B2JQxekEz9GOvFjJPYfIrJ/n6QJ75Ew4QOiHT4g1LEzt2d04c7MnoRO68lthx4E2H6K37D38P/2fxNg8yGRk7ogmtGDjPl90a4dhX6DLeb143jgNYOWQ4v5NWgnJBznl/ijPIjZz5ucS1ATCc0SMMWDPpJ/aG7xOPMI1VEbUQW5Uhe+ksa4NZijV2OMXkt97Hpq4z2pSfKiKtkbnXQfGskh8u54k3NnH+JrW7jsPZcti4awdFJXvrf/hPm23Zg6qDt2/bph0/djxn71IbYDOjH26/cZO+g9Rg9+j9GD/8bIIX9jzDfvM+abTtgM+wjb4R9a8oFwb2j4B4wb9j7jhr3PxNEfM3dqX9wWfcsalxEsce7Lgpk9mOv4GTMnd2LOlA8EEM39mOULPmPl0j6scR2Ax+pReK13YPsPU/Byd8TL3ZEdK6fgucKBdYvH4j5/GCudv+EH56GsnjeENfMHs2b+YNYuHMTahYNYt2gw674fyLrvB7Bp2UC2uw3F64fheLoN4+CO6Rzzmc9h70VcPuVBfMQ50uWhSBL9iQz15czRJezbOZXDvlO5eMqZ2PC1JEWt4er5uRzbOwPfbVNZtXAwx3bNYb/nNHasssVrlS2+Gyew2WUQi6d9zKIpnVj7fR/WLPqcTS5fsHPtYI7vdiDqhgeGigiKc86SkuhFeJArJ34cx64tgzmwaxjH9gzn4r4xXNkzkrMbB3PLYzghG4YTueE7otd/S+QGIREbhxK+YTBh6wcRunYwQWsGErR6sCVDCVw1jIBVIwlwH0uA+3huuk/guvtErq20x891XIf4u9hx1XUC/i72+Ls4cN1lEgFuUwha6UDEhqmIvOZQfHYNz6IP8M/4Y5B0EiJ+5JcrW9Hvmodm3RSKXGwpdBlDpEMPAsd/wpXRnbhs8xkhzkOJXDqOBPepJLhPRb5hJrI1U5G6T0CxYgzpbiPJdP2WjO8HkTZ3AMrZA0ibZcnsr1DO6oNydi/SZlkyo7cQpy9IdexDqqOAorYopvfpkDYMpU0VQKSY0g/ZlL6Ip36JaNqXxE75gtjp/ZB+P4z89Q6U7phFyc7ZlHo7U7pXwFDh3j8HUdEpd8ovbhBuDgV4CdOhqH3oEo5QIz7L06Jwfq0V85teyu/GFH43pvBPk5za1MvcjzqIId2PR0V3eF6RwFOtlOc1qbyqSeN1rdAq95NRWJ/7R2MBv5kK+FWfy6+1Gfxap+SNPoU3ehkva0U80cVQn+OHMc+fJxUhPFVF8EQXw5OqeJ7US3nemM7Lljxettx9F0QN+UI9t+UdkfXwan0qj7XJPNWKeVEta3eXqA1EqbwyplqruV/rlda7Ra/1Sp7XynlSJeKJVjgN8kwbI0yuquJ5Vp0glD/US60QelH/5yh6VHSH4pgj6JWXeVocxtOSCB6XR/JYHSWULLQBq6Ytb0H0vE7M/5Urv02mOICM5Ftvm+Usnyvj/K0rc6nxfkKhQuI18iUBFMiDyRPfIjPR37oulxpzkbS4C6THXyQ9/jzp8efJTLpkAdElcpIvkZV83gqi1JgTpMedEiAkvkhe0r8DopP/YxDlxB4iJ+7gfwsi8fUNSK5tQBHgSWaoFznhu8mO3ElOxE7yo3dRGOfNvXhf8mOF5rm8hIPkJx+mQHaMeymnuK+8iKE8jif1GTwx5tFcnd6hcKBBK2mHnvYRd0CQSZ2ISfMWGYbyGAEalbE0qoQ0aeJp0sTToounWRvXIcLD+hgeaqN5qI3mgSaKpooQDKVBmMpCMJZHCKtXlUmWezEKGjRKzKpUGtQZNKgzMGszhfwLFBk1UkxqEfrKRPSV8ehV0dRXtn3DHvMOiMxqhXVlzqhOxahRYNS8C6IH+iJa64WPD/RFAo6sICrncWMpD833aTHm02QtN8iygqihVm6NuUb2B9TIadWn0qpPpalWjrlajKlGhLk2GVO1GGNVsvCGSiu2wqgtzTVSWusk1jdYD6vFAoJ0MTTrYmjSRNOkiaVZk0SzJpkWrdRyiFRMQ0UCpopozOWhAnRKrmIs9sdw3w/DfT+MxVesMZdcFZBUcgtTaRDG4iD0xbcxlNxBX3oHQ1kk9WXRGMpjrB/N6ngrilrq0mixNAY+qFPSrEnCXB6B4X6wcKQ0319I3jXq7wZgKr6DuSQSU3EE5vuhGO7dpC7/EtVZp9ClHRJQk7YPbdpeNKk+aFP3oFHuRp2yE3XKTrTy3Wjlu9HIdlmyB41sD+oUbyHKvagV+9AoD6JOO4w69Sjq1OOolSdRK09a3/W0h1Cp7BilshOUSk9RIrNEfkL4MdkxSuVHKJUfolx+0DLxsUyEZL6oZL4WCO2mInkn5SIvipO2USLaTqlol4AjyR5UMl/U8n2WjwKk2nBUJt5vQdB2siPevhXKj/IkL3ITuREbyQ3fTH6EB3nhm8kJ3UhG0HqUN1cj93P7lyBK9luJ6Io7Yv81pNzYTFbILnIjfMmN8EV2axtJ/h5Irm+3viFKjzpEaepVCuVXuCu/SllWCJqCGMpzwynPiaQ0K5yqEhGqwjjMunRqy2XUlEoxqJSYq7IwarMwaXNpqRMqtuvUWdRWZtBYV2gBUR7m6gIrhvSauxh1hTw0VVqPs7ZVbz9s1tDaqOJho5bHTTqeNNXwsKGGJqOWZr2KFn0FDzX5qOJvUhl6iorbhyi6up2751aTe9KVrCNLyTiwyAoh64TIdy5pvnNJ3yeAKGvffO7uX8i9/d9T4DMf+SYBRcFzBRTdmNaLW1N7cWvy55ZJUa8OKGoPouA/gEhA0b8GkXC49d8HUdIfQJQ8uaf1yr1sUnek9l2Q2HdGYtcJ8fj3EI/7K8m2fyHZ9n+RbPu/iB//FyId/kr4lPeInNqZqCmfETW5O5GTuhE9sQeRk3viN/YDLo5+jyvD/x9CbP+OeHJncmb2oGzBl9SsGI5utQ01W6cL1d1XPXkevJ2XUXt5lXSYl/JT/Hb/OqhDhJRc5aXiIKbw9VTfcsEYthJDyApMEaswR63FEC1MimoTdlCTuIsq0V4qkg6QEbKNtNvbSAvdQeDhRXgtHcyKqd1wceiJ8/BeTB3UU5gU9euEbf+PGDugE6O/7sSogZ0YOVjImG8++rdBtHjWQNYuH80alxEsX/gVC2d3Y/a0zpZ8yLwZH7N4bheWLejJqmUD2bhqFLs8prDfax4nfFw54eNmzcHti9i53pHNruNZv3gkHstG4eEyAg+XEWxZ9h1bXYbjubwtw/B0/Ybt7sPwXjuSvRtt2LXBhgM7nLh0YjXxIcfITQlDXaSg4p4cpfgmJ44s4vhhJ86fdibw2jIkiR5cPueEz46h7NoylCM+09mzyZ5t7jb4bp7C0Z3O7N04hdXzhuA0uhPz7D9mqWMX1n7fl83L+7NucW82LuvDzrUDObrHnuSw7RSknkIa48Etvzns2z0EH6+B+HgJIPLxHMBx7xGc9xnL2a3fccL9a864fc1F1/5ccenP7R+GErpqKMGrBhHkPpCAlQO4ubI/N9y+4prbAEsG4u82FD/XYfgtH4n/CluuuI3nitt4LrtN4ILreC672nHZ1R6/5fb4LXfA33US/suncOF7ewJWOZK0bTFZ+9xoDPDhl7jjIDsLknP8fsub1kMrqd7shGatA/eXDidrzkCSJn5OyJguXPruQ67bf07UvG9JWjEe8eppiNY4krTWkcQfppHoPhmJ+0TS1jiQu9aeHPcx5C0fRvaiQWQ4DxDa5NqBSDG7D4o5vVDOFpI6ozdKp15WDP27IFJO64tiSj/kU/tZMZTg+CWJswYhXvAtuRsmo9u/hJLdcynaM5f7u5257z2XAp+5FO6dR8G++RQdXELJUReKj7tSctKdsnOrUV3ZjOq6UKRQEbwTbewhqkSnqFf68bMuiV/rJbwxCPnFIOU3vZRfa0VUiE5QcMeX5vwgnpVF8kyVyCuthNc6Ga+qFbyuSxVQZMjlF3M+Pxvv8oshl1/qM/m5Lk1AiCGF53VinlUn8EwdiUp2gpYioWDhqSaSJ7oYHtck8cyk5FlTFi9b8iy3iDqCqC2vTLm8MGQJKDKk8VibzBNNshVE7fHzRxAJ74mEA66vjMJbpGd1QvPcQ5UAmKea6A53itpPiF7Uv4uin2qTeVIWSXNuIKWxh2nKucmT4nAelUXwoPwOT6tieaKN42V1Em+qRbyp/hcgypYEkikWqrazRLfIl90mRxJIWsI10uP8SIu9Qka8P+lxfmQkXCFHdI08yTXn6fgAACAASURBVA0yE/2FUoWYc6REnUURc86CoYvWVrnMJGFdrg1EOaLzZCedsyYr/jR5SefJF10gX3SBu6JzQsRnyU8+Q37yGfJEp8kVC5/fTT7F3eRT78AoN+GY8J4o4UiHiVD7ZMceIDdmnxVEGRF7SA/zIi10BylBW5Dc2Ij0xnoUgZvJDN1OdrgXORE7yY3cxd2oXRRE734LoqQDFMiOkC85REbSAQrkp9EWhvLMmMHrxgJemAp4WJNFs1ZBoybFcqxSQoNa3CHtMWTWChAyaeIxqWIwqd5CyFQRS0NlHI0VMTSpYq2Vyw908bRqY2jWRNNYGSFEdYfmyju0qMJ4oAqjuSIYc1kg+tKbGEpvC29RKpMs62oZNFdl0qhNx6zNxKTJwKzNtuQtiBqrhHc/Tbo0GnUKTCophkqJ5c1QPIaKKAwVUdSXRwogqkzArBJhVokxVUgwqVIwqVIwqJQdYtal0lyTzYP6uzzS37OCqO3w6gNjMQ+MxdY7QQKIii3tfPntjtBmWe78yIUjpzUSGmskAnp0yZh0EhqrZe1AJKWpVoy5NhlzbTLG6iT0OhF6nRijTmaNSSejsVoosXhQJ9xTaq0R01yVSIM22lKCcAezJhKzJppmnYjWajkPajN4WJdNa00GDVoZJlUc9eVhwn+DYn/0xZcxFAkx3b+I8d4FjPcuYS7yx3z/Gubim5iLAzAUBQqYKQ5FXxyKoeQOptJIzGVRNJRHC6mMo0ktolknFSaStRlCE159Jo0aGcayOPTFwq0f/b0gdPk30OXfwlAWSVNlIs0qMQ3l8cJtoKLb1Of7U511Bo3yEGrFPqpS91mnQhqFNxqFN+qU3ahT3kJIJd35TiplO1HJdwk/T7EXjXI/qtQ/g9FpVIpTVMpPW0FUIj1OieQkJbIzlMhOWTFULjtCuUzAUIVsP6qUfajl+1DL96KS+aCR7Xn7NSTvoEK0ndLELZQmbqEsaSvlIi/KRV5UJO+0ZDcVIm8qRN6UJXtTKvKhKH4XBTE7yIsQEJQf4UFBpCcFkZvJj9hkiTAdyg/1IDt4Axm31lqmQ+7IrqxEdmUFsisr2oHIjWS/lSRddiPZb7XwPjFwG5khe0gP3YPk+lYSLm8i+cZ2RNe3IQ3yJj/pNOXp160TInV+BFVF8ajvRqPKj6G2JBl9uRSTKoXW6mwatelC5XZ1Jk11eejVmVTcFaMqlFJbmUGdOouqykyajSU8e6DrcMzYXFeMXleAubaUx006nrZU88CsodWktn5s+/xho5ZWkxpzbTkNejUPzNU8MKhp0tylJiee4pgLaKNPURqwk8LL6yk4626dErVhKMNHWJHL2Du3Q7J85pK9dx65e+eT4zOPnN3OyDdNJnb5KELnDSJoVn9uTfuCW1P7WN4U9SbYoXdHFNn3Iti+pxVFQeO7ETyhKyF2Xa3tc2213H+EUVvJwr9sn3PoSrxDVxImdSPJ4W2SJ/dEMrknksndkU3uisShC8l2HyEe9yFi2/dJtvkPJDZ/QWLzF8Rj/28kNn8h2fYvJNn9B4l2f0Vk/3eSJ7xP8oROJE/ohMT+Q5ImfkKkQw9CJ/YgwKYzN4f/jRvf/G+CR/yN+PGfIp/WmyKX0ZSstKVi7UQ0HlNp2LeQxyfc+c1/C/8I3M0vUYf4Oe4ISM9C6gXIvACK4zyN2U61vwvGYDfMIatoCl9DU8R6mmI9qQldR3XYBuoTvNBIdlMs8iIn0gP5jVVkhW4l9pwrB91HsWhMJxaO6cq80T2YNbInTiM/Z/zXn2A78BNsBn3GmMGfMWZoF8YM/ZQxQz9m7LedmTahJw42nzJu5PuM+favTBzzEWO/+St2I95n9uRezJ7ci/mOfVnqPJAVCwexcFYP5jp2Ztb0D5nj9AkL5nTj+3m9WLKwP0sXDWbbhukc3++O35lt3PLzRhR/yRpx3CUSI04R7LeLk77L2O/piO/GSexZMx6ftXbsXT2e3SvHst11DFtdhrPNdTg7Vg5n9w8j8F47Ep8No9m1YQzH9s8jPvQQNaVyzLo8HplKSQw/x5Uza9nnbcvli9OIinDl5lVnTh6xx3fnCLZtGIjnmqFsWTWcravGsGvtBHassmXFzP4smvQ5M206M9PmQ+ZO/JilM3qwZuEXbF7en00u/djs2pdtawZw0ncCkkgPYoPcuXRiOnu3f4f31iF4bx3Cnq3fsGfrN3hv+5aDu0Zx/tAkLh+azMH1Q9jv3p9DKwdw0vUrLi3rj/+SL7m2tD/+Ll9ydflX+LsKueL6FRdd+3Nx+ddcWD6Esy7fcmbpd5xeMpwzy8dyerktp1xsOLV0DMfmj+Tk/DGcX2TH+UX2+LnOINFnLWXXDqG+cZBfpdcg5zak+sMdb96cWU7L7pk82L6QandH7s4dTYrjIMJsuxE4rivXxnfjxsTPCXceQsyC70hYZoNo+ThEbhORuE9BtmY6yrUzSN84mxwPZwo9nSnZ4kzRekfyXMeTuXA4ac5DSZs1kLRZA1HOHoBy9lco5/RDOecLlHO+QDGzNykzeqF06oXSqQ8Kx3cB9Ocg+hLltC9RTPuSlBkDiZ3Um5hpXyJbPIKMVfbkbpzG3e2zKNg1l/t75nN/z3yKvBdQ6D2fwr0LuOu7gPsHFlNyeBllx1dSdtKdsjM/oL60Ac11T9QBW1EFbqU0yIsa0TnqFdd5UhzJP+rl/G5O5ZdGIT83KHlTK+FNtYinJRFopOeplp/nJ3Usv2tieXb/Nm/U8bzSJvOqWs6rWiWv6zOEogVDPm/0ubyuz+J1fQav9Wm8NCh5oVfwvE7Mi6o4Hpbcpjr9vPCWSBMuoKgqnqd6Gc8bMoWDrE35llIFIS8b7vKy4S4vTPlC9Dm8NGYLoKmR8VQnslZnv6qV8apeLtw6Mil4ZVLw0pAifB1GpaWBLkOYMBkyeGVM51mNhAeVkbSWhfFIFclzXfyfvv2xrr39YUr0U20yTQXBaMXnqEw8RUPuTRryb9FaFi7Ue1veEv1cJebnKjFvqi0gqpHyolrC/5WWdIPUxGso468ii7mCNPIiihg/0hKukRp/lfQ4PwFC7UDUPm0AapsMZSZeISPh0p+CKEt0sQOGspPOkZ1wxjIZOt8BRG0Qag8iAUX/cxBlxx6w5r8DkeT6OuQ3N6IM8iAjZJulVUq4M5IbvpWC2D2US49Rd+8Gqjx/ciXHSE88Sp7sAqVZAbRWKyy/WQp4UpdDi05Js1ZBs1ZOs1ZugZGMBrW0A4jeToViMKhj2oEouh2G4miuiKG5IoaWymhaVbFvMaS6Y1mvCsFUHoy5TEBQQ8ktzMU3MRRfw1B8A1NZGI2qeJq1clqrs3lQk0dzVTZN1UKEydB/AyJtKiZVCvoKMcZyEYbyOAuGwqkrjaC+LNoCIjHmSimmCom1FUtfmWKJACKTVvkOiB7o30KoPYgeN5bzpKnMOiV6YGo7XptHqyFHeD9UnfJ2KmTF0FsQtTXzCVgSWUAkwVwrwVQttZQppNFQk05jbYb1AG1TTaplXVCCSZ1IfWUUdWV3qC29TV1ZKMbKaMzaRFprlDw25vG8uZQXLRU8bSgV3jrVKDBrEzGUh2Aou4G+zA9DySVMReetIDIVXhIOod67ivn+DYz3b2G4F4D+XhD1RSHUF4VYUdRQFkFTeSQN5dE0VsTRqEqkUSOjSSesOxq1adSpUqgvk2AsF9GsSaa1KpmGyhiq74VQdT8EU2WC8PtSLcNULsJUEoup+A71BdfRWUAkrL/ts0ar9EWr9BWAo/B+Z0L0DozkXqjkXhZAeaNW7EOd8iMaxZF3Sg4qZKcsGDpqBVGp9JQQ2QnKpQKIKmQWDLWbBlVKd1Mp8aJS4oUqeQeq5G1UiLZSIdpKWaIHZYkelCZ5WHH0NtsoTdhBacIOiuO3Uxi73TIJ8iAvsg1Cb2OFUPgW8u4IZQoZt9aiuOZuQdDKfwki0RU3Ei+uQHT5B+skOi1k5zsgSr6xHWXofkoV/pSn36RUeZPKrFC0BVFo78WivhuN7l6C9f8pbWE8tSUSHtXnYVApaazKwFyVRV1lGlUlSqpLU6lTZ2HQ5WKsKcBQfZeG+iIeN6l42qKzToMa6ktoMVZaQfSwUViRazFW0qQvt4Koob4MU00JzXoVj1vqef2slVePzDw0lFNdmExRoh81SReoDN5D6TUP7l9aS/6ZlWQfXUbGgUVk+i4gy2c+GXvmkeXzFkPpPs6k75lN+p7Zwuqc73wBRu1RtGCIFUV/BFHHaZFQuNAeRAKK/v8BUXsMJTl0Q+zQw4oh2eSuSOw7t8PQX5G0A5HE5i9Ibf+jQ2Tj/rc1cru/kjLhb0jsPyTOoTtRk3oRNakX4RN6EDTqYwJGfsCt4e8TMrozUXbdSJzaC+mML1HOHkChyygqVk+gZtNU6rY48eLkD/zi5wnBe/hnqDe/h3nzj0hffo3Zy4s7XrSGbMYctA5jwGpMwetoCNtI1S13tAHuVEdtRifeSZl4J2WJXtyP2U5B5Fby7mwl8bwrJzeOZ/mEz5g/6hNmDv+EyUM+YsLgT7Ab8hnjhnTFZkh3xg7tzthvujJm6KeM/bYzU8f3YJLtZ0y06cyEMR8waWxnJo75iKnjPmPO1N6sX2HDqiUjcJk3hEWz+jLP6VNmT/uQ2Y4fM3fmZzjP7M73877CbflI1q5y4OAeN4L8DiKNv0GKOIAU6S1kMiEp0lvIEq+SEHqKyJv7CL64hYsHXfhx8zT2r3Pg4PpJ7F/ngM8qO3auHMMOt5Hs/mEUvhtGc2DzWA54juOo9zRu+2+kQHmTpmrhDwyTI85y4egqThyey8UL07l1awaHDg3Hd8837PQcwuG9E9jnNZ5N7t+w19OBjS7DWDilJ46jPrBAqDOzbT9ips2HwoTIAqKNy/qy2bUvO9cO5PDu0Vw9NYMrJ6ZxZM9odnsMwWvTILy3DMN7yzD2bBXiuf5rvDYP5cDO0ZzYa8fhbaPwXTuEvau+5ke3/pxc+hXnFvez5IsOObvkC84u6cfpJV9xeskAziwZwgWXkVxYNpozS0ZxYtFITiwaybklNlxxEVbk7qybQ/ZhD1rCL/PP9AhIDeKf4kv8FnmEV9e30fDjAuq22aNdMwyt23cULRyNcto3RIz5nICRXblp24Pb0/sTvXgE8StsiHcZg2i5DRI3exSrJ5O2zon09TPI3DCTrE2zyPWcT8G2RRRv/57S7Qsp3uzMXfdpZH1vS6rzdyhnDbaA6I8o6kfKrC9ImdEHuWOvfwtDiul9UVggJJ/+JVLH/iRO60e8Y38kC78je+1kCrbO4d7O+dzzWfRO2jB0b//3lB5xoeyoqxVE6gvr0Vz1QHdzK5rAbWhCvKgM86ZOcpmGnFBeqUX8w6DgtwYLhpqEj2/0Mn6qkfBzlZinJRHcjzqIOf0Kv5WH8Z+V4bwuj+CVJp4XumRe1sitRQuvDLm8rM/hpT7Lkoy3R1Pr5cK6WFUcD0uC0Gdf5mllKI/KQ3mijeNJrURohWvI4UVjHi8sCGqfNhC9NOTy0pjNS30Gr+oV1oKEtra4F/US3hjlHUDUVsH9zJjGU0M6LwwZVhA9r5XySB1Ha1m4cGBVFcNzXbz1ntC7KBJ1ANFLbTyvq5J4eD+MStFp1JIztNy/zWNVDA/KI3imjeO5Lp43uuR3QPSyRiq8IUoX3bS+I5JHXUYcfh5p5EVS469aIWRFkWU9TqjWvkxGwiUyEi6RJfIjS+RHrtiPnGTh/VB6wlkyky50WJdrmxDliM5b3wy1X5NrA5F1Ra5tSiQ5TZ7kNPnJp8hPPkWe6CR5opPki46TLzpOXtJRchOP/Bcg2kd27D5yY/aRFbWH9PCdpIfvJOPOTtLDvFAGbxWKFa6tRXJ9HSm3NpEa7ElG6BYyw7aSFepJVqgnORE7KJceo1UdTaMqFoMqAdXdCApTb5EtuUpdqYiHdZk8NeXyxJjT4b3Q22lRCg0qOQ1qS3GCToJBk4jBCqIoTCpLKqIxVUTTWBFDowVDzRVRtFRG06KKpEUVSXPlHcylIUK9cnEAxpKbGEtuoi+6iv6eP/p7/hiKb2AsDqCxMooWrZgH1Wk8qMmhuSaX5prcdneGMmnUZQmpyrAk7R0QmdUKDJUSDGVJGMoThBWu8sgOIDJVJgvToQqJ8HMrZejboehPQWQ5mPpHELWaS3nYVM7z1gqet1YIMGoq5lFjEQ8bhGlRY+1buLShqG3lrUErHIVtA5G5RoaxSoK5RkZDrdAq11SXRYuxwHqktf0R3Zb6XBpq0jHqUjCoxdRWJFBTEkVNaQT1FXE06uS01mfztLGYFw80vHpcw6vHdTx7UM3jJhWPGsporculsUqMoTIUQ/k1DKUXMN4/g+neOUyFF2gouERj4VXMhdcx3buO2QIiw/1g6ouE/EsQVYpoUMkx69JpqM6mqS6Ppro8Gmoyaa7N4LEhm6f6TJp1YmpLY6gtjcGsEdNUpaRBk4KpTIy5NAlTcQSGewHU5FxAl3YEreIgVakHrNEqhTdCmpR9aBR70cq90cq9ratyKuluSwQQaWReluxCJd+DSuaDSroflfQgFdJDlonPEQE70jYMWUAkPW6BkJAK6TEqpEdQSQ+iku6nQrKHCskuysQ7qBDvoDxZAFB5kieViW9TkWABUcJmSuI8KI7dbM39WE9rCqM9yI/aTF7kpnYRYJQfJazO5Ydvs2QHeWHbyQr2IPXWOqT+7ogvuyG57GrFkMxvORK/FUj8ViC+6o7oihtJl90QXf4B8dX1KAO3kBm+h5xIX+RBOxBd30LyDeEWUXb0Uapygqi5ewddbhia3DtoC2KoyIugLOeOFUT6cimagjjUd+N5WJeLQaUUVufKU6irTEOvzsasy6Op/h4thiKaDMXUanIxVN/lSYua5w9reNKsFd4JNWmEdbjmKp611vK0pZonzVU8btIJb4eaq3jaUt0OSFpePW3kP39+zk9Pm3mor6S+WEGZ+BZ1kstowvdREbid8msbKLq0mrunXMk5vJjs/QvI3itgqH0yvAUQpe2aRVo7FLWfFMW5jiZs/hCCZ/YnYNoXBE7q3THtGuiC7dtlYndC7LsTYvcZIXafEWoBkRVG9pbVuYldOyTaoeMK3R9BlOzQhWSHLogndUMyWXgzlGzfWZgOjf/gDyD6j38LRG2R2L1PvENXYib1JGZST2Inf07MpJ5ETuhC2LiPCbb5iMAxnQgc8z4Bo/9OmF1nUuYPIG3xENKWDqZwxTAqXYZSu/I7TBvH07LbiZ/OreIfN7fCnf0QfZjHQd4Yb2yn+soGNJfWYAzdgubmKlS3VlIVuYla0X40SfupSPShLH43RXE7yI/YRF74euTX3Ti+fjwrJ/Vk/qhPmPZNJyZ90xmHbz7D7tuujP+2O7bDemI7rDu2w7piM+xTbIZ9xLiRnZgw+kMm2nRmxsSuzHfsw+LZA1g0qz+eqyewdvloljoPYO707sye+glzpn/K3JldWeTcm+/nfcVqtzHs2TmfY4dWEx50DIXoFrmpkSglgYgS/EhM9CMx4TqihOvERVwiOcoPZew1koJPkBR0mBuH13Jy63yObJ7J4Q1OHFw/hX3rHfBZO459G8Zx0GMcB7facnDLeE7vnUdSqC+lmUGU54YRdHkrZ39czKUTiwgPXoXfRUe2efbFc2Mf3Jd3YdMP/di7fSy7PMbguqAP86d2wdn+E2bbfsSc8Z2ZY/sRs8d+yKwxHzBrzAfMndAZF6d2IFrRD98t33HU24ZT+8fhu3Uonqt647m635+CyGPdAHZsGsLebSM46TuBU3smcGD9MPau+poDbl+zf3FfDi7uw6Hv+3B4US8OL+rF0UW9OLawFycW9OLkwi84veALTi/ox5l5X3PW+WvOOQ/hwrxhXF4wkpCVUwhZOQ35nuWoruzmacw5/im+AbIAiDvH75c28J/nV/Bo/2x0HmMpch9Cxve9SXL8iKgpnfEb8yE3JvYmdOZAoucPQ7naAan7BBJdxhK3bDTJruNRrJ5M5kYnsjbNIHvzHHI8nMndOo+8bfPJ376IuzsWU7RrCWU7v6dyx/cUrHYke6kdynkjSJ39Damzh5A+ewjpswdZJkZt74m+RDGjHylOfdvlS1KcvkTpKOTPQCSf3h+JY39EM75G5DwE2dKRpK924P4OZ4q82wPIEp/FFPos5u7eRdzbv4TSI65UHFtJ2VE3So+5UXlmtTAduuqB9tZWtLe9qI70pib+EMaUqzwpiuUf9Qp+M6bxS0M6Pzem80tTBj83pvOrKY2f61P4pVrCL1UiyhOOURK9j8c5/vxecYcXJbd5rY7hpTZRqKeuT+V1vYCgFwYhVhBZUPRarxTe49SI+Lk+kYa7N2gsuElz0W0eq+J4UiXieX2KcFTVnCukDUDtQWTO5bkp2wKiLN4Y/l/e7jsq6jvt//+33Pe9aZvNJhpjYkwzvW2KvffeG2rU2AsWRJq9a6ygooIKSJHONHrvZYCZoTPAdPoMTWwpu/v8/vEZRtDsvXf7/f54HTF6cjwnnpx5cF3v15VGd20i5rIoLGVhWCrC6agV88AQQ7dBQFEPhnomRB3aJLp6jrjqEm2oai2NpEFxl5aSUNqrRHSoo6yNc5I+6XkL1AOizqpIHtZK6SgPR5t+g/yQozTk+dJeFkKLIoDOijA6KyK4XxnFI7XEBqLu2li66mL5XzkJ/mTH37ElK8aHpMhrxIVcFiZF4VdsGOoB0RMMPWmSy5R6kin1JDvakyzZVdLEl0gTXyJd4k66xJ1M2aX/EIhyxOfJ6f1myAqiLNlPNgz9V0GUHrafjFA30oKdSQ50FOK/h2T/PST67iLm5nak1zYgvbbBhqJEn20k+2wh5fYmUm5vIdXPntyow9SXhtCqSRLAUJuFSZ1BbWkcZfkRNNYmY9ZnYDFkCg1y1jrt+sokoVygLAFTWYJQYlAZawORtjwCbVko+tJg9GVBGEqD0Kvu2tajGlTBNKiCaSq5S0tpME1lQTSUBGBU+qIvuoVWfkNI4TW0hdeoLbhMXd5lNPlX0Rd7Y1IG0lwhprU6jtaaVFpqMoX1GnUazXVZNNdlCSD6HQj9Pohi0Smlz4CoThGCThWFXiVBr5KhU0rRlsjQlsjQlMSgKYn5ByDK+3dB1FKvpL1JRVdLmW1S9GSFrkBAgDrN9s7paRDVV8XQXCvcbzLVCg1yRnUippoUGuoyadEVWNfySrGYyjEby2jRq2jRK2g1PlnVa6jLxFSbhL4iDn1FHA3qFNoMcrpbynnQVsv9Ng1dbVosLRrazFraWqwfLhtKMOuyMFWJ0Si8qZG7oym4iCHfA0Oep/A/ptxb6LK90Od5YZTfRC+/jV5+24ai3iAyqUIxKsMwqEQYy2ToKxLQVqTQpC/gfruavz4y0tlURrtJgUWfT4s2G31FAppSGbWlMvRV8egrEtCVx6NXxaBXSDEoQtHLb1Ob5U5l8klhSpRwuC+E4oUVtfK4fc9AqFTmYo2TdWLjYI0jpTInATEyN0pk+ymRHUQpO0yx7CjFsuMUy46jjD5hQ5Ey+lQvCJ2kLPo4ZTFHKZMdoix6HyqJE0rxLpSSHUKskyBV5PY+KQ7bSnHYVorCtyIP20ZByJZe2UZ+qJC8kK22N0JPg0io195FdtBesoOcyQ50JcPfmeRbO4m9vgnp1R+JvroG6eUVyDyWP8mVFciurEJ2eXUfEMVc20j09S3kBO8nK2Q/ib6OSL12IL6+A5m3I5nhJ9EVBGFSRVKTe5fK7LtU5oWhzAy0gainaa66UERNocy2MlcpF1NRKENTlkp9TR4NtfnWv78KjHVy9DV5GOvkNBtVWBoq6GhR09Gipq2xkvYmNR3NtXRbtLY8aNfzoF1PZ0sdHc21dJk1dDTX0mqqpsti5FFXK50teppqlRiUqVQk3EEXew116HEq/JwouWWP4tpmii79SO7pFWQfWULWAQFFGa7zyHB9FkSJzgKKUl3nku42r8+kqAdFd2YM4eZEAUI3Jwq5Nf7N30fR74DI/ykQBY39fRD1RtG/CyIrhiSjXkY26iWkI19ENuL5/zKIZKNeQDT2z0SM60/E+NeJnDgA8ZS3EE0VEj55ICETXydg3GvcGv4S3sNf5Mpf/oUbw/7A7bEvIp7+OmnT+iOfNQjlwvep+OELKn78Dt2uKTS6LsRy4kf+dvsAfw86BRHneRx8nK6QA5j8HdAH7qIpah/mmJ8wik+hDjtIZagz1VJXcvzXk+6zimz/jaR6b8dj11Q2TnmHRUP7MfMvrzLtm9eZ8s2bTPx2MBO+HcK474Yw7rv3Gffdu8yb+gWLZ33JyoXfsnrp9zhtn8KJ/Ys4e2QFR10W8MOiL1g+92MWTBvM7ElvMGdKfxbMeIPFc99h6fwP+HHV9zjtmoPHhZ3cvXOSvLRQ8tPDSIrxIyTwEuFhHtZcITz4KhFBnkT5XyXSz53Im2fIkd4kzu8MPie3c27PUn7auYBT9jM4unUyh7aN48iOcRzZMYojOwUQnXebj9hvHymRJ4nyc8L7wg9IgnZz9vAkHO0/ZvfW99i49g1+WP4qOzZ/xPoV72A3fyBzJ7/C1BEvMPGbPzD1u+eZPvRFG4JmD3vZlgXjX2XF9IGsXziYLcvfYcfaIRx0+BbnbZ+y9Yc3ObD7Sxw3f4DD5g/Zs+UjXHZ8yb7d39hQtHfnl+x3/I7jriM5f2QiP7mM4eTOoRzc8AX7136C45J3cFn8Nq6L3mbforc5tHAwRxYM5vj8wZyc9y6n573HT3Pf49ycDzg/+0OuLfgK/xUjkW6eTsruRTRe28+v4e6QeBNir/FzwBF+8ztI94Wt1DvPxbBtBNp1X1K07AOS5w4kZMJLBE76MwEzBuA7exDe8z7Aa+Gn+C79ioBlf0G2fiyx68eRtGkSKVumPZM8h4VC9i4h12kJuXuXkee0HLnzMgqdl1DivIz8rbNJXzWWpIVD4wsZXQAAIABJREFUSZr7NUmzv7CC6DOSZ35qQ9GzIHr/d0D0rg1EcdPeJWbaEKTTP0I08yMiZn1E8vrRZO+aSYHzfAqcF5LvuojCfUvI37eYPNdFZLsuJmvfEnL2LyX3wDLkR1egOClAqGc6VHphIyUemynztKfMezfV/i5oIg6jjz5LY8YtHpRL+E2bxM+6JH6pT+VxQ6oVRGk8MqbyWJvAz5pYflZLaS8KID/QhYqwQ1gyr3Bf4cu9siA6K8KEWzu18cJ6nDbVBiIBRb1B9ARFP+vjuK+ORJ/jTYPchxZlCG2VYjpqounSJtClS6VDn06nPotO/RMYdRoyrEkTQKTJFO4iaVJpr5RhLg3FXCa8S+rWymxTop6VuZ50aRP6fN2tSaCrLh5LpRSTIgSTIgRLRc+E6Nk8KUcQUNRdIxGmQYog2kpCUUp+ojLenfrcW9wrD6O9JJjO0hDulUfQXRVlez9kA1FBUiD5CQHkJwTQ83UPihLCrpIQ6kFy+BXSRNdJE10nI8qzT9JEV2wYypJds2LIwwaiNMkFAUKyS2TKLpApOU+m5DxZ0gtk9SBIeoFc2UUhknNCk1yv90MCjH6yrcv1Tg+IciSnyBIdf6ZE4QmKBBClh7iQeteJhDu7iffbRdKdnSTd2Um8rz0xN4WVOem1dUivrUN2fT2x1zcQe2MdCdfXCmsx1zeQ6L+XiuxbqBViTDUFmDRKmo0qWuqLaTXl0aDNoMkgRLiNI3zHvkmTI0xkqjNoqEqlUZ1CozqJ+qoY9JUSdOURwopcaTCG0iBMJUEYVdYPv8q7NCgCaVQG0awMoLUkiKYSfxpVd4RK5UIv2zRIk38ZTYG7kPzLaAs8MRT70VQaTmtlLGZ1ogCiWuH+UWOt8HVzjfBnqq9MsqWhKtmWnn9mqkgU3gP1gEgpRqMMp04RYk0YGkWkMD1SStEoJM+ASFMSh7Y0Hn15khVkObRocmnW5tOszbe9IbLFIKDIUq/CbFIKH/AMKluadIVCm5Y6Q1gZsqJIKLJ4AqIGdaytfKBBI9SeN9Vm0qqXYzEqaTeW026sxGKsxmyoolVfSbOh0ro+VE5LvZJmU5F1iiT8Wc0GBV3NVTzqMvC4u4F7HUba2nS0tGhobdXR2irASPjQWUyzNgVtWTDqQi/UOZ7U5XihzfFDnxWIPisQQ54/hnwfG4b08tvoi/zQF/pjKArEUBSIrvguuqIQdIpwDKVS9BUJGKvTedBRIzyAb6ziXqeeh10muswa2uoraDWoqC1LRledhq46jdqyROpKEwWclsSjV8kwKiLQyX2pzXKnKvUU5fFHbCDqjaGyWDchcS6UxbnY1taEqc0TEJXIdvfKHkplLtb3OvtQSg5QIj2MUna0T4ptOY5KdgKV7ASlsmOUyo5QKt1PmcSVErETJWJHK4K2oRRtQxW5VUj4FkoihB9V4dtQhGxBEbKFotAtFIYIkd/djPzuZvKDt9qSE7zFBqKM4M1kBG8lM2QbGXe3kxG0i4wgR9IDnMkJPkx+2AmKo34iK+ggkitbCb+4BunVHxG72yH2WILUYxFSj0XILi9F5rEc6eUVSD1WIfVYjeyy0DgX77WV9IC9pPrtJeGmA7Ib9oiu2SO5sZvkoMMUx1/FpIqkLj+EkrQ7KNPvoEgPQJkZSEVeGNWFkVQXiqhTyIRmyLIkdGXJVBfFUKOKR1uehqEyy/Ymz1Sbh74mD0NtASZNISZNIc3GUtqbqqyTzAraGqvpMmtsCLrfpuNBu55ui9Y2KeporrVGQ6fZQFuzDnNjHU3aEhrLs6hOC0ITdw299BzVd92o8HWg1GsHysubkZ9dS+4xO7IPLiFz/yIyXIX7Q+luC0h2mUui8xwSnGaT4DSTRGcBRqmuc0l1mkXa3llku8wjffcMYtePIWzRlwTO/BDfSe/YQNQzKfIdL7TQ2SBkTQ+Efi8CjPoTNLY/wWOE2GBkXaGLGNcf0bjXEY17vQ+Iosf3RzbuNSSjXkY88o9IR74oZPgffhdE/whG8SOeI3bkc0SPeg7Z6OeQjP0jorF/QjT+FcQTXkM8qT+iyW8gnjoA0bQBRE15g4ipbxA2uT93J77GnXGv4DPmj3iPfpGbI1/gzvAXCR31CpKJ/UmY9gZFSz6gbNnHqFd+gWHNd2h+GEqL/Sx+ObWZv193grCzILrAbzGX+GvcVSyBx2n2O4LR1xV9gBN1wXuouLuD0pDtlIbuJN9vJ0lXt3DbdT67533KuqkfMPu7fswbNYizrhu5sN+Zm+fOc+fqJbwvnOKW+wnuXDtJ8K3ThN05RWzEOaICD3Pp5Bp2rB/DgmnvMn/qO8ybMog5kweyZulnrF32OauXfcWWtSNxdpjLzavOJMZ4Ic+JJDM5iBiRN1EhV4iP8UUmvYlE7IUoyhuZ+BbiMG+Cbl3g2hlXPE84IL19iuTA8yT5nyHG6xDuTss5s3M2J3ZM48jWCZzYOYFzzpM54ziO/Vu+57TjdC4emI/3T0vxu7KCswfHc2D319ivHcT6Ff1Zs+TP/LDkNX5Y0p/VS97Ebv5bzJ/aj+mj/siUYS8ybegfmT3izywY/SoLx7zGwjGvsWD0q7afL5n0OitnvMm6Be+waek72K95n+2r32H76rfZ+sObbFk1kO1r3mL3hg9w2voJx51HcNx5BKcPjuX04fHs3v4Zrru/5ojzMI47j+Ck4wiO7xzO4S3fcGDdl5yxH86RdV/gsvgdHGa8zrElH3Fi4RBOzh3CiZlDuLjgKy7N/wqfVWORbJ9L9YU9dN05CYm3QeIO0ktw5wA/u2/Dcngpul1TqNg0nOIfvyJ3xYfkLnqfhGlvEjTyj/iM/jPXxg3gxoyP8F70Nb6rR+C3cRSh9uOR7ppO3O5ZJOyYQYr9DDK2zyJr2yxy7OeRvXO+DUEFTkuROy9D7ryMfJdl5LjakeNqR56r8HOFqx3yXfPJXj+Z1OWjSFrwLclzviRl1hdCrJOilNmfkDhzCIkzh5Aw4wNb4qcNIX7aEBKtSZoqwCh++vvETRdW5CRzPyN57RiKnRdQ4LYQ+YFl5LgtIn/fYgoPrkB+wI481yVkuSwi020xWQeWkn1wGflHViI//gNFJ9dSdHIthafWojy7AdXFzSjct1BwYRPKG3uoCTqEXnwWtfg094qDeFwt4Ze6aH7VJfBrfSq/1KfzuCGdR6YMHhnS+dmQym/6ZP6ui+evtVLacr0p9HNAH3uChyo/ukv96SoPor0ilHu1MmtpQbJ1Fe0JiO5resWKogf6BO5rYmgoCqChwI/m4kAsZRFWXMUKb4O0KXTo0+nQZT6BkXVydE8vgKhblyW8XdKm0V0bT0dlBOayYMwVIXTViLmvi+WBPo77ulju6+Jt6dbE9SpfSLat9XXUJtBQGolRGUJzWSSWqija1WKhEEIdRVdNZC8YSW3rdN110baihAdqGd1VURRFnUId70GnKpQOZRCdKiuKKiO5p7au4fWszOXF+5OfEEBunDAdyon1IyfWjwzZLZKjrtsKFVIjPUkTXSdTdI0s8XWypTfIiPK0vRvKkl0jJ+YGmdIrpEReJFV0QZgQSS9aQXThd0Fkg9A/AVHPROi/A6I063QoJWgv8X67hPjak+i3wwaiGK+NyK6vt6FIenUN0VefvAmQea5D4rWNKD8XspN8MGmKadBX0tpYhbmpnNYGBS0NBbQ0FNBcn0eDPpdGXS5mUzFtDSV0NpRiMRYLH8D1uZj1GTSoY9FXStCUCFMWnVKAkEEZgFEhpL44gHrFHRqK79BQ7CtEcVuoaC7yRl94HW3BFbQFV6wYuoim4CJauQc6+TUMxX40l0VirorDXJ2MuTqZFnUyzTXJtmrwhupEGqoT+6z5PQ0iU0UixvIEG4iECZAYnSoCjTLUmvBnQKRRSdGopNSqoqlVRf+XQNSoF94WNWrlNGqLaNQW0aRV0qRV0qgtor4uH5M6i/qqdFsrnu24bWU0xgqhyKK+Kkao3dakCgdaNblYjMW0m1TWQ7AVmA1VmA1qWgy1NOtraDaqaTZV2e6xtNaX0lpfiqVBqCXubKnjfqeR7s562iwGWsw6mls0tJh1tJgFFFlaa2lvLsPSIKdJl4S2NBx1fhBaeQRNykTaKjLorM6ivSqZxpIwtAU+aAt80Ml90Rf6PwMibXEI+hIRzTWpdDUpeXSvlnuddbS1aWizGOjsrOd+VwsPO5voNOuwNFRRV5lLg66IBp0cbXUG2sp09JWp6MqS0ati0CnC0cl9UWc/AVFF/CEq4g/ZpkK9K61tjW7RwvRHKXMWmtyspQUqiQMq6S4hEgeh1EDsgkrshkK8H6XkEErJIYrFh/ukSHoEheQIxeLDKMSHUYgPohLtRxXlhCrCAUX4TlQROyiJ2maLKnJrLwhtQRm2GUXIFgrvbrSlIGhTn+Td3dIn2UFbe4FoM2nBW8kIsScrzJHciAMoZWepTLhOTYoPtam+aNJ9yA0/RvzNnUiurEXkvhSR+2Ik7guRuC9E6r4EqfsyRJeWPwOi2OubiPPeTpzXDuEG0bXtSK7tsJUqZEedpSLTl9JUH+Tx3uQneFOc5o8qK4iynBAq8sKoKZKgVcVgqkhGVxJPrTJe+G9ZmYqxOpOupjIsRiW6qiyqVclUKFOorciiQVckfBPHVCa0yNWX02Iqw9JQRWdLHV1mjW0i1NZYTbOh3PaOqGelrtusp7u9no42I+bGOuprFdRXZFGVcpea2Os0JXmijzpObZALFbd3U+a5jeKL65GfXEXukeVkHVhsw1DqvwOiFJfZNhBlOM4iw2EmaTumkbppIlGLvyZoxof4TH7HBiKfiYPxmzCIOxMG9cHQPwOR/z8BUfiY14ka279PxGP7IR7bD+nYVxGPfgXxyD8iGvESkhEvIBnxwn8bRNGjXxTKFsa9jGz8n5BNfA3p5H7IpvRHOrU/ksmvI5oiJGrq60RMtQJp6psET38Tj2HP4zHsea4New7fES8SOvIFoke/SMqEP5E9sR81S7+k1u5bypd/h2L1KBRbp1G1fwVNlx14eOcIRF4C0UWQXoSY81juutAa4Yo+1JHKgJ0U+9iT7bWN+EsbCD+1mqM/jmb9tCEc3TKTIHc3pHe8iAsJJD4ikLhwX+IibiILvUZEwDmCfY5y+/Iufjpsx9Y1I1k6+0Nmjh/I7ImDmDdlEPOnvo3d/I/5cfnX7Nk+mZ+OriU88DSZSX4U5YnJzYggyPcskojrZKaFEi0RMCSA6AYy8S2iQjwRBV/B78phTjmv5sze5fie2kay33Fyws4Sd+sAXodWcWb3LM44zODo9rGc2DWGg1u+w2HVEJzWfo7b5q85tvsbTrt8g+vWd9m97i222L3OuqX9WbuoP2sWD2DNooGsWjiIJTPfYua4V5k24hVmjvwzc0e9xqKxA1g+4Q3sJg5k2cQ3+mbKG6yc8SY/zhvMxiWD2brq3T4g2r7mLXatf5e9Wz7Czf5zLh2bzNmD4znqMoJ9u79hr/0XuDl8w6G933Ng13c4b/gc53Wf4bzmE1xWf4Lrmk/Zt+ozXBcPwW3uexydPYRz8z7j+pLv8V01mtxDazHd2A8ST0j0gbibEHoWbh/gN08HLMdXYXKaQ82WcdRuHo3qh69IX/gu4hn9CJ36GgGjXyFg3AD8Jw/Gf+bHBCz6nuDVE4nYNpfInfOIdJiJdO9sEpznkew0j3SHuWTtmkv2rrnk7pxL/u6FFDgusSGo0GU5hS7LKXBdTr7bcnL2rSBn3wqy3JaR47qMAtflFDkuJW/bbDJXjydt6TBSF35D8pwvretzwgpd0uzPSJj1EYkzP+oFog9/B0RDbCCSzRxC+PQhSJZ8Q9q2yRQfXEreoWXkHFpG9sEl5B1aRsEBO+QH7Mh3W0qO2xJyDywj9/AK8o6tIv/4D8hPrrYl/+RqCk6vpfjCRlRXd6D2c6Um6BA1wccwRl+gI9ePX6tE/FYj4a+aGH7VJfCzIZnHpjQBQ0+DSJtoLVQIxRB7mtIQZ9pyrtCluEVniZ9wZFUdRbcmTpi49JQWaNP7YkiTapsY9cCorTKKhqIAGuX+WFTBdFaEcU8tpbM2js66ZDq0aX1A1KnvtS6nz6Bbl8EDXRoPtSk81CXwUCMTUFQuVGd3aaL7oOiBVsh9a+nCMyDSJtFaHUNDaSQmVSgtFRG0VYtsIOpQR1hhJO2Tp28MPaqT0ST3RxlxCmPKde4VB3FPGUxXWSidFQL8OqrFdKmjhVKFHhDlxPrZihR6muZyYv3IlHiRLr5hQ1FGlCeZomtkS2+QKbrWZ10uU+ppnQ4JBQq/B6IeCGVHXyQ7+uLvgihXcu5/FEQ9K3Npvdbl4v12EecrTIZ6EntrWx8Qia+uRXx5FWL3lUjd7YRcXY/UawfSwEMUZgbRbFTR2qDG0lpLp6WWttYqLC1lmJtLaW0qobleaXv/0tFSRZdZTWdTmXXKIcesy6KpLhlDlRRtaTgaVbBQi60MEFLsj6HYH1ORH/WKO9QX+WAq9MZU6E19sRcmhRf6wutPQCT3sGLoPJqC82jlF9AVXsao9KW5LBxzVRyW6kTM6kRaahJprkmkUZ3w1J2kOGsS+iDJWB5nq8/uAZGxNEaYUJSIbPdx9CWRGErFQuHCPwVRCg3qjGdAJKDnSRp0+UI0eQJ8avMw1RRQXyu3xajOwVCVgb4yFUNVSi8QPWn4M5SKhSKLmnjq65Jp1mXSqs+n3aQQQGQqxWIow2ysoMVYJYDIKKTRpKaxvopmU4WQ+jLMTZVYmtVYmtW0WzSYLXW0mDW0mDU0t2lpsmisP6+l1azGYq6irbWC9hYlZqMcs7aALkM5jxsN/Npaz2/NBn5rVdNpyEBXEkKd3A9tkZ+tZa4viMJorkmk3VjA4041f/ulga57erofNtH9oIWuzmY6O5q532nmflcLliYNTcZKzE3VmJsqrS1jBTTV5WGoSLWCKBKd/M5TIDpiBdEBW1V134prISXRLiilrjYQqSSOfVfaxLsoETtSIhJApBLtRyE+iEJ88BkQKSRHkEcdoCjyAIURbhRFuFAU4URx+G4U4fYow7aiDNtszUYbgHp+VIZtRhG6icK7G5EHbbAlL3DjU9lsS27QZrKDNpN1V8BQ+t1NpAVvJSvMgXzJAYpkJ9Fk30abHYghJwxDThim/BCqEq+RE7wfmec6G4jEFxdYswjxxSWILi0X/j9iBZH06o9Ir65HfGUDkqubkV3bTvR1e2K8HIi95UT0bRfSwk6RLb5IpugS+bE3UKbfoSwnhLKcEKF6OyuIirwI6hQydCXx1BTKqFHECbe+qtIwqbNoqM2nviaPJl0hrUaFbTLU1lROR4tQqGDSFGPSFNNsLLVNgVqMFbY06kqEKbihnPYmtQ1MXa06Os0GutpNdJoNNGlLMJVloor1pTrak85sH1riLmCKPExdoAvqm7spvbyF4jNryT9qJ4Bo30IbiFJc5z8DogSnmSTtnUmy40wbiNJ2TSdl22TStk0m6ccxRC3+msCZAor8pgzGb8pg4QPaxLcJGP8m/uMGPsk/BdEAawQY/SMQRYzpR8SYfkSNfhXxqFcRjfqTkBEvETX8BUTDnkM07Dkkw/4NybB/QzbsX6z5P33yNIziRzzXB0Wxo58nevSLxIx9idixfyJ2/CvETXiVuAmvEjuxH7ET+xE9qR8xk/sTO+UNYqcNJG7aIOJmDEYy5z2CFw/Bd9G7+MwZhM+Mgdwc/yrew1/E69s/cGf4Hwn4/iUixvUnetpbpC7+mJTFH5O56ivkG4ZRunUc6k0Tado7n4dnN/FXb0eIvQAZnpB+nfvRZ6kXH6M69ACKABcK/F3x2b+EY+vHc33fCoLdHQm7dRwfz4PcuuKK3/V93LziwC3Pndzy3MnNq9txsp/E2mVfsWjGB8yZ/DZzJr/NohkfsHLh5/y47Bt2rB/DQce5eF7YjiTkJ3LTApBnRZCWGERY4GW8rx6jMEdKaJA7YcEeJCb4Ex/nR7TsNuJIT4L9zxARdJbgW4c4vnch9nbfsW/dGK4fskN6Yy9F0guEuW/nzO5ZnNgxhZP24/lpzwRO2I9g7+oPcV77Lk7r38Z18wDctryO04b+7FrzOtvsBrFxySDWLhrI2kUDWbPobdYsfI/5U95g1vgBzBk3gAXj32TJxEEsn/QWKya9yYpJb2I3uW/+PRDZrx1kxdAQ9u34ggO7v+aI4/ccdx7BmUPjuXhiCoddhnHq0FhOHxzLIYeh7N/yFw5v+YYT24ZzetsIzm4fibv9eG7unkLQ7lkUnNuK7porv4RdFPAjuwrSKxByCm7s5f6RFZh3z0S/diSaH4ZStXYoWUs/QzL9bUImD+TOpIF4T3gDz/H9uTJhADdnfkjgor8gWj2KqDXjSNw2l5Qdi0l3tCPdcSmpjgtI3TuPLJdFZDktJNdxIfl7FiLfu9iapRQ4LaXI1Y4iVzsbiApdBBBlH1hJ1sGVZB+wI/eAHflu1l/fvZDsjVPIXDWa9GUjSF3wnVCyMOcLaz4TjrbO/pjEmR+RPENIwvSPbUma9rEVREOImz4E6cyPEC34nPgfR5O5Zw45+4UCmIzDS8g9ZkfukeUCgPYtRX7ADvmhFciPrkJuhVB+75xaRf6pVcjPrkXhvoWKW3vQhR6hLuwI2qiTmNOv8Wt5GH+vFfPXWukzIHpcn8kjUwaPTRn8bEjlF30yf9Ml8qgiir/XRnEv3wtFoAN10cewFHjSVebH/eoQLOUhdGminwJR6j8EUZdGuBPUVRdLozIYk9xPeGtTepfuqii6quNpUyfTVptCuzaNNn0m7YYs2g0CinpKFbp1aTzQJQkY0sXxWBdHd42MtsooYeWtRkq3NsY6IYoVqsW1sdzXxFhvJMU/NdlKpV2TSEulBIMimOaycNoqo2wgaq8Ot9Vx/x6IelD0sC6GB1VSNIlXqYj6ifY8P+4VB9GhDKKjPNw2IbKBqGddLjP6NglhV4kPvUKqyIvcuDvkxfuTG+tDpsTLVq6QJb5OjsyLvGhvIfE3yYm5QWqUUL+dEHbOepD1WRD1YOj/KxDlik78uyBKD+kLoniffwwiieePwnd8PVYiurQC8YVliC/YIbm8jtQgN/Sl4ZiNOVgaSzA3VdPRWkenWUOHuYa21iorjCowN5VjbirH0lJBe7OQ1gYVjfpC6jXZQpuZOl5oRKuIRF8a+gyI9EV+mIr8MBX7UF90UwBR0Q1MRTeEA59FnuiLPNHKPfqCSH4WbeE5dIXuGBReNJeHYq6W0VaTiKUmGUtNMs09EFLHUl8V0wtDT1BkqojHWB7X555QD4p6QCS8IxIOvQqV4jEYS2Nsb4g0KikaZfR/AkS9USRgyKjJxlSbhbEmC706E311NkZ1ji26qiwbiPRViRgq438XRNoSCfqqeOo16bToczAb5f8QRM1G9TMg6kFRS/0TDJlbBBS3tKhpblXT2lZHS4eAohZzLS0WNa1mIW3mGu61a4R1JIuBB2YTD1pb6G5uoruxnp/bjXQ1KdFXxFBTFIS2KFBIoXVNrigEbXEYdcVRtBlzaGssptNcSUd7Dffv1/PoZzOPfm6j614LXZ2tAoq6WuhqNwmre216utq0wt/RxhJaDHKMlWnoVTFoiyJsICpPOkFZ3KFnQRRzUEjsfkpj9tlSInMTQCR1pUTqLICoB0NWEKlEDqhEjihFTihFLijEAoqKRIeeiTxKwJA83BV5mBNFYQ4Uh+3ohaGNtjwNoZ48DaKCgI22PA2ip1GUHrSFtMCt5EQ4oYg7TmWqO+rMW9RmBlCbcZe6jLtUJN5CneZNsfQ0iT72RLkvJ+rSomdAFHVx2TMgEnusJeLSWiLd1yO5shXZte0CiG47Eusr3CFKuHuUhJATyJO80Ksktpa5nltE5bnh1CliqCmUUZ4biaEiVZiQVqfTUJtLq14uHDg2KYU7Xg1ltrQ1Ce1yuup8DLWFQgW3oZxGXQkNWhUNWpUNQw1aFW2N1XRbtLbpkbmxhubGWjrajNzvaKSzsRZTWTbFUh9qYr14JA+mK80TS+xP1EccRu/vQsU1e1QXN1J4ajW5R5aTuX/RfxhEqY4zSd8zk+Sd00jcNonkrZNI2TKJhHVjiFr6DQGzP8Jv2jsETn+fwKnvETT5HQInvEXA+Df/ExMiAUR3e78jGtsXRL0xFDniFSKGv0zE8JeIGvYSkcOeRzTsBSuG/nsgih35HHGjnid29PPEjXmJ+LF/JGHcyySOf9WWhAmvkjC+H4kT+pMwvh/xE/sTP3EACZPeQDb1Te7OHoTfvMEEzHsH/9nvEDjzPfymDMJ79Kt4jXgF9y//Fc+/PM/1b/+NgDEvEzTuT0RMeY2YOW+RPP8dchZ8SMHCTylY9jX5q76ndMdU1G6LaL24lbYbjhB/ib8lu/PXlCs8SHTHFHGcMr/9JJ/fgtz/MJKrLtw6tRXPw2vxObMJ75M/4nFgESd2TcVt40hWTR/M4gkDWDz5LRZPHcyq+Z+xzu5b7DdOwGnHDLw8dhDsf5jE6KsUZAURK7lOrMSL0MBLXPc4gPtZJ2RibyJCPUiI9SEnJ4KUlECk0muEh57nzg03grycCb25l7OuC9i+7HM2zHmfnYs/4/TOycTddibMYyvuLvM5aT+Rc3smc2X/dC65TuTo9q85sfMLju76mMM7B3Ngx9vs3TiA3WsHstVuMBuXvMvaBe+wZuF7rFnwAWsWfMi8yQNZMPEtFk15m6VTBrNsshC7yYNYMWkQdpN7503sprzOypmv8+P8N9m4ZBDbe4NozWD2bByCm/3nHN79F046j+Cc2xjOuY3hJ5dRnHIawa0zs/E9N5/bp2fj4TwGL7fJ3Dkwg5CjcxEfX0KlvzP1IYd5FH0BEm+A5DKEXACf4/ztxn4eX3Kg+dBKdA6zMO6eQdXq7yld9jkFM94hZcIbRI3tT+CY17k5ZgDXxg3k+rT3uDX/c+4JJkYtAAAgAElEQVTaDSdszXgi109CsmkqCfZzyHBYRO5eOwr2rqBg73LyHJeR67iYHIeF5O1dRN7eRRQ4LabQecmTWPHzHwVR7j5heiTfu5j8HXPJXj+ZjNVjyLAbSeLCb4md+xXx878kdt4XxM35VHhTNOMTkmd8QuKMT4if8THxMz61JWnaxyRO/YiYGR8hnvUJiWtHk7ZrOmlOc0l2mUuS23wyjywj77hwXDXDZRFZ+5ZQcMCOwsMrKTyx+lkMnVxNwenV5J5eRcWNHVTd2k2NvxPqIDfK7jjRmHCBx8V+/FoeAnUSfquR8FttNL9o43isT+KRMdU2IRJAlM4v+lT+pkvkb9o4ukvu8nNZELq408iDHGjIdKdTdZvH6lA6yoUSgk5NLB26BKGw4J+AqEuTRLcmAUu5iNaSUOrzb2MpCRD+XZUy2qvjsdQk0qZJxaLrQVEOnfonLXPd+pRnQPRIE09HtRRzWRRt1ULjXA+Kem4tPayL4ZEm9ndBdE+XTFtNPI2qCBqUobRaUdRzm+ifgeherYxHmljaSyNoLwymSnoBffxVuhXBdJWE0FkaRkdFlFDaUC2lo1oqvCHKi/e3gSgp7CppUV6246s9B1jTxddIF18jJ8ab3FhvcmJukJ9wi8IkH3JjvUmN8iAu+CwJwWfIEHmQJfXoU6/dsyr3dFnC0+kB0TPw+QdviPIlp23JFZ0gN/I42eFHyQ4/TFbYIVsyQveTFuxMWpCTUKJgXZNL8t1hzXbib20h+sYG4f2QtRUq6qIdkReWIzq/FNH55Yg91lGTcZ179em0GrJpayrF3FRJW0ttr2amSuvkoIoOc7UApKZSLI3CcdEWfRH1dbkYq62rXdVxmKqkfUBkVAWiU/hjKPZDX+SDsdAHY9GtvhgqtB73tN6zETDk3gdEGvkZtPIL6Is8aSi5Q2uVmNaqaJqrYoXjoVUxVgjFWNfKnhyMNZTLMFbEoCuVYiiXoSuNFprMSmMwlcVRXxGPoUz4fboyMboyMaZyGY1VMcIB2vI4WxNWTzQlcTYMaUvjMVQk91mZa6rLo6kury+MdMLaYb0mE1NdBnp1Knp1Onp1OrqqjCepTkNfmYy2MgFDpQCinsO39ZVSGsolGMskaEskGKpShAmdoci2LtdRX0K7qVRYmzP1fJe8imZ9NU2GapqMlTTWV9HUUE1zY5UNQT0/tpnraDWraWmtorWthta2OgFG1unQExDV0dGm516bgXttJrosRrrM9XSZ6+loMfLrIzNdZg2VinhqiiPQFIWgKQyjtiiC6vxwNCopDVXJWPS5dDYr6bJUcb9Ly4P7Rh48aLCBqPuBmXv3hElRd2cz97uauNchrPV1dxnpaqujrbWClvpiGuqyhaIMRSR1cj8qMy6gSjxGWdwhyuOP2CIcQT1iq77uiSrmAMro/Sil+1BIXFBInJ6AyPrGRymyt9VcF0U6UhThRFGUK0VR+ygWHeiTfwyi7ShCN6EK24iqF4iUYRtRhG5AEbqJ4pANFIdsoPDuegrvrkcetM6aDRQErqcwQEhvHPUG0hMUbSU9yJ4C0T7Kk89Rl3Udbd4dtLlBaHOC0eYEY8i9S2WyN/KoU2QEOiG5sprIC4sRXVjYK4sRX1iG6JLwjkhyZS2SK2sRe6xF5P4jokvrEV/ehOTKVsSe9si8HYi/40py8BHiAg+TGHqKkkw/mtUJ1BRHUF0YSZU8gsr8SMoLRELyJZTmiijNFVFdFIOmTFiZ60GRpV5BW0MJ7Y3ldDZV0NVchaW+lEaNAlNNIQ11xbToVTRpS4S3QDohPfeHzE3VdLVpbe+J2pvUtNRXU6dW0N3ZCH9/xIN2I12GUoqifdEm+GJJ96U7y5u2hAs0RZ1AH3QAna8LlVfsUZ7dgPzkarIPLyP9wCJS3RaQ5DafZJe5VhAJSdo7k0THGSQ5TiPVcTqpDtNI3jWFhO0TiNs8luRtE0jZPpHoNcMJW/Q5d6a/R/DsDwmf8xFBU962gShg3AD8rbXb/xEQ9azMPcFQP8KtEIoc9WciR/2ZiOEvET7sRcKGvkDk0BcJ//4FooY+T9TQ520Ykg3ti6HooX0TM+xf+yRuuJCEUX8gYdQfSBz9AvGjXyBx7Iskjn2RpHEvkTT2ZZLHvdIrrz6VfiRNEGAUO20gkhlvIZk5GMnMdxHPGoJk9sdI53xC9LxPkc75hPCp73FndD9uDn8Fz2+f48p3z+E96o/4jHsF//GvETJ5AJKZg0lc8Ck5S79Fvux7FHbfo1g5lPKtE6ndO4vmEyvouLQZQg5B5AmQnYGEq/yadZfmuDuUB54j99pBRIc34bd7Ced/GMOheV+wc8rb2E8bzLaZ77Nx7odsWfYd+3bN5qrHTkLuniQtxYf0dD8yswJISfXjbuBpwoIv4HPrKGdObefi+V0kJ/sSFeVBcrIv6al3SEq4RbTUE1nkBSJvuRB2ZQt+Z9dw+6QdR7eOYdfST9k0azDb5n3IJceZJPo4cW3fPM7sGMclp4n4nZ7PzZMzOWb/DUfsv+Sg/RcctP+Cfds/Z9f697Ff8y6bV7zLuqXvs37JVyyZ/iELpryD3ZyPWTP/U9Ys+Jjl099h1qhXWTn9fZZOepsFo95g9tB+LBv3NismvsuaaR+ydsb7rJn9BmvnvsamxQPYuvwt9m78GOdNn+Cy/Qvc7L/kwK5vOOY4lLOuo/E4KPzZ7hyfg+/hmfi6TcVnz1iiDs4i89JqSr23Y7rrRpfoKKS6g+wURJ2CwMPg5cxfPXZx79BqWvcspmHbHLQbp6FYM5qclUNJWvgF0XOGEDT+dfzH9+f2mD9zY0w/ro97B7/ZXxGxbBSRK8cT+cNEJBumEbdtDik755PpuJisvUvJcVxM9p6F5DgsJHv3Als5Qv6exRQ4LhHS633Q0xCygchtpS0F+1aSu9+aA3bk7bejYJ8dhW4CnBTOSyl2XEzxzrnkbJpK1rpJpK8eR9KKEcQu/YaEBV+TOvtL0mcK74uS53xJ8ryviZv9JbJZnxM3+0uSZ35J8szPiZn5OTGLvyXDfgZpjnNsGCo4toKCYyvIPbKcFOe5ZLguIGvfInL2Lybv0DLkx1ciPylMg/JOrhSmQmfWoDi/jhKPzVR576LGby/V/k7UBLuiFR3mV4UfaKJ4VBLAr1XhNhD9qonjZ90TED00ZlpX5gQQ/WadEv1WG83Dygjain0pkx6jOMyVlixPHpYGca80lI6ySOEDfl2cbQWt79uhZLo1SX3SVZdIlzqWe2opjXJ/moru0FoSjKVcRFtVDG01AorMdSlCY611QtSlzbTh5b420QqiJ+mujcVSKcZSFUVHjVS4gdSzPmedEAmJs6363dMl96oIT8JSGU1TiYimkkhaKiKwVAnAaqsW0fHUylvPW6DOWuHHh3VxPKyJ5X6lGEOqN7Uxl2nMuEWnKhSL4q6ApfJIOiqi6KwUCROivHh/28pccrgn6SJvsmU3yY31sYEoS3qDTMl121uhHhDlJ9wiJ+YGaaIrJIVfJDnsPFmSK2TLLguHV0Xn/n8DUb7kNHlRJ8iJOPY/CiLR+eWIzwkgErn/iLk0lGZ1HO31ctqaSm21tU+qa4X0rKW0Nwsrci0GudCGVpuL6enH/1VSDBXhGMpCbCASJkRWEBXdwljUg6FrmIquYSy8gq7QHV2hO1r5Beua3MWnQHTWujrngan4Jo0lITSWiWgol9BQJhOOp1oPwxrKRejKhAmKtkSCRiVGoxJTpxTZvu5pjjOWChMgoU5bagNVY1WMcG/JOlmylS88dYeo5zDrMyDS5NCkyaFZm9sr2TRrs6mvTcVUk4JRnWyLoSrFFn1lMvqqRLSVcejKY9CVywTUlUmoL4ukvixSqAMvl1Ffm4HZVIzZpBQQZCqlo76sF4jKbStDPR8Km4zltslQS30lrU3VmFvUvUBUg6VV3Qc/La1VtphbqrC0Cr/X0qKh3Wygo834TH6+38q9NhN6dSG1SuGWkEYZi0YRT1NtLu0mBQ/N1dy3VPOgo45H3UYeP6zn8YNGHj5s5v7DVu4/bOXhAwsP7pu539VEd2ejAKGedBm516mls60KS6MSi6mQlppMDKViavJ8KEn9CWXCEUrinwbRkV4gehJVzKFeIHJDIXGxvhfqC6KiqB0URTrYQFQY6SKsxEXt6xN51IE+ICoMd+4Fog2owtajClv/DIj6Amjdsz8PWN8rG59CUe8p0VaygraTG7YXVfQx1Kke1GV5ocnxoy4rgJpsIdXpvpTGX6Eg8gRZd92Ivb4B0aXliC4sfhLrN1MkF3uB6PI6xB5rEXusQ+yxjiiPDUR5bCLq8jaib+wi3johSos4TV7sZSrz7mIoFWMolwnfhLAeOlZmhQrJDEeZGY4qO4KyPDEVhTFUF8ejrxQmRS0GOWaTkraGMlss9aW0GkoxG8toNQhft+qFbwb0VG53NNdyv03Ho3v1PO5u4GGHkc6WOiwNVZgba6g3VNLV1chvP3dx32KiTVdKaWIwtfF+tGXd4UGeD/czPWmLO09j5HEMAfuo8d5DqftWFD8J74myji4n7eAiktzm95kSxe+d1QdEKXumkbJ7Mkk7JxC3bSwxW0YTt208KTsmEb9pLJIV3xI0awg3xwzg1qh+3JkgrMsFjH+T4IlvEjT+P1Kq0BdEIWP6Eza6P2GjXyN81GtEjHyF8BEv2zD0NIgiv3+OqKF/+IeTof8KiBJ7gSh57Eskj32JlHEvW/MKKeNeIW38n4WMe420ca+RPv51Uie8TuqkASRNHkji1EG9mrTeJ2bGEOJmfUTC/E+Jn/sJ0llDEE1/D8nsjxHNHoL/pIF4jf4TV4Y+z9VhL3BzxMv4jXyFsFEDkI59i6RJb5M5/QNyF3xG3uIvyF/yFXnLvqZkwyjKtoyjatcUKvbOpfXaAdrunONXkRckBkJSEH+X3ebe3Ys0+Z2g+OIO0k6vJ3zfYm7unYf/qXVEeDmTJvagMN2fjERf4iWehAf+hP/Nw0jD3QnxOcGd6we5edmJEN9jxERcICf5NhkJ3iTLrpIQdQlZyGkkAYdJDHDD/8Ryzmwfy7HNIzi8cRh77T5j67x32Tz7XRyWfsXNw3acsZ/EvjV/4fye8ZzePZIze0ZwZu8ITjkM55TDcH5yGcP5fRNx+PETdvwwhK1277JhyfvYzf6cdcvG4LB+Km7bZnF092y2LfmK1dMGs3bqYNbP+IB1U99j7aT3WDN+MOsmvsfmKUOwn/UZu+d9isPi99lr9w771nzIoXWfcHTjVxzf8hdO2n/P2V1Dubx3NLcPTiHyzEISPX4g32srpb67MYQdpF10DBLOQfxZiDsLsWch6giPfPfQ5rmRbo/NtB1eidlpKYbtM6ldPwntpimULB9J7qwvSZ4mHB0NGD+I26MHcH3UAC6P7M/NGe8RsuJ7pJsmIvpxGtINc4jdMp+4zXPJ3GNHjvMK5PvWULTvB/KclpPjuNQ2CcrZM59sh3nkOcwnz2F+HxDJ9/7nQZTXEyuGbCBys6N430pU+1ahcrVDuXcJhQ7zybWfReaWqaT+OJbklcPJWjqMnCXDyFo6jLRl35NmN5LMNWPJWjeJzNXjiZv9NQlzvyF1xWgyN00h22GOMB3at4D0Q4tRnllL8fFVZLotJNlpjg1DuQeWkHNoGflH7cg7voL8E30xVOq+mcqr26jx3k31bQcqAp0wxJygI9+T9ryrPCzy5rfyQP5aFc5fq6P4rUbCL3WxPNYm8FiXxiND5j8AkYCinzWxdFdH0KG6Q5b/HipER2lMu8LDklC6VBG0l4tor46mqy7xn4Koqy6RrrpEumvjeVAbzf1qMYZ8HxqKAmgpCcdSLqGtSoZFHUtrbSKtmhTa9Ol0GjKeFDZoe0CU1Cfdmjja1VIbYtrV4r4wsoKouw+IEvtArrsuhfbqWJpKImksCbO9J/pnIOpB0YNa4ZbTvfIoTGk3qZRdok0eSFtREO1lYVjKIuioiKKjIor/1VOkkBfvT5rYm9TI66SLvMmUeNlAlBN9iyzpDdJEnrabQ1mya7ZJUZbsGplST+GfS65QEOdFXszVXtOhi71a5X4fQv9TICoQn7ZOiQ73wtDB/zEQSS5voKMiSgBRQz7tTSramsppbxTy5ANHCe2NpUI9tLGYFl0eDXXZ1NdmWO/9CG9cDFVC7baxUoSxXACRobSnVOGOFUS3bCAyyq9jLPTEWOSBsegSuqLzaAt/QiM/Y83ZZzCkKbiIJv8yOvkN9EV+GBTB6BTh6JURGFSRGMtEVgxFoSmJoE4ZSZ0yklpFBLWKCGqKw2xfaxQiNAqRtTBBwJOuVGo7MNtzeLZnxU6rirF+oI9+amUuBm1pbK9ShSxatNk0abKeSc9x1MZaoQCiXp1oi7EqwRZDZTz6CgFCunIZ2nIx2lLr2yZVCDplMDqVcDOoUZctVHmbSrCYyukwVdBhqrC2zFlBZCqzfVhsNgppMZXZHqK3NJTT2lhBS0M5lmZhRdLSUoG5pQKLuYrW5nKam8poaiynuamC1sYK25ujtpZaOlqF9bXe6W438uheIw/bG+lq1dHdWstDcw2PLBoeWTQ8tuh53G7k13sN/NLdwC/3mnjc3cTPD1v4+aGZhw9a++Txg1Ye3m/iYVcD9zuNfdLdoaWrvZpOczkdDUo6DQU0VsZRkeVFUcJJypJPUJpwjPL4J+kBUR8YxRylJOYoStlBlJIDNhApxQ7W+z9brdmOInIHiggHFBECiOQRzsjDXX8XRAWR+ymI3P+7IFKGrkMZug5FmDWhGygOeRZAT6cg8OnJUN+VubyAreQHbycveAfZd3eSH+FKWexpqlMuo06/RlW6N1Vpt6hIv0V52k1U8Z4USS+QG36MnOD9pPruRHZ5NZHnlvSJ6PxyxBfsELuvRHx5tRVDz4JIdHW7DUTJwUcoiPWgLNMXtTyEmsJQNCpxHxCV5UdRlh9FZYGUqkIZ1UUxqItjqS6Op7IoDrUyAX1lOvV1udaCkmJbIUmjtohWQyntDZW0N1Q+A6Keiu0H7fonf2/adLZfa2vR0Naqp81i4F57I50teswaJdVpUZRLvOjIuctDuR+/Fj1BkSnsCHV+LlR47kR1cTOFP62l4PRqG4p6yhV6QJToOIOEPdNJ3DPVBqLEHeOJ2TYGyeYRxGwbR/KuKaRsn0jMjyMQL/sK3wkD8RrxKrdH9+f2yH74jnmdgHEDCBgnYKf3/aHAMf36pAdCwWP6EzTmVYJG/omg4S8TMvxPhAz/IyFDXyJk2AuEDbXmuz8Q9t0fCP/+BRuIIr//N8RD/xXx0H9F8v3/FTL0fyMZ+r+Rfd830UP/heih/9ILRH8gbvgfSBj5PAkjn/+HIHoCo74gSh/3GunjXiNjfD/SJ/QjbVJ/0iYOIHXSAJInDSRp8lskTBxE/KRBJEx+m+QZQ0j9f8zdd3TVdZ7H/9mdvrMzOo6j44iOOs44jqNSBJHekU4gBBIITXoLAelNpNdQQ0JI7733ntt7bvptSW56r4Co4zx/f3xvbhLUmT372/3t74/XSeBg4HDwHB6835/Xe8GfyV30ltDINf/PZC76CxlL3ibD4R2SF79F5Nw/8GDCc9wZ/R/cHvlzPEf9B15j/hPvsb/g/rhfEjTxOaJnjSBp3hukLXiT7EVvUbj8XSROYxA7T0S2dhbqzYvQ73Cg8eRmOs/v5qvbh/nG7zNI84Tc+1DkD/JQOrLv05jlgzX7PqZsfzSJPohjvMkJ8SDN7xJ54R4UhHmgSX5AozqJ1uIUom4ewO/cVu4eX8v53Ys4s+1jjm+YyiHXcXy2cTz7lv8J92VvcmTNuxxb9z5H1rzLHsc32TDnZTbM/iMXdi/i6r5FHN84kTO7p/H57ol4nl5Eku9W7p9ZwM2j0zizYxRHN7zNgbV/xt3lDXY7vcqWZW+wYeU4Th50JSnkEgZZNLF3D3J09QR2zn6TbdNeZdeMV3Gb8Qf2zfkj+2e9wb6Zr3Fg1h85Nv9tTi3+K1fXjMFj3Qfc2zSB+9umEPbpXBI/W474xiZKffbQFHacvugzfJV4ETI8IPMWpFyH2IsQehK8doDHOh6ec6Tt5ELaTy+m9shsKvZOoMJtGtoN05E5TyNn8ThSPn6fyJl/IWDKm3h/9Cr3JrzK7fEj8JnxFpHLxpHkOp2UTfNI3baAjJ0Lyd7tQK7bCgr2OlHovgLxvpXID65GfdQV1ZE19hU3xQEnoSZ7nwMSt8U2CAlvhYZhyAaiYStyQ3CjPuIifN0ja1AcfTouKI66oDoiRH1sNepjq9EcFaI75oLmqDOaQ07I9y9FsmceRdtmIdkyC/nWOci3zkG6bQ7SHXPRHXBAvc+Bgk9mErvwXbKdJyPdvgCl+zIK9y2h4OAyCo6tQPL5arQX1iE94UTBoaUUHnawg0h0fBBE8tMCiJTnXNFe3kDp9S1U3t2FydsNw509VPi4Y4z/jDrxTZ6YI2hRetJWcJPHCh/+UR7FNxXfDaL+2oLhIKoWUCQkkyfmZHpKw2gUeVLk40ZV/Hl6FEH0F8fQqY+lszyJbmOagJWnVub6TVn0m7LoM6bTZ0yn15BGryGNh8ZkntRk0KINp0EVQoMqhJbiCGFSVJlAm0FAUZspi66a3ME3SjZoCaUKgyB6WJNBjyl12FRnAEbdpiR6TKl2DPUNK1jIHPbr7jPl0F6ebAeRHVgVAyhK/E4QdRvTbChKFlCkj6Iy5ToNhT50qELo1kfSWRJJV2kU3WXR/CAv3pvC5AdI0gIoSPIhL9aLnOi75MV5DgNRfvxdcmNvkR19ndzYG/aabVGyp61uW/hclnoPZcZ9ZKl3h90c+p8A0dPf930gEqZEp/7bIEq6I4Ao6eZTILrsTOb9PVhlAXTV5Aorcw1aOhv1w9Oko7NJR3ejhs56FR21UuHOj2Fo1XaGfZ2rriKRurIY6ksjqCsJpVYfhFUXiFXrR63GV4CQyhurbU3OqryFVXUdq+oqFtV5zIpzGGWfUyU9g1F6EZPsEibZFUzSa5ikHpikN7HIPKmWe2OR+2JWBNkrm6s1UdQWR1Gti6RaF4lJE45RHYpBFTIYZRhGVbgtwurWAIxMWiEWvRBhgjSkREGdaL+XYlAlUKkWUqVJxKAVbuc0GgposYhoqxbTYhHRYimk2VxAkyl3WAYKIBqqUu0ZmEwNtMjVliZQXRKLRR+DuTgaszYKizociyoQszKAGl0kLaZMWmslNFpktNRo6Kgv+04QtVmLabMW22+4DNxCaq/X0V6vo7VhMO2Nxd9Ka4NOqOm26oQCg1oBYG1N5XS3G+luM9PdZqaz3WxfoevvrudRTwNf9DTzZW8LX/Q080VnI0+6muzf91VfO1/3d/Dlww6e9LXzRX87Tx528EW/MBF62N9mx9AXD5uF9DXwqKeORz11NgzV2EHU015GT1MxPVYVbaYcSvK9UGdeoDTn7HeCaNhkKPmUPdqkk98LIm3cdjSx21BH70QdvRt1lBvqyP0oowQQKaMPD8sAhgZApIj8FEW4G+rIHcJEKGIDmnDXYSBShq1HGboRefD6YZEFbbBHGrARacBGZIGfIAnaLCRwK9KgbUhDtiML3YUsfC+S8H2IIz5FEXuC4tTLlGbdoCz3LmW5dynNvktx9h00GbeQxV9GEnMWceRJxGFHKfB3I/XORuKvriLmsiPRl5YJuSigKO66M3Eea4jzWEucx9qnQPQJcbe3kXxvD2m++8kKPUmFyI8qWQglokD0hUGUSsOoVMZgVCdi0aVQXZJJTWkWNaU51JTmCPemzBKslYWY9NmUq9IwFmdRXVFATaXIVj4ipbpCTE2lhEazhvY64c97k0VLo1lHg0l4M9RUo7cfZB14KzdQud3TZqa9yUhXRw3NzSYa64y0WKtoqlJhKEpEG3ObLmkYD1VBfF0czBdKP3oLbtOUdB5LyBEqfNzR3tyG6sonKC5tQHbWhqKjDsPfErnPFUC0V0BRltssMnZOIXnbROI3fUjilolk7pxO5vZpZHwykcz1H5Lg+C6hc1/j3oe/5v6Hz+Ez/jf4jv81fh89R8BHvyHgo98QNPF5W54jaOJzBE96npCJNhBNfI6wic8R8tEvCR73C4I/+A9Cx/6C0DE/I2T0Twkd9VPCx/yM8DE/GQKinxFlw9D/FYjypwxEAFHB1OcpmvZbCqYLEaZGvyNnyotkTX2RrKkvkTv9ZXJmjiBv1qvkzH6NnFlvkD3nj+TM+xO5C98mZ+nfyHZ8j6wV75G1aiSZziNJdHyH0Pmv4TvrJbxnvIzX1N9x96Pn8Rz7a3zGPU/wR78jcvIrxE99nawFfyN73jvCx4XvkrvoffKWjKTAYTS5y0cj3zoHhdsCdEdXUnLalVpPd6x+R2iNPEtHkgcd6b50Z4fxuCiWR+I4+ouieCSJ4bE0lr+rE6mKuILa9xRFt/eTcm4zfm5L8Nr5MTc3Tefq+gmcXPY3ji/9C6cc/8apFe/y2cr3OLNmDEeXv82mqS+yd9473N3rSPSFbXgdWsb1PbO5tnc6Nz6dgdeROdzeOwmPrWO5sO5dPlv1Fz5b9ReOO77J4aWv4bboDa4ccKJSHA2dZXxtLiDt2l58ts/ntstEPJ0/ImDTDEK3zyJmz3wS9y9Cc20b+pvbqfDcg/meO/1R53gSe55/JF2FtBuQfw9y70L2DUi/DuGnIOg439w/wJf33Om5to2WM+uoPuKIYc9crDunU7PpI8rXjEK96h3Uru8hWfU2mcteI2Hh68Qteo+w2e/jM/nP3Br3B+5P+yv+H48iYvkk4lbPpNDNiXy3FeTudiR793KydjqStdORXLcVFO1zRnbABeWhNagOuaA44IT80xWDK3D7HJG5L7fjR+buMGQy9L8DogEUqY8JMBuI5vgatCdWoznugvqYM6rDjsgPLEF5YCnqQw72aI84Un7KFdm+JcSuGEOc0zjytsxBvl7gNCcAACAASURBVM8R5eFVQvnDsRWDrXGfuyA94YTkmKMwFTq6nKIjyyg6JqBIeWY1qrOuKM+5ojq/Fv3VTVTe2o7J243qBwcw3NlDbfgp6vI8sKru8aguls7yINpFd2nOug5lUfy9PIavquJ5YkzhsTldQEVNAf21BTyqyeOL6jy+rMm1T4m+HEhtJn0VsXTrwjClXEMXfJKmrDs81kXRXWxbBatMpMeULkyDTDmDMWba8jSIUgU8mNJoUocKUyJdKM3aEDrKY+moSKLNkEq7MZ1OczZdlpxvg2gg1Vn0WzLtU6LOqnia9BF0VsUL0x1D4neDaEjr3FDEdRsyaCmNpbE4nOaSKGENr9JWu/09E6JuY9qQSVEyjyuT6NZFYMq+Q6PEhw51ED0lEXToQugpieAHuTGe5MV6IUnxR5oagCjpAdlRtgKFRGF1rjDBi9zYW+TH37UfYh2KIVGyJ6JkTySp3sjTvJCneSFLvYsoyYOixOu2DAeRJOnKd0aadOmfRp74dC4Mz/eAaKBQITd4P1n+bmT67yLTX4BQlt8OMn22kea1kRTP9STdXUfKnXXEe6yyrbussINIEXmCenUIvXWFtNQU0VavpKNBS3ejzhaNkCYVXXUKOqxi2syFNBuyaa7MoqkinaaKdKF4oDiWOn00dfpI6krCseoCqdUJCKrV3KdOfX/Imtw9+2SoVnmNWuUValUXqFGexyw7g0H8OVVF5zBKrtoRZJJ4CjduZPexKn2pUwVSrQjArAjCrAjCogylVhNBrSYMiyaUam0YZlUwJmUQVfIADIpAW4IxKYfCKBKTOhqTWoCRSR07DEhGTSxGdfwwCA09IjkQgyqBan0qDRXZtJoKaLcU0W4potWUR7Mh295+11iVIdwOqkylsUJ4D1RfnkhdWQJ1ZQlYS+KEKZc+lhr9IO7M2ggsmlAsqkBMCl+M8gfUakLosGTSVS+j2SKh3aqlu6GU7oZyeuvL6a0vta/OtVu1tFu1tNWqaLUKaa/X0FmnoatBO+w4bFudmlbrwH0iYTWyqUZOg1lqb8arNwlFEa31elvjoJGeNgFGPR0WejuredRVz+PuBh73NvO4p5VH3S087mrhi+52HvcM5oveDh71dfBFfyePHg6knUd9bTzsbeVhbzMPe5v5oq/JFhuIuqzCkU1bAUh3Wzk9LSV0N+jpsaroqRVjkPpTkn8Nfdbn6DNO21Ocfgpd2kl0aSfRppxAm3JiGIY0iSfQJhxDm3iE4oRDwuFUG4h0sVvQxWxDHb0dVdQOVJF7UEXuRRl1YFgGJkb2t0NRR5BFHkQevh952G77GyJ16FpUoatRhbiiCnFFEboOecjapyC0bhiCpAEbEfkPpsB/A/m+mxAH7kQVsc/WZHcQWeRBpFGHkcUcR5VwDk3KZYozb1KafZvS7NsUZ95ElXYdSeJFCqM+pyD8JEXhxxGHHiT3wS7Sbm0g/uoqoi8tI+qig5ALy4m5tIrYqy7EXVtN3DVXIR5rhXdEHuuJvbmBuNtbSPHeReqDfWSGHEOZdguDPJwqeSRl4gj7DSKTJonaEqG2Xlg/zaa6JJs2i5Rmk9C2aNJnU6ZMw6TPpbqiCFNpPg1mpR1E1iopjWaNfQpab1RRV6WmulyOqVyG1aihqUYvrI3WldFkLaXJWk5rQxUdLWZaG6pobqyiudlEb2cjX/Q001Ahp6owAUXkLdol4XQrg+hW+NIr9+WhzIeWjGtYY89SE3YSk/9htDd2oLy8CfmFjUg+X03BCSfyjjnaUZS5bz4Z7vMEEO2dS/be2aTvmk7K9ikkbplI8paJpGydTPrWKWRumkzmJx+RuuYD4pa+TfCMEQRMfoH7Hz6L9we/xPuDX+LzwS94MGYw/mN/ReD4Zwme8Cwhk54jdMKzhI5/huBxvyBo7M+EjPkpwaN+KOT9fyf4/X8nfNSPCR/1Q8LH/IiIMT8iauxP7Bj6ThDZkvQ9GYBR2tgfkzZ2sFzhaRhlTfoFWZMGYZQ7SUj+lGfIn/IMhVOeoXDyryma8hxFU55DNPU3FE0byG9tedGegmkvUTDtJYpmjKBw5ggKZ75K/szXKJj1OvmzXyd3rnDLJW3BmyQvfJN81zHkrBtD5voxpKwfR9Tq8QQ7jSfAYQwBC9/Ha+qbeI7/A7dGv4THuwKQ/Cf8lpApvyd02sv2j5GzXyVu7uvkOPyVvKV/JcfhL2Qu/wtZTn8he827FGweTdGOSYh2zkOxfwWln23AeHE7lutuNHoepif4LE9irvB13DX+kXQDMjwh20uYNuV4Qa7weX/8HfriPelJEFLhdYJK75NU3D9Jpc9nVPieodLvLBX+n1MZeAqVlzsqbzcU93ej8dqN/PIm1Jc2ob64BfXFbcMiu7wLffAF+uSxYCrgy4IQ+hJu8TjuOl/HXIWYKxB/GRIvQ8oVSLsGmdeENbeUcxD7OYQcA7/DcN8dPPfw1bWNPL60hp4zTrSfWkLLkYU0HpiHefd0KrZPQr/1IzSbx6HcOAa56yjylghV0ylz/0LczD8SPuMPBE5/hQdTRnB36iuErvqIwFWTCV41mVCnqcSv+5j0TYvJ2+5I/i4nCtxWUbhvNUWfrkF0wBXJIVdkh1yRHVgjlCPscxLQ4+aAzG0Jir0OwyJzW4LCfQnKfUuR7VuCfN8yG4SW2SJgSPmpk5CDzigPOqM65CLEBqCh+TaGvj/KY+tQHnNFeWw1iuOrUZ5YI5QdnHRBcWIlimNO9qiOOlF+bj2Kg8tIcJ1EyNL3ydk+F8mny5AdXknRAUcKjzgiPuUsFCV8vkZYiTvhhOLECuTHHZGecERyfBmSUytQnRMmSMWXNqC9vAHNpfWUXNtK+Y0dlN/aScVtN2oDjtKe5kF3cSBPmlN42JjCl42pPCkLp73Ak0fqYL7Qh/NYH8nfzSk8MaXz0JzNw+o8oca6poAvqvN4Up3Dk+ocO4ye1ObypDabnsp4Hlcm0SH2Rx96iqqY8/Qrg+nXR1AreSCsg1Um02vIoM+YaZ8MPT0hsseQQp9BgFl7STTN6kBaNEE0qwPpLIkUUFSZQHtVMh2GdLpNmfSYs+i3ZPPQPHw1r89W1tBjSqfbmEKXIZk6TTitZXE0l8TQWZVItzHlvwYi29frrEqkuSSGJv1AFXcCXYZkewZgJ0AojS5Tij19xlQemVLoq4ilTvyA2gJPGiXedOuC6VD6068P4wd5sV52EKmzw9DkhNtQdIv0cA8yIm6QE32bvLg7FCUK63H5CbfJjb1BTowH+Qm3kabft7fNSVPuIku9hyz1LuLkG0NQ9H8JImE6lBtqmw757RkGoowHgxgaAFHSrdXEXV8prLtcciThoiNxF1dREHgAbboHdeXJdDbIaKmV0WpV0NWgpqtBKaReRodVTHt1AS3GXJoq0qkvS6WhJIl6fQL1JXHU6mKo1kQIBzbVwVRr/LGofahWeWFR3KNacVe4HyS/S63iti03qVV42DB0yQ4ii/wCJslFTNJrWGSe1Cj8qJEHUCMPwqoIpkETTktxBI3F4UJds621bODnrtWECL8GdTAmVQAGpT9Vcj+q5H4YlP4YFIGYlEGYlCF2GA2ASEisHUZGTSwGVdx3YuhpEFUq4zCq4zHrEqkrS6fZkE2LMZfGqiyhlGGgEKEsmfryRBrL4mkojaNBH0ODPob64mjqi6Op00VRp4uiVhNmx51FE4pZFYxZGYBJ4YtF4YNRdo9qTSAd5hT6m6T0NqrobS7hYWsFj1qqeNhcycPmSvoaBSAIzXMaoR7blvY65ZDIabNK6aiV0l4jocUiotlUZFuJzKOhKk94J1aVi7Uyn+rKPKyGIppq5MIEsa3chiIzfe0WejtqbSBqGgaiR90tPO5p52Fvuw07rTzqaxPycBBED/s7eNjbSn9PC/09TfT3CKtyA+tyfV3Coc2eNjMdLUY6myrobioRIF9XbAdRQ0kUVZJbaDNOfSeItCknUCcfR518XJgK2TBkB1HCMXTxh9HG7UMTuwN1zFbUUZtQR21CFb0FVdQ2VJG7UEXuQRklTInUkULsKLLBaABEsrB9yEJ3CYdVQzeiDF6DLHAVskAXZIEuSAPXIA1ca0OQEGnAeqQBG5H4r0fiv96GoE/ItyXXbyMFAduRhH+KJv4k+qTTaBJOIYs6hiT6BNLY08jiLqBMvoYq7QaajFvos26hy7iOMu0y4oRz5EecJDfkMEWhhykI3E+m1xYSr7sQd2WFHUSR55cRed6R6ItOxFxxtqFIAFHsdSFxHuuJv7GBhNubSPHeRYqPG5lBR8mNOIs+1xeLKpZqbSIl4nAqFNFYdELj478CUbkqg9ryIupNMizlhcIhaVvqjQpaanR01JfRZi2h3qgSMKSXYKmQ01hdTIu1jKYaPXXVOmqMamqMWuosepqs5TTUlNLUUElrazW9nY087m2mrlJOeWE88shbtEpCaVMG0qH0taOoPfcmDSmXqI35HEvwMSru70fjsR3FxU+Qnd+A5PPVFJ5aRf6xZeQcWkLW/gVk7ps/DERZbrNI2zmN5G2TSbahKHXzRFI/mUDqhg9JX/8h6asFFIXOfoUHE57j3thf4jXmP/Ea/XO8R/7Mnvujfs6DMb8QKqg//BXBY39J4Jif4zfqR/iN+hGBo39IwKh/J3DUDwgc9QOCRwoJH/XD//+CaMozFE19lqKpzyKa9mtEU38zLOJpLyCe9gKi6QP5HeIZLyGeIcCoaMYIRDNfoWjWKxTOeZW8ua+RM/91Mhe+TvqSN0h1+BOpy98iYcU7RDuNItplPElrJ5OxcSbZG2eTvX4mWa7TyVg9majF7xAx/08Ez36dgBmv8GDK7/Ge+AK3xz7L7ZG/IGzC74j46AUiJjxP2MTniJvzIgkfv0jSopdIXjyCmNl/IGHB22QsH0XOqnFkrRxH/tpJyLbMQrPrYxQ75qDeMw/9/sWUHlpG0+WtNF7ZSuOVzdRf2U7f/RP0eZ+m9/5pun1OQ+xtiLsD8XcgwRMSvSHFC1I8Ie02ZN2ELA/IvArpVyDpCsRdgdirwk2moYm7wVfxtyDNi38k3uLL0PN8FXCSb/yPCsjxPUjfjS10eWyi49pG2q+upeaz5ZhPLKLy8DyqDszCuncWDTtnULN1IpbNH2HeNA7DJ2Op3DCS0vUjka14G9Hyt8ld8icylv6RxAWvEj77Rfwm/wrPcb/g7pjnuffhCB5MfoOAaX8iyXEiqS7TyN44l8ytC8nc70jaAScyPnUiy30F2buXk7vbkYK9ThTtc0a03wXRQWdEB50RH3BGum8V8n1OKN2dULotR+nmgGrPInuUewejcF9ij3LfUpT7lv6/BtG/ApD86Fohx9YgP7YGxbF1Qo67oji+GtkJIZKTq5GcdEZ2whnFiZUoj69EfWwlkn1LSN8whejlY4heMZYC98VIjjlRdHQl+YccKTrhhPT0ahRnXYVVuJMrkZ1cYQeR/Lgj8lNONgy5UnxpHfrLGym+IqT8xg4qbRiq9j1MU8wlegvu88SYAB159Dek81VjFl+aE+lWBtGc58nXZVFgTKK/JPpbIBKSwxc1gyB6UpsrFC9Yc3lozuSxMY1+bTT1mXdR+x2hLs2DXk0QvfoIWtRCMcJQFA3PUyCqSrOjqK8ing5dCA2y+3QWB9OhC6J9CIo6K5PpMqTSYxKgNQCiPlPOkLdJ6bak0m1MoaU0llpVqPCuqDyeLkPysCnRPwORgKIMugzJNJfE0FwSRWtZHJ1ViXYQ9VSl2kHUZUqjw5xCh3kIikzJ9BkS6CqNoKbIE3OuB+2KB/TrgunXBfODokRvihK9UWQEoM0LQ18QgTYvDFHSfbIib5IVeZP8+HsChoaAKCfGg+zo6+TEeFCYeMeOIgFD95CneSJLu2VH0UDNtij5yrD8j4Mo4SzS2NM2EB2jKHKwbjszyI2sgN12DKX7bSfjgXCM1Q4hW+I9VhFzdQVRFx2IueBA7HkHYs6vIPScM6HXt5GfdIt6Yy4tVgktVgltVrENQkW0WfJpMWULN33KkrGWJAjToOJY+1/krdpwqtXBwo0ZtS8WtQ8m5T1Mck+M8tuYZbcxy25ilnhgll7DIvPAIvOgRnEVi/wSNYqL1Cgu2u4MeWBV38Wq9aOxOJKm4gSadCm2JNGsT6JZn0CjbuDnDbUDyF7vrQ2iWhOIWelnn6YY5Q8wKXwxKfwxK4XJkoCiMCzqSKH6WWObFmljhMnQvwRRjD0Vimjb51EYNbFYy4Ta77ryVPtto5riOPvvnYCfCOo04dRpwrGqw7Cqw6hVhVKrCqVaEUC1IgCTwv+p+GJReGOU3cOk9KauJJRWSwaddUX0Nqroa9LS31RCf1MZ/U0l9DUW09tsg0K9mk6r3I6f9hqJcFC3WkxbdRFt1QNTrQJajPk0VuXYj9gOHLIVGu8ysZRnYCnPoMGUT1u9lJ4WHX2tRvpaqulrq6G/vY5HnY2DIOpttsPmYV8j/f2N9Pc109/XzMP+Fh72t/DoYTv9j2zpEzA00CjX191IX6eV3o5aejoswppeq4GuliqhGbGplI4GLV0NWrrqNHTXKukw59NtTqVKcgtN2mdDVuaEhjl7gULScVsGQaROOG67K3RUOLwa644qahvyyA3II9chj1yHKvITVJGb7VMidZQ76sj99iij9qOI3CesyEUcRBZ5GGnEAWRh+5CG7BQOqgavRxLgQpGfkz0if2dEfqsRB65HErQBachGJEEbkAQNrsYVBmwi3/8T8gK3UBCylaKQHRSGulMUdhBRxDEkUaeQRX+GNPY00tgzSOMvoEy5QXGWJ7qce+hz7qLPuU1x9g2UaRcRxZ8mL/woucEHKAj+lIz720m+tX7Yutx/FUTxNzaQcPMTEu9stoMoI/AImcGnUKXfw6yMxqiMo1IZg0EVh0mTJDQ32gtKvhtERl0ODUYZLTUq6oxSTCWFWMpFWKukNJiV9jdEPc1VtNcJldu1BrW9Zru9oYKmGj21Jg0WgxJLlRqruZiGmlLqq0toaqikvWUIiCqUVBQlIYu4RbMknDZ1EB1qPzrVfnQrfOmU3KM15waNSRexRp3GGHiECq99gyg664rk89WITjoJ63MHFg0DUab7bDLdZ5OxewapO6aSaJsQpW2ZTNqmiaRvHE/aunFk2lAUs/hPBM54CZ+Jz+Lz0TM8GPtLHoz9Jb5jf8GDD36O35if4zPyp/iM/Cm+o3+C36ifEDDyJ/iP/CH+I//Nlh98G0Sj/43w0f9GxBAQDUXR/zyIfkbmxJ+RNennZE36OdmT/8MWAUZ5U5+xoyh/yjMUTHuWgmnPUjT918MimvEcounPI5r+PIUzBvICRTNfHJKXEM2yZc7vKZz7ewo+/j15835P7rzfkztvBNnzR5A5/1XSF71OpsNb5K14h/xVI8lZ9R45LiPJcR1N/oaJFGyeRe7m2WSsn0ba2imkuk4myWUScSvGE+UwDu8pb+Iz+U18Jr+Bz5RXuT/ld3hN/g33JvwnXh/9Ct+JvyFw0u8InTyCsCmvkLzgr6QtfIeMxe+SueRdMha/Q5bDe+Q7jaRw1RgKVo6mcMVICle8R+GK9yjeOInijZPQb5pC8aYp6LdMpWTrNEq3zqR82xwqts+jcscCKnfOw7B7HjX75mH9dC7WT2djPTCTeveZNAxk7+whmUv93nnUuC+ixn0R1XsXUr37Y6p3zcSyawrVOydh2TWJWrfpGHZMRLdxLMq1I9FtGodqwxhka95D7PI3JE5vI17+FnlL/kj2gj8QMfE/iZryK6KnP0vk9OcJnTyCoCmv4T/tNfxmvcHtaa9wb+4b+C37G6GrxpK2fT5Zu5ZSsNcR+X5nlPtdkO1diWi7A/nbFpO7cym5e5aS47aUHLfF5O1bSv6B5RQeWoHooBDxweVI9y9DsdcB1Z4laHYuRLtjIdqd89Hu/BjNro/R7p6Hes88NG4LUO8VMhRHdhDtX4riUwcUBxxRHHC0Q0h9wBn1gUEIqQ+vQX14EEIDq2/CtOfbEcDjageQ7Pg6++dKO4hckZ9ci+zUWiSfrRFy0hnFCWc0R1eiO7qSnI0ziV82huTl4yjcMhfxkZWITq8h//hK8o+vpPDUKtthVeF4tPSEI4qTy1GesOWkE5qzq9FdXIvu4lpKLq2j+NI6iq+sF0B0aycVd3ZT43uQ1tiLdOZ684UuFpoKoU3EFzVZ/L25kK8bcnhYlUBjnjAlwpRAf2kkj82DIOqzYWgARF/U5NgmQ7k8rs233yh6WJVCf3EM/YpQ9MEnKYs8TavoHk8qomiU+dNeIrwn6jVkDAHKQJHC8PQaBkH0yJhIX3kUjRJvunQBtGn8aC8OorMsQqi/rkigq1JASJ8xXZg4mXLsVd495qxhIOoxpdJfnU61Iogm/SBmhk6J/hWIBt4XdRmSaSmNHTzYaki0gSjZvjLXZUqxg6jDnESXKUl4t2SIp68ymla1P9aiO9Tm36RH7csjXSA/ECf7IE72QZUVRHF+OPqCCEoKIynOD0ea5kdRorftOOtde8tcYeId+4QoN/YGeXG37CULAytz/+cgijmBKGrg7dAhckM/JStAuDuU6b+LNN9t3ypRSLy9lsTba0m45Urc9ZVEX3H8FogCPnPE58xaEkPOUluZRb0xlyZLHs3mPFrNOTQbMmmoShXetNhWuQbW4uqLI2koiaBeH26v1R7AkNk2GTJIb2IU38AouS5EdAWj6Aom8VVMksuYJBcxyy5gkQ+2x9UoPanT+dNcEkVLWQotpRm0lOTQrM+muSST5pJ0mvVJNOpisWojh0ylAoXiBlssal9MSh+M8vsYZN4YZN5DYCTgYmCFzqwKx6wKF0CkiRxSwvBfA1GFIlqoDpZHUSYLp1wegUEdLTTaaeKEtTxFhHAXRxOFVRuJVRspQEgTQo0ykBploB1BFrk/JpkfJpkfRqkvRqkvBqkvBpkPRqk3FpkXZuldjLJ7VCnuY1QHU1saR31VOk2mfHupQ3uNhK46Bb0NGrrqhLXHzjqpsPpoA1CbuZBWUwGtpjxaTXm0mfJoqRJWIhvLM6gvS6euJM1eUS48gk/BUpKMpSSZmop0WmoK6GlW87jdzMO2Oh6319sx9EVPM1/0tfBFXwsPe5vp72/k4cOm7wTRw/42oV67v5XeXgFDvZ2N9HbV09dZPwxDXS1VdLVU0dlUYWtCLKGtTk17nZJOq5LOGinthmx6LGmYJJ6U5pxHn3HmW++HBkE0CCF1wnFU8bbK7NhDaGIPoIjagzxiM9KwdUjC1iANX40yYt0QEO0S3hJFudsjj3CzxR15+H4bhj5FGroXachOJCGbkARtoCjAmULflfYU+bogClg7DET2O0NB25AEb0MctJ3CwG3k+m8lO2A7WQE7aSsJpFbmgy7jOtL4C0hizyGJPYco7gKi2EtUiAKokARhkARjkAaiz7lNSd5tlCkXyA49SE7IfvIC95Hrt5vkW+tt06GVT4FoKRHnHIi6sILoy6tsKFoj5DtAlOy1gxQfN9IDDiFJuIo89S7aHD/UOQGYdYmYNEkY1baPulTMxWlPgUhqB5G5JJ8Wi5L2eh2NFgVlqixMJcKkqNGior2u1A6i7qYKO4Aaq4tprR9sm2uuK6OhVk9DTSkt9ZW0NxlpbaiirdlIR2uNHUS1ZXLKREmIwm7QKA2nRRNEm8aPDrUfXUpfOqX36Sy6S2vmdRriz1MTdhJzwBHKvW0osr0nkpxeRdEJR/IPLyVr/wKy3D8eRNHeuWTtmUPqjqnClGjbZFK2TrZNicaTsn4caevGkeY6lqSV7xK16E2CZr9M4NTf4j/x1wRM+DVBHz1D0EfPEDjul/h/8At8R/8En1E/xnfkj/F//8f/EkSho4UJ0b8G0Y//WyAaeEs0AKN/BaKB1rmnQZQ//VfkT/8VBTOeoWDGMxTOfG54bCgqmvnbYRHNfhHR7N8imfMCkjkvIJr7AuKPX0Q2/yUk836PZMHLSBe+imjBKxTNH0HOnJfImPUi2fNHkOfwBiLnt5GsHUPK8pGkrRxL9poJ5K6dRO7aSeSvn45482zE2xdRuMOB/J3LKdzhQOHOJSStmUT8yjFELf0rYQv+RMCMVwiYNoKASSMInDiYgPEv4f/hCwR89CIhk14matorxM16nfiZQhJmv0bSrFdJnvMKqbNfEY7VzhlB/tI/U+DwNgUOb1Pk8DfEDu8jXTYa6bKRyBxHo1jxPooV76Ja+TdUK/+K2kmIZuU7T+VddKtGoloxGqnDu4gXv4N4ydsULvkz+UvfJN/hDfIc3kDm8i65y98iYe4rREz9LbFzRxA18yVCpvyGwMnPEzL1BYKm/JYHE57l/vhf8WDCs/hP+y1hc0cQueBNYpaMIc5xEvGrp5O0fjY5bsvI3edI/sFVFBxdTcHR1eQfXEW2+3Kydiwmc9N8sjctIH/LAoq2L0Z7cBWaQ05oDjmiPLQc2aFliA8tQXRoCdKDi1AcWIR6/yKK3RdRuncBms0z0G6agX7zdEq2zKBk20z0O2ah3zUb3e7ZFO+Zh85tHro9CwQcuQkgUrkvtaPo/wsQDcXQQBTH1iE/sV4AkQ1FshOrUR9zRn/YmbJDzqQ4fkjc4lEUbJhFxckNKE8IcCo4sQrR6TWITrug+NwF5clVKI45oji+DNWxZaiPL0d9fDnFZ5zRn1+N7oKQ4otrKL28luKra9FeXU/Z3Z2Y/Q/SGnuWjvQb9MjD+NqcAx0q/m7N50ltLt+0iPmmTcSXdVk8Kg6jOf8OPWp//m4W7ub0mzKECcuQJriHZqHBbQBFj2vzeVybz5fWPB5WptGvj+fr0kTa8rzRBx/HkHieDvkDOtRBtKjD6CwR8NJnHMTQ94LINiV6WJXE46o4evShNMm8aFE9oE3nL6CoNOo7UJRJjzH7KRANnxL1V6fTXBJDZZEPzSUx9pW3p98S9Zkz6DNnDKLoKRD1mdPocTdY6wAAIABJREFUqEygtTyG9opYOqvihQY72z2h7wdRAj2GeLorougpDaNV+QBz1jWaRXfo1/gNnxBpckPtUyJ9YRjavBCUWf7I0n0Rp3jbcg9Rsif5Cbft74kKE+9QmHgHSao30nQvZBneyDLuIU33RJJ+C1HKDYqSr1GUfA1xytVhkSYPjzz58j+NIvnisMgTLyBPOoc86RyyxLPI4s8gjT2NJPYk4pgTgyAK3k92oBuZvjvJ9N1Jus9W0rw2kXRng+0uiKsdQ/E3VxN7zYmoy8uIPL+UqPNLiTm3lKhzjoRfWI0o5rxQV12RgaU8jdqqNKE6uzxZOABqe9cy9H1QvT6UuuIQGoqDqNMFUqvxpVp5H4vCG4ticDJksoHIUHQVQ9FVqgovUVV4CUPRZYyiK1SJL2GUXsYku4JBdg2T4ha1mvs0FAfRWBpDc2kijaWpNJam06DPoLEkk0Z9Go36FOqLY6nTRGLVhFCrFm4cCe+VfKlR+WBReGOSe2GSe2GU3cMo9cYkv49JNjgpMskDMcmFN0VmVShGVThmbZS9mc6kjsWkiseoFmJSJdpjVCZgUMRRJY+1p1wqvI0oE0dQLo2kUhZBlTySKmkEVdIITLJwzIowqlXhwnsnVShWRSDVMl8s0geYJT6YJT6YxPeHxSzxwSgdiDdm6T3M0nsYZfeokHhSLvGiXO6PSRdFdVkCtRWp1Fdl2tb28u3NdkPh02LMpcWYS6shl5aqbFoMmTRXZdBamUFTWRqNpak0lKRQr0+irjiRuuJEam0lEwNV5pbiBMz6BBqNmfQ1Kfm6s5YvOxv4srOBJ11ChDdEwl8wB94CPexvob+vdchKnJDe3sH0DGCovcF236hGmDx1VNPXbqKnzUhno1AW0Vor3MNqqVXQUi2lrVpMp6WADlMW7eXxGMV3KMu9ZAORkOKUz9AnnUKbcAJtwgk08SdRx58cckj1iFChHX0QeYQ7soidSEM3Iw1ZjzTUBXnYahTha1FGbEAduQ115C7UEXtQR+xBFbkHRcRu5OE7kYftRhq2R0DQQEJ220C0BXHwBgoCXMn3dbZlNYV+axAFbUQc/AmSkE3CJClkM4rQbShCdyAP2408bC/y8P1oEk5Rke2BsfAeFqkf1YogqsQBKNNuURh3CUnSNXR5PlRrYuztbiZFBGZFCKX5nlQW3kESe5KcoH3kBriR/WA7aZ6fCG+Drqwk/vJK4i45EntxGVHnlxJ5dokNRMvtIIq5sproyy5EXV1N7HVXAUO3NpF4ZzNJ97bbQVQUc5HM0HPocv2pkkdj1ibbQJSMSZNiT4U8kQp5IrVl+Zh1WVRpsjDqcrCUFmAuycdUmo9Rn4uhtBBTuYg6s5LWer1wHsB2LqC1vpTW+nJarBXD4NPWaLCnvUloRxRuaNXS3VZNT7uV3s5G+jrrqSmVUS5OpijUwwaiEFq0AXSoA+hUBdAlf0Cn2Jv23Ds0p1yjPuYsteGnMAYeoczLHZ3HVhQX1iP7fA3iU84UHVtO/uGlZH+60DYpmkfm3nlkuH1M2u6ZpO6YSsr2KaRum0LalsmkfjKBlPUCitLXf0iK6wfEO71H1KI3CZvzKiFTXyBk8m+FTHyekI+eIWDsf+I35uf4jv4ZfqN+YouwMhcw6kcEjPp3YW1u5L/b3xKFjPmxgKIxPyL8O0AUO/anxH/wUzuM4sf+cxANJPWDH5H6wY9I//DHpH/4YzLG/0SIvYb7aRg9XcMtJG/qM8LUyAaip2EkxDYxGpKiWb8Zkl8jmf0bIXOfRzL3eUSzf4N07ou2vIR07ktIZv8e8dyXEc99Gcm8EUgWvIJk4auIFr1G4aI/UrB4MErnd1G5vIfK5T3ka8aSv2EquRvnkPvJLPI2zUa+ezHyPQuR7VqAeNd8irbPp2Dbx+RvnUv+1rmkrplKyuopJK+aSNLK8QTMeYuAOW8RNPstAmf9Gf8Zb+I3/Y9CZrzO3fG/4+743+E54SXuTfw9XpNe5v7kV3gw+VUeTH4V34l/wHfiH/CbYMvEV/Cb+AoBE14mYMLL+E0UEjBpBIGTXyFg6qsETvsDgTNeI3DGG/b4zxTiN+N1fGf+gQezX8NnjhDvOW/gO//PPFj4Fv4L/0rAoncIWvIeQUveI85lImkbZ5K3cyE52+bZywbUR1zQHF2N8rALsgMuSPY7IT6wkuxdi8netZic3UvI2b3IngK3JYjcliJzd0DpvgzV/uVo9y+j+KAjxQeXof10MYq9c5HunYN07yyke2ehcJuBdutUtOsnoHQdi9JlNArn95Gteg/pyneFrBqJxGUU4tVjEK8eg3brdEp3zqVy70Iq9i6m2G0hGrdFaNwXo3JfjGq/A4pPHVAeWiHk4EqUB53RHHRBc3AQQ5ojrmiOuA4rRhBAtO6/FPXR4VEdX4/y+EbkJzYiO7ke6WcbkH+2DtWRNegOuaBxcyTXdQbJy8eTtW4GBW5L0J/aQOnx9RQfX4filPBmSPq5M4oTK9AeWUbxwaUUH1qM7shStEeXoj7uQMk5Z/TnndGed0J3YSWll5ypuL6eqjtbqPLeRZX/fmqiT9GQdoVOqT/fWPOhTcU/WmR83Sjiq4YivmmW8k2zFJryoS6Z+uxLNBTepFsXzENjIn3G1CGIENJvyuChJZ0varLs0yIBR/k8NmbwpDKdf1Sl8qUukrb8e6iDD9OQe5MOpT9tymA6iqPoLk+wrZRlCHAxZg+r3B7AUG9lKr2VQivbY2MKDytjaJT70Ki6T4tWQFFnSShd5ZF0l8fRU5FoB9HAhKjLMnxSNPCWqMeUTmdlMg3aKOo0kfa3RIMoyngqw+8l9ZuE20Z9xlR6DIl0lMfSXhZDR3msvYK7q1Ko9u4wJtJhTKbDmGyfDvWZEukzJNBbHkV/RSQ9+mDqC4UpUbvsPj/Iib5NdtQte822LN0fRUYAigw/VNkBaPNC0OaFoMkNRpnljyLzgf32kCjZ036TaKBYQZx614aie0Iy7wooSr3+vwOiIRiSxJ1GEvMZ4uhTT02IDpAb7E52oBtZfrsEEHlvIdXzExJvr7eDaCCxHs72dbnIs0uIPLuE6LNLiDy7nHiPT6hXhVFXmkR9VSaW8hRqbG9drGVJ34mhuuIw6opD7M1xNSofqhX3MEvvYpDeseUmVZIbVIk8qCy6jqHwugCigit2EBmKLlMpukyV+ApV0usYZB6Y5J7UanwFbJVE0VCaQL0+ifriFOqLU2goSaOh5NsgsmqCsGoCBAypvTHJPW2/Ds/hkXhhkHhhlPpgkPkIUxepP0ZZAFVyYYXOrI0SoomxvykagJFJFY9FmYhF+W0QVcqiqJRFUSaOoFQULsBIEkaFeDAGSShGaQgmeTDViiCqZf5YpA+wSB/Y8WMUedljKhIifNvTHpPoDibRHYziO1SJ71Ah8aRCeh+DJhhzSRQ15QlYK4WVvfoKAbgD63t15alCVXd5Gk0V6YMfK1KE47ZlyTSWJQvvw/QJ1BXH21Ori6NWJ6z+DTTxmbRx1Fek0duo4KtOE191WHnSKeRxRw2PO2p41GWlv7vedj+oUTiq2tsyDEMD63EDGcBQT7uVnvYaAUTtFvraLfR3mOnvMNNgVtpiK3ywiG3V5nl0mHPpNGfSoI2gqugu5bnX0KdfoDRNSHHKWfRJZ9DGn0YbfxpN3Geo4k6hiB08oqqMOoAich+y8N3IwnYgDxkEkTRslfAxZC2KsE0oQrcMgiV8p1B3HbIdach2xKE7EYfstkcStAtJ8A4biD6hwH8deb6u5Pm6ku+3FlHQRiQhwg0haehW29fdhjJMAJYi3B1NzCH0SaeoyLyMscAbkyiAKnEQJnkoldJgtDk+iJJuosz0olIeRk1xHBWKSCoUkQKM5KHUakIwirzIDNxPwu2NZD/YTurd9cR7rCH+qgvxl78bROFnlxJ5fhlRl5yIvryK6MsuRF92IfKyy7dAlOC5jRQfN1L9DiKOv4Ik8SbFeQFUSiKF/2+UcXYQmbWpVBenYy3JoVafTbU+F0txNpbSAqwVImrKCu0gMpcVYKkUYzUp7I2HAzXyLXUltFjLaK2rFNJQZU9LfaW9SKG7rVqYOtr+fAmx0tlWR3dbLZYSKeXiZPKDrw0DUZsmgC51IF1KX7qk92kv8KQ18wZNKZdoiD1HdcQpDAGHKfPcg/bKJuTn1yE9LaytiI47DqJoKIh2zSZ1x3Q7iFK2TiZ50wRSNn5E8oZxpKwXkrp2LIlOfyNy4RuEznrJ/q/ywZOef2pK9H0gGoTRUBCFjPnxPwVR7Nj/PojSxv6QtLE/HITRvwDR0zAaAFHetF+SN+2X3wOiZ/4JiH49HERDM+u3tryIdPbvkM7+HbI5LyOb8zKKuSNQfvwKivmvopj/KvIFI5AvGIFs8QjkS15B5fA66mVvoHX8EwqntxE5f0De6vEUuE6gcO1kCtdPpWjDDESbZlG4aQ6FW+ZSuGUuBds+pmDbfFT7hJYzmZsD0j1L7ZHsWoJs1xKy188kc8NMMtbPIHXddJLXTSNp7VQSXKeQ4DqFUIfR9oQtHU3oklGELhlF+OLvT+iSUcKPHfjvlo0hfPkHRDiOI8JxHJFOHxLh9CGRq8YT7TKBaJcJRK2eQMSaCWTtXkjGHlt2L6bo8CrEhwbiIuSAM6JPV1Hovorc3Y7k73akYM8KCvYsJ3/3MvJ2LSF/91KK9gjosVdbD5Qc2N7wqNyFaNwXo3FfjHbvQnR7FqDePgv5lilIN01A8slHSDePR7p5PPKNY9GuGY1u1UjUTn9DteIdFE5vI1/xFvIVbyFzegvZireROP0NsdN7SFa+j2z1B6jXT0K/eSZlO+ZSumc+xW4L0e5diMZ9Mer9S1Dtd0B9cPn/Oog0R4aA6NhGVMc22lEkP7UBxckNFB9fh9LdiQyXqSQu+5D8DXMQ7ViE6OBKFMdd0R8VUKT9fAPKM67ITzkhO7IE7eHFlB4QUnJwIdqji9AcX4Lus2Vozzqiu7iCkssrqbq+FuOtDZi8tmH03Ys54igNaVfoVvjylTkF2hR806riy0YJ37Qq+KZZzt+bZPy9SQaNhVATx5MyP8yZF2hVPqCvMppeY5Jt7SvN3pLWZ0yl35zGo+qM4Sgy5/ClOYevDZn83ZDOY10UPVI/KmI/RxV6hDapN52qADrVoXSVxNBdnkRPZbptfU7AULchg15DmoClylQ7iPoMKTwyCHeJ2ouDaFTdp0l9n7ZiXzpKAukqDaOrPJru8jjbVCbNBiABRAKKhoOo25hGlyF1CIrCaSmNHYKi4RD8LhD1m9OEQ66mZDrKY2ktiaKtNNo2sRKquAfuHQ28Leo2JQm/r8YE+gwJ9FXECr/XZeF06QJoknnRUHSXH+TG3iIr0oOcmJvkxd0ZXI1LvIco2QtZui/qnCD7xEidE4Ayyxdp+n0kqd7246wD35ak3UOa7oU03RNZxj0UWZ42FN1AlHodaeq1740s9RqKlCv/NMqUSyhTLg0D0QCGimIGISSKOo4o+igFEYefAtEOMn23k+69hZS7G+1ToYHE33Qm5roT0VcchVWXM4uJOLOYqDOLiTizjLDzLrSVxNJiSMdakYG5LMl2AFQ4bFqrF5rjaoujqC2OsGEojAZdCHW6QKqV9zHJvTBI71ApvklF0Q0qim5QWXTdlhtUFt0QQFR4XQBRwRX7xKiy6Krw48QeVEluYVR4Uq3xp14fSr0NRNaSwcOpdSVpNJSk0FiSJIBIF4FVF0qdNpg6XSAWtQ9GhecQmAkQMkmGROyFUeo9ZOLii1Huh1EWgEkeiEUdLhREaKKEt0WqwbIFiyqWamU81cp4zMo4TPIYDLJoqqRRVEkjqJQJKRWHDsFQCFVDMrCuZJIGCFMhqTcmsdew2OFTNCQ2ABnFd2wgukVV0W0biO5QIfPCqPHHUhKGtTyG+soE6iuTqK9Isdd515clC42Atgzgp6EkabAkYwiC6nVCBt491epi7CAaqCQ3qYRbMt1WKY/bSnncWsmjtkoetlbQ11pFb0ulvX1OSDU9nbX0dNYJq3A2JNmx1CVEmApZ6W6rprutmq5WE90tJrpaqmwTAD2ttTqaqp8CkaWAZksObaYsOkxpwsSk6B5V+bcpz7yOPu0a+rRrFCddRpd4CU38BTTxF1DHnUUVewZFzClUMSds9dj7hJW3MGHaowjbhDxsHZIQZyQhKxEHOyEOckESvM72xsdWfW3DjCRYWG8ThWxDFLLDHknwjkEQBW2mMGAj+X7ryfVfT2HQJkS2Y6riUAFU8vCdws8fsRtltDuq6IMoog5RmX2JyhwPKvLvUZr7gJI8PyqloRjk4egLg9DmB1Api8CkjsWgjv4WiBpLYygruEvc3e1EXVtL6p2NJF53IfbaKmIuO/H/sPee0VHeaZ52n513psP2zs7OnNnZCdvJuXEkGDAG57ZNFEIiiZyjwdmYaLLJOQjlnFGWSqlUqpyTVFUqlXKOCLDdY7fb1/vh/9QjCXBPz/TMnt333Q/XqVKgEIYjc/G779+d8/lC0Uj5RwpRMCHKu7CO/Ivr7xMiQ/4Z6lTxOKriqFOnYqtKwqFOxWvMpcFaSItTQae3ip56NR0eJa111XR4a+htNjPYZifgUspC1OBW0tlsoS1gosVvoMVvoKvZPnJIulMkQkGCiVBvh09Ohob7m+V0aLi/mYGeAH2dDfR2NtLX2UDArcOnK6Iq4SRd+nT6bMn02ePpt8UzZIln2BLLsD6KW1JK1Ks4Q3fRSdpzjtCYso/6mA9xX96O7eQ6TEdWylfia/aGUfnRPLl1rniUEBVteYmiLS9RvPklSja+TMG6F8hb8zwFqwVFqydTvGICueHjSJ/9C+Jf/TviX/pbEmaIW0PxU/6S2El/ScyEHxM7/ofEjv8hMRN+KD+PHf9DYif8OfHj/5z48X9G/Pg/I0EWor8Q9duTxtZu//sLkeBeISqb8ZMx3CdEwaTo5b9C+X07RaPQvPY3aF4bSYlG5Odvx4hQEN0b/4DujX8YJUQ/w/TWz+8Xojk/Qz/nZ+jm/gLd3F9gCHkYXcijaELHoQ59Cm34s2jDxqMJnyiOaS6egnrxC9QsnU7Nshmolr+EesVr1Kx6nZpVr1O18hWUq15Dt+5NDBtmYtw4C+PGWZg2zca4eTb6bXPQbp9DzbbZqLbPRvmOQLV9LMpts76Xqu2zqHhnhPLtMynfPpOyrW9RtvUtKra+RdnmNynb/CaVW96icstbKDcLVFvHvk71jjlU75iDamcI6h0haHbOR70jBNW2EKo3z0W5abbEXNSb56PbHopueyj2j5fi/CQC5ydLcHy4EPuHC7C9Ox/LjnlY35kn0pkdc7Bsn4V5y9uYtvwG86Y3sGx8Dev6VzGvnIZh6UR0i59Ft/hZ9EueQ7/0GfRLn8G4RBoNDB+HKewJTGGPyQSlyBD2BPrwkcO7+kXjMS15HmPEZGxrpuPa9Brud2bi2jFTCNj7c7F+NB/rx2HSqN5irB8vxvbxMmwfL5NH5e4VIuvuFVh3r8C8Z9UfhXX3WGx71mLdsxbzXokDa7DsX4Pl0+WUrn6D7NDnKVn2Mpb3F2L+eLEoaNi9DNue1bj3r8V5cA22Q8vRfjoPw6452D6ZjesjgeOTmdg/nYVl9yxMu2diORiC++RivOeWE7i4iqarG2iOeYempA9pzj7AgOYKNObBgJrvevR83amHXhP0mvh9t4lvO41812mEDjW0FkBLDm3V52iqOke/I0mkRPX5coX0bX8+dxrEEdMvm4olIRJS9GWjJEV+Bb/zl/CVM5M7pkT6a65iTdpFS9kZsbtpjuOWPY0hV46QotHlA/VFDPuK7hOiYU8ew548bvvyGPZm0m2Lo9N8jT5HNP2OOAZdydyqTeeWJ2usEDVVMtykFI+SEIkxtxEpuuUvZsCTT5dzrBSN3Tn6HiGSpaiQ4fo8+tzp9LrS6HOn01+bwaA3iwFvlixFQoRG+MIvihXueDO5XZfBnbo0bjmT6dbf4AfqgmtU5VyiKucSFVnn5XptdcE11AXX0BReR1cchaksFnN5nCw+o5MhTeFVuVRBW3xVkqIrQooUl9ErLqMrvYS25By6orN/khBZik6MEaLRMqTK3DdGhh4kRIrozZTc2EjRlbXSuNxoGYog++wikQ6dCJX3h9IOzSX1wCzSDoUSu38B3upIBhrLaXIX0uDOo9GVR5PrJi3ObEmEhAyNCJEYlWuxxIodFo2QoVrVWdzVZ6hTnqGu+hR11afwqM7iqz6Lr/q0xIgQ+apP41GdFtKkOS8J0TWarLG0uYQQiYRqlBC5C+lwFdLtLqDTlUuHK0MWtFZrHA2Ga/i0F8RraS6MCIR2rBQFdFclKRJi1KCPknd2AsYEGs2JUoX3WDFqMmfSaEyn0ZhOwJBGwCDG4Py6FHz6FLy6ZDyaJOrUCdTWxFOnThB7GxI+jRhn8mnFblBAGn8TX9cliSujpGc0F8bgrzmPV3UBT80F6jQXZSFqcibS4kql3ZNJe91NmbbaHNpqc2h1Z9HqzqLdlSNzr/C02HNotmXTas2mxSKO3o6myZ4tH7NtMItmvb6AirvdVu5227ndY2e4y8ZwlzjoO9gtjrz2d3vo7/ZIt4oaGRpoZHiwidu3mrl9q1lqkGvn7q12aYRJSNRQrxAhMQ7lEuNR7eJOVn+7Xa4J72rW0d2koq+xkoFGBd21N2kyJhDQRhNQR1FbfhFX6UXsRRex55/DlncWS+4ZLLmnsOedxHrzGObszzBn7b5PiEwpo4VoEeqEUGriF1ATF05N3BJqYpejjhPtb5q4dajjg2xAHb8BVYJE/CbUcRLSx6pj16KMXkN1/DpqEjdKAiWESJO8WR69M6TtwJTxPubsXVhu7sNRfBRn6SnspRcwF13CVhZJbU0iXr1IJ/3mTJrtudSbMvAY06kzpeM1ZYijqOZUWqwpmIvPkHFByMvNs8uknaGFZJ0QMnTzRDjZx0PJOiYS5rRDc0k+JI3NfY8QBROi3IvrZCEqjP4QU+E5Wq3ZOJXx1KqS0RVHYVel4DXmErAV0VZbTrevml6/hl6/hi6/lqFWO8NdLobaHbIQBWqrCbhr6G130hYw0Vyvo9GrobPJRm+7m4FOaV+oJyAnQUO9jbIcDfU2MtATYKi3UU6J7gy20t3mobvVR2ebn+5WnyxEFYkjQtRvi2fQKoTollmUKwzpIhlUXaW/8rwsRa3Zhwmk7MYX/YF8uNV8dAW6g0vQ7F+EcneouE/0PUIkpOgVitZNJ3/N1DFSVLxqIkXLxpO94FES3vh74l4ZmxLFTf6vRE8USVH8hB8TO1EQP0Fi4g8Ff4IQ/TFS9L+/EP3dvyhExjd/huHt/ymQhEg3WyDG6X6BdvYv0M15GN2ch9HPfQz93MfQzfu12MWZ+xTqkGcF8yegXTiZmnAhSOqIF9Eum44qYho1y15Et/wlDKteQbdaoF35MppVL6Ne8wo1a1+het0rVK1/heoNr1K94VVqNrxGzYbXUG0UBN9/L1UbX6VConzTq5RtfAXFhpdRrHuJ0rXTKV07HcWa6ZSvfYnytS9RtV76edYJVOtflX/uyrUvU7XxVZSbXqNm02/QbHkbwzuzMe6Yg3VnKLZ3F2B/LwzH++E4310oEYZj5wIc787HtiMEx465gu2zcGyfhUtCs3IampXT0K2Yhnb5VHTLJ6ONeB7t0gnoF43HsPAZDGFPYwz9NcbQxyXxuRchQcYFj95P6OPoFzyOIexJDGFPY14o9qZMiyZgjpiEdcU03Jtfp3b7m7h3zsL5/lxsH8zF9nEotlFSZPtk6b+rEN0rRbIQ7V6Ddc9abPvWYN+7hqotc8mPeJnSNa9Rs20uho8XYd6zDMv+VdgOrsVxYD3uz9bhOrAa657FmD4NwfjxbKwfz8LxyUyZoBBpP/oNpgNzqT21BP/lNTRdXUfLjc20Jr5LU/ouOktP8M+uFOipgGEjv+tU8/tesyRDBr7tNI4IUacWOhV805TDV/UZ1JWepF13nTveTL7wiSTjtk/c2RktRV80FvFlU6k4fhq8+eMv5Z/ri/mmvpDfujL4XW0G9QVHcGfsZVB7lWFTjBhZtqUw6MxmqPamvPvzfUJ0qy5XIoc79bmiTMEVT4fxurRLNEqK6nLE6wTKGGqsYrCxiqHGKnlsLtgQN1qIbvnFHlCnI12u4xatdSMlDPeOzY0VomJu+/MZqMuk15UmM1CXKUtR8E7RvVJ0pz6fW54shr3ZfFGfw11fFv2OJH6gzLtGVe5VqnKvosi8QHnGBapyrsgypCm8jrboBrriKGmXSDTNBWUoeIcoKEnqgkuoCy7JCdHo0Tld6SX0xd8vRf+SEJmKTmEtPiVLkSHvGPq8w+huHkKdfYCarP1/UIjK4rajiN5K8fVNFF5eJ43LCRnKP7+cvHNS1fapcPmgYsbREFIPziF539sk7ZtDwqFFZF/Zib706piRuRZ37ph0qNWWKpKY4LicNY5G43UhQ+qLchJUpxRC5FGeGkO98rSg+iT11SdlQapTnhHSpLmEX3+VgDmSVns8ba5kOmqzpCKHfHmpf7QQddfepNOdRYcrjVZ7Is3maOp1V/DWnMOvuXCPQNwvFbIoSbeNgqNrjYZomoxxNJviRdubOVUinWZjKs3GVBpNYheowZCMX5OIX5Moyc6IANXVxFJXE41XNYJHE4VHE4lPF0m99tqICOnO06A7T0ArCH6NjTUS6nMyDRqBv+Y8nurz1KrO49Ndo8F0gwZzDE32BFqcSWLXy51GuytDyKUznTZnuiy34vc1/X6smTItlgyazOm0WDJkmqwZQojs2QSsWfjNmTRYc+nwKrjVYeB2p1HcrZJq2wfbzfR32ujvtNHb5aC3y0F/n4f+Pg8D/V4G+r0MDdZz+1YDX95u4e6tZm4PirtCwdIEUZzgor/dSV+bjb42G72tVgbb7PC3IdhtAAAgAElEQVRlK3zZzFCHja6Ahu5ANT0N5fTVF9FiTaPZlEizIY5WfRyeqhvUVUbR5yyg05rDcF0JvbZcWrTJeMuvYi84hTX3EJbsvRgzP8SQtgN92lZZiCwp6zGlrECftAhtQijquAXUxIZJrXDLUcesRB2zUtRix636g4IUlCJV7AaqY9ZTHbMeVfwmahI2U5Mgxux0KdvGYEwX94Us2XtxFB7GUXQCl+IsDsVFHGXXsCqu41DG4FLFjQi5Jok6XTK1+mTqTKnUW9Lxm0WrorXsIqaiUygSPiHl5Aqyzywn68RCMo4tIPt4KDdPhJN3IpysIyFkHp5H6sE54vvHIZESpR0Pl3aIRNtc1ull8oHW3PNryb24YYwQqTKPocu/gL0yllpVMvXGLGp1mXgM2dSb8iUhqhkjRO0eNa0eLc21agIuJY3uapq9Wpq9Who9Olr8JlobzHS3Oulpc8l7RAOdXvo662UhCiZA/V3+kcfuJm71tXB7oI07g+0MdNTT3lRLb2cj33w5wGBrHQ0mBfrsK7RrU+ixJtFnjRtpmpOE6LYhmmGtGJ3rqbxAl+I07QXHack6SFPSXnzRH+C+uFWSolXoDi2j5sASqnYtQPHBXEp3zqJ0x1uUbH2D4q2vSmL0CsWbX6Fg/XTy1k4lb/UUWYoKV02kaMUEChY/zc3Qx0n5zc9IfOXv5V2iuBf+G3GTxT5RwsSffq8QJUwQJE78EcnScdY/TohGlyyMkDf+P42hcMKfUTjhzyia+J8omvifZDEqnfL/CKTROVmI7ilZ+PcSoiD/WiEKjs0FhUg/8x/vQzvrf6Kb/TN0s34h8RD62Q+jn/2okKM5T6CdOw7dvCcxhk3AtGgSzlUv4Vz7Ks71r+FY9yrWtS9jXfsy9jUCy5qXBKtmYF49A+OaGZhWTce04kWMy6dhXD4N07JpGCOmCqT3yR9b8SKmFS9iWDmCfhS61dMxrJ2Bcd1LMoa1MzCsnYFu9XS0q15Eu+pFDKunY1wjPs+0/mVMG1/FvOk1zFvfwLz1Daxb3sS65U3s297Gvu1tXNvmyDi3zsK5eTaOTbOwb3wL24Y3sa5/HcuoX692ySS0Syahl9Aueg7NwmdFwhb+LPqwp9GHPY0x/ClMC57EvOAJLPMfxzL/Ucwhj2Cc/wiGkIcxzn9kFA9hCn1Y4lGM8x/BFPqojHHBo7I8GUOewBgyDkPIOHTzx2FcOB7D0olY172Ifctr2Le/KSVFISLN+jgM2yeLJZb+6UIkjcZZJQEKYtu3Dtu+dZh3r6H2s81YPllB/vLXyAybSsHKV9G8twDHoTWYD6zAdHAltqPrcR/fhGX/Gho+34b/2AYsH8/H+OEcjB/OwvLJLNx75+H5LITG44vQ7nwJ40dvUH9iEfXnImi8spqm62vpSnyHwI1NBBJ20FV0iO88KXzbkM3v24v4rlsp9oV6zXzXI8blRkO3DjpV/L6jjG+aC7jlTMZbdppOww3uetK560nnjjeTYW/2fVJ0t6mEL5rK+LJZNNHdbSjlTn0hXzcU8VtvDl/VpdKrvYIl6T18OXvoV19kQHudAVO8JEWZY6To+xKioBTd9uUJOfNm0mqMpMt2g15XDIPuxBEh8hYw5C9jsKGSwcZqWYhuN1Zyu6lcTotuNSgEgRKG6gvwa2NptaTR7cqhvy6PofqikT0huRFvZJcqKEN3A8Xcri9kyHuTPncmPY40+pwZDLqzGKjLFGLkyRkrRFLqNuwrYLg+jyHvTZHG+fK4VZfDD4pTz1KWdZHq/OtU5lyhMusSlVmX5JRIW3RjjBDpS29gVERhqYjDUhGHvvSG3DCnK4lEU3QZTdFltMWXMZZdw1R+HVP5dXl07k8VIlvJ6TFCdO/I3L8kRCWRmym8toH8S2vJPT9SqPAgIUo9PJeEfW+RtP9tkg/MJGbvLBKPLyXh9EZK00/gs96k2VNEi6dI7BC5cmh3ZY0RolZ7Iq3WBBoMkSMyNEqIggSFJyhEvirBaCHyKE9RW3UaT/V5MdZmuEaj5QZtjgTxl3lXhiREo1Iiaayrwynd73Fl0O5MFQ13xhs0aK/IqVS96twI1RcEo9+nOoev5qIQI2lUTSQ212VBatLH0mRMoNkk7fwYE2g0xNNoiKdBl4BfG0+9Jk4WnrqaaOpqblCriqRWFYm35gbemusyPnUkPs01fJorQgI152jQnMGvPi038PnVp8VIoeoM/uoz+FWn7mMkYTtLreo8Hu0V/IZIGs2xUtueqB5vtSfSak+mxZlCsz1ZPLcm0WRLosmWIjX0jUKWP0GjKZlGUzJN5vQxNJozR+1YiXHCJmceA63VDLVrGezQ0t+uYbBNR1+rhr52Az3tJro7JLpt9PbY6et10N9Xy+CAh6FBL3du1XPnVj1DfXX0dTvp7bDL9LQLCeppNsuPbT6NfES4zVdNq6+Sdm857bVFIvGShKhJH0uTPhavKhpfTRwtpkxaTJm0mrNoNaTjV8XhqbyGq/gc9vwjWG/uwZj5PoZ0MSpnStmKKWUzpuQ1GJOXY0hchC5eCJE6LlyuydbGrpDvBI2RIkmMVHGjWYcqdgOq2M0jxG9BFb8FdeK2+4RIn7oTY/oHmDM/wXpzH46CoziLT+IqPS8Lkb38BvbKaOyV0TirY2UhqtUKKfKa0/Ca0/AZk/Hpk7CWXcZedh5L0Qkq4j8g6/Qysk8tJfO4GJHLPR5G9tH5ZEipcvKBmaR8Noukz4QUpRxZMKppbkSIgneIbp5fT+7lLRRGvktp/C4q0w6jvnkWQ/E1IUWaNOoMGdTps/AYbtJgKabVVUF7bRUddSraPWpZiFrqNDTXqmj1qOXdsaAMdTXb5WRotBD1dvhkKQoyeoRuoLuJoZ5mbg+0cXeoky+lNsO7wz18+9Ugt7v8tNgqseTfoNuUeZ8QDY26STSsj2JAfY1u5SW6ys/QUXyS9rxjNGUcwB//MXWRO2UpMhxfheawkCLlp2GUS1JU9s6IFBVvfoWiTS9/rxAVLh9PYcSzFC55hpuhj5P+5s9JefnvSJ3x36Wk6L/Jt4jiJv2EuEk/IUFGHGlNnDiWlEk/JG3iD/+vEI0SIv1v/hH9W/8keIAQ6WeKhjqZWb9AP/tX6Gf/CsOcR9DPfUROjIzhz2BdOgmXVJ3tXv8SjnUvY187A/vaGTjWCOyrp2NfPR3bqhdHWDEV+7Ip2JdOxr50Ms4lk3EsnoR90URsSyaNwb50MraIESzLBMG37cumYF0+BduKqWOwLp8iY1kxgm3VC1hWC8xrXsC67kWs62ZgXTcD25rp2NeKR8uqGVhXTMe6YjqW5S9iXDpNEDEVw5IpGJY+j3HxJIyLJ2AIfw592LPoQ58cg0h/BKb5v8YU+rgsQYKHscx/GHPIQ5hDHsI071eYQx7COH8EU+jDGOc/hDnkEUzzxgqTOeQR+bXMIY9hnvcE5nlCjnTzx6EPexbtoufQLZ+Ecc0MzJvewLb9bbFT9GEI1lFSZNk1skM0endIyNAfL0TyaJyERRIi+951WHetpmrjHLLCX+RmxEtUbJmNbs9SzEfXoDu0AsOxNVhPrMd9ciueU9uoP7YF2yeLqd7wKpqtb2B6/y0ce+fiPRyO/0gYpvdepWrzFHxHwsYK0Y0NBKI20Jz4Dr2F+7mju8C3nhS+DmTzTUcR3/Qo+aZbK+0Mafm2S3ufFP2+R8N3XSNS1G+LxZl/iCFrNF9507hdlyGNpI1Niu40iqrquy0V3G2pYrihhNvSzs9v62/yhS+NIdsN+mrOYYrbhj93H11V5+jXRzJoTmDAliLtFOV+rxAFpWio9ibD3pvS6Fw2/e5kmvWX6LZHMeCKFbtEtdkMeQsYqFcw4K9gIKBkIKBkqLHqe4VoOFDGoLeAAW8ufm0sHbYMul05DNSJX+sDhSi4P+QvGkNQinolKeqvzZCkSOwVPVCIfAXiv6uvQG6n+4G2JAZjeQJ2VRpWZQrG0jg0BTeoybsqj8sFH/Ul0ZjKorFUxOGoTsRVk4yjOhGjIgpt0XWMiijMFVGYym5gLLsmC5Gl8gaWquuYyq9iKruEoeQC+uIzYzCUnsNQfAZT0akHYi4+g6X0LPbSM1iLT41JiIJCpM4+MLJDNEqIKpM/oDLxXVG3fX3Tg4XoQgR555fIQhQcmUs/PJ/k/bNJ2P82CUdDybm+GWvFJTp9pfS1amj2lMhC1FabS4c7Z6wQWRNo0EfhV1/Bq7qAVyX2WP5kIdJeo8kURas9ng5XCh21GbS7ssYIUYszT+yt2LJptYoDpsH7Rw3GaOq11/DVXJQSqjPUVZ6WH8dQdVL6usTn+ZTn8ddcpEF9iYDmCv6aizRqrxLQXKOh5oooN9BEyfhrIvGphez4VDfwVkdSV3kNd9U1IUI112S8NVfx1lwVOyw1V0fKETQX8KnPCvGp/hyf8iie6iDHqVMepa7qON7K43irjt5HXdVx8WsIpmuGSPneUoMxmoA5ioA5StSgm2NptMYTsMTSaI4Vt5nMMTSY77lxZIiXCRgTCBiTCBhFAURQjASp8t2mgDmVJqsYwaq3pNPdWEZfcxV9zVX0NFXS06ikq7GKzmYVHc0q2lrUgjYNbW0aBgacDAy4GRhwMzhYy/BgHUP9bvq67XR3WOhqNY6hp2WEjoCONl8Nbb5q2nzVNNeV01xbSqu7mDZ3Ph3uXDyaKHzqSPw1gnpNFH59HC5lJLWqKDzVUdQqb+CqvCqOlBafHiVE72JI34ohdTOmlM1YU0eESJ+wEG3cfDkhqolZSE300j8sRHGrUI1hjSxE6rhtqOO2UR27FVX8NiFEUgGDLuUd9Kk7hRBlfog5e9cYIXKWnMOhuIhdcVUWIocyBmd1rJwSuTUJ1OmSqbekU2dIwaWOxVZ5HXPpRexl53GUncVeeJyss6vIOR0hRuaOLhBtlIfmikR5r/jHlKAQJX02h6RD88cIkTjKKoQo5+yqMUJUEvcxpsJzmIqvYCqNxFYRg6M6EYc6GYc6FUdNOm5NDl5jPn5zEQ2W0jFC1OrR0ubT0NVgoK/VQV+rg65mO13NdgY66+Q0UcjQSEIULFLoafeOaZe7NyG6O9TJb+908fUX4kjwcH8rfc1u6vXF6DIu0a5OptecSK8llj5zNAOmaFGqIEnRLaOo4e6tvkxX1Tm6ys/QWXySlhwxOueN+YC6aztwX9yK5YyQIt0h0T4XlKKKnTMp3/4Wiq2vodj8KqWbXqF4w0sUrHuB/DVTKVwzWbBqIvnLnqUw4llKlo2neMkz3Ax5jKw3f0bqK/+DZEmKkl/4K5Km/lcSpvyU+Mn/eRQ/JvH5sSRP+vH/ciEqmfoXlEz9i++t4f7fVYi0s8aim/1PaOdIzB7ZLdLPfQjtvIfQznsE7fxH0S16CuOy57CvewHnhunYN07Htn6GSCTWihtD9tXTsK+ehnPVNBwrXxhhxWQcy57HHjEJe8QkbEsmYF80Hvui8diWTMC6dCzmiPtxLJmAc7HAsWQCzqWTcIx6HevC52Qsi57Duli8tj1ikvy6pqXjZYyLJ2BaNAHjwvEiXQl/DmPYc+hDn5Z4ViL49pMiiQl9UhAiRCQoJUJ8HscWEuRRbCGPYg95GJskQqYFv8K04FcYQ3+JMfSXGEJ+IR5HYQz71RghMoc8ImOZ94j8upZ5j8mY5z2BYb6QIk3oODQLn0azZDy6lVNFirbpDYw7ZmH5QIzP2aXROcuupVh2R2DaHSHXagsZWoF53+qxBMfj9q7Gune1nARZD6zHcmA95v3rMO8Xb9v3r8e5Zx1VG+aRu+Ql8pe/RuXWuag/WoRmfwTqQ8upObYczeersJ5Yi+v0ZupOb8G8ZxnqrW+jWv8qlp1vY981h9pDYfiOhePc9TaVa5/D9N6rtJ1eRv2JJdSfXU7g6lohQ/Fb6Svcy5eac3xlucY33hS+bszk684ivu5V8m2Xlu869XzXqeW7Tq1cqPBNl5FvuvV82yNJUbeS33eU8rvmm9TmH6RNeZq7rgRu12Uw6MmRheiWv1BqSxNSFBSiYNpypz6ffw4U8JUvi6/qkvnWFUPg5h7syR8QKDxMt+qi+B5siWfQkcItd7YQn6AUeUuk5wVyijLoyZFTIrHblEWL4SrtFrFPJBrnMhny5jFQX3KfEA03VXKnuYLbTeVjxCh4p+iL5lIazYnUa2LosKbS6xKV3sO+AkbfTBojRA0FAkmIxOhcNn3ODCFF0j5RsH1OTonuFSKpdGHQK/iBuSIJS1Uy5ook9Io4jKVxmBTxmMtF05y+JBpdcdRISlR6A3N5DNaqeBzViThVSdiUCZjKhCxZq2KxKeOwVAopMldEYlPGYFPGCCn6DxIi3c1DcsPc6JRImfoRlckfUJGwUxaigqvrKbwsKreDpQp555dw8+xisk+LQoW04/PJOD6flM/mELXrTTJORWAvOUmbPY2ehnJ6GlV0BWpo85fR5i+l1VtImyePttoRIWqyJNKgj8KnGZEhr+oCPvX5f50QSeNzHuUZ6pRSSqO7TrM5llZ7orht5LpfiJrtuQSsWTSaM6WRtSRxXNUYi08XiVd9WYyQVQnxqa04SW3FSdzlJ2RcZcdwlR3DXX4cd/kJ+XM8VefwKc+L1Kj6LPXVF/Apz0vvv4hPeRGv6gpe1RU8ysvUVl/GrbxCbeVlaiuuCirF+1zVl6ituYKn5pKMVyXw1VzGX3MRf815WYb8VUfxVn6Gp/IzPJWHqK06hLviMO6Kw9SVj+AuO4S7/DPxvOIodVUn8anP02CIpMkYQ8AUg98QJW4VGSKFJJlu0GC6QcAcRb303G+IxGeMwmcUnzvStica94Kte6JkIvEBQpRMwJws324KmFPxS3T4iugKKOgKKOhsKKHTr6Cjvoy2QDktEs2NlbQ0KWltrmagzzqGoT4rA91mejuNdLVq6WxS09mkpqtZQ2eTmp5mDT3NNfS2qOlqrKbTLyVCPgXtvhJa3PlS4UM6rbZUXJWXcSsvUVd1iTrlBbw1V/EbojCVnMFeeRGr4hz2UoGz9AyuklPY8w9hydkljcttxpC2HlPqeiypazEmr8SQtOzfIEQrUMetQBUvcY8QqWK3CuK3UZOwHXXiO/cJkSHtXVmILDf3YSs4gq34BLaSs1hLL2AtvYS9QozMfa8QmdKo1SZhqbqOrug8mrxTmIrOYCs5i7v0NIqo7WSfWkbOiSVkHFtA2qG5pOyfSdyu14nb9ToJ+96ShSjxwGwSD84j9VgYGZ8vJOtkhCREQoZyzqy5LyGq14hxUme1+L5qVSZgr0nCVp2MpSoRS1UydlUGLnU2bk0OTc5KWtwqWj1a2n0GuhoMdPj1DHa6GehwyQUKQz0++UjvSEokBKin3UtHs5uu1roxMtTf5Weop3mMEN3qa+Kr290M9bfTXO8g4NRiVqRRGnWUuqKr9JoT6TPHPlCGhk0xDBmi6K+5SrfyPN0VZ+XRuaaMfdQnfCykKHInrksjUiQOty6metd8lB/MQfnOTCq3/4aKra+j2PwqJRtfpmj9NKlxbkSIgglRcVCKFj1NfsijZL/9c1Jfk8bnXvxrEl/4K9E+N/WnJLzwX0iaGuQ/kzxFkDT5J6RM/gmpz/+I9EkjBJvmZCGa+MP/K0QPkKIxQjTnn9DM+xmaeT9DG/JLSYgeQhPyENqFT2Bc/gyO9VOxb5yGffMMrBumYV33AvZ1L+BY+wLO1VNlHKum4FwpcC2fjGPZROwR47FHjMe29Dnsi5/GuugprEueluu/H4QpQjw6Fj2NS8IZ/hTO8Kewhz2JbcG4+7CGjcMW/iS28CexL3xKbm4zhT0hygkWPI5hvpAIY+ivMS0Q6Y459EkZ0/wgIu0xhjyBYd6jGEMeE+mMxGj5sYU8in2eRMjD2EMexjnvV9hDJBEK+xXGsF9gWPBzwfyfYQz9uYSQpKAwiQTp4TEyNFqIbHMfwzZ3RIqMIZIUhT6BJvQJNGFPijG+xRPRL5+GYf2rWLbPwvHuPFwfhuH8ZAnWTyOw7lmGdc8ySYxGC9FKjP8GIbLvX49z33oM7y4lb+kr5CyaQfmG2eg/XoJ+bwTqz5ahOhyB+shSDMdX4Ph8Nd6T67HuW4LqnZnUbHgN287Zollud4gsRKrNk1FtnELzsUU0nojAeyKC+vOr8F/dSH30FnoL9/Ol5hy/NV+jX32eb71J/C6Qzu/b8/iuq4TvOpR8167m204V33aoxwpRl5Fvu03S+JwGuir4rrWQ2+4EHLm76dVd4MvaJO7UpXHHkz3yF3q/VB/dUDCSEDWWSrtABXzZUMiX/pt85U3jm9pkfmuPxZr2Mb78g7SUnWJQf02MLtsSGHSkcasuZ0SKvCUM+UoYqi+SZWHIe1MIkbdAjJZ5shiqS6VFd4leyw0GnfEMudMY9OQwUF/EQEMZA4FKBgKVomnu+4SosZQvW8oYbiiiz5eDq+oiDTXXxFSBM2OkqGHU3aTgyNyDhEh8nTn02FLpcYhdotHtc8P1efcJUVCKZCGyVCVjLE9Ar4hDVxqLXhGHoSye4PsNZfHoFXHoFTHoFTFyQmStipcJNs+ZyqKxVMZgU8ZJUhQz6u0YrMobmMrEHpGhNMgZGVPJGcySFJmLz9zHg4TIcPMohptH0eccQZd9CG3GfrQZ+9Fk7EGdthtVyidUJr5PWdx2iqO2UHhtHQVX11IcuYGSG+spuiodZb20TG6YSzsRStrn80g/GiKE6JNZ2PPP0GkrYMCvp7/JTHejntb6atoDyjFC1OrOos2ZSZMlGb8hBp/mGl71ZTkZ8qnP41OfxV8jCLbJjbTKCTEKJkMNVadpqDpNvVKMtXlVF8S4mj6KJksibfY02l1ZtLuypMrtkdazFnuOaHwzpuHXJVGvi6deF4tPGyW+LtUlSYjOUld5Fnf5KVyKkzhLT+AqPY6r9DjOkmMCxXGciuO4FCdxKU7iLj+Fu/yUkCPlmRGRUnyOp/w0nqpz1Fdfkn6Oi7grzuIsP4dDcR6H4jzOsgvisfI8zsqzuJUXcCnPUqc8R23VWRmf8jz1yrMEas4SqD6Fv+o4/orD+MoO4ik/SF2FwF12CHfZIVyKgxIHcJbux1m6H5fiIO6Ko3iUp2jQXqJRL91WkvDrbsj14qJi/LosSKMRx2pv4NOJnSafNko+Atugi5NpNMTLaZGMOVm+3RSkwZpOW20unfWFdNYX0uErosNXRKu3mNb6ElobSmltKKUlUE5rUyUdLUp6u7T0durp7dTT166jv1NLX4eGnlYVPc3VMt3NlfQ0VdLdWEFXQEG3v4hufxFdvjypICKLjtosWhxpNFqTReKlj8Jadgq74hSOspM4y09RW3VW/BmpPI+j7DS24hPYC49jLzxObfEpakuO48zfjzHzfdRJm9AmrUOXtApD0gr0CcsxJS7DkBCBLi4MbewCNDGhaGLC0EQvRBO9VNojGkEI0gpJiJZJjJaidWOFKO4dauJ3oE58R5KiHWiSdqBN24ku/X4hshYex1ZyFkvJeVmI7FU3cCijcFZHU6uOpVYdS50mDq8ukTp9Ii51LCbFFTQF59Dmn8ZQcApTwUmshccpi36HnNPLyfp8MRnHFpBxNESM1378MtEfvUT8njdJPjCTxAOzSdg/i/jPZpNyZAFpx8PJPLGUrFMryD6zkuzTqyUh2igLUVnibjzVUbiV0bhUcTiq47GpEnFrM7CrUlAVXMNQkYBFlYpdnYlDk43PUkKjo5I2n4bugJHeJivNtWp8jir6252y/Izgobe9jt72OvG8w0d3m4eu1jp5fC64QzTQExgjRMP9rQwNNDPY18JgXxtDPc10+W3oi5PJvbSX2vzL9Jnix6RDQRm6bbjBbcMNhvWRDGiu0FslhKi77AxdJadozTtKIOMAvqRPqYv5iLrInTgvbsFyeg2mI8vRH1iMdo90ZPK9WajeeYuqbb+hcuurlG9+GcWGGRSvm0rR2ikUrZ1CyZop4ljrigmyEJUsfZaihePID3mUnJm/IO31fyR5hrhTlDDtr4h74b8S94I44BoUo+Qp/5nUUaRN/rFMxvM/JmsU2ZN+LItRUI5yJ/45+RO+n3uFKEjJ5D+jZPKIGJW/8BcSP6L8hR9R+eJPJH5K5Ys/pWr6X1I1/f5DrdUv/TXVL/01NS//DTUv/82/QYgEujf+O7o3/gfa3wiCN4lkEXrrH9C/9Q8Y3v5HDG//I/qZf49+5t/LJQty0cLc0fwM/bxfCuY+hC7kYYzh47CuGI9jw2Tsm1/Esmk65o0zsK2fgW3NNOxrJBmSJMixYjKu5ZNxLZ+EK2IizqXjcSx5BseSZ7Avfhr7onHYF42TD65aFo/7XqyLxuFcOA5X+DicYb/GGfZrHAuewD7/sQdiDR3BtuAJzAsew7zgsbH7ONIY2sj7RMJjDX1CJpj6jAjQ/UmNLeRRbPMfxjbvoQfwSxxzf4lt3i8xz//5KPkRAmSe/weQxuosQYJCNDfIY2OkyBzyGMaQxzCFPi7Sq9An5XTLED4B8+IpOFa/inPzWzh2zMX14ULRmLcnAseeCOy7l8pyZN6zTAjRfoF530rM+1aPyNCe1dj3rsG2bw3WA2vHYNuzGs3OcCrWz6ZwxatUbJqFafdyrAdWYzm4Ev3BZRgPR2A+EoHzaAS+48uo3ReG9d2ZlCyZSNmiibh2zMT5/kyaDy+l8UQE1k/fomrtJKzvv47/8EK8RxbjP7eGpuvv0J6ym0HFab4wRkIgk+88KfTVnKOp9AjfuGOgOR0a06GtkO/ay/iuQ8m3HWp+16nld51avuky8nW3mW+6zFLJglbcJepUQHsh7doL2LM/4pbmFN/YrvNVXSpf+HLlpOOL+hy+DORzt1Ehdogay7njLxGCEByd8xVwty6bQUcKzcqLWNJ2U5tzgEH9NTqV57hljmHQmsgtp9gBGvTkMugtoN9XJJIeSYqGfQXSAVbROjfsvYITjKYAACAASURBVMntugxRw226xoBUrjBUl8mAN5d+fwl9DWX0NZQxGCgXQtRUxZ2mKlmKggdWv2gu5VZjAYNNedTrr+OrvECHPoo7nmwhMt6xKdHohrm7gUKGAwUMBwq45S+UZafLnk6nLUVKjNLod6XTXyvGDoN14nd84ubS6HHBYV8RPzCUxaMtiRkjQ4ayeIzlCbIQGcsTsCqTsFQlygIUfDSXx8gyZCqLxqiIxFwRhU0p/gfuqI4X/7JZFY25IhKT4sp/mBBpsw7eJ0RVSR9REf8BJdHbKbqxmeLIDRRHbkARLa7VV8RsojRyPcXX1pB/eTk55xaTcTqctM/nkXp4Lin7ZxP1ySwaq2MYrlcx4DfSWquhxVNNR2MNnc0q2vxl4i+x0h5RiyODgDEBjyZSGv+6LGToTxSieqVIYho012g0RNNiTaHFkSEJUbD9bOT+TZM1i4ApnXpDMn59AvW6eHzaGDESpb6Gr+YqdcoLuCtPU1tx+t8kRK6yz6mtOImr7HPx8dLj1JWdwKM8I1Kjmot4qs/jrjyNo+w09lLxr+sOxXnxe1l2CmvZKRwVp7CXn8RR/jn2suPYFSdwlp6gruwE3srTNFSdxV95Cn/FUerLD+ErOzhGir5PiBwle3EpDlJbeWyMEAUrxEcLkdhTkm4v6a/fI0LX8emujciQxB8rRA2mBBpMCWPEqNGSSrMji05PPp2efJEw1hXQWptPi6dASLa/lPYGBR2BcnpaquhtVdLbqqSnpUrQVElPUzndjWVi/K6xXNCkoK+phL5AMX2N4lJzb30O7c5ksTNliaXVGkezOVrst9VcpLbqLE7Fceylx3AqjuJUHJUSws8F0p8HV+FxXPlHqS36HE/RERy5u9GnbhcJTswysR8Uuwh17CL08UvRxy9FF7fwAUK0GHVMxPcI0bIxjBWiUSlR3Duo4t65X4hS30Of/gHGjI8xZ+3GcvMAlvzDWAqOYS0+g7n4HJaSi1jLrn6vENVp4nCpY3GoojGXXcVUfAlT4TmMhacxFZzEnH+Uqvj3yD2/WuwDnVhIzudhpB2aS9ynrxL7ySvfL0THFomWuZPLyTq1gqxTq0YJ0TYKI9+nPGkfzvKrOCtv4KyOxalKwKFOplaXiUuTjlWZhK0mDbchB48pH48pH5+lhIC9jFaPmp5GE71NVlrqNDR5NPS22EcdYHXT1Wyn1W+lo9FOf4eHwS6fLETBRrnRzXLisYXh/la56v3u7Q7uDnfxxe1evrrdza12L66qHMpuHCVQHk2fKZ4B0x8WoiG1EKKe8rP0lAsp6ik9TVv+MRoyhRQFx+ec5zdi+XwVpsNL0O8Lx/BpKLqP5qGRpeh1SYpmoNj4oixEpeumUrpmCiUrJ1Is7REVLnmGosVPUrzoSUrCx1EY8iiZUlqUMONvSHzxr2Ux+mOE6MFS9P9lIfrvf5IQBe8TBblXiAwhD2MOH4dz1UScG6feJ0T21dNG0qGVU7BL43G2JRNwLHkO++JnsS4SSY0t/Ensi8ZhW/g4toWPYw1/DGv4Y1gWPX4fwc+xLXwce/jjOMMEjgWPYQ995A9iXfCvI7ibExSpkb2fR+UiBMv8R2VBsc1/eCwPkKHRmOf//B7+fYUoKEWW+Y9jCfk1lhCRcJlDn8UU8jTm+eOxLJyMfdVL2De/iW1HCLb3Q6WyhYU4di/G8elSHJ8uFXK0b7kkQqMZJUX77hci877VqHeGU7T6dfKWvoR6Ryi2PSsx7FqM6oMFGPcuoe7EOprPb8F3NALnp/Mw73gD87ZXqFj8NCXznkAZMZHad2cT2LOA2l1zUG+fTtHKZ6hc/zyevSF0nl9Pd+ROepM/pSN1H+1Zh+kpu8hdeyp0lEKXgm89KbSXf86Q5hy4bkB9ErTchNYivmuv4Pft1UKKOvR802W+T4i+61JBVwW/by+i3xlDg+IgXcW7+Up3hq+ccdz1ZHLbl8cX/gKRADXki4OtgXK+CJTzZWMFXwQU3Kkv5AtfIV/6SrjjK2bQnUOvOZGGinMYU3bRU3OJfu0VulUXGTDFMmRLYtCVzlCtEBAhQ4JgUjToyWXQkyvXcN/xZNNnj6fLFEmvJZoBZyKDtWn0e7Lp8+bT7y8RSZEkRbcbK8cI0ejjq7ebShhqzudWQw6N1RdpKL/ArdpMemypDHpyR6VEJWOE6E5jvixEopFOlCz0OrPosqfS586kz5lGryNFToqGvTeFEElSdJ8QPUiGRgtREDGekYhNmTAmGTKXx8hSZFREYVREylJkrYrFWhWLpTJGyFD5dYyllzGUXJCFyKg4K/OHhMhSelYa1/mXhUifeQBt5l7UabupTPyQsth3KY7aRv619ZRGbUIRvZnK+O0oE3egjH+HytitVERvQXFjA6WR6ym8tJycUwtIPzKHnOMhxO95m9xzG+lz5PDbdi3DbXq6A1V0BCrpCFSOEaJmRxZN1jTqdbHUqa+LkaPRh0Frzssy9CAp+mOEyK++QqMhekw61O7KocWeJSqepdrrgDmVBlPKHy1EQdl5oBCVCkG5T4ik56N/nCxEKtHs5qs+K6RJcRKX4izO0jM4S89gLz2DpfQkFsXnmEuPY1Ecw1pyVOI4tuLjOIs/x1V6Ao/iBN7yz6kvPyYnRL7yA3jKDwghKv8Md/lnuBQHZO4VIl/16fuEKMhoIfKqL+PTXbtHhO7lHiGSKsgbdHH4taNH6EZ2jBoM8bIYCZJosqaN/P45s2lyZdPozKLFnUNrbb5IjfzFdAUU9DSVy/LTFVDQ0zCS/HTWF9LtK6S7Pl8ily5PFp2edDpr0+isTaHDIZoORbX6BRq04s+jR3kKt+IYztJD30/JEVxFhwUFB3EVHKau8DB1+QewZ3+ENnETyqjlVEUtRhUdLgnPQrQxiwSx4UKEYkJRRy+Qhagmeik10cseLETxSwVxy1DFB6Vo7Nhcdex2OSWqid+BOmEnmqR30aW9jy7tffSZH2PM3o05Zz+W/MNYC49jKTyFufgcpsJzmEsuY6u8jrM6GpcqRiYoRs7qaBzKKKwV17CWXcVaeknIVOEpLAWfo0r5hKIr68k/v5K8M0spOLOY7OOhJO97k8Q9b5Cw760/WoiyT6+WhajoxgdUJO/HUnIRW/k1McqnS6VWl45Lk06tLpN6cy711kIanSU0uytodlfQ5KykyVlJc62K9nodvU1WehotdDVZ6Gt10N3qlPeIOhqttNRbZCEa3TIXPLoabJsL3h4KpkPBhKi/J0B398gdoqAQlUcdo7k8hn5DHP3GKPqNUQwYokZJ0VghGlBepL/8nEx32Rm6FKdpKThGIOMA/sRP8Ea9R+3lrTjPbsD6+QpMh8VVedMuIUXq92ah3PEbKre/TsW2lyndPJ2SDdMoXjeV0nVTUaydStnq5+WxueKIZylc+hSFi8ZREj6O4rBfkx/6GNlzHyLrrX8i9bW/I+XlvyVpxt+QOO0vSZr6X0h54aekvPBT0qYG+QlpU39CxhSJ539M5pSfkD1ZkPP8j2Ryn/8R+ZP+goKJI/xrhSiIYuqfo5j65/8HCVGwTEEkQ0EhMs4ZQT/nZxjm/hLD3F/Ki/3WRU9Ru+Z5XBtflIXIumEG9rUvYlv1Ao5VU7CtmDxGhqyLx2Nd9Ay28KflkbVgWmMNf0zITthjgnsEyRr+2MjHHsC/Vnj+ZSF6+N+Mbf7DI+Ii88t/JWN//PcJ0QiPPRAxwvdrbPOexBLyJNb5T2MJeRrjvKfQhz6LcfEkzKtnYNrwOvrNb2LY9jaWHXNwfDCfuk8W4961GNeni3HuicC2d7kkRgLj/pVY9q/Csn+VSHw+W4314FqsB9di3L+SqvcXkL/mdXJXvoRqZwia9xZg2LUYx8GVOA8sx/7pIuwfzse2czbmba9hXDcN9fLxqJc+S/Gchyid9wg1EZMwb3oF8/bXKV89kZzFj3NzyRPYPplJ5/n19Ee/z53Mz+jPOUJX3gl6yi7zlT0DmsugWwl91dBezBe2aHqqTnFLfQ48iUKIWoqgTQjR79pr+KZdx9edRv650zhKiPR816Xm285Kvm4t4o4/gy7DBRyJmxmsPMwdyw2Gncnc9d7krvcmX3iz+NKfx1cBBb8NVIzQWMZXAQVfeIv5witSkFt1ufTZkuk0RGPN3Isv/zC9mov0qC/Qp7/KoCVG7BPVZookqL7oHiEqklOi0aNzQ+4MemxxdBhv0O9IoN+dSm9dFr2em6OkqJSBhlJuNZTL5Qr3js0NNxYz3FTInaZcBh2J+MvO066PoduawqA7h2FfkZR+lUgSVSxKJRoLxwhRMCUa9hXQX5tFj0PIUK8jhV5XBv21WVKFeL5EoVweEeQHQRnSlcaiLYmRxSgoQuaKJMSe0VghGj0mNyJDI0IUlKIRHixEwXTo31OIgglRTeqnVCZ+iCJmJ4WRW8i/upGSyM2Ux25Hmfgu1UnvUZP4HtUJ71Kd8C5VsTuoTthBeeQmck8vIf3wPDIOzRa7APvnkHh0CTWZR2iyZtDXWE57g4KuxiraG8pp95XIQlRvTMSjiRItaWOE6MJ9MhQUotH7Qx7lKXzKE/iUJ8aOzFWK/ZwGTSTNpnhR6y1VQ7c5M2m2p9NkTaPRkionEfXGRHyGBPz6uJFxOVmILgshGiU3I2Jz4o8WIpmgEJUfx1t5Eo/yhHRHSRQzuMtP4FKcxll6StyCKTmJteS4xFEsxYexFB/GVHQIU+ERTIVHsBQekV73BAHlOUmKjkjpUFCIDuAu34+7fD+usn3UKgTu0r24ioUQeSokIVKLhrx6bST12mCDXXCsUYz41aouij0m9WV8mit4tCOMFqJ6beTIoVqJek0U9ZoY/NrY+/aL/Po46o3xYwiYk8XdKnsWTdYMArYMGqzpNNkzaXZk0V6XR7evkN6GEvoCpfQFSunxF9DjL6DLl0eXJ5fOuuwR3Fn0eLLo8WTQ40kTaZdOVJX7NeLgr7yjpjxBneIIruL9OAv24sj/FFfhHtzFe6kt2Y+7eC/u4r24CvfhKtyHs0B6nr8fV/5+6vIP4M7ZhSXtHdRxq1BGLkIZGU51VBjqqHCJRWiiFwsBiglDExM2Rog0DxKiuGVo45aKW0US1XERVMctpzp2tajb/heESJv6npCijI8wZH2K8eZ+THmHMBUew1RwElPRGZH0FF/AVn4NtzKaWlUMtZIQBUXIVnkda8U1bJXXsVdcxVF2BXvZReylolBCnbab4utbyL+0loJzKyk6t5zckwtJ/extEna/Tsr+mffsEM0h5cgCUo8uJOP4YrJOjBWi7HPruXlpM0VR76FMPYiu4Ay2yutSwUMmHqNIhzyGbDo85TS5FLR6Kmj3KGmtq6LZXUWjo1y+P9TbZGWwTdyg6m1x0haw0BawyFLU1eyku8U9MjYn3RwKHve99xBrcGRuuL9ViNFQK7dutXN7sJM7g+10+W0Yi5LJvbCHutxLI0Kkj6RfHymkyBDFkCGSYX0kw9prshANVJ6Xhai3QkhRZ6kYn2vK2Ic//mN8kTtkKbIfX4Hl0BJMe0RSpPl4HqoP3qZ655tUvfMGZVtfomTji5RsmIZi/TQUa0VKVLxigpwQFS55huIlz1C86GkKw39NXtgT5M1/lLx5j5A7+5dkv/lPZL7296TP+FtSX/xvpL3wV6RN+0vSXxhL5tS/JGPKT8iUGBGin9wjRD/6/7UQBUflHiRExtljhcgU+ij2xU/LQuTc9CK2TaJUwbHmRRyrxIicY8VkIUNLn8Oy6Bks4U9jXfAU5gVPSKNcI2NrZklE/qME53+lEFn+txOiESmyhzyNJeRJjPOeQjf/KTRhT6NZPBH1simoV0xFu2Y6hvWvYt/2Np73Q/B9Eob3k4V4Pl2Ce/cSnHuWYNsbgXVfBOZ9y7EcWIH1s5UytoOrsR1cjfL9+eSue5mcVdMp3PAauo/DcBxcjvvgChx7l2B+fz7GLW+hXfMSmqWTqFn0NKqwJ6ic8xDls35O+dyHqJj/OOXhT1K84EkKF40jdd6vyFz4COWbptJzdTODcR/Rk/AJA1mHac44REfpRb60Z0GXRtCpgk4l9CqhMY9hwzX6qs/ytT0GmnKhqRBaFXzbqpSESMPXnXq+7jTybef9QvRlcz5fNN3k68Z0rEnbacrbxYDmAsOWaL7yZPCVL4cvfLl8WV/AF/UlfOkv46uGckFAIagv446vlGFfEbfqchlwZNBjivt/2bvP6LrLM93/OWf+mZmTZJJJZhJCSBhCQggkIZkk9NDBFAM2BgzG9A6uuPci9265yJZk9Wb1snvvkrak3Zt67122wcZAvufFs/dPkm2SyUzOmTn/NS+uJVtZCqCwQJ/c93Pd9DpOYE5ZRLM8jvHqBHrNhxitSWbMnc6IN5eRQJGEoqmJNbGNhcqmHGstZdB3mk5nCr2uDPp92Qz4T9MfLGQgWMJgpEys3TWqGW3UChRdqVihRc14s4yzzRWcbyilvyYdd8U+epxZDLrymQiWiRW3KIgkRLUoGWtWSDeLYut9Z5uVjNfL6PXk0VuXw5A/X2qgG/LnM1FfKqFoor58Ooicumycumyq1Jk4lOlUqTMRn5sOolpD5jQQxRB0OYomQVSjTZ6MLlG0zmkSrgiiqStzMQBdmi8DUU30o6MoDnv+JglEltw16DNWoDy1GNnJ95GdfB918kJ0aUswZS7HnLUCe84qbNkrpdhzVmHOWI4u6UMqDs0nff0MUtc+QNq6h0nb9CTpu+ahylnPYLuW7lYjvZ02ulvMYq2pXkGbt4hIZQYha7IEj6kgit3EiaXZeohGs/ghNWTcR8SwW8JQvWmvWBMz7KfeeJB6g3iXMxVE7b5cqSK6xZVFiytHSmwS0eDMoLE6VZQBxBBgPUHEcoyQIR6/5gCBGGhU+0UTl3LPtPglJIkENPuumJB6DyHNLiK6XUSMO6k37Y5mLxFDDEX78Kj24FbuxqXYGc126uTbqJNvmw4i2S6CukOcb62gzZ5IWLePiG4PEf0OIvptkyjSbSSo2SCiWk9QtZ6Aci1+xToCqq2EtTupNx4UBQ22hGibXaLUZhexHJPKIEKmI6JQwHKMRluCNDkSOTktTfYkmuxJNDuSabJPbWdLnZbGapH66nQpDc4MWmpyJg/a1k620bXU5dHqErePesNlDDUqGG5SMtQkY7ChnIH6MvpDJaJQw5cn7l25c6SK98aqEzTajxGxHo6CW/y9FdbvIqzdSVi3nZAqDm/FOtwlq3CXrMBTugpv2Wr8srUE5eumxV+xHl/5Orxla/GXrsVbsg5/8Ro8BcuoyX4fW+p8TEnPY0meKyHIduoF7MkijlNzsSc/f0lewJ7y0rQ4UufjSJ0fXbsTGLKkvXgZiMyp72FO+SAKoqXTMGTP/gh77lLsp5fhyF9JVeFaqos3SiCqk4tihBrFQWqVR/BojhMwJhE2nyJiSSFoOYXflIRbl0Ct7ji1uuO4dQm4dQn4dAJFPv1xfNoj2E5vRJ28EPnxt1HEv47qyGsoDs+nYNuTpK28j7wtM8ndOpOcbbPIiXuGnLhnOB2dEBXsFgdai/a+Ep0UibW58qMCRNbCHdTbM/FZ0wlVnyZSV0KkroxwTQkN7goaPTJa/RraAlraAlpa/TqaPVoa3RoaPXqafAZ6m2oEiDoD9DSLiVBHo4ueVi/9HeINUSzDPRHpvVAMRbFJ0eSR1mapaW58qIOB3gbGx3s4M9bHYE8TvY1uGhwKNEnbsaZupUV3hAFHAsOVJxiuPMFodZJI5UlGK08y7khizJ7IiCmBYeNxhgzHpAzoj9CnPUi3fA8dxXG05G2gOX01DYkfET62gMDBd/Hsfp26uPnUbJpL9YbnsK+djW3V05iXPYZ+ySOoP7wf5Qf3oX7/PrTv3Yfu7bvRvnEHylduRfHy71HN/z3Kl36L8sV/RfHCLcjn/grZs79A8exNyGf/jIqZP6F0xrUUPyhQVHDPd8j/w7fJv+sfp6Xwzn+k8M5vUnTHNym8/RsU3yYiQCRSduvXqLj176dlKo5kv/9b6TDrpaUKytv+B8rb/se0tTmBor9Dd9ffo7/7f2H4w9cug9ClIJIg9MA/i/zVQfSDaYmBSMolK3POJ6+dlqqnrqNm1vWi7vnZG/HM/w3+t27D9+7dolTh7TtEkcJrd+B/5VapMME771+l9bgYhC5bO3vmZxJEYitul62g/T+WvxREl67UXf71fyKX4ehyILln34x79s3T1uekFrrnbsE69zdY5/4Wy4u/w/zCb3HMu52aV/+A772HCS58nMDiJ/F/NJvgmucJbnyR0OZXCG59lUDc6/i3voZrw0sEt72Bb8sr2D+ahfyNe5C9dS+6RY9Rve45KtfMxrZsJjUrZxNaOxf72/djeek29LN/iebxn6J79F8wPPojDI9eg+HRa9A9fi3aWT9B/vQNlD39U8qfu4ncp69D8ebvaD7wGgNpHzGQs46+/C10l+5myHSKM+5iPms1wIiLz3ur+KzHxh97bQJFnWo+ry9ktDqJAdtxvogUQquMP7ar+axDz2ddVj7rcURBVDUNRJ/3WPis28iFDhUXuxXQVc7FQCqerEV063ZxpuYkZzxpnAuejra9KTlTr+Zcg4ZzDRoBoxiImnQSiMbD5ZwJl3I2XMioO5OIfAfu3BV0aXdytjaR0apjjNUkitVmT7ZUxx17NzQaKZ9SUz399yPhEno9eXTVZdLjEYnBaDBQyGCkjNFGNWMNWsYbddJdovHWaJr1jDdpONOo4pNmFReaFUyESuiwptBhTaO/KotxXwlnw2JKNB6t7B5pUUmJoUhMiJTSW6p+bwF9rlwGfQXS6tyw9zRjwULOhIuladuZcClnI+WcjZTzFbcpn1jqDHnEgHQlELlM2fgs2VKznMuYMe0Nkfh18pVR9CUgqlLtp0q1/68KInv+Jmyn12POWY0ufTnyxIXITr6P8tRCNKcWYUj/CHPWCsxZq7BlrcaWtRp79hocueuozFuPI3cd9pxVmFIWURH/CoX7nqNg72xO751DSeJ7VCr3MdhppK/LykBfDX1dlfS3melt0tEeKCNSmUHQkvQXgShk3Cfeueh3ieroaASIBIbCxsNELFEQ1abR6c6K3s3JoNWVFq2GTqW5LoPmugxREx2tim6sTqKxMlGUBtgSqLcenwKifZMgUu+9DEP/dhAJDIU0OwjrthPWxRHRbyOi30a9YTsR407CevEexaPehUuxk9oKASGXYvt0FMl3UCPfhUu5n4D2MJ3ONII68eca1u0TP9gbdhDWxRHWbyKkW09Qu46QZh1B9VqC6rUSiIJKAaJGw0EazUdotJwgYj5J2HIy2oQnMBQ2HiFsPELIIEoEwuaj0fdfx8UEyXb8CiCajPi+nqDeEr2fZDsl3VWqd5yKJpVIVRoNTrE+11KbddktIwGjyXR6ChgIlzLcKGOkvpSBUBF9/gJ6vDl01WXSWZtGR00Kbc5TtFUmSauZ0iqmeZ/43uu2E1THEVRtJijfgF+2Fm/ZarylK3AXf4S7eAne0mUEypYTLF8xmbJVBMtWEShdia94Gd6ij/AULMOTvwRX3gKqM9/GljYPS8rUiZAAkePUi1EUXQFDfwZE1tQXsaa+iCnlBSypL2FKexlT6uuYUt7+syCy5SzBmrcU++kV2AvWUFkSA9EeaWVOekekPobfkEjQlCyOAZtP4TMk4tIep0Z7jBrtMVza47i0x/FqEyQQBXRHseZvRJ28GPnxt5EdeR3l0ddQH36Z4m1PcWr5PWJCtPkJcrc+RfbWWZeDaPeLFO15SZoUFR94g7Ij76NMXoataCd+SyoBew6h6gIidZMQmoxCSoNLSYNLTbNHS1N0ba670clQh5fBDj89zS46Gl10NrungWi4J8JIbz0jvfWT9dpRFMXW5oZ6G+nvijDQ3chgT5M0KRoebOHcuV4+PtvPaH8b7cFq/MYSNEnb8RTux1+2gy7zYYYcCQzbExipOiniOMGI4wRj9kQBIsuJaSgaNh5n2Hicft0helX76arYQUfBZtqy19OSvpqGxCXTUFSzfR7OLS9Qtel5HBvmYFn7FMblj6Fd8jDqRQ+iXfQg+oUPon//XnRv3y3eE716G8pXbkU1X8BINe+3KF64BcXzv0Lx7E0onrlxCop+SPGDV1P0wHcpvPefKPzDdyi4+9sU3P3taSj6bxD9dUBUM+dn1M29Gf+rvyPw9u3iDdHbd+B6/VbqXplsjPO8eAueub/CM/dXuJ77BbXPXv4OZ+o9nqkY+m8Q/YUg+jdMjKaDKNqUN+dmqp69mcpnf4n9uSmZ8yvsc35F1XO/oeaF31E3/05xSPfNe6l77yFcC2fgXTmLwLrniGycR2TjPJrjXiWycR51S57C9Nb9VMz9V6wfPEj18iexL3uc6lUzca95Gt/yJ6l5536Mz/0a3VM3oZlxPdoZ12J85GrMM0RMj16N4fEfop55LYonr6fs6espeOp6NK//jvC25+hLXshAzjp6CgSG+rXH+cQbxdBwHZwL8Wmfk0/7nKJeu9fGH7v00KnmYn0xw9Wn+NibyxdNFfyxXc3n7XppShRD0ZVAdLFLw8VuBV90yfg0nM2g5QANJWsYtR5iwnmCCU+GwEq9ijONGglEAkVqPm7U8nGjlomGy0F0NiAOtjbJtuLLW86o/TBjjngJRaOuNEa84kaRONxaPr2RLQqikfpyqYVuOFJGr+80XXWZdNWm0etKo9+TJQoNQqWMNigYa4ii6BIQTbQYONOk51yDhk8a1XzcpORco4JxXwld1nR6bWmMuQuYCJYx0SDeEo00axhumYxAkYrxJgUTDcooihSMRsoZDBTSXZtNb10WQ/58RgMF01B0ab4iChNycZvzcJlypQruybdDOdQZc6RShTpjBi6TeNzrt+fhs2RLE6MabYq0IheD0KUrc7VacYvIqYnHqYmftjJXewl+Lk3s/kfskIz3oQAAIABJREFUOKtTtpvaCpGa8l1UFm+7IogqTnwg1uVSFmHKXIk5axWW7NXRrMWasw5rzjoceRupLtyCs2grVQUbqczfgCHrI+RJ71J64hUKj7+CuXQT9Z4cBnpt9PXXMDTkYaC3jsGuSoY7zAw0a2nz5IsVqcqU6AThJG2VJ2mrSqDZER/NIZodh2iyH6TBup+QcfcVQSTqt6eDqMFxkrbaFDo9GXR60uj0pNFWmyy9dxE10qemJTY1aHIkiDck1qM0mI8QMhzCr91DQLPn8ndDU/KlIFIfEJFAtIOQZhsh7VZC2s2EtJuJaETCujjChh0EtDvwKrfjkU8CqFYWJ/26Tr6NOuVOXMq9uJT7cSkP4tMewa0SxQwhwyGChj0CRIZthAybCOnWEtSuIahdQ0CzmqB6NQHVajHhUG2eBqIGc4IEorDpuICPKZ6QQbTtBfUHCBgOSBXnkzkeBe5kmuwnaXIkiO9rFEQRSwJhSwJhy0mC5hMEzScEvqyJhO2ina6hUtwxaq3Lod2V++XHXutyaK/Nodt9mqFgEYOBQnqjEOqqTaOzJpkOZxLtVYm02U/QYj1Go/kwDaYD1Jv2ihtWhp3ifw/1FsLKzYRk6wiUr8FfthJv6TI8JUvxFi3CU7gQb9EifFMSKF5MoHgxvsIleAsW4z69EFfeAmqy36cm+32c2e/gzH4LR/pL2NJewJH+kkjq/ChyYpOiSyAkgUigJ4YoR+o8KbH/zBIFkSX1ZUwpb14BRJNNc7FSBVvOEiy5S7CeXoGjcC1VpZtxynZSp9g7BURHqFMdpU51FK824YogqtMco05zDJf2KC7tUby6Y3h1xyZBdHozqpQlyI+/e0UQZa5/mMx1M8jc+ASZm8XqXN62OZze/TwFe+ZKICqOts0VHRITIlXqCmwlu3DpT+KzZBKpKaLRU06zV/4nQdTo1tAeNNEesk7eIGrzMNjhpb/NQ0+re8q6nIe+9gD9HUEJRbG7Q5eWKQz1NkbvEzUw0D3lHtFoBxcuDHHx/AhnRjqorzNSJctAkxRHuz6F6ux1tGv3M2y/MohG7ImM2BMZtp0UKLKcYMicwJA5gUHTcYYM8fSrD9Ar30VHcRwdpzfRnrOBlvSVNCQumf6maOd8nHEvUrVlLraNszGveRLd8kfRLpuB/qMZ6Jc8gn7h/aJw4R2BIs3rt0+H0Uu/ESiaK6ZEshiKnvwxpTN+SMlD36f0gasovl/AKDYxKrj72xKIiu74JiXRlN3+DSnlt30D2W1fm54ohOS3/h3yW//u3wGir6K762/R/+HvBIju/QbGe7+B6b5/mBbz/d8UIPqSuu3/LBDVPHktNVNAJNblrqf22RvxvvQrAq/9luA7t+N751bq3vw9rld/S+1Lojrb/fzNIs/ehPvZm6RSAqmB7QrxzLkB7zOT8cy+/i/MTy/Jf+7X/6Urcn99EE3HUWx1LtaUVzPn5zijqXr251Q9K3BU/Yy4p1T99M1UP30zlbNuFodmn/sNlS/+Hucrd1Lz+t3UvHUPrg8eJLD4CSLLnqJp1Ry8HzyCY/4dmOf+Hsf82zDO/Q2WN+7EtfRRKj+4F+eH91H52u2Y5/wS/cyfoXtcYEg/44eYZ1yN5eGrsEZhZHj0atRPXIPiqWspm3UdRXN+gn/Dkwwcf5eBU0voy980iSF3EfQ6YMjJF6NuLgy5+KS/lvP90ZtCvQ4+7zQIFHWpudBQzIAznQv1pRKIPms3SiD6rDs2JXJGJ00WLvYYudij52Kvms+7FNBSzB+DmTSXrKW1bD2DlgMM16Qw4CtiMKxkokHNmfopadRwplHD2UY9Ew1qAYSIbBqIJjwZ9Jr24875iA7lFkatBxirPMTH7mSGqk8y6s5kzBctWYjWVV+KIlG+oJhMpExMimrT6KpNoa9OoGjIX8hoRMZEFERjTQbGm42Mt5om06znXIOOcw2iRe5Mo4JzYRkDzmx6rKmM1Z1m3FfCREQhpkPNGoba9Ay16QWImjVREImMNohp0XiTguFICV11U0F0mmFfLsO+XMaC+ZyJFEqZCBXwFas8mUp12pcWKkwFUa0hk2pdClXaU9QZM/BYs/Fbc/BZsvGaow10htRpKJoOohP/V0BkO71Rej+kTfsI2ckPkSd9iDZtCeasVVcEke30RqoKt+As2UZN6XZqy3ZQXbwVU/461JkfUX7qffIS3qLOFE9fm4b+3ir6B90MDwcYGnAz3FvNmb5qzvTaGGpU0O0voMOVTZszldbqZNqrEmmvPkFL5dFLQLSfButeQqadBA07vgREAkUhg6ilbrQl0OY8RYc7lQ73KdpdSbQ4T9BYdWJ6U1qsQroykabqkzRXxkB0JDpBOEzIcCAKol341TungGhHNFNgdKWJkWq/9OugajdB9XaCmi0ENZsIaTZMS0SzmZB2KwHtNrzKODyKOOrkW6mTb6VWFjcFRWI6VKfYjUu5X7p7E9CLyU3IcEjcZDLuJmLcLoEooFmJX72cgGo5AdVKgopVBOVrCCs3U68RIGowxotpkOk4YZN4QyUgFLvDdGCyUtx4aLIuPZpGW8K0xIDZ5EgQB3ctx6bcXTqG33gUv/EoAVOCuMNkPUnYnkRDZQpNzjSaa9Jpqc24JFm01GbRVpNFe20OnTU5dNZm0VuXQ587m+66dDqdKXRVJ9FRdYL2ygRarEdoNB+W2vjqDbupN+wmohdAjWi2ElJvEutvZaslDHnLluIpWYy3eAGuwg9w578/La689/DkL8CTv0CCkDPrPaoy3pFSnfk2VZmvUZnxMpUZL/+bQWQ79YI0BYqhSGBovvT11pSXsJyahyX1ZSwpr0ZB9K7A0FQQSbeIpoAo5yOsp1fhKFxPVelWASL5furkYlVuKoimrs0FTcl/FkRe3TE86sMSiCqiINIkvInmyCsUb3uKlBX3krbmAdLWPED6+hlkbHicnM1PkrNtFvk751Cw63kKdj0fBdHLEohKj32AKnUVtpJd1GgScFsyiNSV0BpQSSCanBQpaPYqJRA1e7R0hUWhQldDJd2NVQy01TLQHkVRp5++Dh/dLS56Wt0SiAa6ph9mvbRu+1IQDfUKMJ0708UfPxvmj5+N8slED/4qNeaiJLSntjPiLMCbv5lw2VZ6jYf/LIiGrFcGUZ9WHGztKN1GR8FmOvM305m3nua0FdKbIm/827j2vYZz98tU7ZiHY+tzmDfOwrTmSfSrHse48nFMKx7HsHQG+oXRau7ouyLtG5MwUr38W5TzBYrkL/wC2bM3UTHnRipm/4yyJ39M2ePXChg9cg3FD15F0QPfJf8+AaOCu79N0V3fouSub1F6p0j5Hd+i/I5/kFJxx9eR3/51CUQxCP1VQHTP5FuiS2EkQPTNyUnRv/sO0V8PRM4nJkFUMwVEzmd+Qu3zN+F5+RaCr/+O0Fu34nnrd9S99htq5v2K2hd+KQoSpgDosns5l2HoetzPXD8NQ/8Nor82iG64Ioim1o6L309Witc8/XNqnv451U/dSOWTP8M+6ybsc34lDte++DuR+bfieu1OfG+Lt2OO53+DddYvqH7+XzE9eQP2536J7cVfY5n3a8wv/hLtrJ+geuxajI//GNPM6zE+eh3Gx67F8Og1mB69GuPD38P4yFUYH7kK7cPfRfv41Sie+iFls65F/85vadn/EoMpC+lKX0ZP6c5JDHUYYdwLo24+GXAy0VvFuT4n5/vFlOjTHoe4NxRDUaeWwbpsxv0FfNqi5LMOPRfaDXzaYeZilz1arlAlvi66enex2xxFkZYvutV80VQGbeWcdyXiTHmf1rKNDFjixcFrX5GY/oTKmYgoRBrU0jRmrEHLeJNGFA1ESpkIFTERyOfjYC5DjmP4ClbizlnCkGkXZx2HuehOFqvM0dW5kcCUw6ZXANFQvWxa+cJwqJh+TxYdziS6ncn0uzIZ8pxmLFTBRETFRL2WsQb9ZSCaaDFxtlHP2UaxPjfWqORsRMaYu4BhZw491lSG3QWMh2WMNagZbdFOA9HUKdFYs4rRJmU0coYjZfT5C8TbJk8OQ95sRvx5jIVEJsKnRUIFjAZO8xW7IkWq3XaoUnGq06nVZkpvhlymbDEdsuRQa87GqU+lSnuKWkM6bksWfmuOFLFGlxa9P5RMrT5pWqaCqEZ7hBrtEQlGfw0QOYrisJ3eOA1EqpQlAkSnFqDL+Ahj9qrLYsldg6NwI1WlW6kp30FtxU7qZHuoke/Bqz+IrXwHiqzVVKoP0xIoprNZR19fHQNDfoaHQgz1exnuqeFMbw1nehyMNGsYCJeKtSZ3Nt3uDDrrUmirOUl79fEoig7RXHmAFvt+Gi17iRh3SgdFxeRD4KjesJt6/T4ihn1EDOKAar0pnmZ7Am01J2mrOUlL9TGaKuNptB+JrnidmPyhfUqjWJPtyLRihwbLQbHCpt6JX70Tn2oHAeWUNrEpieEooBTxy3dPi/j8DoLKrQRVGwlpNhBUryWiXkdYtZawam0URVsJquPwqbdGUbQFt3wrdRVbqKuYBJFLvjt6M0ZUdXu1hwjo4wkbj9BgPkaL9Rgt1iNEDLsJ6DYT1K7Br16OX7UUv2opQcUygopVhGRREGm3U6/fR73hsLQSF9AfEr/WHyCs20dIK2q+A5o9Up142Cgmc+I47GSk76VdpN4WT8RyhLA5+gbJKI6bBg1HCejjp8DoGGFLwmQhwyWTvJbqFFqq02ipTqO1KoPWqgzaKzNor0yjvTKNrqpUuqpO0e1MpMuZQJstnhbLIZqMBwSE9PvE+y3dLvHOSrONoFJMh4KqjQTla/DLVuOXrSYoW0mgYhmeksW4ij+kLv99nLlv4sx9k5q8t6jJe4eanHdxpL6JNfUN7OnvUp39wRXyHtXZ71CZ/Sb2zFgpwsvYUudLIIqVLMRgJD73QrRlbjKX1nBbU17FmvIqlpTXsaS8iTXlHawp700B0dTjrAul46y2nCVYc5dhy19NVdEGqsviqJPtwaU8SJ38IHXyw7gUR3ApjuBRHcOjOS6tzfkNiXh1x6LHW0U82qN4poDIpT5CdfkeCUSyhPeQH30DQ9K7qA+/zOnNj5Gy8g+kr7qf1NX3k77uQbI2PErOpsfJ3TqT09ue5vS2p8nfOYfC3XPFcddDr1N8+C3Kji9Elb4aW+k+cdjakkGoppB6VzmR2grq62Q0uOTSx0aPIvqWSE970BQFkZ2OiGXyHlGHSxQrROu2O5vrpGlRX4eP/k4//R1B+rsi9HdF6OsM098VkVboYlCKYWi4rzWKpUbOn+nmwsf9TIy00uyzYClLorb0GH2VWQzZk6hOX0ZD+Xa69QcZdiQyUpkkZdiROBnbSYasiQxaTkooGjAeo097mB71flpLt9NUsJG2ws10FGymKXMNDWnLqU9aQiBhAd7D71K7/zWce1/BsXMetri5mDc8g3ntLMxrZ2FZMwvL8pmYljyGfsHD6D64H91796B/5w9S4YLq1dtQvPx75PN/Q8W8W6h44VeUz/0l5c8JGJXOvoHSp35C0RPXUfTYDymacTXFD39fWqUrvvs7lN71HUrv+Dald3w7CqJvTQORyP9CfvtkZLd/FfltsfwNslv/J7Jbv4L89v8xLZfWb8dQpP/D30lToqkgumxiFD3Qan7w25gf/DaWh74zLdaH/2labI98d1r+oyByPvFDKbVP/JC6mddSN3MSRGI6dAOeeTfjf/XXhN78Pf43fofn1d9QM+8XVM29EeezP5sGIffTN0i1038OG95nfjItntnX43nmusn8xUD5z/36PweeP5v/6Nre1LtIl2TqqqLIpSuMP59W3S3uGEUnRXPE26PKZ36BY/bPpdhn3Yjj6RtxzLqBytk/o/LJn2F78gZsT/0E85M/xvLEdZge/xcsj/0L5kevxTTjR9Fcg/7h76N9+CrUj3wX5YzvopzxTygf+jayB79DxcyrMb/xa1r3v0hf2kJ6T6+gr3wrParDjFXl8FlEDR1W6KuEUTdfjLs521vJ+cEaLg7W8tlAbXRKVBWt0LZBj4WLrWp6a7IZCRRBj4UL7QYutBv4pN3Ep502Pu1xcLGvKhoHn/ZauNBj5EKPkc+69XzRouTzxlI+acyl33GI2qQPGFTu5II7RbwnCuVyJlTAxJQ7QgIpGkYbtZxp1orDpfXlTISKOBsu5JNwAWcDOQxUHiNYtAZP1iKGdTs4Y49nouqk+OdyXToD3myGggUMR0qmgUigSBwyHa1XTSZSzkiggI7qU3RUJTLozmLIlcO4r4TxkEIC0ViTgYlmC+MtlkkQNZs406SX3hRNRGScCZRxLlBGmzGZnqosxgLljDdpGG3RMtqmY7RNx0irlpFWrfhci5aRZjExGmkRMBpulDEcKWEoWEC/J4d+VyYj/hwmgnlMBHOYCOdKMBoN5IqVOdEiJw6xugw5uI25uM0502PNxWPLw23JwqlPlUAUe1M0+a5oEkTTUXRyEkSaBAlF/ydAZM0ThQq69OUokhZRlvA+ZSffQ5W2GEPWSozZqzDkiBizV2HKW4OjeBPVZXHUVuwUTVTyPTgVe/AY4nEZjuBQHabRVchAh4Wh3hpGRoKMjkSiIPIz3FPHWHc1w20m+url9IbFg/duTzY9nkwBImfSlCnRnwdRRL+DesPOaHZHf9DdQ1i/h3rjQfFDuUOAJ2I9HJ1mHJeKAuqtx2kwH6HBcnhapXfYtJewaS8h425Cup1StbJXGYdfGYdXvuWSiGmORxGHVx6HV75diqdiG56KbeLzik34FevwK9YQUK0mpFxJRLWaiGo1YdVqwqr1BFUbCag2CxCpNuOWb45iKAaiHV8KIq/2EEHdIcLGIzSbj9NiPUa9cb+o3Nasxatahk+5BJ9yCX75R/jlywlWrCYsX0+9ehsR3S4BH8MhAgaxFiemQXsJaHZJ8avFzaWAbq+Ynun2EzYept4UL2KebAistx0iYj1I2HKIkOkgQeMhAvpY4qX4DPF4dYfx6g7jN8YTtorVx0vvGsXa75rsp2iyn6LZmipiO0WrNYlW20labQm02uNptR6MHqvdS6NxL/WG3aIwIVqaECtOEEjdTEC5npBifbQoYY2YoMlW4i1biqtoIc7893Dmvj2ZnHdFg1zauzTIN1OVs5jq3KXTUpWzmOqsBVRnf0Bl1tvYM17H9heD6GUxAUp9GWvaayKpb2BNfQNLyptYTr2NKeVtMRlKnYKhaSBacDmI8pZiK1gpFSpcCqIYitxK8Y7Iq50sTZiKoakg8miP4lIfoVZ5mMrSXZjzNk0DkSbhTUp2zSFjzQMkL7uTjDUPkLHmATLXP0zWhkfI2fQouZsfIz9upsj2WRTufo7i/S9JICpNmASRy5iCy5Qp/tlrzcVtPY3PUSStycWA1BHW09too6feTlfYQkfEQnvYTHvISm9TNf1ttQx2uunrmMRQLLFpUU+rl96OkISh/q6ItEIXQ9FQ7+Rx1rHBVj490w0XB/niwiBnRtsIOtXoCo5RVXKE3uoc+m2JtCh2UZO5gjbVHgZsJ74UREP2K4OoNwqitrIdNBZspKlgIy35G2nKXktj5kqa0lcQThYocse/Tc2B16ja+wr2XfOwbn0e84ZnMK4TKLKuehrL8pkYlgoU6T98QLwreu8etO/+AdWbdyB//TYqXv0tFS//hvL5vxYwmvdLKl74BeVzb6bs2RspeeYGSmb9lNKZ11Hy2DWUPHI1xQ9eRdkDV1F6zz9Tetd3KLvzO5Td9Y/TQXT7lVEku/2ryG7/Ksrb/w7l7QJFl2Lo3wIi/d3/S3pPdKVJkfG+b2G871sSiC6F0f8tENX+CRB5XriJ4Gu/Ifz6vxJ89bd4Xr6F2hdupvr5G6l67mfTQCTdx7kMRFcGxGUgmoqRfw9o/pO//r8siGJvnC7LpXeWbpTinH0jzjk3S6l+5iYqZ/9cApBj1g1UPS1S+dT1VD51PVVPilTOvA7HE/+C47FrsT/6I+yP/gjbjB9ifuQaTA9fjenhq9E9dBWqh76H4uHvIX/kn5HP+A7ax76L7okfYHv1l4Q3Pk7PibfpyVlGv2wTY9ZjXPQWQZMOWo1caNTxSbuJi31VfDFax8XRWi6O1vLZUB2fD9bxxUAtn/dOR9GnHXqG/IUM+Qs536blfJuWj9v1fNxm5Hyn+RIQVfFpr40LPWYu9IhJ0eftWj5rlXGurZhPGnNpKd1AIGUB52yH+KTuJB/70pnwZzMRECtuw+EKhuoVDNWLdrezLRrONiuZqC9nLFTC2UipaKmLFHA2mEWPaT/unCU0Fa5mwnyIM44ERitP0u9Mot+VyWAgPzolunRtTsZoWMFIRMVovYbRehUTDUqGQ4V016XTVXWKgdoMRupyGPEUMBYol6ZE440GzjSZBYqmTInGm40CRM1aJhqUfNyg4EygjH5nLi3GZAa9JWL6FUXReKtOgtCVQBSbGo02yRkKFzPgzaW3Np1+dzrjgWwmgjmMhWLJEyCqVKdQrU2T4OOz5OKz5OK15U2Lx5aH15GP355HrSGdal2KtDbnsWbjteXgtmRFj7CmiX+RG1MkGLlMydQZRYXt1ClRre6oiD4ely4ejzZews+l8eqO4NNNL1b4MhCZc1ajTfsIeeJCSo6+S0nCOyhTF6HPWCEmQ7mrBYhyV2PNX4+jdDNV5XE4ZTtxKnZRo9xLjXo/bv0R6qvTCTmz6WnUMN5Xw+iAh7HhMGND9YwN1TPaH2Sk18Nop5P+Jh1doXK6/AWiBa4uegSzNpk2ZxKtzhO0VB+jpTKelqpDNDn20mjfQ71pJxHjdin1hu006LbRqN8upUG3TVROa0Q5Qdh0UIJQ2HpEVEVbEsSjfkuiWAszirW4qaUNMXiFdNsJaLfhU2+VgOJXbsar2DQ98i14FCIxIMXikW3FI4t9zQb8ijX4lSsIqZYTUi0nEo0A0VoJRF7VZtzqzVMmRHGXgcit3HsZiPyaQwR18TQYj9No+tMg8smW4S9bTqB8FSHFRoLqOIEe3V58uv34YhjS7RYQ0mzHr9kurQtOImmPuK2kE4UOEcM+Gs3i7VfYso+w5QAh836CxgMEDPui/90H8ekOSjjyGQ7h1R/Eqz2AT7efkOkwYesRgrZjBG3HCFuPSVXfkRhoLYk0mkWazYkCgeajtFgO0WI5QLN5L83GPTTqd0YP1u6QVuRCmm3ir1e1jYBqq4hUo70Bv3yDWJ+TrcZTtoza4sU48z+gKvddqvPeozrvA5ynF+EuWom3eAND1ScJVmyntmADNfnrqclfj/P0GqrzVuLMW05VzkIc2e9iz3pLQpEtdb70BuiKIEqehzXlZWkCZEp9HXPaW5jS3sGU9h6GNHE4WZ/yIYZoTKkLJjGU+h6WtA+wpX+IPWMBjqwPsecsiIJokShVKFxFdcl6asq3STeIpoKoTn44CqIj0gToUgy51EemlbvUKg9SLduLtXAbptwNaFKXSiCqODSfrA2PkrzsbhKX3k7GmvvIWHMfmesfJHP9g2RvfJiczY+QH/f4NBCVHJhP6eE3KD7yDmUnFqHMWIu1fD9uUyp1xgyq9ek4tKlU6zNxW08Trimj2auk1a+hxaeixaei1a+jPWiiI2SeBFHYTHejg/52MSXq7/Qy1O1noMtHT1sd7Y01tNVX09FUS3eLh96O0DQIXf6mSLTLnRnp4sxIBxfP9vDF+T7OjnXQ3e6hxlSELHMvtuKD9DtzGXAkMWA+Tk32GoIlcXQb4qdNiQYrE6UM2U8yZE9iyJrIkPUEg5bohEgv1ua6ZLtpLt5Mfe5a6nPX0nx6A825AkUNGQJFvhMf4DryNtVRFDl2zsO8aQ769bMwrhNTohiKTEsew7j4EQwL7kf/4X3TjrnK3vi9QJEEo18JFE2ZGpU9eyPlc35K2azrKJ95LWWPXUPFIz+g/MHvU37fdym/558pv/vblN31j5fBqPxOgSLZnV+Torjza6ju+HuRO/8W5e1fRXnH3/xpEN31N2ju+hv0f5iCotj63D1/j/Her2G892uY7vu6ANH9IuYHvxXN/1kQxeq2Y5k6IbrSylzdMz/F/9IvCb3ya4Iv34L/pV9S98LPqXnuBmqeuwHns5eA6JLDpF8Koig4vHN+PC2XgeT/sfyng+gvLYG4AoicUyOB6OdUP3MjlbN/JmHIMesnVD0tMg1ET11H5ZPX4pj5IxyP/xD7o9dgf/QabDN+gPWRa7A8NBVE30f+0HepePi7VDz8T2gfvxrHCzfgW3wPoY0z8e99gfrkD+iq2MbHzjRoVEKnBdrNXGjScK5ZwyedZi4OVPL5iJPPR2r5bNDJFwNOvuir5ou+6iiKHHzeZ+Nij5GzzUqGAiWMRsr5uF3LJx0Gznca+bTLwvkuGxe67RKMLvTZJtNj5fNOA591aDnfLuPT5mImqk7iSV9KhyKOMUc8H3tTOOvNYMKfKwoDQqUSioYbVJxr1XKuRcWZhgpxgydczLmGEs41FHGu/jQT7lM0VGzElbqQzvItTFiPMVGZxEBVIn11aaKZLVTMWKhETJmiNdXj9QpGwwpGwyrGIxrGIyoxNQqXMBIooN+VSa8zjcGaDIZcOYz6SxgPy5io1zJRr2e8wXQJiETBQgxEZ5vUk2uAwQpa7Gl01uTR7y9nuEHFWJNmenV3NDEQxd4WxVroxpoqGA0V0u4Q63xD7jTG/FkSiEZDeYyG8viKueIEdmUytQaxJucyZOGz5OK35+OJfgxWFuKvKpRA5LZkUWtIl6ZEMRTFQBQ7xDoVRS6TSOyuh0ufQK3uKC79MfHRcORLQTRtShTF0J8CkSV3HcbsVShPLaYs4X2K4t+i8OhblCe+jzbtI/QZK9BnrUSftRJj7mrMBeuxlW7GURFHtXwnVcpd1Kj3U6s+RK3uKK2eQtoDZYx02hnvq2O8389of5jh/npGBxsYG4gw1udlrLuG/iYdHf4S2r2naXVn0+rKoK1WTIdaqxNwMLE+AAAgAElEQVRpqUqgueroFUEUS8S4nUZDHE26rTTrxccG7Rbq1Vtp0O0grN1NQLOHgOEAYesxgubjBK0JNFSmUG9LImJNJmw5KVa2jIfED/z6nfh1O/Br4iQATYWQR7kJj3wjHvlG3BUbLkud7NLPbYom+nvZOryyVXhlK/DJluJXLCEoX0JEsZiIfCmh6AqbX7EGr2IDXtVmXMot4h1RDEMV2wWIZLuuCCJP9KCrX3OIiO4o9YYjhHX7CGq24Fetxqf4CK98MX5FdEJUvgRv2VL8Zcvxy9YKDGi249fuwq/dE80u/NpdBLQ7JkEUnZgFtDsuS0i3c9o7r5BRJGzaS9C07zIQxeLVH8SjO4BbvQevdh9B4wHClkMELfEELUenJWwWb5zqp6TBeJQGY7y4S2XaR6NxN03GndGIv18adNsI6+JEk5w6joBq62UTP7+UTdGbQuvxlK6itmgpVacXUJn3PtV5C3DmLcGZvwxX4Xq6LAmM1GbSbj6Ju2QXruKd1BZupeb0Rpyn1+DMX0Fl7mJs2e9jz3oLW+brWNPmY0l9CWvqi5iT52JJfg5L8nPSO6JJEL2KLe1NjKfewpDyLoa0BejSFqFNW4I6/SNUaUtRpS1Fk7oUbcpiDKmLJlE0FUSZH0yCKGcBtpxFWHIXYc1fRlXxGqrLt1BbsV1Mfiv24qzYT43sEM7yg9TIDkUb5+KnRcKQKl66j+aU76Nathd76S4sBXGYcjdIb4jkR98gb/tskpffR8Ki20lYfCvpq+8lffW9ZKy5j/R195O14SGyNz5M3tZHrwiikqPvU5a4GGXGesyle/Ba0qg1pGNTn8IsP4nPUYTXXigl5Cyl0aOgPaiju95MV9hCe9BEs99Ae9hMW8gkUNRcyVCXh+HeAMO9Afo6PPS01dHRVCvdJYqtzF3pDVEsscOsH4/18slED2P9TYwPNtLV5sXvNmBVZVKSug1r0X4Ga08z6Eihz3SMNvUBKtNX0KLcO21KNGQ/yYBDpN+WyJA9iQFbYnRSJN4R9enj6dUcoFu+h7ayHQSyVhHMWkV70Rba8zfRlLOaxsyV1KctJ3hqCd6TAkU1h9+kev+rWLY+j2HTM5Prc6ufllBkWfYYpiUzMC4WhQuaD+9FJaHoNmSv3UrFq79F/oqAkewlMTGSvXgLFS/8Atncn1Px7A3IZ/8U+dM/QfHEj5HN+BEVD12D7IHvI7vvKiru/SfK7/mOhKOKO78ppkV3fQPZ3f+A4u6vS1He9XUJRcrbvyqhKJY/DaKv/hkQff2/JIhihQp1s3+M5/mfE3jxFwRe/AW+uTfhfu5Gap+9gZo5P6Vmzk9xPvMTUck9+wbqZv/kv0H0H8HQfwEQOS8BUfUzN0UjMDQJoukQkvLktRKG7FEM2Wb8IIqhq7E8dDXmB7+P8aHvo3/4+6gfvhrZA9+j7IF/ouLh72KZfT3et2/DtfAejB/ejX7N4zjj36SldDujValcCJRCkxY6LHzWKtbdzrbrOddt5PyAjc8Gq/hiwMkf+68Aol4H5zuNfNZr4kyzkh5vPh+3a/m4Uyeh6HyXhU97HBKIPu21caHXIdJt59MuE5926Pm0U8vFNhkf+7IZtB6hLnsZ7ZqdnPek8LFXrM+NebIYCxZKKBqJyPi4VZQUnGmoYDxSKtVNn2so4ZP6IsZ9GfTbDlObthhf2lIGNXs540hgqPokvTVJ9LkzRTFCsFi8Q4qiaOqUSKBIxXi9eEc03lDKSPA0HZXJ9NekMliXyZBHHFmNTYnONBg402QUk6EpIIqh6EwUReP1CkYjMgb9pTRaU2mrymUkJGckouBsi46xaA13LFNBNK1woVnGeEMpLY5E2uyJ9FQLFI0Gs5kI53Imks94fT5fscuSqVSKt0NVqjSqVGnUajNxm0WRgseSS8BRgK+yQEyJbDl4rOItUWx1zmXKFBiKgkiUKSThs6bjs6bjNqXiNp/CbT6F1zQ1SbgNx3Hpj4loj34phFyaw9L/Q+uU7xOp2CthqLpsO/bCzZhPb8CYsxZ9xgoUyQsoOfouRfFvUXDkDTElOrUYXfpydJkrMOSIdTlL4QYsZZtxyLdRqdhJlXo3Tu0BarRHcBtO0BmoYKjVzFCbgzP9Acb7woz21zM22Mz4YDPjg/WM9/s501vHUKuZzkAF7d4C2jw5Eohaa5JocSbSVC1A1FR5iKbKA5MgsuyajGknjYY4mvVxtOgEiOrVW8VbEN1u0QxnPErIlkh9dSZtvgI6gyU0ufLEUVhbKiFrMgHTMQKGA/j0u/HrduDTxkkg8ig34VGKqU4sHvl6fLL14jaN7MrxVkyPu3w17vLVeGWr8FWswCdbhk+2lIBsMQHZQsKyRYRlS6IgWiGByKPYgksZh1u2DbdshwQhKYq91Cn2Svh1qw5EcXQYvzqeoO4oYW28ePOj2opfuQqvfCk++WJ88sUEKpaKlC3BX/4RfvnK6E2izeJ7oNmOT7NTej8Vw1BQHYtARWzaIuXStUbjThHDboKGPdKdJa/2wGXxaPYLEOn2EDLuI2QWk6Jg9E1T0BBPyHRkWv13veEIEX08Ef0hwvo9RHS7qNfG0aDfGs1mKRHtRlGcEJ30+ZWbxXRPtlWKtOYo24qvYive8k3UlazFWbgcx+ml2HIXUJW3lJqCldQWrcddug1/xV785fvxyw7jrTiIp+wAtUW7qC3cijN/PVX5q3CcXoo95wOsWe9gyXhVApEl5YUoiERsSdEkvogl6SWsp16nMvNDtEnvoEn+EH3GKiwFcVQpDuA2nKClLg+/KQlL0TZUqSvQpizFlLIIc8oH2FI/wJL2LvbMD7BlCwzZsj/Elv0h1uwPseQuwnJ6Kfbi1VSVbaSmYqtYiS3fRU3ZHqpL9+IsP4izXKzRuRSHpY9uZTxu5SSOLsWQsWAr2qz1GLLXoUpZQnH8G2RsfZoTKx/g+OI7SVh0O0kf3UHGqnvJWDWJosy195O9/iFOb55Bfpx4S1Sw61lRqnD4LcpOLKIieTmKzI2YSvbiNWdgqjiGoSIBjy2fSG0FgeoSvPZCPLZ8AlVlNLpVdISMdNcLADX5DNS7tPgqZbQFLTT5DLSGrQx2uhnq9tPf6aW7tZbu1lpRrNAh3hYNdYej74REhnobpQOtsWKF6XeI2hjqDtPf6Wd8uIWWcCVWVSa5CeupVSQw5i1m0JHCkD2JQUsCrYq9+Iu20G2IZ8RxgtHKJAZsJxiwJU7GmsyANVlanYtNiHrVh+hWHqCjfCddst340lbQUbydjoLNtJ4W63MNmaupT1spUHRiAZ5j7+M59j7+Yx/gOvg2ldtfwr7pOfGWKDopsq54CtuymZiXPSEVLmg+uB/Nu/eieOsuFG/cifx1ASP5KwJG8vm/QT7v18hevAXZvF+iePGXKOb+AvVzv0A1+0aUT92A/LHrkT96LcoZ16J8+BrkD149iaO7vx3Ntyj/wz8gu/sfkP/hmyjv/ibKu74+bVJ0KYouBZH6zv+J+s7/ie7u/0/krr+VShauBCP9vd9Af+83MD3wTUwPfPOycoVYmcKXgUiC0YzvRfPnQPQjqp74EY6Z4mMMQpO129dJVdvu527E//xNBF64Gd9zP8cz5wbpWGjdnOupm3M9tc/8eNrh0P9sEPlm/8fyH/3jXwoc79NXzpeB6PKSh78s/1EQTS1ckFA062dSYhOhGIamTYNiCIrG9tg1WB79AeYZVwsMPXyVwNADV2F48Cp0D12F5pEfIHvge1Q8dBXqmdfiePFXWOb9Gs3L/4px8UNULHuMjuLt0CJn2JlFi+oEn9drOB+W82mzmk879Jzt0HK2S8e5HhMXByolEE1FkXgPZBOg6TLxSYeO8516BoJlnGlWM9GqYaJVI1bwuq1c7HOIr4ni6EJvFed77CJdFi52mviiQ8f5hlLGfVmEZXFUpS1i0HKAj2tPcM6VxIQrlQl/LmPBwmhDXBmjwWLONFRwrlHGx01yzjXKGI8UM1EvUHS+sZAJVyqd6t14U5cQyFzOuCWesZoTdFjjpSnRaKCAiVDRJIoiMiYisSmRQgLRaKScicYyJhqK6K1NpceZSH/tKQZd6Qx5chkLlDIRUXEmouVMg7hLFKvfPts8FUVi4jPWoBbTp7CCzqo8Gk1pDHrLGAvK+bhFL90lmgSRjpFmHcMtIpMNdArONMkY8ufTUZlMp+Mkvc4Uhr3pTARzOFtfwNn6Ar5So8lgapzqdOyyZByqU1KhQpUmFYc2lVpztjQNqjNmUKU9RaU6WYJRnTEDlzGNWv0p3KZUgo5sQpU5+G0ZAkOWFOkCvNd0Co8xGbfhxCSKvgREU1dVYusqU0FUXbqTqtJtEogM2eL9kDzpQ8qPvUfp8fcoPf4OZQnvIk9ciCZ1KZqM5eizVmI+vU4CkU2xDbtiJ1WqvdRoD1OrO4rPmk53RMNIRzUjnS4m+iNM9Dcw1t/E2GAzZ4ZaODvYxJn+AOf6PYx3OsSBVl8Bre5cWuuyaKlNo7XmlASixuqjNFXGCxTZ99No30ODdfdkzLuoN8ZFp0TbolOhaAOc7iBB60nqa7JochfR6iunNVBBo7eUhrpC6p15hB2ZhKzJ+M3H8BkOEDDsiU6Itl0BRJskDMXA4y5fi6viShH4cVesnJLluCuW4634KJoleCsW4a9YgL9iAcGKhSLRNz1+xTo8yk24lHG4FDtxy3bgrtg1HUOy6Bsu2W6qy3dRXS6A5FYdwquJx6c9QlB3lKAuXtxPUsbhk6/ELRN/7KkgCkY/+uXL8clX4letx6cWb5g86m1fAqK46dFskWrEw7othPSxxEkJG8T0KDZ98mr3SQianr0EdOINV735wGUgikEolog+nrDuAGF9tNJcvYWwciMR9QYi6nXUa9cS0YkE1WvFyqJiHR75eryKTXhkW3GXx+Eu3467fDueih1Tsg1v+RbqStbjLFyJPXcptpxFOPKWUVO4hrrizXgqduGt2Iu3Yj9e+WG88sN4Kg5SV7yb6sItVOavw5G/ksr8j7DnfYgt+11smW9iS39VApEp6XnMiSK2pLnRlrl52BJfwpL4Ko70BeiSPsSev4lGRxpt7mK6Ixp6m0z0NZsZaNYTsqejyVyHLnU5hlMLp4Dog8tAZM3+EHPOhxhzF2LMW4KtaAWVpWupLt9ETfk2qsu2U126k+rS3VSV7qW6fB81sgPRVbqD01BUqzxMjWI/1bK9VMv24ijfjbV4O7rcjagzVmMv3Iw27SOK9r/KqfWPcWTRXRxbeAfJy+4WpQor7yF95T2krbpHQlHWugfJ2/QIeVsf5fT2JyUQFR16k7ITiyhLXokyaxPW8sPU6k/hUJ2ixpiDv6qYcE0ZIWcp/qpiAtUlNLiUtPg0tAcNtEYhVO/S0uw30Ra00BG20Ra00Bax0d1cTU9bnZS+Dg/DPSGGuoP0dfjobfNJ74diE6LRgRYpw/3NDPY00d/VQHdbiM4WH53NopjhzGgbPa1u7NpsStO2EzSmMREsY6g6nZHKFEbsyfTo4/EXbaFRvpsB81FG7In0W05Oy58DUWvpdoZ0h2krjiOQsZrWgk10Fm6RUNSYMYkif9Ii/CcX4ktYgDv+Xer2vI5z+zxsG+dgWTML2+pZ2FfPwrFSwEis0U1poXv3XjRv34PqzbtQvHE78tdvQ/Hq75C/8lsU0TY65fxbUM6/BdVLt6CZdwu6ub9C++wv0My+Cc1TP0Mz8ydonrge1WPXop7xQxQPRX8gi06NZPf8I7J7von8D9+chqLYpEh+299Me08Ua5v7cyAy3PP3/+VA5Jj5o2m3hyqf/OF0DL1wM/7nb5IwNP3OjpiC1M66blr+G0T/PwLRMzdEEXTDlFyyJjd1GvQlGDI9cpXA0EPfExi6/3voH/gemvu/i+KB7yF74HvoZv4L1udvpmr+b7G+chvaN+7AtGIm3XmboEMDPQZo09KqTaRZnciFiILP2/VcaBew+bjHwPleMxf6bOJNUV/19ClRv0DRZz0WLnabOd9t4JMuPUOhckYbFIy3qBlvEW98Pmk3iYa5Poeo447eKDrfU8nZ3krO9di42Gnh8w4T51oUnGsqpddxAl/+WtpkWzhjP8Qn/5u9+46Ouz73fZ+797n3ZKeRAiHJ3kmAhJNNCiGEhITQS0y1aaEZ22BsXHBvcm+ybLni3iRZktX7aPpopOm995Fm1HuXJVda3veP32gk2ZCb7LvPXWfds//4rAFsCMFeXnr5eb6fx3GKi84zXPafT67PDYcqGA5VMFpfzaWYhGstSq40CgUL4yi60ljJlXARo7YM2iVpOM4soE28nWHrUYadpwTQuM8zFChhJFTGaLhSQNF1IBqOyLhQL2O0QcpoTMxYg4jhcAlt1lN0Wk8nJ0WDvtIEihKNeHEBRRcbrwNRcx3DTTXCt8fUXIgq6PeJ6DAX0mrMFyZNiUa94dhEPhdEcRUX4grG4gIGB/2FdJgz6LCcoc+VxUggj9FIMWPREr7kqs3HWXMehyoXZ815XLX5WOTnMMkzsNfmYK/NwSTPwKDIwFYrrMhNnhKNvyUaX50LGPPw6XIJGHOptxfR4CgmZM4nYMxOgshTdwavJiORM3i1p4TUncBfewyf+ig+9dEbYDQOovEJkUOyP3mU1VqVirF0axJEypyVyDI+QHZyAfJTC5GeFiI/vQRF1nJUuWupzUtBV7wRQ/kW9OIdGGSpGOW7MSv34ag9gktzirCliL64gbFuD6M9Icb6Yoz1JSZDAy1cHGzm0kAjl/pCXBnwM9ZlpatBTrO3hCZ3AY2OHBod56aCyHpiCojGURQ37yNu3keDIV1YnatNJarZTb3mABHdERpMmTS7S+mIyOmMa+luNNAaqSUeUBByVgpNVLYSopY8QsYsAtqTnwuioGLHxJugxDuhvwUil2g9rup1uKrXCBGvSmQFHsnyJESSkXyQANEiQpLFk0C0NjEd2imsw8kO4JbuSxYouKXpU0Bkq96DuTodu3Q/btVh/LXHEvdfhITUxwgqDwoteNKUxL/LVBAFJcsSIFqJX7Yan3x9AkU7hNU41W4hSuG/TUi5M9HIto2QYhth5XbCSqFCPFqzRZjCqLcQqd06BUeROmF6FKjZg1+Vjle173MwdAC/UnizVK9Np163P1nEkERQ7TEhdUeEAgm10IAXqUknrEolKN+UaIhbTUi6kpB8BSH5CsKK1fglK/BJVwlIla7DI9mIW7QDd1UaHtHuKfkiEJkKV2AtWYOzahNu0Q7h+0nT8UqEHy+P7ABeyT4cVbuxlm/FUroeS+kaLCUrMSdW7iwF8zGff1d4R5T9JrqM1yZAdOYNrFkzMWW8iensTLQnZ6HPWIgmeyWRupN0eKtoD6loazDQ0mCir9PNSLeT1qAYu+RDdPkb0GYtR5u5EEPWAow5izGc/wBD/mKMhcKnAKIlaAqWoSlajqFsNebK9diqt2Kr3o5NtHMCRKJ0bNV7cUj245IeEH5NSfyxW34It/wQDsl+rKLdWEW7MVemoivZhur8eqTnVqIv3EhN1gqqDs8hb/t0ji59gDOrHiJrzcNkrv7TJBD9iex1fyIn5UHOb3yYoq1PCGtzaS8kVuZmUXH4PUqPLKDyzGqUBduxyk7grM0kZCkj4hARsFbgM5URsFYQtldR75Ik3g3V0RxQ0+itocGjJu6vS9Zu9zTa6Wtx0tVkp63eRHO9mba4ne5WN30dfoa6I18IoskoujDQIkyEuhungKi3I0xPe4gLg000R60YFedRFB2kyVLEcKCSEXchI7ZcRmzZDJozaJDsIVC+na66D78QRL36s/TrTwvRnqC37qjQNKc4RKtkD/01wrFWT+YqonlTUdSURNFqIlkrCJ9dhv/kB3iPLsB1cC6u9Fk4JqHIlDIR47rp6Nc8MwVFNQseQfX+wyje/xOKuX9A9u79yOf8Htns3yF7+15ks+5B8fY9KGfeQ81b91D71j3UvnE3ta/9irpXf0ntK3ehfvFn1LzwU5TP3oHymR8j//O/IX3yB0gfvxXZYzcjf/TbyB75DrKHvoXsoZtQPHQTioe+juJPX0H10L+gePDLKB/4P1H8UQCQ4v7/g5o//BM1f/inLwSR5uGv/E0Qja/O/T0gmsDPRCzTbsUy7dZJIBL+/IYyhecmfjff/NwPsSSqtW3Tb8f8/I+wvXgHntf+He/rdxF4/ecTx1Jn/AT39DuSuR5C45n8fdzT75iEo+u/+P8xnhk//k9fWfsvEP3PAtF1EJp+G+br1+MSELoeQ5onv5tM3eO3UPvYzdQ+djPKR25G/vitqJ/5EcZX7sLw+t0YZ92Had7DaBY9gWvnLK7VnoLOOujSQLeeS0ERgaqD9Fjy+KxNzUetKq521HC1S821Lg0fdRv5tFsAET12Putx8FmPIwmij7r1yea4Kx21DMel9IYrudAkZ6RRxlijXHiX1FbHx506Puky3giiTjMft5n5tE3PlQ4NH3WquVIvolmxH3/eSkY1e/nEdoJr9lNc8+Vw0Z/PhUBxEkUXItVcjku52ixPRlh9S6zORYu54jvPBdMJArkrqC9aTY8mjWHHUXosp+lz5jLoFerDkyiKCFXf49Ob4YgseRB1HERjsUq6nedotZyky5FFjyuXXnf+FBSNNCi5EFcxFq9NgChRsNA8jqKJ5rkLUQV9nkoaNdkMBcQMBcSTasavA1Fj3eeCaLReWBsc9BcK1eDOTAZ9EyULX3LXFTCOIrsyB4cqF1dtPraabCzKLOy1OcINIl0+tlqhTMGtPZ98M+Q15BMwFRGylAjX1K3FBE0FBE0FSRDV24uSKJoMImE6JEyIvNrEZ92JLwTR+JQouTInE75otlamYanYMQGignUoc5Yjy/gA5Rnhd59VGYtRnP0AxdmlKDJXospdS03eBupKNqOt3IZWkopBloZRnp4EkVNzhoitgv4mG5f6Ilzub2CsLyZgqK+ZC4NNXBxs5uJQjLH+EJf6fYx2W+mNq2gNlBFz5RF3/sdAFNEJd4nCmnSh1tlylmZ3KZ1RFR0xA80RXTItYS2NQTUxr4Soo5SwpWASiD5MgihYk5p8WzJeluCTCW9JxlflxkE0GUXXY8hdvUKIeBkeiQAgIYvwSRYREAvxVS8kIFpMQLxUWKWTbiAg24VHnp78YtMtnYqiySBySPfikB3Apz5K1HCGBlMmIe0ZQrWnBBDVnCCoOEJQvhefbGtiYrVSWJ2TCBHKFcZBtBKfYg0BxQYCqu2TVud2Jd9TXQ+ikGILEcUmGhQbaVBspF61iXrVJqI1mwirNxGs3URQvYVw7XaC6h2Jf146fuUXgEglFDhE6tKo1+5ONP4dSpRfCCAKqccxJIAoOg4ixU4Ckg0ERKvxiZbhEy0hIP4Av3QJPskHeKuXJH5sVuGWrE6AKBV31R48ovREJoMoDZ9o598EkUeShle6W5jmyffhke/DK92No2ontjIBRNaSdVhLV2EpWY61+AOshYux5S/AkjcPc/Y76M6+jfbMTHRn3kR/9i0s52ZjynwbY8YstCdnoTnzPsa8FDqd+fTF1HTG9bQ2WmlvdtLT5qa7xSL8vPdV4JMewJiXgv7cUnRZH6A99wGanKVo81aiyV+FNm8l2ryV1OUvp7ZgOXWFKzCUrsVcuR6raAvWqm1Yq3ZgrUoVft2oSsMqSscu3pfE0ASIDiTbLK1VqVirdmAq34K2SPgNF3nmMqSnFqM4vRj5ifmIP5zF6dWP/GMg2jWD0r2vUnFIAFHJ4fepPLOa2uLdONRnCJiKaPbLaPIr8JvLcemL8JvLiThENPlVdES0dES0xDwKGr01tIQmbhC1RYwMtXsZ6fTT2+KkOWKgKWqivdGRKFcI0dsemKjfbg0m3xCNp7+rgeG+JkYHWxkbamOkv3XSylwb1y72MNwXp68rgtcqQyfJpLb0kLDr7a9g1FPMBWceY85chq3n6NIcJVC+nUZJOn26E/QZT/1dIOqrFVDUU3OINmk6vcqDxIq3EspeRzQvRbhPVLadtuKtAooSb4qimSsInVkqgOjDeXgOvIN772zsu97EtPVVTBtexLThRYwpwsTIuO559GueQbdiGnVLhRY69aJHqVn4EKoFDwoHXeclKrrfuR/FnPuQz/4Nylm/QT37XtRv/4bat+6h7s170L5xD5rXf4nmL7+g7tWfU/vSvws3Ul64Hfnzt6F87jZUT3+fmmnfR/mk0IAl4OibKB75JqrHvoXmyW+je/Kb6J/6FvonvoH20X8R3go98N9Q//GfUf7xn1A98M/UPfR/oXn4y8nJkPaRryYxNBlE17fOfRGIxlH0j4Ho+1Ma5azP/uuUL2DNz/0wORGyvSjE8fJP8bz277j/8jPcr0xMha6Hzn+B6Mb/zetB9EUY+t8ZROonbqHm8ZtRPnEziie+i+rZH6F/7edoX/slkul3onz7d+g++DPGlFdoPLOGnop9XNBmQEsNn8Xk0GNkwJaPp3Iv12JSPmpVCe95OtR81FHHp51G/tplhR479Dj5rNslpM+ZRNHHPUY+6tFytbOOsVYl/VERgzEJFxolXGyUcrFRyqUmGVfba/m4c+JoqwAiG5c6rXzUbubjNiOXOnR83GPkr51ahl15eItSaJNs5arhQz6xneAj77kpU6KRoACiSzEJVxplXGmUcbVZzpVGGWMNIi7Wl3MxUsKVQAFXnJmM6A4RzFtOtHwVHbWpDNhO02fNoN+Ry5CvkKFACcOBcoZDVQwHq6eA6EK9THivFJcw1iBmtL6KoUBR4l7iGTrtWULLmzufQV+x8O9WL0yKxo/JXmzUJt8VTUWRcFNpJCSl01FKkzGPHle5sH4XUwlgiqsYiQsgGorXMdhYx1CjOgEi2RQQjYZLGfCdp9txlj5XFkP+XC4E8/mSW1uIszYfu/o8VlUOtprc5DFWZ20+bm0hAWMZAVMJLk0eVtU57LU5k94WFROwli8A6TYAACAASURBVBC0lRJOJGQpIWQtImwrTiZkLSBoziGgP0fAILwf8mrOJDP+536NMCny1p3AU3scT2KVzq0+kqjlPohdtheHfJ9QgFC9C0tVKubKHejLtqItWp8EkTxzCbUZH6DLWoo2ayl155ajPLsCa9lO1LkbsYj30hwsIezKxa45jl5+ALvmOGbVYeya4zQFqxhstXOpJ8pHw61cG2rhYn8TYwMTuTjYyMWhGBcHwoz1eRnpMtHfrEq86Skg7syhyZlNozOTZsdZmp2nk01zjdYjxC0HqTftJWbaS8y0h5hpDw3G3QKItLsJ6NJpdJ6mO1JOe1BMR7iWtrBQp5tMREdrqI6WkJK4W0TUVkjYlENQd4aA5gjBuv2E6tIIqncQUm1PNI1tTSYk3UxAvImAeBP+6o1CxOvxVKfgFq1LZA1u0RpcohV4qpbhES3GI1qIV7wQX/VCfOL5+MTzCUgWEBQvIiheREC0GE/lIryVy4RSA9lOfLJ0PLJDiTcax4TWL9k+XLL0RPYl41QcwK06TFB7knpjJnFLDo2mbOLGczQacojrz1GvOUNYdRS/fD8+6S7hrZN0DR7pGvzStfila/FJV+GoXIytaiEe2Qr8NSkEarbir9mOV7VDaLtTCeUS4017461sIcUWovJNNMhTaJCupUEu1IhHVesJ1awnWLshkU0E1dsSLXV78Cr24lXsx6PcP/H+KQEin3wnQcU2InU7qNfuFooZ6hKV4jVHhKg/JKw6RLTmIBHVPqLKPQkQpRCoXomvYhH+qveT/93dVQtwVi7EUbkEl2gFbnEK7upNOKtTcYr24BSl4RRdNymq3oWnagfOig1YS1dhKlyGqXAZ1tJVOKs2Cat2krRkvNLdQsSpOCu34SjbjL10A/bSFBwlKdhL1mAvWYW9aCWOglXY81dgO78ce/4K7PkrcOWvwF24FEvOPIzn5qDPmIXu9Cy0GfOxFKfQZMmkPSyhrUlPY7OV5iY7XU12BlqsDDUZ6AvL6LIXYC/ZhjZrJaa8tZjy12Mq2YqlfA8hdQYh1RnckkMYS7dSV7AGTeFqDKUpmCs2JjC0bSqKEpMfW/Xe5KTIIdmf/DnplqbjFO/CXrUNU+lGTEXr0eWtoTZrifCbLKcXIj8xH+WJ91Aem0vJjhmcXP4AmasfInP1Q2SveZDsNQ+StfYBstY+QPa6P5G7/qFEscIzlOx6idK9rwlHWY/Mp/zEUiRZG9CW78WtySbmqiLmlSTfDbkMpfitVUTdMlrCdcl7QzFfDTFfDW0RI91xGx1xK93NDgY7ffS3e+hudtDVZKe90UF7o0u4O9QeoKc1SFezj84mL13NvuTtoesnRGNDbVwc6WB0sJ0LA21cGOxkdLiDzrYw7c1erox2EHQoUZYcQ5KbRou1kEFfOaOeYkZd+UkQDZjO0qw4iDt/Q7JJbiKnp6RPe4oezUn66k4mp0S96iN0SvfTq/yQtqo9RPM2EMpeR3Ppdjor0uio2HndpGgtkYyVySmR98P5eA7MTazPzcS69S/YNr+KeeNLmDa8iGX9i5hSZmBYO1G4MA6j2sWPoVn0SLKmWz3vT6jn3o/qnd9RM+d3qGfdR+2se6mddS+atxN56zdo3voN2jfupvY1AUZ1r/6c2lfuou6Vn6F56adoZtyGbsZt1D3/I2qe+VeUf/4eyqduoXbaLeie/h7GZ27F9Nx3MT97M+Zp38T4xNfQP/LfqXvwn6l98J+pe/i/YXj8q5ie/DqmJ29C9+jX0D7y1eTnVBh9Dd1DX0P/8MSxVuPj30zG/Ph3hIwfYU0AyPT0rZievjW5Gnd9zM/8IJF/w/zMv2F9VpgGWV+4LRnHjDtwv/wznC/eie3Fn2J7UShJcLz8U5yv3Ilt+u04p9+B6/nbcb3wY1wv/Bj39NtwT58A0Phfv/7bx/O3UOCbfjv+GXf85+b/JYj+IwnMEPKPftsNmXEHgZd+MiXX15L/P+f6Q7efD6Xx2m1n4k3YeKY2zt2JY8ZPsU3/CbbpP0k2yI1nMobGIXQDiJ78fqJAQcCQ6E9fofrRm5A+/V1qXrkDzcxfUTfz1yhn3ot45n0olj2JZtOruA8uJHJ2Le4TK2kqSuOyIRsaFNBSA3ElQfEhoqpjfBSX8XGzko+blXzSoubTNi10maHbDr0u6PVAr4/Pet181uuemBT1Gvm438C1Lg0XmuQMxqoZiYu42ChO5mqrko/btXzaOTElutxl43KXTTji2m7mYqeBq10Grrbr+KStln5vLubzK2gq3cAnxqN87DrDFX8OF4NFjAaFac5YuJrLDTKuxORciyu4EpMn3hNVc7G+nEvRUq5FivkkXMiY+TjNok0YT86hVbaFLs1+ek2nBBQlyhEGvMX0eUsZ8FcJ94WiimQj3FiDNBFxYjWvil5vAW2WLFrNZ+mwZtLtzGHAk8dQAkWjUYmAoga1ULQw6UbRcFNtEkRjjTUM16voD1TTbi2i01HMUEDEpQYFYzGFgKJGYaI03KRJZPzvlTMWlwj/n6NVXIqWM+TLo9txli77GYY82Vzw5/Elj64oiR9bTS5WVY5wj0hbiFdfjM9QIsRYhEdXgL02B2fdeXzGoiSIfOaiZILmYiGWQoKWQkLWokQKCJnzCRmzCZvOTQGRT3v27wKRW31kEojSkyAyV+7AWLH9BhApM5ZQl7kE/bnl6M6tRJO9Gl3+JtS5G9EW7aLRWcRAp46uVjUtISlxTyUW1Rls6gwa/SI+G4vA1S643AuXerk20j4FQ2MDcQFDQ/VJEI12mxlsr6WrQUyLv5gmdx5N7lyaXFm0OLOE+m3HaVocJ2myHyZu3U/Mkp7AUBoxUxoNxt2E9bsI6HcRMOyj2XuOrmglHSEFHSENbSGDkLBOwFFIS2tITXtIRatPQpOzjJglP1msENIcTIIorNwqrF1JNxNKVC+HJRsJiTcQkGzAL16fjE+UgrdqHV7RmkRW4alahrdqCV7RQryiiS/IfeL38InnExRPBtESvJXL8FWvJSjbRkiRjl9+MPFY/RguxTEcskPXoUjAkEMugMhbc4Sg5jRRQ4bwvsSRR5e7lIGgmH6fSHhop8siVHMKv/IQbvlOvPLNeOUbhSRa8xzV63GI1+GRp+BWrscl34BTth6nbD0u+Sb8k9rn/Kp0vMo0fPKdhBTbhAmRdC0N1StpkK6mXraWiCKFoGoDAfX6RDYKyFKmTgVRAkMexUH8ygP4FXuExj7JekKqzcLKnXqXUA5Rc4iw6nAih6aAqF6VTlSxnbBkPYGqZfgrFuArn4uv6l08Ve/hLJuLvex9rGWLcVauxCVaj7t6SwJEaX8fiIqWYCpa8jdANHF7ylWRAFHJpgSKNgiNc8XrhCruwhTshRtwFm4WUrQRZ9F6nMWrMJ1fgDF7LtrMOegz5qDPnIe5aA3BmkO0+EtpaVDR2mSktdFKZ8xMf9zMcLORC40ahoMSPNUHUZ5dhfTkMmSZq9CX7MZfk0OTuYo2u5RmaylRQwahuiNoi9ZjKN2AqXzT54BoB9bqXTeCSLp3AujSNOHdUcUWTEXrMOStou7cUmozPqDmzCKUJ99Hdnwe8qPvIj/yDiU7XuL4kgfIWvMomauFSVHW2geTyV73ELnrHyF/y5MU7niG4rSXKE1/IwmiylPLkeVsRl95AI82h0ZvNUFbOV5jCT5TGX5rFSGHmJhPSUu4Llmv3RLW0hLWJkHU2Wijv91Db4uTzkbhDtFQV5C+jmCySGGgM8RQdz2DXVF620J0t/jpbgtfd3dIaJq7MNAyZUI00NtKX28rQ/2t9PfEGB1qxmuVYKvJxSQ+SZe7nH53yQSIHHkMWbLo0hxn0JxBs2wfTdK9dKoPC5Oi8WhP3QCiHo1Qv92rPiKgSPlhMq2Vu7AeXUR9/kbaKnbRWZlKe9l2WoumoiiauYLA6SVTUOTe+w6u3W/jSn0T27bXsG1+FdvGl7FueAnL+umYUl7AvPZ59KueRr/sz2iXPoV+6RPoljyO9oNH0Sx6BM3CB6mb/wDqufdTM+d31M75Ldo59yVTN/u3aN6+l7qZv6buzbvRviFEl4jh9V9iev0uTK/fheG1/4Hu1Z+ifekONDNuQzv9hxie/yHmF/4N8ws/wPLC97A9ewuWad/E9NRXMTz6ZbSP/nd0j30Z4xNfwzLtm9ifvhnzU99C9+jXMD7xDQyPfR3Nw19Jgkj30ASIDI/8oyD6/pS3QuP4GQeQ8MXqjzA98yPhJkwCRM4Xf4L3L/+O/7W7CLz+Szyv3JUEkXXG7Vhn3I7tReGL3/8C0d+HoS+Czz8Eohdv+/81iGqevIXqR29CMu0WVK/egXb2r1DN+jWq2fehfPcBpO8/gmHnW2jSZmFIfw/TvgXYjiwllLmRrtJ9XNFnQ301dGm56CslULWfYXcx1+olfNwg5eMGKZ801fBZmxY6zdDthD4v9Pn5a5+Pv/Z5JiZFfSY+HbTwaZ+Jq511jLbIGImLGI2JuNgk4nKjmKvNcj5qq+WTDh2fdk5Mia52WbjWaeFqhwCii50GrrQbuNquYaxJTJvhOL7MZfRUbeea/RRXvdlcChZMAdGlemkSRZfqBbCMNYi5VC8S1uYipXwULuaiM4Mxy1Gi5Wtw5iymXbmLbt2HdJtP0Zd4B9TvKaDXU0Sft5zhoOSLQRSVMBqVMBIW0eMsSN5R7LJlCRMn92QUCZOiC7E6LsR1Aoia9FNQMxJXMdJQw1BUQX+gmg57ET3OIkZDIkYbpIzE5IlyBfUXguhyXMrlWDWXouWMhooY8OTSZT9DnyOTYW8OXwoYyxhHkV19HltNLs7afDy6ohtA5DMW4dUX4p10p8hrKsBjzMdjzMc1qYLbZ8zDZ8wjYC4gaCkkbCskbCkgaskjYs4hYMjEr88gYMhMxq/PIKA9jV9zKplxHHnrjuGtO4ZPfRiX8iBOxT7ssj3YxGlJEOlKtyRBVJO9HFXmUuEBdvZydOdWU5e9Fk3BFhTZmwlqsxlu1nN5wM9ov5/RTi/D7W48+nKiDjljXT5gCD4dhqsDfDbaxbWRduHN0FCLMBkanw5NAtFYj4WRbh39zQo6IhW0+gtp8eXR6smh1ZVNuyuLNucZ2pynaHEepcl+gLhtDzFzajINpp2EDTsJ6HdOgCgipiOooiOkoyNkSHxqaA/W0R5S0x5S0xZU0h6U0u6rotlZQsx6noj+NCHNh4Tq9hBUbyOs2kxYnkJIup6wREhUsp6IOIWQOIVg9bpkAqK1+KrW4K1ckcgyPJWL8FUuwF/1Pn7RvGTGYRQULyJcvYhg9QcERcuTN4DqVelEaw7iVwh3X1zyEziVx3AqjwiHeOUHcMv33QAit/oIAe1pwoYsGiy5tNgLaHeX0OMX0R+opttTQYu1kLgxh7DmJL6a/QJs1KlCnbbqKGH1GerrMmjQnqVee4KgOh23YiM26Qps0hV45CkElLsJqY8QrjtNRH+WetNpYqajNOj2E1VtIyJeS6RyJQ3V4yDaRFC5iUDNZvzqjQRqNidB5JPvxiOfqA1PTogU+/HKduKs2oBTtAqffB2hmo2EVFsT5Q77CCo/TIIoqNpPRHUgAaLdRBXbCUnW4q9cjK98Ht7yOXjL5+Aqm421eDaW4rmYSxbhqFiFS7QRV9VWHFU7cVTtFGBUnSqs0IlSkyULEyBagaloMebiD7CXrcQl2jwBIvEePOI9eKW78UmEdTtnxQ5sZVuxlm7BWrpJSPFGrMUbsRRtwF60GUfxNtylO/CUpeKt2IWnfBuOkhRM+UvR58xDn/UOxqx3MZx7D2PeMuwVW4hZMugIV9EdVwvv5GJ6ehv0DMb1jDbqudSkI6o9h644DU1hKmbRAbzqDOK2SprsMjrcKtpcElpdpbQ68zBX7kBXvBFj6WYslduSGQeRpSoVS1VasrzDLknHLklPHGfeg0uahk20E2v5VgyF69Bkr0SdsRT12SVJDEmOzkVy+F1kH75L0Y6XOLH0T2SueZwzqx4ic+2jZK59OJmsdY+Qvf4x8rf8mcIdz1Gy+1XK9iWOsh5dgOjMiikgCtuEdk+/uZygrZKgvTo5HWoJ19EU1NAa0dHbbKM7LqzKdcaE6dAXgai7xUtve4DBrrBQDtMbZ7ArSl+HcJR1HEXjt4eEuu1mxobauDzSzeWRbi5e6GV0tJfPPhvl04+HGOlvxGMRo5ecxSo5Qbengi57ASOeUkZdhVxw5jFgyaZbe5ILjhz69SfxFGykXXWIrtojdGuO0q05OgEg7akbQDS+Ntc9CUS9yoPYTy3BfXo5DQWbaC3fTmdlKh03oCixPndqCf4jC/AdElDk2TcHb/psPGlv4975Js7tr2Pf8hcsm17EumEGlvXTsawTYGRa9QzGlX/GsOIp9MufRLNUgJF20SPoFjyMdt4DaOf9Ad17E9HOvV/A0azfop15L9qZ96J/6170M+9BP/MejG/djfGtuzG99UuMb/4iGcubP8f82s+w/OWnWF+9A/urd+B45TYcM76P7bnvYH36Jsx//jqmp76K8YmvoHvsKxge/yrWad/B+dx3MT15E8YnvnEDiiaDaHxKZHjspr8JIsu0W5MTIPvztyWLEizP3YbluduEL1yn3zmlHczx6l04/3IXvjd+TvCNXxCe+UuCb/wCz6s/w/HyT7FNv134Ine6ENv027E/fxuOFxKfidtE4/BxTBdyPYiuj+eF2/5m/tOB9F8g+odAdD2MvhhEt18HoX9N5Ic3rMpNWZd74nuJRrlbUD51C9Knv4vq1TswvvNrjPN/h3zm3Sjn/gHt4ifRrJqObc9cDOnvoUmbQ13qO1gOLMJ7fCWRjPU0FacybDjLR6FyiMsZsOTSIDnEFX8Z14IVXAtW8Um9lM8aa/isVQ9dNmFC1O9NguiTvvE7RVb+2m/jr/02Pu0z8VFHHRebZQKIGsVcbhQL62wtNckp0aedQvX2tU4BRJc7zVzuNHOp3cSlDgNX2nVcapFzKVpOU8VOIjlruag/ylV3FlcCBVwMljAWqmQ0XMmlemkSRQKIrkNRtJxrkVIuebL5OJDDgOEQtsz3aajYmJgSnaDbcpYBT14SRL2eMvp9ohtAdCkmfI7fK7oQkTAQqKDdnkuz4SxtxjP0jK/hJVFUxYV6GSMNNYzE6xhu1H0uiIZjwpRoOCKjx11Mpy2XAW8xI+FKhuqrGY7LEyCqvW66JOdiozAZuxIXczkxHRsOFtLrOEeXTagI/1LQXI5XX8zk1TmXpuAGEAVMQoLmUoLmUgKmxNQoASGn7jwObS5u7flEDXcuXsP5KSCK2gqpt+YTteQSNgmrc2HTOeG9SxJEZ/8miPy1x3CrDuFUHJgCIkP5NjTFAobU59egOrcMRdZSarOWockWMKTO3oAkYz21xen01tcx2ulmrDfMaG8DYz1xLvc00h/3MdIR5aPhdvhkBD4agiv9fDImgOjSUMsUEI0NNDA2GGZsIMBIr4uhTiPDnVoGWpT0xKvpiJTRGSqmI5BHmzeXNs852l1naXGcpNlxhEbbQeLWvcJ0KAGieksqQeNO/Ppd+I0HafHl0RWR0hFU0x7U0h7QT4FQe0glJCCnLSCm3VdFu7ecJkcBDaZMgrrDhOrSCNRsJqRMISxbRVi6hqhkDfWJRKtXExGvJlS9ilD1KiKiVYSrVhKoWoG/chm+ig/wVSzCW/E+vvJ5+Cvfw1/5HsGqeQKOEglVLSZUtYRA1TKCotWEJZuJynfRULOfSM0RAspjeBXHcSmOJUD0IU6VANwbQCQ/hLvmGH7NKQKGTCLmHBosucQt+bTYi2h1lNBsLabJUkSzrZB6YyZB7XEC2g8J6g4RMRwnbi6mzS6lx1tLX6CWLk81zdYswvrduJXrMIuW4JJvIKI5TKMpl4stBnoiCupt5wkbTxHWHhKOnIrWEapcRbhqNVHJeoLyTfgUW/AoN+FVbcGv2oJfuQ2ffOcNIEpWh8v34RJvx1axBlvlMtySiTdNQYUwWQoqDxJWHCSs3E9YuTe5LlevTCUi3USoehX+igV4y97FUzYbd+lbOIrewpw/E+P5d7AULsZRvgZX5SacldtwVuzAXrnjb4JIeEMklCJcDyKXeBeu6t24qnfjlabjk+3DK96DsyIVa8m2KbGUbMZSshlz0RbMRdswF23DW70/kb14xXuwlm7CULgK7fnF1J2bhzZrHrqcRRjyVmAu24RffYh2bzEd4Wp642p6GuroqdfRW69jKK5nrMVCq0dMg62EuL2UsKWIqKOcRreCZq+aRqeSZqeUFncV7d5Swprj6Mu2YijZhKl8C+aKrZgrtk7gqCoVy5TVuckw2o1dshtLxQ6hwTJ/A+pzK1FmLENxegnS4wsRHXkP0ZH3EB8WUpT6KkeXPcLZtU9yetVjnF37eCKPcnbto2SkPMa5DU+Qu/VZ8ne8QEnaa5TtFRrmxkEkydmMrvIQHm0OAVMRAatQqhB1Sgk5xIRdUlojGmK+GpqCGjpjZoba3XTHbbTXm+iot9Hd7KK/zcdAh5/uZhddTU76Wr30tPnpafPT2x6gryOYnBD1dYTpbQslQTQZRRNHWZsZ7m1huLeFwb42+vvbuHypj6uXeohHbdRWn6Pq3G60ZQfp84nodhQy7C5mxD0BogHTWQZMZ7lgzSRYuo1IxU461YfpVB+eAqLr80UgahfvoaliJ5bji3GcXPLFKDq/lobs1TRkTEWR/+BcfPvfwbd3Dr4918Fo6yvYxmGUQJFl7bNY1j6LcfU0dCsFGOmWPI5u8aPoFz6CbsGD6Bc8gG7+H9EveADD/D+ie+8P6N+9H93s+zDMEqKf9RuMs+5N5B6Ms+7BMOtXGGb9CtPbv8Iy+9dYZ/0S68xfYH/j59hf+xnO1+7E9fIkFD37baxP34Tpqa+iffRf0Dz8ZYxPfAPHs7fgePYWLH/+dhJEuke/Rt1DX0b74FemgGh8UmR89CaMj96E6bFvJ0FkekJ4Q2SZdiu25/4N6ws/wjn9DgFFz9+B5bnbMD//E2wz/geuv9yN783fEJh5H4GZ9xGc9VtCs+8jOue3RN7+NZE3f07gtZ/heumnOGbcMeWLXesLt2F/fmquB9Hfm//dQPS38r8yiCYiQGgyhuzPCz/HbM/9COuzifdCz/4A07M/SIJoHEHjn5onvzsFRLVPfhflk7dS84owGTLO/x3aeX9A/Pa91Cx4DP2K6Zg3vYF2xyw0aXPQps3FtG8B5v0LsRxYhOPwUpwnVxIs2EqkYhd/DVVCcw3BkjQGDee46i7hireUa8GKiUlRu0F4S9TvTebTfg+f9rv4dMDBX/sn8mm3mSttdVxqUjAaEyff+FxulnOtVc1nHTo+7dLzcachiaLPA9Hl1hqGg6Vccp4nmr+ZDnEaV+wZXPVmc9Gfz8VwBWORKi5GJVyMSpIwGp/kjCZgNL5GNurNZcyVwSehXNoUqThzl9Ku3EWn/gjd5lMMunIYcBfQ7ymix12cmBJVfwGIhNKFobCU4WA1fb5iOm3ZtBhO0248RbflLIOObIbceQz6ioV3SfUKhmM1DMXrkhi6EUSKBLSqadKfpsOaKdxLCpUy3CDhQmMNw00TudCkZKxRycVGORcbpcKUqFHMlbiYsWgZA758Ou1ZtFky+FLIXIXPUIZHW4KrrghXXRFuTfHngihoLiVkKZuCovFyBbf2vFC7nQCR13AenzEvuTY3DqIGW1ECRXmJadF5wqYcQonChYD2bCKnPwdFJ/DXnhAa5xQHcCqEd0Rm8U70FVuoLVqL8vxKlDnLUWQL94Z0+RvQF2xGW7gVdd52ZLk7qCk9SKtfzUCbR2iN621mrLeVSz2tXO5t42JfG5cGWrk00MqVwTauDnVwbaSdq0NtXB1q48pgC1eGhLrtiwMNjPWHuNDrZaDTSm+rht4WFf3NCnobJfQ0VNIdLaUrVEhHIJc2Xxat7tM0OY4Rtx8lZvsw+Y4oYthDvXkPUcseQsY9BAz7CFuO0+ovpCMko9Wvoi2gEVA0GUIhBR0hxRQQtXoraXOX0Wg/T0h/hGDtLkI1GwkrVhKVLaNeuoyYZBmx6qXEqpfSIBZSL1qWTKRqKZHyxYTLFhEuW0CwfD6B8rkEyt9JJlg+H3/FAoKVi4VULCFYsQx/xQqC1euJSHYSlaUTVRwkqPyQgPII3vGDlzWHkyByKffjUu5P/LgeEA5hKg7hUh1NgihsOkfEfJ5603kazAU0mAuIWQqJWQqJW4toMOcR0p8VasktZ4nb8mhzyhgM2xkMO2l3amiyiWlzl9FgOY5NvhG7fD3+ut3Eredo94j4qNvNpU47UVshEcs5QvpjhNXpBMSbCFatFVK9Ho9YuKXkVaYK9d2qncn3Q375XryKvXjkk+4oySZAZK9cK6y2VX2AT7qCgHwdAfkWgvI0Qop0wvJ0wordhGRphOSpwrqhdDNh6ToCVcuE6VDpbNzFb+IoegNbwRsYc9/CeP4drMUf4ChdjbNiA64KAUTOih24qnbiqto5BURuUSququ3YKzZgq1iFuXQplpKl2MtW4q7ajFu0A5d4V3LdbhxFHvFe7BVpmEt3YC7dQZP+NK7qdOryN6LOXY+uaDsO0X688iMEVScTOU5QdTRRTrANS9UmrBUb0RetwViyAWPpZuG9Ve1RGuy5tPsqaPEl1kSDKjqCalr9app9KlqCtXTEDHTG9XTEdLRFhVWxpqCBBlctUZuUmKOSJlcJDZYszNW70JdtRlcqoGhyzOXbMZdvx1qZJkQkNM9ZxHuwSdIxV+/GWLGT2sJNKHNTkJ5dibF0O5q8jUhOLaPy2ELhmOpRIaX751C0ZyaZG5/n8LLHOL7qcU6nTOPsxmmcTnmKU+ue5OzGaeTumE7Brlcp2v0aJfsSIDq2mKqza5DlbkNfdQS3JpeguZSwvYIGt5QGt5ygXYLPLMJjqiLuVydX5Ppb3XQ0WGiOmGirt9ERyOTN2QAAIABJREFUc9LV6Ka7yUNXozv5x5MxNNAZYrArKtwf6ggLSZQpTK7ennyYtb8rTn9XnJ7ORrq7GunoqKezLUzIp0cry6UyK40mexlDYSn97hIGPQKIRhznGUxUcA+aM+jTnaBZto9w+Q5aFPvpVB+deC9Ue/xGECX+eq/6yBQQtVWn0y0/hCdzDZoD8whlr6OpeBsdFTvpqNg5aX0uhcbctcTPCSiKnFxC6OhC/B++j//APPz75uLb+66QPe/g2zUb1443cG59DdvGl7GtfwnLuhewrXsO27rnsKQ8h2nNM5hWTcOw4ikMyybD6CEBRu8/iHF+IvP+iGnuHzC+ez/6Ob9L4sg457cY5/wW07v3JmN5516s796H9d37sL1zH/a3f4Nj5t04X/85ztfuxPHKbdhm/CvW527B+uy3k++KNA9/Gd2jX8Py52/jePYW7E/fjHXadzA/9S1Mj38D/cNfRfvgV5IoSq7OPfR1zI/chPmRm7A8+m1Mj00tV7A+8z2cM27D+/JP8L58J4G/3IXnlbuwPHcbxudux/7iz/C9+Rsic+6n4d37qZ/ze0KzEyiaeQ+B13+O75U7k7XZjuk/TlZvj9dwjwPI8dxtQhJ/7n7+x4n88Avy4yn5/xpE/whQ/mclNP3G/N1//3Ug+kfz94LI+/KdU6rUp1aqC3G8cLuQ527D/uyPsD3zQ6xP/wDT09/H9PT3MU77XvLT8NStGKd9Lwmi2sduRvbA15H86SaUj9yMbtq/YX/j51jfvQ/Nu79F8979qOf9iZoFj6FaPA19yl/QbnwDecpfUG56k7rUd9CmzcW4931M+xZg2L8A/YEF2M+sJpS3hTbJIT52FoG/nPrSNEaMWYzZznPVV8JHkUo+bpTySVstf+0y89deOwy4+WxgHERT89c+D5/2OPi4w8S1Vi3DidWyay1KrjbLudai5KP2Gj7p1Ai13R0mPu6wJCdFVzvMXGk3JdfmrjQquBwsZ9CYiTtjNe3VO7lsP84VfyaXg6VcDFczlsjFaDWX6sUCWmIyLsQVjMTkXKiXMFpfzVi4lMuhQi55srnszqJJuh1fyTo6NQfps56hz3GOAXcBA+4i+t0lwq/x3kqhYCEiYaxePvGmp36iknskLGYkXMmlehHxumO06o7TZTzJgD2TQdc5Br3nGQqWMhQRMdigYDBek2yME4oRhAzHhNtEow1CU95QoIhOewbtjgy6vOfpC5czHJcy3KxkuFnJUJOCoSbFlFtE47kUkyTqwcvoduXRas2aCiK3pljAkLbkCydE45Oh8c/xCu7JrXPjK3MBc8GkcoUJEI2jqMFWQL01n4j5/H8YRHbZHiySVPSVm6gpWoMidzmynGWocleiLVqPS7IXl3g/9upDWCXHMElP4TeXM9zp4dpIc7IxbhxFF/vaEmmZSH9TMlcGW7gy2MK1kVauDDUx1iccZR3qdtPXbqK7qZbOJhXdTTIBRLFyuuqL6QwXClMiXzat3kya3Gdodp6kyXGCmO0Y9cYPiegPEtTvI6jfR0B/gKDhQ6K2DNqC5XRElLQFamn1q2kL1NIWVNIWlCfTHpDT6q+mxVdJs7eCFk8FLZ4yml0F1JtOEqzdRVCVQli2jKhkEQ2SRcTEi4iLFhIXLaSheiENosXUVy1KJlr+PpGy+YRL5yUyl0DpLPxlswiUzxZQVDaPQOlCgmUfECxbir98Kb7ylXgr1hCq3kJElkZYvo+Q/BABxSH8ikRjYI0Qp+rg54LIoTwggKjmsPDjrj9D2HQuCemopYCopYB6a2EyEVM+YVMOEXMOcUc+Tc4yWt1KunxGunxGWl21NDulNLsqiVqz8BuOEbEcFd53ecpo90roCAqrh0FLPmFrLmHjKYLqffglW5KlEwHpVryynXiVQsW2X5WevGfkl+9NgGh/EkQu2T7c0n2J+uoduEXrsVd8gL1iAa7qxfikK/DJNxJU7CAkSyMo3YVfvA2feDM+8WY81RvwVa8lUL0Sf+VivGXv4Sl5G1fRG9gLX8dS8BaWwjlYCt/DVrIUe8kqnBUbcJZvwl6xBXv5thtA5BalCtOjii1Yy1KwlK24AUSeqh24Rak4qnbhqNqVRJFTvFuouq9Mwy7eR7szD5/qCIayVOqKd2Kp3k9Qc5a4JZ+oPjeRbKL6LJzyQ5ird1FXuhFFQQryos0YpPvx6M4SteUTtufTGhTRHpbQGhTT5pfS5lfQ6lfTEtTQXm+is9lJb6efng4Pbc0Wmuv1NNebaQqZiXl1ROxyonYRMWcJUWsWVvketOUCiIylmzGWbp5AUdk2TGXbsFSkCqkSmufM1buxiIXad315Koq8jYgz16E4vxmP/Aih2lM4JAepPLUc0anliE4tRXJqGbKzy1GcWY789DLEJxaSm/o6x1Oe5sDyRzm+dhqnNzzLmY3PkLH5ebK3v0RB2usU75tN2eF5VBxbTGXGOlRFezDLzuCadHuowS1PgshtrMBvrSbuVyeLVbrjNlrDJuIBI81hC81hC00hM+0NDjrjLrqbPPS2eJMgGugMJSJgaKi7nuGeWHISdGGgJXmQdfIdooFuAUV9XU30dDfR2hqiqyNCLGzFrilLgmg4ImPAU86Aq4RhdzFDjnwGbTkMWAUQ9ehP0Kk+TJN0L+HyHfRoTtJdd1xAT+1xuuuEXA+i8SnRZBB1SvcTK96O8fBCPGdW0FCwibbS61BUvInmvBSacgQUxb4AReMwCqS/iz9tDt4db+Lc+hr2Ta/i2PAy1pTpWFKemxLz6gkYGZc/hXHJE+gWP4x+4UMYFjwkgOj9BzDNf+AGGBnf/R2mub/H/N79WOb/Hsv832ObN54/YJt7P7Z3fo9rzn043/41jjfv+lwUWZ/+FsYnvpYsUjA/9S2cz30X34x/xf3C93E8fTPmJ25C//DXp4LoQSGmh7+B6eFvYH7kW1geFaZE461z1mm34nrhh3heugPfK3fS8PY9RN+6G/fLP8Mx46e4Xvp3nK/chfe1XxF68x5Cb96N9/Vf4H71Ltyv3Ilzxm3JQ6yTMTQFQv8Fov80DP2vCKLkpOg6BDmn34Fz+h0Tq5LXYcgy7fuY//w9AT9P3oLm8e+gf/xmzH8WcKSf9gM0T36X2sduRvWwUK1d++T3sE7/Ce6Zv6b2rbtRzLkX2ezfUf7mb5DMfwTp4qdRr32FmnWvJ0Gk3jH7c0FkPLQI5+nVhM9vo6v6EJ/aCxmoOUlzZTqXrTlc8+ZzLVTCxzERHyfeAH3UbeSTfrswGer38clAIv0BPu1LpMfDtQ4bV1qNwtuZehlXm5QJFEm53CIV2uwSVdyfh6KrbQY+atPxSauGa3EFVwPldEsOEjq3ggv63XzsPcUVfxGXgiIBRZEqxiKJw6oN0mQRwUhclUTRxWh1Yn2umGuBfIatx7FmLyUqTaXPKqy69Tlzkygah9Ggb2JSNFYvZyymYLRBzlBUxlBUxnBUwoVINSPBCgY8ecTUH9JpOEGf9RSDzgwGPNkM+gsZCJUzGL0RRZ8HoksxCRfrSxkK5tFpP0O74wydnlz6wqUMx8WMNMqmgGgcRRfiMkZiUkbiYkbiYkZjYgbDFXR7i/hS2FpJwFiGV1+MVz8xGRrP9W+Irk/AJCRoLk5+Bs3FyTKF8Za5iKOIensRcXuxEEdhMuOTopAxexKIhPjrzkxEc4pA3Sm8NUK5gku5H7d8HzZxKoaKTagL16DKW4Xy/Eq0JRuFt0XluzCW70ZTmo63LpuuBh0XegOMDUa5cqGZC4NxxgaEXOiPJQsTLvQLt4bG+hoZ64sJ06D+OBf7m7g00MyVoaYkiEZ6fAx2uehtM9PdpKG7qZbuRhW9jbIpIGoPFAjvifz5dITy6QkX0RMuotN3npjlDFHjCYLao4SMx6m3nCZqzaLJVURPvZK+uI7OiJb2YB1tgRpaA1Jag2LhMKu/mhaviBaviGZvBc3eMpq9FbR6y2l2FxOznSWoSSNUs56wfDFR6Xwi1e9SX/0u9ZVCIpVziVTMI1L23pRES+YSLZlLuPQdwmWzCZXOJFA2k2D52wTLZxMsnQCRv3wp/rKV+MpW46vcSFgqTIfCsgMCiOSH8SoP4VYdwlUjRADR/kkg2jcpB3DVHBJWJfWnCJsyiVpyiVryCFsKCFsEUNdb84VmPUuBgG5HMY3ucgGIHjkxh5iYQ0SLV0yrv5oGVwkRewlxTzmtwUqaAxU0equIu0U0ukU0OEqJ2gqF1U7jGYJ1B/HJd+GVbhGmNUqhWls4vrofv3IfAZXwOV6m4FUIPzeFNUChrcwr3Y1XsgOfeD3uqg+wl8/DXjkfl2gJPsk6AtLNBGXb8Eu24Batx1W1DmflapyVK3FXLsdT+QHeivfxlL6TBJGj6C3sRbOxl8zHWboYR9nyxIQoZQJEFVumgMhVtRNnxQ6spVuwlGzEUroOc+lKzKXLkyByVW7AXbU18X1Tk3+/vXIHNtFOnOLdOCT7CdSdoi9USb0pB4f8KGbxQfx1GbT7qhhu0tDsqpyIuxyn+hh21YdYlekYFPtxWosIeGXEonXEonW0NOrobDfT3qyjpUFYCe0IaWgLC29lWmM2WlvcdHWF6egM0dLsoLHBSGO9leaolUa/kahDScQhpsFVQtSWgVWeirZ8I7rSDRgSScIoCaIdQhJviszVu4XpkGgPRtFeTNX7MIsP4q45RYNRWNmMmfKQZG1Aci4F6bnVKHJWU5u3gdq8DaizU6jJXo08YwVZO1/jyLpnOL1pOnm73yQ79RWytr9E1vaXOJ/2RhJEZceXUJG5Aa34KE5dPnZtUbJEod4jp8GrIupSELCJCTvlNAbqaArraY6Y6G520dnooCPmpCPmpClioSlioTXmoLPJnazWnjwdGugM0d8dZaCnnsHeGMN9cS4MtDA62JpolGudMh0a7G28YWWuv7+Ngd5mGuvtWOtKqTyXSpO9hKGojAF/1RQQDdhy6Ldl0W/JoFd/mh7dKfp0JwiVbadDeZgO5eG/CaK+uolyhfFDrR2SfXRI9tFStQfn6ZX83+zdd5DchX3/f09++flnJ7ETDMS4xCmeTH6ZJP7mm8QVJMAgRDMGTBeSECAJ1FFFBUmgLtRRbyddv9293ste2dvee+972/eaeoPn74/P3t6dJFxmfpOZ78R/vGbvVkhCsJrZx76b6tD7OM6tIVD1EZE8iGLVnxATbyRasZ5wsYCiwJkvQVEeRrZdb2PbMQfzVqGFbqxapP1IaKMbW7ognwCjsYqRYtkTyJb8kv5FjyJb+Aiy96cimz+FvnkPIZ//IMp5QmTv/AzZOz9DPvcX+fwM+dyfoZwQ9Tu/QPPOz9DO+Sna2f+FZua/oX39n9G8mkfR899B/fT9aJ4SUKR47Bv0Pfx1+h7+Oprp92B+7gFMv/o22ie/lQfRn9Pz0NfonfJn9E75M/oeEiKb+ufIpnwD+dRvovrlPSgeuwd5Pson7kP55P2onnoAw3M/wP7yP+F89Z/zVZ8f5tvohIy9wRXanYTV25pnvntHtM9+P5+7oGhCfjeIJuePIPrvBtHdY3rxhxhf+IdJmVghvFvUz3wfzdNC1E99D9VTD+RXu/81/dPuR/b4vfQ+ei/9j96HctoD9E/7Nt1jd4Yef4CeJ75H35N/i+q5f8Tw0r+gfePfaXn1X+l+7yE65j9MxRv/QfWcKdTMe4ymD35N04oXvxREYyiSfSqgyHBsBa7ij8i2HORi9wm8FZ8w2necy9ozXLOWct0l4rq/nqvhNq7EuoSDrRkdN7NmrmetXM9auZmxczNj51bazudJG1ejOq6EFFwJ93Ex0MkFb7OwfjvcwuVQA5dDTVyJdE5C0RiIrsXUXI8quB7pLuSmtxWMYnwlq0k3fshV9V6umUq5bK3hokNYNz3iqmbEVStUhDwt4yDKo+iCp4mLrlquOIXNc0PaUyT7D6EuW01QupekOl8lMpZMRpGxgkFLNcOOhjyI2oXbQO7WySBy1DDqEBHuPUyo+wBx+WGy2pPkDKfJmYrJWCpJ22vIuBrIelsZ9LcXbgkJLXNteRA1ccFTxyWPhEveSgZt54npjxPVniBuOkfWUSmAx986/ufzj8NoyNciVJJ8TQx7mxjyNJJz1fEVu7Ias6xqEoTGvp9UJSoA6PZKkYAgu7IKu7Jq/OvbQORQVwozRBqhQjSGIY+6bBKIbL2nfgeIjmDq2I++TVhpLIBoGzLJJjrLPqS9dC0dZeuQVW9F0fAp+rajaFpPoGo/y8WkgS+uhOBWktSAhaGMh5GcL48iDyMZNyMZN8NpVyGjKRejKU8hwmFWAUhCdcjOYNxCNibcS0kEegUU+TpJeptJeMTEXGXE7KWETGX4TeWELJUk3PUMBloZCraR87QyYKnBrynHoyjBoy4jZBQzYG0g4WxlOCRnNKZlNKpnwCkVtsnZGghaa/GbqoUYavAbJHkMCSDyG0UE9BX4NGdwyfbglK7D0bIAe/1sXHUzcda+iavmTVw1s3BUz8YmmYVdNHNSXKJZOKpm4hC/iUP8JnbR69hFr+OQvCGASPw2NtE8rKIFmEVLMItXYKpei6VuY75V7lMczfuwtwjVobuDaK+An7a9hcrfWAzt+zB2HcDWdwRH/wnc8nN4FCWFtssxEI2hyK2pwKcXEzLXELE3ETA3FCqUAYuEoLUWl1aES19HyNZBwNKM39yE1yTAMmJtwKurwq+rwKk4h112HIt0P4bW7RhaPsHSug1Hx24BQp37MHfsxdyxF2v73jyIPi2s274dRMbGbZgaN2FpWouxdgna6vloquejrVkgrDOvXzMJQhrJUlTiJWhEi9CIFqETLUAvmY9e9C6GqjloymagqZiFtnIOesl8DJJF6CTL0IpWoJWsRiv+ELVkHWrxBtTiDehqNqGv3VzYEKeqXIeycg3KylUoKpehqFwsHFetWopWsnpylalaeFRJNqCq/Rht0w4M7QdwK84yGGjFZ6jC0HMKVfsRXOpyssFubgwaiNpbJ7V2qrtOYJYX4TdXEfE0E4/ricatxOJmYnEz6ZSFXM5GPK4n7JMz4JIRd8qIuPrw23vxOGS4HHJ8fi3+gA6/V4nPLcPvVhB0KwjZ+/AY2vIzN5W41MdQtmykp3o1veI19FZ+mM+6AogUks23gWhLHkQ76a3ZjrblEC7leaLmWnwaER6VGL9aQlgvobl4PY3Fq2gsXkFryWraS9fSXryO1nNraDqzitZzayjeNYdzO2ZSdWAebUWraDqxhOpD86n6dA5lO2dS/ulbVB2YR9XhZUhOf0R/22nMyhpUPVWYVPWYNQ04jW24jW14TO3YtS14jJ2E7AKGoh41uQErg3Eb2aiNRMDIQMDAQMBA1K+/C4gcZAecQpLuQibOCo0dYh1KBya1zY2BaCgbYzAX49bNC4wOxfDalEgbiqg5u4WwXsKQp5khey0ZYwU5YyU5XSlZdTEZVRFp1SlS/SfIyk+S6TtKuG0vbslWwk17SHZ+9jtBlOw6SLx1XwFE0YZdROp34hV9jPLwAtSfLcBTtpawZHMBRHHJJmLijcQqNxApXUv43GqCZ1fegSLr3rlY9ryL9dN3se6cg3nHLMxb35wAo1fQbXwJzYYXx+eL1j6LfM0zyNc8g2LV0yhWPIVy+TQUHzyOYuljyJf8EvmiR+lf8AiKBVNRvi9EPv/BO5NHUQFH7/5iAop+jPat/0A760do3hhHkea5B1A+dQ+KaX+J4rFv0P/o1+md+lUUj34d9ePfyD/35/RO/Ro9D33ty0GUR5Hi4b9E/qiwZEH+2D0opt1L/7R76Xvsr+ifdj+aZ76L4bkfoHlm4gHW8dY3zdPfR/GU8Om+6qkHUD/9HTTPPJDPH0H0PxFEd2uX1Dz7g0kYKtyvevK7AoaevB/F9PtQTL+P/mn3opp+P5onHxAw9Oh9dE+9l9aH/4rmR++j88nv0fOrv0fz6o/QzfjfaN/4D3pe+3fa3/ox6rW/QrX2BarfnUL57J9T9e4j1C55htplz9G45qVJIJLtnFsA0UQUKfa+j/HoCqwnVzPSdpjRriNEardxRXmC66Zz3LCXccMr4WqwgSvRdi7He7iaUnEjY5gMorSTW2knN5MOroSNXA5puBZTczUiE6o0nnouh5q4Gm4UUBRuy98nElA0ccnCjZicG9Eerke6uRrt5makC0KdXFWcwl62iFTHFi4bznPFXM2guZJL7ro8iMZRNL6ZLX+81NvMBU8DV9x1XHGKuGQr45KtjEDXHgzi9QzIjpBRnySjE2Z/BvVlDOrzMDJVMmirKWyMG/YI722z7mYGXY0MuerzbW5VDJrLcbftIdyzn7TiKFntSTKGs6TN5aQtElKOOjKeRnK+tjtANORrYdjbxKi3jgteAUQXPeUM2s4T1x0nrjtJylzEsFMkoM/bOQlFg4FWcr4WIX4BRTlvI1lPvbBlbiKIxr8vw9BTOiljt4fsSnEhjgn3hxxqEQ5lFQ5lFW61GLdajEslPOdSVeJSCUdab49LXY5DVTJplmhsFXchvcex9hzH2nsYc9c+DB35Q5dtwnFPRfUOOko/oVu0G1XzCeRNJ5A2HMehayEaUHNlJMita3H4PM3n11NcvRTn4miU0cEgo4PBfIXIzYWMk5GUlZGUKf9oZyTpLORCysVowslowslIXMBQbsBMbsBIOqIhFVGQDPaR8PUQ97QQc1YRsxcTthQTMJTgN4oIWupJeXsYDCkZDesYCWkZDWgY8asY8inJ+RTkfAoyHjk5n4LBkIaRkJbhoJJsQEbKKyVqayBkluAzVOHTi/EbJEKMokJ8hir8ujK86tN45Qdwd2/G2boYe/2cPIbewFXzBs7qGTirZ+TBM2NSHKLXJ+TVSbGLZmAVzcZa9Q5W0QJM4iUYJasw136Eo3E7jpbduFr3joOobR+mtvGWOW3HATTt+4X7Uh0HhBa5tv2YO4WWSHndNuR1WwQYdezB2v0Z9t5juGSn8MjP4VWcx6MU4lUVF9ow/boKQmYJEWsNIYsIr74Mj6EMv1lMwFwn3HbR1+MzNOE3t+A1NePPgyhkluDXVeDTlhYqRCbpwfy/w24snXvyW/sOYpEexNJ5AEvngQKMLG17Cuu2DS170LbsFtY4N+5C37AVY8NG4fht7TK0kvfHU70EXc0HaKuXoZEszWcxGtEi1FULUVctRCNahFayEJ1oAZqq+Wgr5qKqeBt15TvoRO+hq1qEpmqZcAtIvAqNaM34SmyRgBt99UcYxOvRVK5GVb4SZdlylGXLUFUsQ1WxuBCtaIVQaZIsRytZiVayGpV4LdraT+gXbcTceYCct564qwavsQKd7CSy9gOou4/j1FcyHJdzfchEzNVJwNKKz9qKQ99AzNtbSNQrI+JXEfZrCknHreTSTiIBLRcHvSR8WqJuOSF7Hz5rH05bDx5HL15XD15XDz53LwFXLwGXcKw46u4lG+onG+wlbBWj7thKX8MquiUr6BGtpLdqNX3lq5FVrEMu2lCYIVJW5+8S1W8VVvnXb6evdhuq5r24lOcZsDYQszcTNDQSNDQTNLQSNNZjkR+loXQpjaUraC5fS0vJOtorNtEj2k5/9S66KrbQVbGFzpLNNJ76kPbzG2kv+oj6Yyuo3DOPoi0zER9aSPXxD9C0HSPsaCfo6sbr6MWoa0baXo5Z24rL1Ild34bD0I7X0oPfJiPg6CfolBP2qknHLAwm7YUtcmOJB/M4CptIRCwko/bCraGJKbTGjVWAksFCMnEf2YTQLlc4ypob4MJwkpvXRsglg5iUrbRLjiGrO0zUJGHI08iwo4asqZKsoYKcrpyMtoSUuoiM+gxpxUnS/SdI9wqHV92ST/DX7yDaupeU9FAh6e7DAoJ6hKS7D5OSHiKRX64Qbf6UcKMAolDtDixFK+ne8zb+yg1Eqj8pVInikk0kqj8mLtrMQMVGIiXrCZ3/8C4oeg/r3vmT54p2vIV112xM22di3vom+o9fQ7vxFTQfvYz6oxdRrn8exTphI53qw2eFGaNVT6Na8RTK5dNRLnsC5bLHUS99HNWiR1AtegTlwoeFrxc8PCnKBQ8in/9z+uf97I6Kkfrdn6F55ydo3/5PNLP/Hf3MH2F47Z/QPv99+p+4h55Hvk7fw/8Psof/b/qm/imyh/6E/il/St+Ur9L70N1zNxDJp34T+aN/JSRfJRoDkezxe1E88deFT+/Hon5aOMqqefr7429op38b7VPfQfvUd4Qff/o7v6VSJET/zA/y+T76Z75/B3hMt+UOED33g98a86//dlL+4MUG/4eA6PcG0v9PILL85h+x/OYf74TR8/+A8dd/f8fa9EkbBJ/9QQFCmunfRfXEd1BN/zaq6fejmP4t+p+4B+UT30Lz5F+jnf4Aqse+jWzqt5A+ch+Nv7yP5me+R9uLP6R7xr/R99Z/In3rJ3TM/imd8x8W/k5ufBndthlot8yg6I3/pOjNn9G57mVqlz1Lw6rf0LruNdo2zrhjjmhiFJ++h2b/IizHVuIp2kBcvJ147Xa8FWu5pTvFLes5PveIuBmsFyo80U7hXlBKw42MgZsZa7465ORWys3NpIvrcQeXowauxXVcj6u44O8Q2tb8DVwNN+bTwrVIO9djPdyMC/eJhPY5ITdjvdyI9nA12s3VaBfX/I1ccklwtO1CW7WeVN9JrphEZLQlXHRLGHXX3hVFI778jI23ubCB7qKrlotOMRdtFaRVJ3A0bifQIWycy2lOMqw7y5Be2BQ3tmgha61mxNlYANGQV0DRkKdZqEp5G4Tf21pJWnuWQOc+BvoOFuaTUoZSUmYRSWvNBBS13FbZEao7w74GRjwSRj0iLnlFXHSVkdIcJ6k5QsZ4klF7GRddjYXDrcM+odqUC7STC7QKycNoyNdC1t3IV8ba5MyyqkI1SHiuDJ20GE3XOdQdRag7itB0ncPYW4ZNIcKprsajq8Ojq8Gjq8FktaEbAAAgAElEQVSlleDSSvBoJHi1NQSN9QSN9Xg0Elwq0ZeCyJWfLXKoSnCohPkQe38Rlr5TkzAk5CjW3kMYpQKIjK170dbtQibagUz0KfLqzwgbWhgO67mUdgpblpJORodDXLue5guG4fMsN69nuHopycXRAUZzYeEKezbASMbNaNrGcNLIcEovJGlmOGEtZDRpZ2TCowAiI7kBI9kBHZmYmmSgn4SvhwF3MxF7OWHrOYKmc/gMZfhN1UTt7aT8KgbDZobCNoZDVoZDZkaCkzMcMJEL6Mj61Qz6lQwFFAxHlORCPcTsjfiNIry6igKKfIYqfIYKfIYKAQG6Ujya83hUp/ApDuPr3YGnfSX2undw1c3MY+j1fPIokrxRiD2PIHvVK4U4K1/CWfmS8H3la9hFM7GI5mASzRdAVL0WS8PH2Jt34WjeU8CQtXUcRPr2Q2g7DqFuO4C69RC6ziPY+88UYBNUl+JVFGHpOoK+aQ+axp2o63egb96NqW0ftq6DOHuO4e47gUd+GrfiLB5lkbCBTl2CT1tK0FBJyCIiaK7AbyrHb6zEZxLhN9XiN9UTMDURMLUQMLXgNzbn2+UkBPQCIt3qYgFEslOYpMI2PHPnAezSz3B0H8baLWw8tHQcyoNo/+8GUf12jA2bBRDVLEcrWSgAp3oR2uolaKuXTMZQHkR3ZgmaysVoKheiKp+HumI+mqr30VQuRF25FHXFClRVK1FVrZ4UjWgNOvGHaKvWoCpfjrx0KfLSpSjLl6AsXzQp6sqlwjySaBFa8WI04hWoxGuwtguHSy3dxwibRfiMEux6EUZlGbr+8xiVFXgtDcS8UhJ+GRFXDz5LJ15rJ3Z9C1GvclIiPs2kBF0qBgIGhlM+AnYVAz49UZcSv02G19KDx9aD19GFz9VJwNlJwCkl4JQSdHUTdnYR90rJBruJOxuw9B+nt+5Duqs/oDcPop6K1fSVf4hctAGVeDMKyScoq7egqtkmzEXVTW6VM/ecJKATE7UJs0x+YzN+Qzt+Qyd+YyMW+WFqSxdRV/oBTRVr6RRvoadmJ/LGA2hbjmLvPYdFegZLVxHWziJaz29F8tkaqo+sRnToA0o+fY+yvQuwdp/lVs4kLGdJWUkmrCQTdnwuJXZzD06zFLe5m4CjnwG/lkzETCpkIOLTEPaqiYf0JMKGSRi6E0Q2klHnXUFUmBPKIyib8JMe8JKKeUhG3KQHvGTiPnLJIKO5KBdHUly+kOHqaIZ4wIq+p5bW8oNYuoqIm6rJ2moYslf/XiBKdx8m0vIpvrrtBBp2kug48HuBaKB9P/HWfUSadhdA5BdtRvHZ+ygPziNWu4WgaCNB0UbCVRuIiTeSEH9CXLSZWPlHRErW31kpOrggjyKhUmTcnV+0sGv2+Ca6LTMKKNJueknYRveRUDFSr/0VmjXPolnz7CQUqT6YJmTJo6iXPIpq0SNolv4S3ZLJ0S5+GNXCKQUYKef9HNV7v0A9X4hm7k/RzP0purd/guntH2Oa9SN0L/2Q/un30T31a0gf+r/ofehPkD30J8ge+kr+8U/ofehPf28QyaZ8o7B1rlAlyn9KP3aXaCKGlNO/jeqpB4Rq0IRP+FVPPfBHEP0PAdFEAE2M8dd//1vvSI2BaGxeSPXEd1BO+2uhTfOJ++h/4h4U07+F8sl7UUy7l95H/grpQ9+kZ+q9dDxyP83PfI/ml35I55v/Ruec/6Jr7i9onTuFjkVPIFv7ItptM9FsnYFm6wyUW96kfsl0Tr7xH5TNf5SGlc9Rt+LXNK55iZYNQpXod6FIf2gphs+W4Ty5iljFRmynluCtWMt17UluWIu57hJxxVfHpWAjl0JtXIn2cj2p4WbalJ8fEkB0I+XiRsrFtaSVKwkd15MaLkd6uOBvEbbOBesnoGhylagAogEZN2O9XI8JILoS62LQXcvVWBspSzm6uh24GvZySV/JiLmCrLmUEVf1XVEkzBQJIBqdcFj1grOaCw4Rg4bzhLoP4GzcykD3fnLKIwxrTzCsO82QQagWZYwVpE0icvZ6htythQrRGIjGUDTiEX7dEWslgc59BLv2E+8/SlJ1ioSumKShnIRFRDyPoqy7UagK3QaiIV8TQ95aRjwSLrpFXHRVMGwuIqs9Tk53ghFLCRcdtVxyCTNNw/7W3w0iY29Z4baQsbeskInPGXpK0XeXoO8uKVSJbgfRGIpuB5FPV4tXW4NXJ86nCo/2bjAqzacYh+o8VvkZzLITGPuOY+w7irHvMOa+Q5j7DmCU7hEqRG370DTsQSbaha7pOGFdA8NBDTcGfdy8EGM47WF0OMTly3Fu3crx+eeD8PkgN69nuHY5xaUL8fEL7IPBSSAaTOgYTOgYjhsYGjAykjAzkjAzmrROehyOmxga0DM0oCcb1ZKJKEmFZCR8UmKuBiL2SkLm8wRNxQTNFYRtDQy4uxmM6BkesDEUtTMYsjIYNjMcmpzBoACiXEBDLqgiG5CTDfaS9neRcDUTNInx6yoI6KvwGarw6irw6Epxa8/j1p7HpTmHS3UGj+IkPvlxgrJ9BKWbcdQtxFE3B0fNDBw1r+OsfQNn7Zs4a2bhqJ4ppEbAkV38KjbRK9hEL2GrfBF7+QvYy1/AWvEbbBWvYKl8DVPVWxir5mGQLMFQuw5r83YcrXuxt4xjqLBQoe0Q+vbDaNuPom0/jl56FqusDJ+ulrCxgbCxgQFzE1FjHQFlBa6+IswdR9E37UPTsFto1WrZjal9D7au/dh7j+CSncAjP4tHfhav6hw+9Xn8uhKCxnJCpjKCRgFEfqNImLEy1hM0NBI2NxO1thE2Nwuv03yr3BiI3OpinP1nsfacxNR1DFv3SZw9J3D1nsQhPY6t8whW6THMnYeEdOzH1LavcHdI17oHbfMetI2fom/clb/ns1lYlFCzEq14MVrxYnR5DAnVocWTI1oyKSrxEjRVywpguSOVH0wA0Z3RVK1EXbECeelS+ksWoSxdjKpsCaqyRajKFhVwpKpciKryfdSi+WjEC9CIP0BV/aGwdKB+P4aOs9jlEvymDvw2GVGPmphXw4BfTTpiIOpVEnTKCDj68FqkeC1S7Pq2AoRiPpUQryb/87QM+LVkozZGUx6+uJQiHbIx4DMS9WjzIJLis0nxOzoIONsJOdsJOToJOToJuzqIONvI+aVkva241edQNG5DWi1UhwQQraa38kP6RRvyENompHZHYbucqm4nirrd9NXuQNP2GS5lGVFrCzFbO0FzK35D6wQQNWOSH6e6dBm1patoKl+PvGU/qrZj6KVnsfSUEDY2ETI0EjY2EdDWo2s5Q8v5ndSd2ETz2U+oOb4WbfNxLkWVXEjohQ9esl5GhwNcGIkwMhjE71bhNEsJuhXk4g4GE06GUm5ycQfZASvJiIlE2MBAUEcivzghkU8sZCQWMjIQNjEQtZEYcJGMu8kkvWSS3klrtSeCaGJGsuP3h8Zy7UKWG5eHGE6FCNvVKFvLqD+7HZ+inLhBRNJQTsZYRs5YTtZQRk5XSk5TQkZVREZVVFiukO4/QbL7KPGug3jqt+Ou3U6s4+AfBKJo86eE6ncSqd9JvGEntvNrkH46B3f5evyVG/BXbiBctYGo6CPios35bCRato5w8RpC51fjLxJQ5DqyJI+ieZj2vpu/VTQH4+7ZGHePo8iwdQa6T15D8/HLqDe/hG7zy+g2voRu/fNo1z2Hdt1zhRXdqhVPoVoxHc3y6Wg+eKwQ3bK7ZMkj6JY8UoCRZsF4dO9PQfveg2jn/QLtuz/FPO+nWN7+Twyv/TOKZ75Dz6N/gXTKV+l96E8LEJoMotvzVfqmfI2+KV9DNvXr4yia+ufIHvkLIY9+A8U04U2pYvp9XwqisWim5z/lf1JIoaUun7EZkfG2uNtBNDm/E0S/+t6k/BFE/80gevHvCzG98HcYf/23GJ77wR3R/VqI/ld/c0e0z34f1VMPCK+raUIKrXJPjL/2pL/8Jh1TvknXw/fS/dgDdDzxfdpe/CHtMwUMtc75MdKFv6R3+bNoN76BatMbqLbORLnlTRSfzKB/ywzkW2dRMvdhTsz4L8SLp1Oz/DnqVz1P67pX6Nj4u1Gk2b8Izf5FaPctwHpsCYYj76E/+h6h6s1ku/czoj3LZVsll1wSLngauBzs4Eakn1txDV8kTXyREqpEN9NObmVdXM/auZjQciWp4lqyn8vhLoY89XdWicKdE+4T9XMzJuNmTMaNgV5uDPRyPSblekzK1VgHF/1NjLprSetKMFRuFqpEdjEZfTGD1gpGXOI7UDTqrhduEnkbhftE+da5MRSN2itIqk/gatpGoHUnWcVhhtTHGdKeYFB/mkHD+fx9oioy1loGXc0FDE0E0ZBHANHYrxuTH8fXvpdY31HiilPEVUUktKXEjZUCimwSUvkbQ8PepkLGUJTzNjLkqWfUXSscmHVVMmw8S0Z9nJz2DKOWSi46qrnkbRSWKYy1zBVA1EbOJ7Th5TzNfGXsyKpVPt4mZ+wtwyqvmtQaZ1OIcKgkuLQ1OFSSwtptu1KMUyPGpZXgUIuwyytxKKsKMPLnB9X9hhp8+mq8OvEdIBKqROMgcqmLcaiLsClOY5YdK4DIKBNAZOgW5k8M7QewSk+gbTqCVyHhRtrGtawbriT54mqGyyMDXLoQ48qVBDdvZrl1K8etG9lJILo8MlAA0XDald8YpyOXUJNLqBmMaRiMaRiOGxiOGxhJ6hlO6BhNCV8PDWgZjGnIRtVkIkrS4X4SgW7ivlZirro8iEoImooJW6uIOVtI+mQMDRgZHrAxGLGRDQsguh1Fg0ET2aCObFBAUTYgJ+3rJulpJ2ZvJGQWKhpCVUPAkEdXnMfQWdzqs3iUZ/DIT+OTnyQkO0pYugNP0yqcdfNx1rwlIKhutgCkujnYa98af34CiiyVL2GteAFr2fPYy1/AUvYi1vKXsVS+hrFyNobKuRgkSzA3bMDWsgNr654ChCZWh0ztR9C1HkHTdgxN+0n8+gahdc3YjFfXjF/XQsTcSUjfjF9Th08pxqMoE2DUeRh92160LTsLbXTmzgNYpUew95wQWumURQKItOcIGkvzKSdomAii2sL2sri9g7C5EY9WNGG2rbQAIo+iBGf/Oex9Z3H2nsXVcxpXz+nbQHQYU8dBTG0HJt0d+jIQGWrXYaheISxAEC/Ng2i8VU4lXpTPktuwsxSVaBkq0XIBPpVL7xIBRGPR5BGkqRJ+jqpiGcryJciKFyIrXoiydHEeRQKI5KWLkZctRFm+AGXFeyiq5qMSL0JTswq5ZD3a5n04+iuI23rJBkzEPCayMS9XL6Tg5ijXL6W4MBghFjIzEDARdCvw23sngaiAobuAKBEwko3aCDk1DMfdBRAFnXICtl78tk4BQs52wo7WQkL2FiL2BtK+VsLmSkzSg3SL19NVtVKoDIlW0ptfplDAUM0uVLV7ClHUCemv/ZS+ur045aV4NBLCZmHlfdDcTsDUht/QTsDYgd/YiEl+kuqSldSWrqGhfBO6rpMYe4qx9VfhUtYQMQvrwsdWhodN7djlEpSNp+itPkxT8U6ChmYGQxquZd1czPgYSvtIJ1xkUm6ScSexkJmgS0U6ZsnfPvNxaTDAxZyf4bSHwYSTdMxW2CCXilpJxoTEQkaiQQPhkIFo2Ew85pwEooktc9mEUAUaqwalB7ykB7zkkkEuDsW5OBTn8nCCK6NJbl0Z5ourQ2QjLvzGXmQ1p6k59hF+eQkDulISumJSWuFmxaC+TNgydxuIsqozZOUnSfQcJd59iEDLbty12/E37i5gKNl1UJgZyiclPUSy62ABRIm28SpRtGEXkdptRGq3YTj1AcrDC3AWr8Zbvh7X+ZUEKtYRrdpEUrKFhHgT4fJ1hQgb6NbgPbkc59ElWA8twLR/Lvq9b6Pd/Rb6XW+h3z0L/c6ZmHbOwrR9JoatM9BveRXdJ68Is0WbX0a38UX0G15AN6FapF79DOqVT94BoruiKA+iQhY9PCn6BVPRvT8F3Xs/xzT/QSxzf4pp1r+jfOEf6Jl2L10P/xk9D301D548iB68G4aEjIGokLGKUR5EvY/8BfLH/1JA0TRhnkjx+P3Cm9a7wOiPIPqfCaKJGJqInYkgmvjjE/+fa57Jt1iOYejx+wtza/3T7qVv2j1IH/9Lun75LTofu5/uJ79P369+SO9v/l863/xfdLz9XzS//WMaZv+U/lXPo/9kJpots+la+yqyj2ch+3gW/Vtm0rdlJv3bZtH10eucnvULTs/6BTXLhSpRw+oXaF33Cm0bZ0xCkWzn3AKMFJ++V4hy91xUn76L5sA89EcWINv3NraSDwk372RQeZKLpjIuWau46mzghi9/uHUgj6K00D53I+fg+qCNS2kDl5IqrqcUXB3oybeC1XIxUFdYrjB2n+hmrPdLQXQ12iXMHIXbYKCTzwMt+Fr2Ya3exrC2mAumCnKm0t+JojEQjXqaJlWJhozFRKQHcDcIVaKs4jA5zXFyulPk9OcKIEqZJWQdjV8OIndjYc13zliOr/MQvs5DhHuPklCcnYAioVKUtEpI2yejaKxSlPM0F1B02d/AZW8tl+yVZDWnSSqPMqg/yyV7JRfdEi546go/tzBDdDuIJi5OmNg+Z1dW41DV4FDVYFdWY1dWC6ts9Y24NHWYZVXou8sKFSOHSoJDJSncK3JqxHj1QnvSWHyGOnz6auHNp1aEW12FU1tRiEMzDiKn7jx2dRFW1UmM/ccwyAQUGXo/wyA9hK7tIOrmQ2ibjxMzt3I1YeFS0gFXkty6muXG1UFuXB3k2rUs164JCBrD0I1raa5fEVB09UKCK8MDXMwJIBpOmgsgysYVZKPKQgYHVAzFlQwOKMYfYwoGo3JyERnZcB+poJSEv524r5mYu4aoo3J8u5xVTMTVQiokZ2jAKLT0ha1kQhZyIRO5kKkAo7HkQoYCiAZDSjKBHpKedqK2BoImcQFDfl0ZPm1xIR5tEW7NaTyqU3jkp/HKThOSnSQi3UegZRPO2sU4aufiqHsHe9072OvmYq+bi632bew1QhzVs3GI38RW9ZqAn7IXseZjKXsRS9lLmMtfx1g5G13VXAw1SzE3b8TathNrqzDfVUjrAUxthzB1HUPTdgRdxwncajFBaztBayc+Syd+q5SQrZuQrZuItVtYtWxswaerxaOuwt5fhEl6JL+yW1i2YOn6DKv0CLbu49h7TuDuP4lPdVYAkb4knzICeqGSFjRIiFkaSNjbyHqkxG2tBHT5YXl1BX5NKX5NMT610H7n15TjVZbilhfj6ivC3XsGd+8ZnD0ncEiPY+86hq3zCOb2gxhb9wv3hpr3YGjZh75pTyGGpt0YG7dhqNuEvmYtWslKVKJlaERLCjDSipfeURG6AzsTwTP2/cSUL0NdvgxNxYp8PihEXS7AR1GyYFKUpQuRl02OsnwRisrFKMXL0NStRt+0BXPnIZLWZrgcJRe0wK1LJMIecukIVy7n+OLzy9y6Psql0TTpeIBowEJqwELQ3Yfb1onV0ELQ2cuAX5mP+rZoiQcm388Z8OmJerREXUrCzl5iLilhh4ChiF3YtBgw1+E3VeMzVJFw1uDWnEbduh2p6EM6y5fTVbFCwFD1RpS121DXC2v4NY0HUdcfor96H+r6Q9h6inD0nccuO49LUYFLKcGvbyJgaiNobsdvasNvaiPi6MZvbiJkb0LedgBR0SqqzqxGWrcHRdtxnOpqItYu0l4lGZ+KlF9INqghG9SQCagZcMkI23uI2WWkPWpyIROjMQfDcS+DCS9DybHKjY/BhJuRjJeRjJfhtIcLWR9DKTfDaY+QlK9wYHVsWUI67iQVc5CM2hkIWwgHTYSDpgKI0gkP6YRnUttcJu4ptMilYp472uQuDMYYzUW5Mprk5sUMN0YSDEYc+LTt9EmOUn98A2H5OdK686S0Z0lrz5LTFwvDt7pihjTnyarPkVWfI5dPRnmKpOw4iZ7DhDv24anbibN6a6EylOg4MCljQCp8P2GWKNqwi3D1dlIt+/CLNtOz9x3Mp5fjLV+Po2g5vrI1RKo2CLNEkk2EytcRKl9HpHIj4YqPCJatx39uLZ5TK7EfXYLp0Pvo9r6L+tO30eyajXbnbHTbZ6HPR7dNANEYinSbX8a4+RWMG18uoEj7Yb6FbtVTaFc8iXb545NyO470Sx+dFMOSqYXoFk/BsGgK+oUPYVgwFeN7UzDP/TmWOT/F8Pq/ovr139I37V66H/lzpFO+Sk9+fqhvylfpf+hr+XyV/oe+iuzBP81D6auTKkVjIOrLV4n6H/0G8l9+E9Xj9+RzbyGKafcW3sSORZj9GI/myQfQPDneOqd7+rt3oOe35XYA3ZnvTcr/aSD6fUHz+0LnD/3nbc//cFJ+XwiN/flNL/xdAUNfVh2alGf/Bv0z3y+8Hsa+Vk3/NorH70f1mBDF4/cXNstJH7uHtkf+itbH76Pjyb+h58V/oueVf0U643/T8fZ/0fHeg3QtnUb3iqfp3/AKvR+9Qe/GWfRsnk3vx2/R+/Fb9G2ZQ+/W2fRtewvV7veoWf48e5//EcVzH0O07FdUr3ie+jUv0bz+tTtQ1LfjHfp3zaN/1zxkO+fSt+MdurfOoW/HHBR75qHYM4+OLTNp3zoDS/EaXKKNhJp2MCw/wSVdMdfttRDohgE1JHR8njJxM2PlRs7G9UEb1waNXElruJLs5+pADxeDzYx66xj11XDBV8+loHC09Vqwg5vhbr6I9fNFrD8PojyK4sIM0ZVoO9ci7dyKtUOknUvWKnTlG4l0HOGKpYpRYzmD5hKGHBUMucWMeCQMuYU2uouu2kKVqFApmnC09bKjigvmEnLq0zgaPiHavZ9B1VGGtHeCKGWtJ+tungSiMQhNiquWhLYUn/QInvb9xBWnSKrOkNAUkdSXkDBVkLaKyFirGXTW5WeeJqJmHDQjvmYu+5q45Klh0FhEUnmUtPoIFyznueQo56JbNAlFQ9628eSB9RV1x3k0ncXoukox9lZg7RcXMDTx0a6sxqmuxaWpw6munbCqe7yFzqmuxqGS4FRX34GhiSAaqxR5dWI8+iphPa6uEpeuHLe2BLe2BKfuPE7deRzas3kUncDYfwJz3ykMPafQth9H1XwCn7qOSzEDt4YD3BiNFjB07dpwPgKKblwbx9AYiG5cyXDzUmoSiAYTJnJxLdkBFZkBOelIH+lIH6lQL+lIH5loL5loL9mYjEy0l1ykl2xESibURSrYScLfzoC3iZi3lqhLTNRRScxWTthSTsgiIuxsJhWSk40ZSIUMpIOm3wNEQsvcYEhJNthL3NNCxFqDz1Al3HJSF+NVncOrOifMDGnO49EW4VKfwq08KSCh7zShvrOEu48QaN2Ko/YDHDULChCy1r2HtW4Btpp52GrfxV7zLrbqOcImuao3sJS9grn0N1hKfpPH0IuYyl/CVPE6hoqZ6EXzMNUtx9b6Mbb2XVja9tyGoQOYOj7D1HUCvfQUlr5iXFoJPmsrPlsnPlu+HcreTcDWTcjWRdDaScDUIixB0IlxqcsFFHWfENJzDGvPcWzdx7FKhZXsLtkJvMoz+DRFBHTn8ynBrxOWLVyNyxkJ9pCwtxEy1OPX1ghbw7RifNpy/JrSPIbOj/83VZ7H2X8WV98ZvLLTuPtO4ew5hqP7KHbpEWydnwnLIlr2YWgSbg5NxNDtINJUrxVmckTL0FQtm4yhie1wlUvzSw7ySw/Kl+cxtCqfu8AoDyJ1+XLU5csngGip0BJXuvAODAmtcouQly1EVSG03Y1tqjPUbcLUugtb10HsfWcZCau5mnQymvByIRMhHnWTTgcZuZDg8pUMl69kGBmJk04HicfsJGI6Qt5uXOZmLNpafLZOol7ZBBRNhlE8oBFQFNAx4NMLa6TdamIeJTFnHxFnFxFby/iWRYMET35bpVt9jrCxGIf8COrmT+gRrUZatpzeyg9R1G5CXb8DbeNedC2H0LccQ992Em3zcSxd5wloakg7OxiwCje9otY2wpZ2whYpQVMnQYuUgLmTgKWdiLMLp06CpucU4qJ1lBxbTsnRlZSfWIus+QQBUxuDET2ZgJaUT0PGrycdNJCNmMlGzGRCJlIBPQmflqTPwGDIzsW4l9G4n5FEkOEBP0NJIcMpH8Mp3yQQDac9DKXcQpJehpJeBhPuSSjKJFyFldqZhIt4zD6pZW4MROkBd+EAq5Dx5QkTM5QKMZKNFEB0MRslE3biNfSgbCii+ex2Wk+uxyc9Rlp7lrT2NGmt0EoxpC9hWHt3EGVVwjxRsu8I0a4DBJv34KrZRqxtHwPt+wuPY7kDSHcBUbJpL+GarWiOLaJ//1w8ZesJVGzAV7aGUPk6YduceAPB8tX4y9cSEW0iItpEuGojwdKP8J9bi+v0cixHF2M4+B6afe+i2j0bzY5Z6LbPQrd1ZiH6La+j3/Iqmo9fvgNE+g0voFv7HNoPf4V2zdMCilY+8aUgElD0+4FIv2Aq+vemYJo/Bcu7P8f+9k8wv/FvaJ//O2RP3D+Oood+PxAV8uDX6H3wa3eASPHYX+YjrOQuoOjx+wsVoz+C6I8guh1AE6tFmme+W3g9jFX/xjA0VhlSPXY/il8KB4Flj99L3+P3I33sXtqm3U/b09+j49c/pOuVf6HjtR/RNvM/aX73J7S8P4W2pU/QvupZuje+hnTjm3Rteovuj+fQ88nb9G55J5859G17G9n2d2he+ypn3prKsZm/oGzhk0iWP0fNyhfuQFHXJ7ORbnmL7q1z6Nn2Nt1b5yDd8hZdn8yme+sc+nfNo2/3PDq2zKbt4zfo2jkL9eH3cJSuId64nVzXYS4oz3PDWgu+Loj1Q0LLzbSB61kz1wctXB02cTmr5UpSqBBdjXZxOdTEiEfCiKdWqHz4mrgaaON6SMrnURlfxPr5PCqbhKKxlrnL4TauR9v4PNrO54FGMqoibPCThZgAACAASURBVJIdDHQc5bKxgmFTCYP2cnLuSgY9YobcYmGBgqs2f7R1MohG3fX5VdwSrjlFXDCex9/2Ka6mbfkqkbB1LqMvJWWsImEUk7TUkXY2knU33xVDYxWjC95Whuy1xFTncLYdINJ3nKTiJEnVKVLacySNpaTMlaQtEmEu1VXPqCdfHfK1kfF1kPF1kPN1MORtY8TXzCVvPaP2ClKa4ySUBxnSHeGi7SyXHKXCYgmX8PvnPK13gkjVfg5V+znhCGC/uFAVuh1EE593qGqwKSR5PInzAKrHq6/Ho6vDq68nYG4gaGkkYG6YDCNDzaT4jBIhJhEefQUufSnOPIgceiE27TnMqrMY+4ow95fh0dWRcEgZCmi4ELNwLePl1kiUz6+kuXltqIChq9eGuXo1x9WrOa5fydyRMRBdHYlzaTBUqBCNgSgdkwkYCneTDElJhqSkwt2kwl2FZEJdZEMdpANtJL3NxD0NDHhqibklRF1VROylhG1lROyVBCwiQs5mEhNAlAoJIMqETGRCpsIbpmzESDZiJBcykAvpyIU15CJyMgEpA+5m/GaxMC+kLs5vWivCqzqHS1WUzxmcypO4lSfxyk7i6ztLqPcc0Z7jBFp34qxbjb1mCfbaBdga3sdWvxhb/WLstYuw1y7AXveegCLxW9hFMzGVvYK55GUBRWUvYSp/CWPFS5gqXkVfOQOT5D2sjWtwtG/JgyjfIlfIIQxthzF1n8KuKM2vvq7BbW3CY+8sxO/oIGDvwG9rLazD9hqq8zdlynHKhdhlJVh6i7B2nxZmfKRHsHQfw9ZzVKiIqYUqkV97Tqj4aEuFdjhNJX6tmICumoCuGp9agl9bg18rxqMuw6vK41J9FrfyJC7ZMZx9R3HJjuGWH8cnP4m//yTevmN4eo/i6D6MreugsE68Zc9vBZGpaTv62s15EK1CI16R3wo3nttb4MYgJGRlPqvzWTmpPU5dsQJV6TIhZUtQlS3JV4uWCtWh8gUoS99HUfJeIeOzQ0K0ohWYaj/EWLcec/1mrC0HcHSeEA6rKirwG5uJ2GVczHq4OBwiHrcRTztIZd2khrxkR/zkhv1khtzksg4SISURdycuYy1mVSUecyNhZxfJgIJkQEHCLyfhU5IMqApJ+NQkfGoGvBoGvBribiUJr4KEtx+foQGfUVgx7zNU4dOW41UVC69/5RnhCLH0U9SNm5CJ1iATrUFZswl9885Cy6ap8xSWriLM3cWYukoIaOtJuaUMBmQkPVKS7l7irvztI3sPQUtPAUQRRzcxVydmRQW1ZVupPr8ReesxTLJS4YMhbR1xt5zBsJmET0s6aMj//baQCplIhy1kozaGE06G424GB1wMxzyTMDQ84GckIWQ05WN0IojyQBqD0O0gGkPRGIbuBqIxFCXjbtIDQm5fqz2cCRe2zY0Baez5kWyEdNRF0KHGIK2h7uR2aj/7EH31HhwNexiQHSOtOkFOe4Yh/XmG9Oe/HESas0KVqP8oiZ7DDHQeItSyF0/NFiItnxJt3VuA0e04mtgyNwaiSO0OYvW7iNXvwl32EZ07ZmI6+QGx6k8IVKwTACT+iIh4Pb6yVfjKhJtFIXEeRJVCpch7fg32Ux9gOroQ3YH56PYKVSLd9llot42DSLv1dTRbXim0zY2ByDChdU639jm0a58RULR6OtqVT6BbNR3dKuFr7con0KwQgDQGosLj0qnjWTwF3eIpaBc9hHbhVAwLpmJ5byq2uVOwvftzHHN+guX1f0H7/A/on3YvPQ8Lq7YntsSNgWgsX7ZkYSKIxlAkwOieybkNRJonvo3mid8Ooj8ERX8E0X8viGwv/uNvBdAfAqKxdrixhRqqpx4ovCbG/v9qn/p2YYGCYtq9E0B0P7LH7qfv8W/T88T36Hrmb+l8/h9pe/mfaX7lX2h6/X/RPOvHNMz9GQ0LptK89HHaVj2HdOMbdG4SQNT18Rx6Pn6Xno/fLaCo55O3hR/b9Bb1K1/iwMs/5ty8aYiW/Zrq5S/egaKOzW9OglHXJ7OFfDyHro/n0L39XXp3zqdz61u0ffwG4pXP0rr5ZZT75mA9tYxA5SZSLfsYkRdxxSjhc38HxBV8nlRzI6Pj2qCRayPmQpXo8kAf12M9XI92cNHfIMzGeOu54m3iireF6/4OPo/0QKzvrlWi6wOdwtrvSAu3Yq18EW7hc18Drtrd2EXbuagtYdRUQtpWQtpdwaBLxLBTxAVnNRcd1cJh1rug6JK7jivuGq67JAwbi0mrTuBs3EpUuodB1VFy2jNk9MVkjBUkjGISZglJey1ZRz2DrjsrQ4UlC75WhlyNZMwSQv1n8HYcJCE/QVp1gpTmDEl9CSljBRmzhKyllmFHAyPuZmFhQwFEXXkUCbC56G/hsreejOEsCdVe0urdXDAf45LtPJdcImH1t6uRjKd5UoVpyNfCVww95Rh7K3Cqa/HqG/FoG3Cqa3Gqa3GoagqPtyNpLE51NS5tjfBGxdCQX2csYOhuIBLezNQQNNbiN9USsNQQsNTgNYjHUaQrx6kvxaErKcSmKcesqCAX1nAxYefzkTBcy8CFAW4Ox7h+YWBydejqqICiu4DoxoTcvJTi6miMS4PClrmJIMpEZaRCvSRDUhKBLpL5g6tCWkn4W0kH2kgH2kj574IhZyVhWwlhWxlheyVBew0RTyupiILsgI50JF8lCpvIhA1kwgayEWP+ax3pkIZsSCVgKKwkE+ol5WsnbKvBqy/DoS7CrThbiEdZhFstoMihOIlTnq8O9Z/FLztHRHaeaPdJ/G17cdavx1qzHFv9YqwNC7E2LMZavxRr3TiIbLXvYpW8hVU0E3PFq5jKXxLa5CpexlQpRFfxAgbRG1hqFuBoXo+zYye2jgOY2z/D3P5ZAURjyxRM3afw6MX4LQ3YtNV4ba14HO24HZ14nWPD8q347U14zbW4DEL10DF2eFVRgU9VhU9VhVteirX7NKauYwKIuo5glR7B2Xccd/9JPMozeNVn8WmK8GuK8evKCOirCBmrCRlqCeprCBnqCepr8Gkq8SpLBRCpz+JVn8YhP4K1+yAW6V7sfQdxy47gkx3FJzuKp/cw7p7PhPXbnQfGlyk077kDRAKShDtEd4Jo+W8B0Qe3QWgihoRMrBSpypffBUSLhVQsRFn6/l1BpC4XVm1rqpZhrFmNtWE9lsaPMDdtxdb6GU5pEZ7+UtxKEX5jMwmvgqhXSSJqIpG0EktaiMbNRAZMZIacZIbsDI3YuTBiIx3uJ2xtwqEux6Q4j1MnwmdrJObtJeGXF1A0BqRkQEXSJwAo7lbmIyfl6WfAKcWjkeDRVuJRlxUA61Oey2PoODbpXgxtW1HWrqVf/CGK6g3oG3dgbj+IpfMY1u6zWPuKscrKsPULrcERaxdxVy8BSzthu7SQkK2bkLWXoKWHkK2bgLmTkK0Lp7YOfV8ZpSfWYe4vI+ZsI+mR4jc2E7b3kAloGU04SQdNhQpwOiyAKBMRDqOOZPxczAUZTfkYHPDckeG4l+G4m5GEl5GEd1J73EQQDSbcd8BoYoUoFXOQiNiIhs2FGaKJIErFXKQH3BPmiCYnE/cVMrGFLhtzE3FoMHSJEX+2nsYja4nJzmEUbyHSdYi04jg59WlG9OcZ+R0gSqtOkVYcJ9l3pHB/aGwNd7h595eCKNF2dxCFq7cTrdtJtG4nqkPv07VzFv7y9cRrP8FfvpZw1QbConX4ylbhKV+Dv3IDgaqP8tvoBBQFKjbgKV6D7eQyTEcXYjg0D/3et4VZoh15GG2ZUQCR5uOX0W56Cd3Gl9Bv+M04hsay7tk8ip5Es3p6IRNBpPngMTRLhYUK6iUPo138MNolUwqZCCKhbe4hTPMfxDb3QZzvPoj9rR9jf/P/Y+89o+M+zDvdfN0kG8VVttxiO765SbzOemMnm7VjiaTYRFEi1TuLSElUoShRFCn23kCKnQQLGtF7xzRg+gym994Hg14JEABJ0fZzP/xnBgBJO84me3f3nHx4Dg5mhEMQZ6gzD37v+3t/gu25H2Fc/m20C76E6ldzpejfW4gy403/IUT/dwuRd+WP8K78Ee5n5vIvCZFzxYOFKLMnlBGhTDV75nVgXPINOhd/jc7FX8vKkNBoKBxeVc3/OqoF30Sx9HvIn/4R8uf/FtkL/4XWF39C/Qs/oeHVn1L3xs+oX/dPNL77GE0bF9K8eRntu15GuvtV2ve+IQjR/rVzUiLF/rVIdgrCpD60nsurfsWl135J6btPUPPRSuo+WTlHikS7XsmKUVaG0kIk3b8G2aE3aT+yDsmBVUj2v0bZBwtp+GQZrdtXItv7AobP38Kbv41kw3EG5Ze5aavkblQMPSp+3a9Pp0TCLtF0v5VbPXpupVTcSXUwFWtjItjAeKA+LUSCFN2NdfCbpCKdEM00zs1JiZJt3Em1MRmu5zdxEZPOaiyle+mTXWDKVsqgq5ghb5lwq8dbJcjQHyBE074aRi1FTDiKiclOEG09xJDurHDAtfMq/dYSBuxV9Dqr6HfX0+8WpGjU33ifEI2F2hgLioUj3u4GBm3lhKRnSKku0qfPFVrnjEX0mYVRvAF7DSOuBkb9zTOV3umEaLYQZe4pjXurGDSep1+fw6jpNDedV5n0ljHhq/3dQuRQV+LSVOM3NhC2thC2thA0NRE0NWXH4+YkQwYBn6khTR0+Ux1BWxNBWxMBayNBWxMhezMRh3AYU5Ci+vuIuhqJuZuIuhoJOerxmioJWGuJe1qIeRoI2CpxGYoFTBWM95v5zc0ov5lIcXeih99ODsKtEZga4ouJPr6YGub25DB3pke5lebO9HCaQe7c6ufOVC93J3u5O9nPr6cEIboz0c3UWJwbQz5u9NsZ7TYx1KUX0qGogr6InL5oO/1hGT3BNnqCLXQHmukONNMTbKIn2ER/qJnewIwMpXxCOhTzFBN1l5DwVJEKNtMX72AwqWUwZWAgaWQgbmQwYWYwaWQwaUzLj5HBqJ7+qIahuIbhpJbhuIq+kIikt46QpVhIgLS5+LS5BHVXsvXTAUMhfn0RHk0ebuVV/Ko8wppCoppikuoiksprxDvOEhIdwtu8HXfTx7haPsLZshFH0weCGDW8i6vhHdz1a3HXvY6r+mVcNS/irnoOZ+UzOMqfxV4h0FmyDEvli7iaPsAr2o9Xchq3OBe39DJu2SWc0vNCNXX7BeztlwibyvCbqvCY6/BYmwi4JUI65JUQ8kmJByUkAm1EnHX4LBV4DMW49ddxaQpw6woJ6kqJ6suJGcoIqAtxyi5hl1zAITuPQ3YWp/Qsbtk53IrzeJQXCGiuCCN0hiIS1gq6nXV02epImAWS1noS5jqixkpBiHRC0hDU5eJWnsYuO4Zddgx3Rw4e+Sl88tP45KfxtJ/EJcnBLTuRHg88ga1NEJ9MSjQbW9MRzI0HMNftEY6l1mwT6rCrPs6ir/wIfeWH6QOpm9BVbEJbtglt2cdoSz9BW/q7hEggI0SZogR9yXtpNqAtFdAVvyM8Vvb+nLtDhoqPMFd/grNxe1aIXK0HcYk+x9N+Cb+qgKC2nJCpgYRHRndIR2/CzECfl/4BH719HgaHgoyM+hkf9zJxw81IXycjCSUhcyU25RWcmms4tAX4rZXEfRK6wyp6I1q6wxp6Qxr6wlr6IzoGQoIA9fiEo6w9fiW93g4SthYC+gqCulLhgLG+iJCuiJCugIguD7/qPJa2g+gbd6Gu2oKmehumxgM4xcLfwa3Iw6ctI2iuI2BpxmtoxG9uIeFR0BPQkvApSfiU2aQq7lERdSuzHyOuDoJ2EW5jIzZdLSZ5KVGniKSvnd6QJp1i6egPG+kNGukPm+kLW+mP2rJyNJBwMph0MdbrY2JAEJ3hHj/DKR9DXd4swymfQI8/jTeNP0tmX2i4x58VoszjmR2izB5RT2qG3m4vvd1eelLCTaJMDXcmJbp3r2g2Q70h4WBrX4S+sBWHohJR4WG05UcZtVYQlZ3FUbOfMWMeQ9pcbpgKBSkyz4zNZZMhQ94M+qv0q3Lp7TjPgOIS0aajBGr2E288KhxgFZ8gJT5Bj+jzOfS2naa37TQ9radINZ8g1ZhDsu5YNiWKVuxDfOAVzJc+IFV/QEiEyrcTq9hBpOwzgmVbCZV/lpWiaMUeohV7iFXtJVK+G1/hFlyXP8Rx4T1sZ97BdmIt1pw1mI6uwnQonRDtf4nOvS+g3/Uchh0rMO58Zq4M7ViBeedyzNufxLJt6RwpygiRefOibEJk2PjofRJk/uAXmD/4BfYP/xnr+7/A/M4/Ylr/c2xv/hzn2p/jeuPvsb/8Y8zP/gjTir+g84lvol/0VbTz/hz1Y396T5vcf7q/TOEetI/+cRbdY3+Cdv6fop3/Z+jnCXTOf4jO+XN3ijof/wqGhV/HMEuMTIu/gXnJjAjNlqIHYXvi23O4V4D+tcJznwA9NZd/q9C4V3z//yq8T8/lvudX/hDfs3+J79m/xLvyh7hXfP+Bf+/Mz0/4uX4H21PfxvbUt+cUXFiefATT0oez4mNc8vUsmVQog3L+Qyge+3Pk87+CcsHXUTz+TeRLv0/Hc39Dx6s/Rbn6H5Gv/QXiN3+BZMN8mtb9kuq1/0TN+l9Qt2Ee9e8voP79hUi2PY9kx4vI9ryCfN8qFPtX34dsz2vI961Cvm8V4t2vcnnVL7m86pdcXfMraj5+itrNK2j49Flatr9I286XH5gUyQ6uRnZ4De1H1iE7sg7JkTVIDqxCuvcVCtb9kqYtTyLd9RyaQ2+gP7ke+5XN+Mv3MKC4xLSzkt/GWqFPyxf9Xm4PRvhiKMgXA07u9Jm5ldIIKVGynelIKxO+WqaCzUwFm5kMtTIVEnM71s7dhJK7KW0aoYJ7JiUSMd3Vys30uN10qIVhYzGO8r30yS8y7ipj3FPOpKeKSU8VU1khSo/OZWQoLHycCjUyGWhg0l/DDWcp4/YixoxX6ZIeJS4+xLD+Ar26SwxarjNkL8vu/WQY9tbPkaJMQiQcbW1l2NfEmLeBQct1HA0HGTLmE24/TUqXR4+xmF5LOX3WCgYdM1I0npUi8X1iMxZqYyLYwrijjmFDPgO6HEZNnzPhzGPCW8FIQNhxGgoJzBEiu6oCt65mzo7Q78JrrH+gEAWsjXPICNLM6FwDEXu9MAKVJmhrIGRvJOZuoTsopT+qYqRLz1i3gb6InKC9Dof+Og5dKY7OCka7TfxmIsndiR6+mBjg7s1BfjM9wm+mR7h9c4BbE+nbGDeHBCYH5sjQF9P9aRl6sBDdHPIz3m9ntMfAUErLQFIhpEJhGf1hGf1hCT3BFnqCLfT6m+kNNNIdaKQ30EhfsIkefx0pn7A31OUrI+EuJu66nhWi7lALg3G5sJeU0DCQ0NAf1zIY0zIYU2flZyShZSiqZiimZDiuYDiuoD8soctTR8hahKfzCj7dRQLa8/g15whoLxLQ5uJXX8WrzsOlvpY+bpuPR1lIQH2diPo6cXURSXUeSVUuceUZ/JIDOJq2YWvagrXxY2xNm3E0bsbV+BGOho04698ShKjmeVw1z+KuegZX+dM4y57CUfo0ttKn6SxZhrn6JTwtH+EXH8InuYBHchVvez7eDqGNzdshFB64lVcJGysIWqrxW5vx2dvwO0QEnGJCbhERr5iEX0zM04DbVIJDW4Bdk49TnY9DlYdLlU9AXYhflYdflYdHcRVXx2UcsvM4289hl57BIRGwS9N3g5SXBCnqLCRqKiVhqSJhqSFmqp1DuLNcGL3S5hPSX8WnPo+j4zhW2WEcsiM4ZMdwSWewi45hazs6i+OzhGiuFFmaj2FuOIShdg/G2l1pIdqOvmqbUIf9Py1EmcOqAtqSD+ks3ZiVIWFP6B00RW+hKXkHdfHbaK9vEHaHyjZmj7EaKj7EWPkx1totaSHalU6I9uNsy8EjO4dfcQ2f+joBQzVRextJv4LemInh/gA3x5JMjMaFuujRANM3g9yZ9HFrzErK04xXW4i1/TxO1SWsikt4jSXE3CK6AkpSITVdASXdASW9IQ0DIS0DIS19ATXdPgXdPgV9PjndTrGw75WWoYwIZQQ2pMnF3X4KY8t+VDXbUFQIR1htbUeF/SfFZbzqAkaiQiGC21RP0C7CbxER96hIBfUkfRqSAS39cTP9cTPJgJaYT03Mp05LkZyQQ4zf2orX3EbQLiLh6Uh/74IM9QY7hRG/YCe9QaOwJxQxMxCzzpCwM5h0MNztYrjbxUDKyWDSkZWl2WRa47IkPVn6Em564076k57suNxQt4+BlDcrRAM9ghwN9Prp6/FlZSgjRLPvEmWrt9NidK8cDfWGhJttI0lGekOkAiaM4kJa8/djbzrNqLWClDIXX9NRujvO0a++yGhnPhPm3y9EA51XZ5UrXKRPfpGU+HOCdQeI1h8m2XL8DxainiZBimYLkf3KZpQ5awmV7SBcupVI2WdEy7cTLt2aFaJQpqK7fDeR8t2EKwUxChVvw5f3MZ7cD3Ff+AD7qfVYc9ZgPPIGxiNvYDr8Ksb9L6Hb8zy6nc9g2PUM5t3PZUfmLDtXYtm+AsuO+4UoMzJn3rwIyyeLsW1ejO2ThTg2L8SxeQGOj+YLfPgYjk2/wrHpV7g+/CXuD36B/Z1/xL7+Z1hX/xTTy/8F/TN/hWb5X6Ba+i1Ui7+BepGwlK5b+BV0C76E9tG5UvQ/J0R/eo8QPfQfQvR/gOT8ewpRRopmy9CDfk4zQvSdf5UQZRIh/aIvp/kq6se/hHL+Q8jnfwn5woeRL/kuimU/QPnMj+lY/Q/I3n4U5XuLUHy4BNmHS5F98hRtHy2jYv0vqd7wKDXvzqP2vcepfe9xmj56EtHWZ3+vFGVkSL5vFaojb9K49TlOPPN3nH/lH6nYuIzazSuo3/LMfSlRpmhBfnANsoOraT+ylvZj69O8ifTQagyfv0PZuwu5vu5XtG55mvbdLyLf/yqa42sxX/oAf9VuetrPMGEr4k5IxJ2Uhy/6ovy6PyDcKeqzcLtbz52Uii+6FNyOi5kMNGSTm4lgC+P+ZiaDIm5F2rmTUD9QiG6lxGkpkjCVEDMRbWE63ERMehZH+W6GDfnc9lRyy1XFLVcV055apry1TD5AiMZDTUymhWg6UMeUt5ppbzm33CWMGy8REx0k2Z7DkCGXAVO+MDrnrGDIVc2Qq/qBUjRbiAQpambU38iYs5xw+2m8zUdJaXNJqnLp1udnpajfVilIkbuOGz7hqGxmDyhzTygjRONBMXeCHUw6axnSn6ZXfYhR+wVuuK8z4qtj0N8itNTN+ro/sirKsMhLschLcagrcetqHrgzlJElr1GQon9JiEL2ZiElss/sE8WcwmNRZytRp4iIo42YS0Z3QMlYysL0oJdbI0HujEUY73ORCikJOprxWuvwWhq4Oezm7s0kdyf6+GJigDuTw9yZHOb2xBBTY733VcNOTvQwdbOXW5N93J7u5c5UL1/c7MmSkaNb4ymmxqLcHPIyMZARIrWwJ5QuSugPi+gLzyRCvWkR6g000utvps/fSI+3li5vFUlPGSlPCV3uImLOAmLOIpK+KroDjfSHJfSGZWk66AlJ6AumCYnoD0voD4roC7QxEBKOSA2ERaS89UStxfgNl/HpzhPQnSWkPUtAc4aQ9vwcIfJqC/HqSwkaKgnpKwiqywgoiwgrC4lrCohrrxLT5BJUnMInPYpHdBi/7Ah+2RHcogPYGnbhqN+Fs3YT7rpVuOuew1v9LN6Kp3CXLMNRtBR70UJsRYsxlC7HWv8G3ratBCRH00J0GZ88T6ipVl8loLlGWH9daGszluMz18wIkV1CyCEm7BIR94iJOBvwGsqwqfOwKi5jVVzOHuh1Ka7gUVyd2+6Wrry2Sk5jEZ/MjqmZ2o5jFp3AITuLW3ERr/oqAW2h8GZaX5Yl3FlJxFBFUFcqPK/NJ6i7gktxSkiHpIIQuaRHcEoO4xQdwtF2GFvzASxN+zE378fcdBBLy6EZmo9gbTmKpfkIluYjmBoPYajdh656F51VOzBU76Szaged1Z+lj6YKN4L0lR+lZeiDrBRlhSjNjPx8lD2sKtwU2oimeCO66++ju/4+2usb0BS9hapwHcqCNSgK3kRZtA5N4TvCc8XCzSFT9UeYqoV0yFb3KY6GHTgbd+Js2nOfEGX2iEKWRkEEQjoGkw6mxuJMjkTp73IwdSPASK+ZrmA7YVsdgc4S3Mqr2NrPYpOfwabKxWMoJupsJelX0BVQk/SrSPkU9ATVM+mQX0nKI6fX20GvT0bc2khAX0FAO7MvJHCVkP4yftV5bOJj6Op3oagUhEhXuxOHNAev/LzwOtReJ+Vroz+qIuFrx97ZiNcqIerV0BU0EPfr6I6Y0qLioDtiIOZTEvMpiXsVRN1yIm4ZYackS8LTQbdfTU9AO4eMHPWFDEKxQtQklCxETQzEzTPjsV02BpLWLH1J++/BOQfh6KqdnpiD/qRnRobSydC/hxDdy8RIkomRJH0JLyG7ElVDLg1XdhBV5jNsLmPYWExMehZ/w2H6VbkMaa8IKVFaiMZM1+cIUb9RECJhbO4K/apcumVn6ZacItxwmGDNfhLNx+gS5dAlyqG77eQcelpPZeluOTlLiAQS1QeJVuxDcXwN5kvvESr5NL07tIVQySdzhChUtitLsHwXkfLdhIq34c//BPeVTXhyP8R55m0MR99Af/AVLMdWYz7yGvr9L6Lb8zzaHSvRbX8aQ+YWUbZhbhnGLUsxblmK5dMlWWxblsyI0ObFODYvTsvQwqwI2Tc+iuP9X+F47xc43vsF9nf+CdubP8ey6r/S+erfon3+/0G14gcoln0XxRPfQrnkGygXPTxHiAwLv0rn/IfQPvrHqH/1n7IfZ3NvgjRbiLSP/jGaeX+CZt6f3CdE95YsGB//usDvEaLZ/IcQ/RsFJy0vv4t/rRD9LvG59+f1bxciYUxOOf8hIR1a+BXhtbv8e0P8hgAAIABJREFUeyhX/hXq536C+vV/QPHufDo+Woby02dQbH8O2Y5n6djzEpIdz1Pz4SIq3p1H5YZ51Ly7gJp3F9C4cSnNHy9HtHUl0p0v0b73NeT7Xp/Fqjl0HFiNbN8b5K+bx8ln/yv56+ZRu3kFdZ+svC8lmi1EHYfWpIXoTaTHBWRH16I98Q7inS9S8tZ8St+eR9unKxBvfw7pnueRH3kN3bm3cZdtJyU+wZiphGm/lrtdHn7b64Z+F78dsHGnp5M7XRruppTcTUqZDjcx4RMKD276G7npb2bc38pkUMKtSCYpEoTobrecu93tfJGScTspNM5NJ2VMdImZiDYxbC/BXLaT7o5z3LaXcddeyR17JbdcNUy6a7jprRVqtjP12+FmJsLN6UrrmZTotq+K255SJm159Cg+J9R6kAHdRYaM17JSNOyoYMRV+Xul6D4h8lTTbyjAVn+AhPI8kfZzpHR5dBuEKu4+cymDtnKGHVWMpEsWxkIzQjMnIQqJuB2Scdvfyri1kD7taXo7cxhzX2XYW82Qt5FBf9Ocr/sjc3sJBmlRtlghU8Ht1tXMkaHMGN29QiR8Xovf0vBgIbIJUiQIkSBCMZeMmEuWHVUZjlu52etjss/PZH+I2yNxbg1HGe/zcKPXwVCXiZ6YDu70cHciJYzHTQxwe2KIW+ODTN8YYGIkNYebYymmbnQzPd7DrYlebk10c2uimzuz+OJmD3cmupm+kWByNMzEoIfxfisj3TqhTS4hpS8qZiDaxkC0jf5IK93pNGi2DPX6m+l219HlrCThKifhvE6Xs5CkI4+Y4xoxe74gSb5qenwN9Pia6PW30utvJeVtpMtTR9JdQ9xZQdxeTtRaStRaStxeTr+3jj5PLTFLMSHDFQK6s/i1pwhoThFSCx/9qrME1JcIaq8RMZYQtVTS5W6hxyum2ykmYW4grKsgrC4hrCkkrMknrL1GWJ1LWJ1LojOPfnspI65KQoqLOJqOY60/gq12B4669bhqX8Fd9QKu0hU4ipbhyF+E/dp8LHmPYy5fib1hHd7WzwhIjhNov4i34wpu+RU8isuE9YVEDUVCe5upjGC6TMFvbSZgayNgayNkbyVqbyFirydgLMehysPccRFr+3ls6bIEp/wSzvYLaRE6h1M69xCqte0EltbjmFqOzcEhPYVbcRG/WrhT5FNeI6AuJKQtJaAtIaAtScvQdQJqQeA8ygvYZTk4Oo7jkB3BJjmAXXxIoHU/tpZ9mBp2Y2rYS2f9HgyNezE17cPUeABT4wHMTQfTHMbQcBBD7T46q/dmhSjLvUJUsfk+KdKWbUxL0Sb0pQKzJUh9/QM0he+neRdVwQY0BW+hKViHOv9N1PlrUOSvRpG3FmXBmyjz16MpfAfddUGIjJWbMFVtxlz9CdbaLdhqPxPuJDXuwta0F3vLUdyiM/g6cvGrCvBpy/DrawhbW0j5FETdSm70uhjrdhJ1y3F21mJWlmBsz8cku4xNlotLkYtTcQ6b/AxW5YU/WIh6PO30eKR0udqImmvx64vTu3J5hDuvEdJfJtR5Cb/mHO6Ok3Q27kVVsx1F5TY01dsxNx3EKfscn+KCcKNKV0zQUo3PVIfX0oTXKsJvl2WFqCtooDdmYaTHzUiPk96YiWRQnRWiuFdB1NOeJeHpEEoWfAq6A0pSPkWWnqCanqA6Owo4GNUzGNVnd6X6Y3oG4p0MJo0MxDsZiHfSn+ikP2GcgyBJVnoTZnoTc4WpJ2YjGTbTHbXTl3BnE6O+hDu7Q5TZIxro8f2LQvS7JCgjSqMDUUGIBuN0hR14jFJkVWepvbSVPlMlg6ZSho3FDOkLcNccEFIiVS6jnfl/kBAN6oVDrd2ys6TEp0m0Hidafxhv+S66RCcFWnPmMFuIMiNzXfXH6ao/PkeIfEXbUJ5YTajkU0IlnxAq+ZhQyScESj4lWPoZwdIZIQqW7sgSLvkMX+EWPFc/wntlE67zGzAeW4Vm30s4Pl+fFSLlzpV0bF1Ox8eL6di0CPnGhSg2LkC3aRGdHy3GvHkJ5s1LsHyyFMsni7FvWYJ9y5K0BC3G8dEibBsXYP3gMeHW0Dv/hHH9P2JY+3M6V/03DK//HZ2v/QTdS3+L5rm/Qv70X9Dx5HfpWP5tFE9+G/mybyFf+sj9QvT414TkZsGX0M/7UyHt+XcUos75X6Jz/pcwLPgKhgUzQjQ7KcpK0ZJvYlr8jezn/yFE/+uF6D7uEaIHCZBj+Xez3PvzupeMCGVkyPLkI5if+AbmJ76RlSHdwnRF+ywRyuwMyR8VkiH1skdQrfgB8uf+XxQv/VeUb/wD8vWP0vHRMjq2PYNy10so9r1O+/7X6Tj8OrJDr9Gw9WmqNi6m9J1HqXjnMWo2LKT23UU0blxKy+ankGx7lo7dr/xeIRLvfhXx7ldp2/kyOSt/cl9KdK8U3TcylxYiybG1yI6uRbz3NQwnNtDw0VMUrvolNe8tovnj5bRuXYFoxzOI9j6P+vSbOK9vIdHyOcOdtdz2qyFphl4rDNr5dZ+J291a7qRU3E2280VMnJWhcW8d4946xrwNM0lRVMqdpJwvuhQCqQ5+3dXB3WQ7txMyppMybqYEKRoNVNOluYS7ch831Ff5ta2Su/ZKxi1l2ZToprc2nUbNFaJMSiQ0zlVx21fBmPkaE/YCIpJjxGQnslLUb8xj2FLIiKNsjhQNuetmSZEwLicgCNGwo4JxdyVdmks4Gw8Rk58lpblCjyEtRebr90hRTVqKWhgNt2RlKCNEk0ERU8FWJt01jNoLSWgOM+S4wI1AJSO+BmG/Kdg6W4jKMMpKMEiLMbeXYekox66qwq2tw6Orx6tvwGdoJGhqIWhqwWdqwmtozOIxN+AxN+C1NOG3NhO0thCytxJythFxtAl7RM5W4h4xMZeEhEdYTE54FKR8GvqjFsa6vUwNRJkaiDI9mODWUJLbo91MD8eZHolyeyzB3YkUv54WEp47473cutGXZXqsl8nhlMBIksmRJFOjKaZGk9waT80iya3xJHduzOXWaJzJ4QATA05u9JkY6dYx3CWnPy7JytBAuFXYE/I3k3TV0eNp5maXitsDBvoCbcRt1SQcFcIhUHshCfs1kvYrRK2XiNmukHQU0OUoIeWoJOWopsteRdJWTtJeSsJ2nZi1gLDpKmHDFYK6XIK6XEL6q4S1V4RmM/1lQtrzhNSnCGlOElHnEFHnEFR9jrfjJH7VeWLGQpK2ShL2OmK2RmLWZm4kDAz45MStzUSNdUT15YS0xYT11wnrrxPTFxPVXSdlrmLA0cCQs5E+Sw1hZSHOtpNYGz7BWvsWlorXsZe+gqvkBZz5y7FfXYTl2hLsVa/hbt6IX7QXvyyHgPwSPsXlbDNbyJAvHEo1lhA2VuA3VeEz18zsnpkbhAO+pmqChnJc6mtY289jmnVryCE7nd0Pmi1BNnEONnEOdlHOnHG1TDJjaT6CS3KSgPoSEd1VQuor+ORX8SvyCakKCWrSt4XUhdlRPJ/iEk7Z59glx7FLj2KTHMIq3o9NJGBv3YutZQ+mxp0Y6nZgqNuBsX5Xmj2YG/fN4gCG2j0Yqnen2XkfxqrPMFZtzUqRcDx1ZrdHaH/bmCUzEqe7/j7aovfQFr2HJn8D2oJ3UeetR523Hk3em7NYgypvNer8Najy1qLOfxNNwVvoit+ls/R9jJUfZyu2TTWfYq7diqXuMywNO7E27MPWdCTdNHcJnzwPr6oYr66aoKmJmEOSFgAVCadQke431WFTFGKWXsYsuoBFch5XxwXsHWewdpwWEqLOUiKOFpJeOd1+NSmfiu6Aku6AnL6Akr6Akv6AsDfU4xbR5WgUds86CwjorhHU5RLQCimpV3kCh+wIlrb96Op3oanejq52N6bGQ9hFObjbz+BX5hLQXMOvL8ajK8NtEBLKsFNG1KsiGdBnbyANJOzZhGggaSUV1hEPqIj6Ooi4ZcJhWLc0S8rbnqXLI6PLIyHpFpPySun2yegJtNMX7KA3rJhLVElfTEVfTEV/VKAvpqI/rp1LTE9vXD8jSelxvv64UE3eFTFlD7J2RSwkw2b6kk6G+0OMDUYY7vHfN0I3JzlKt8xl9oMyY3KzRWhsMMaNoTg3huLcHEowlAoQdRuxKZtoLDqGtu4U/ZYqBk2lTHtque2upldxEXPJDnoVFxnWXRVSIlMhY6ZCRo0FDJsEBg159OmuMJBBfZWe9gt0tZ2iq+0UyeYT2Iu2k2g+JhxfbTk5h+5ZpJpPkGo4SVf9Cbrqj5OsO0ai+jCxyv0ES3dgzf0A84W38eRvxFf0If7rH2eFKCNC4RKBjBCFirfjK9g6S4jew3ryLVo+eQJrzhqsx1aj3/8yih0rkGx5AsmmxUjffxzR279C9NYvEK/978hW/wPiV36G6OX/huS1v6f9jZ/TkUbx+t+jeP3vUb3298hf+SkdL/8E+Ys/RvHi3yB/4a/pePZHdKz4Ie3L/wLZsu8he/I7tC/7DrInvk3HUgH5EgHlkkdQLH5YEKKFD6NZ+PAsIfqKkBLN/zM08/5z9vBqRnhmROhP0/zxA9E99p/RPfafs2Kkn/dnGB77M4zzHrpHjL6K8fGvYl74NcwLv4Zl0dfvw7T461lRymBZ+sgc7hWkew+1/u8Wov9dQnWv6Mze+5n9uf+5H2XxPfuX+NJS9KCShWzqM0uI3Mu/N4fZz2cO41qefCSLaenDWTK7QtoFX0K7QDjqq13wJTTz/xzN/C+jnP8llAu+inLJI2hX/BDVC8K+kHTVPyJZ98/IPliCbPMK2ne8hHzPa7NEZBXSQ28g2f8a9VtWUPr2PMrWP0bt+4upfmchte8uoXHjMlo/WYls+4so9r2OYu8qFHtX3SdE0r2vId79KqJdr1Dz8VMcfvKvyV83j6K3Hxd2iTavpHnrc7R+9iLiHS8LDXb7VyE9sArpodXC7tCRNciOrqX9yFpkB1ejPvwmHbtfoXLDQgpf+SfqNyxBuvVZ2ne/SOv2Z2nb8wKqE29iy99Kovkso7oKvvBJIKGFXiMMmPhiwMCdXg2/SXbw27iU25FWbvrrGXPXMuauZdRTy5i3jvFAo3CjKCGbEaIuFXeSSu4kldxOKLid6GA6KWOqS8KNSCMT/mr8dYcI1RxiUl/EXXslo52FTLmr5ozNjQfqGQ8JUjQVbhFu/ISaZ/aM/DXcDQuHUPv0uUQkx+hWnWFAd5EB3UUGDVcYsRYx4qpkxCmMz424axj1CDeFRv3NWSEa9Tdzw9fImHvmCGxMfhp3y2FS2lx6DFfp0l6h11jAgLmYfmsJQ/YyhlyVjPjqGA3OHG0dC7UwHmxjPNjGREDMRKCNcb9QshDT5RBRH+Smv5gJfzWjnnqhpCGdMv2RTVHJvdhVVbg0tbg0tVkx8hub8Bub5giRzyRIkPDb/hYCNkGGIo424b6MS0TU2UrMLUqLkDRdZdtB0quk269lIGZlvDeQFqJ4VohujaSYHk4yPSzI0RcTffx6apAvJvrmCNH0WC/TY71MjfQIjKayMjQ1mmR6rEvgRoLpGwluj93P9EiYqUFhf2is18hQSi3cFkpI6Y+00hduJuVtJO6ooz8oYSyuZsAnhZt+mHAzGJbS5ail21ND1FpEzFpAzHaFhO0icesF4tYLJKxXSFgKSFpLSFrKSFrKSJiLSViKiJuvEjPnEu28SER/gbDuPGHdeSLai3OIqs8SUZ8kpDpORHWUiPI4QWUOnvYcgsrzJI1FdNuqiNtqidkaidhaCXQ20u9XMxzWkbC1ELMIBQLhznJC+hLCneVZkuYaemz19Doa6Hc102OrIGm8iF+xH0vDJkzl67GXrcJT+jLO/KcxXXsKd/06vG1bCEgPEpCdIqC4ILwB1Z4noM8lqM8jYLieTodmhMhrrMVnrCZgqE6P9pURUOfjbD+HRXwSq/QEdtlJHO2f42j/HKfscxzSk9glJ7CJc7C2Hcfadjy7w2NtPYy19TD2FoGMHLmlnxPR5hLrzCOsvYJfeQW/4lr6wGoBPuW1LB7FZTwd57BLTmCXHMcmFt5oW0R7sbbtxSbaj6NNkCJBiD67R4h2YWrYOwdj7a4HitCDhEhf+dEsCZq5DTTnYOqsO0La6xvQFr6TToTeEhKha2tnsRpN3ho0eWvSQrQaVd5aNAXrskJkqPhIaLqr3oKxektaij7DXLcLS/1eLI2HcbaewiO9gLfjGj51KRFjAym3jIGwmr6Ami6XlLitjZi5iYipGq/mOvb2y1ilF7BLz+GQncXWfhqb/AwO9eW5QpRJVvwdpPwddPsEer0d9HikpJxNxKw1BAzXCeiEVMivOYe9/QjGtn10Nu1E37gLTd12NHU76azfh7npsFBz3nYKp/R8en8oD5/uOv7OCoLmBuHAql9Fd0RIhQaTjrmkR9m6I3riAQURb3v6/2ei9DFhCTG3iKRbPIs2Eq4WEq4Wku42ku42ujwiUj4xqYAkS09IRnekg+5IB73hufRF5PRFlFlB6oup6IsKu4aCGHVmxagnaqQ7ZmYg5WQg5aYrYqErYqG/y8XoQDgrRP1Jz5wRutlCNNgzc4to9j2ijBBlZGh8OCHsDw3G6Y26CFjUaEXlNBQexia9IjQAWcqZsAtz6TdMhQSbjhEXn5pJidIyNFuIZlrmrtCvucyA+ip9ysukpGdIiU+TbD5BpE5IiWINR0g2n5jDbCHqasyhq/4EyTqhWCFRe5RkzdE5UqQ/tQ5b7nt48jfiLdiEv3hLdlwuI0Sh4u0ESgRmC5EzdyPOc+/iPLMBc84a5Huew5qzBsPh11HteQ759qeRb1lG+6YlSN6bh2j9PyN585+Qrf7viF/5GeIXf4r4pb9D8uLfIX7hJ0if/wnS53+M7PkfI332b5Gs+GvET/8I0VN/ieSpHyBd/gOkaRFqz/Id5E98Z44IyZd8G8Wibwks/ub9QrRAkCJhvO2hf1chMjw2I0TGeQ9lheh3idG9gvQfQvS/RojufTz73CwZ8jx1/0jcvdwrRLNlyP7kd7AtewTbskewPPENzEsexrzk4WxxQiYdEgRIaJDTLvjKTCvh4m+iW/pt1Mu+j/zpHyF7/sfIVv932t+dh+KT5XRsew7JlueRbH0xKyKyg6uFRrcDq5AeeJ2W7c9T/t5iSt9eQM17i6h6+3Gq31lI/XtLad70FKKtzyLf9coDhSjTGCfb90ZWinLf+AVnXvwZ5R88QfkHT1D70VP/ohSJ02IkOyyM0ikPrEG5/w1aNq+g+I1fUr7mMRreW4x4ywratq2kdfuziHa/gDpnPa68baSaTnNDV8Kvfa38JqHit/2d3B028MWAlt92ySEu5W5MqJIe99YJQuSuYtRbzQ1/NZOhRqZibdxJtgsilFBnmU6omE5L0e2khCFfNXeSrXzhqsZxfQe94nP82lHFlK2cG+biOeUK44F6bgQb0ztEzVkhyh5rDTRwK9jIhLeKYUshKeVpku05DKjOMKw9z7D+EsOmgmxKNCNFmZTofiGa8NUz4RGKG3o7c/GIjhJRnKZLd5GUNpde/RXh6Le5iEFbMQOuCoY8VYwE6h8oRON+EeN+UTqNqqHPcYV4Zw6jjlxueooY99Yw5m3Ktt79UUZ8ZguQS1OLQ12dFSSHuhqXvj4rQm6jgN8qyE/UKbqPiFtCxC28aYi5RcS9MuJeGQmfPDsq0x3qZKTLzuRAgImBANMjUW6NJLNkkp7psV6hRGGyf5YQ9XDrRg/TY91Mj3UzNTo7HUozFs+K0O8WohiTwyEmB4RxudlC1B+T0RdqpTvQSo+3jZRHxHiyE37dDcMBGPbAqIvhsJS4vZKUu0KQIWseMVsuMft54tZzghRZLhE3X6XLXESXuZiksYiksYiYMZ+Y6QpxUy5Rw3mi+nNEdGeyxLTns0Q1p4mqcwQZSgtRWJGDT5ZDUHmWpKmALmvlHCEKmVvx6puI2sX0B5T0+WfeZEZMlURMlULRQbrGOGoqJ2GpEgTPXUefp5qkvYig/gwe+QHMtRuxlK/BUfo6psKX8DRtxC/eTlB2hFDHaUGIVBcJ6M4S0F8UbiIZSgiZywmZK4WRJXMNflMNXkMVXk0pXlVROp25LCRAkhM4pDn3IUjKMWziY1hFR7GKjv7LQiQ7IQiR4WpaiHKzUuRXXMOnupImF4/yQjYdskqPYhYfxtJ2MCtFmZTI2rYXQ+NO9PWf0dmwi86GXRjrd6SFaHcWY/0ujLU7hBKFrATtnpMYzRYiXcUm9GXvZwsQ1MVvo7r+1hw0RW9ld4NUhevQFKybMx6nvrZ6hrw30OSvQpO/CnXBqrQQrU4L0TsPFqLqbbOEaP99QtTjbBHGMO0ikk4JSaeEhLWNiLGBiKGGqLGSiLEMl/waDunFdBX6JayyMzhVl3Bp8/CZyoWRuYwQpWUo6ZNmE5Yul5iks4W4rZawqQyv9hpu1QXcytM4ZMeEO0O1W1HVbENTtx19wx5MLYeyh4Ctraextp7FIb6Au+MaHlU+fn0pIVMdUXubMJ4XNzLYZXsgQv29md6wnqRfQdQjJexqJepsJeESkXCJsmcFZnYkG7Mk3E0k3E0kPS0kPS3EZ5EKiEiFJXRHZLMKW2YRyoiRnP6oQkiQ4mohMZo1ViccsTUylHIylHLSEzXTG7cz1O3J3iD6XTtF2ZG6OUdZZ7j3GGt2HHkwTipox2Nop7nsIjX5B0hYhOafEXsVw8ZiphwVTNiK6VPn4qk7OCcluleIBs0zKVFGiAbUV+ntOJ9NiXqlZ7Fe34a3au99QjRnhK5RINlwXKDuGPGaw2kOEqvai+H8O3SeW4+rYCOugo14Cj++JyH6jFDxNgIlM/gKt+C+9lG6bW4D9rNv4774HtJdzwi3iXLWYDy2CsPh19HteR7Fp8tp/2gR0vfmIV3/K6RrZoRI8uLfIXvh75A+/xNkz/0kK0PSlX+D9Km/QrL8L5Es+yGyZd9PMyND8ie+h/yJ76BY+p2ZVGjxPSyaESJBioSxOd3C9CHVBQ9lK7QzldoZBEH6twmRaf5XMM3/1wjRw3P4fTL0f7IQ/a8eiftdj9+bBN0nQJmvXfk93Cu/h+fp787B+dR3fi/u5d/B9eS3sziWC2Srzp94BNvSr2Nb+nWsS76WTf5Mi7+OcZHw2tPM/zKa+V9G9/jDdC76ZraG3bD0W+iX/RDV8r+ifeXf0PLcj5Gu/xXtm5Yg++wZ2ne8hPTTlxFtfp727a8hT98Wku5fg/SAIDOSna/QsHklVe8voeLtx6lKk0mJWtIJ02whmlOffY8UNX/2PKdf+HuKNyzi+jsLqdq4lLqPn6Lp05U0b32G1s+eR7r7Zdr3v470wOsPFCLF/tVoD61BvusVqt9ZyLUXf07xG/+Dpg+foPnj5Vkpkux6gc6cdXjyPiXV9Dk39NeZ9rdwJ6XgiyEdvx7WQkoBCRm/TYiZDjcx6ReEYdxdzai7gnFfBROhGiZjjdxOSmYJkZZbSS03u1RMJRVCVXdMwm97ZEyHm/giUE+X7Dze6kOMdxZx11PDqLGISWf1PUIkMBFsEMQrLUXCsVbhYOuEt4qb7nJGTVeJiQ7S15HDqPYsw9rzDHVeYdRWwpgzI0S1ghB5GhnxtswRonF/szAa6BVSomH7dSKqM7jER4nJT9OjPc9A5yWGTFcYsOTRbyuk31lCv6eSYX8do8Hm7LhcplRh3Cfhhl8iPBeuY8xfQa8ll1TnUcZcl5j0VDHmrk8ffG3hj9zaOjJ4dPV4dPW4tXXYVVVYOsqxyisEKdLW4tLX4zI04DI04DY2ErC1EXNJsuMjmd+czhYioUChlahHOLgZ93aQ9CtIBbX0RTsZTTmYGPQxMehjeiTMrdEoU2NxpkaTTI7Es0J0Z7xfKFIY732gEE2OJLk5HEsTYXIkyuRIdI4UTY3FuTUqjOFNj0S5NRrn1miUyeEAU+lChbFeI4NdagbjcnojEroDrfQFJYxElYzFtdxIGBhPmBkN6xnwyenzSuj1thCzVhCxFBExXyNqvUzMfpGY/TxRmyBEMfNFQXzMBSTMxUQNRUQNRcTNBcRM14gbrxA1nCeiO0NY+3mWqOY0EfUpIupThFQnBAlSHiGsPJIVIq/0OAHFGZKmApKWMmLmasLmesLmRiLmNsKWNkLmVoKmJuL2FpLOFpKuJhLOemL2WkFUTGUEjIIURczlaYERSLiqGYw2MRarJaDMwVTzCaayDZjKNgjHWMV7CUpzCMjOEJBfwqO8hFd7Aa8ul4CpmIBxRoaC5jr8php8xmo8ujI8ykI8ijx88qt4Oi6khSg9riY+gl16VCAtQ1bRUSxth7G0Hc5K0GyyQpT+3C07QVhznmjnFcLaXPyqizNSpMyI0CVc8nM4ZKdxtwt/vll8FLP4KKa2w1kyEmZqPUBn4170dbvorN+TFqJ72SHwACEyVaWp3ompevssIfoATck7qK6/hbJoLcqitSgK3pyDsmDNHNT595D3xixeQ5P/eppVqPLeSAvRWkGIyt7N3jsypkf2jFVbhe+pdhfm2n3YGh6QEJnqiNtb6HKJSdhaiBoaCOurCekrCHeWEzNXElDn4+q4jKvjEi5FLg5lLhFzMQ5VHkFLNbG0EM2WoYRXkhWNuL1JuFVmLsevL8KpuoRFegJ98wH0DXvQN+xBV79DEKHWA9jEx3C3n8HXcRGP9AIO8QVsbRdwSK/gkRfgVhTh05aRcLTS7esQdnoSZgaS5mwaNCNDlmwVfndYQ3dATsIrIe4Rp2WoJXtfLWiuI2ipJmStFW6s2euJOhpIuBuIueqJORuJOhqyxJyNdHlb6Q6K6QtK7pOhvqCEnoCYnoCY7qBYEKaoQiCuZiChozeupyemoyfaSW/cwEiPk5Eet3DoucvFcI83W739bxWi8eEubgwlmRgRRpJHuoNE3UZM8iYkNZepuraPAX8bI94mbjhrGDQVM24rY8pRxrAh/76UaKi9njBkAAAgAElEQVQzT8CYnyWzR5QRon7VFQYUl7IpUa/0LOGGw9iKPyNUc4jutlMkmnKEkbm2mb2iRPMxEk0zQhSvF4QoVn2IeM1B4rX7ceV/jPb0Osy5G3AVbMJbtAV/8dbfKUT+4q14Cz7BdXUTrssf4rz4HuYz67GcWof+2Bso9r+I5dQ6bGfewn5qPY6ctej2PI98yzJkHy5G8tZjiNf8D0Sv/oy2l35K24s/mZUO3S9E0uV/iWzZD2l/4oe0P/F9gawMfQ/F0n+9EGXIjCxp5/052nl//v+bEGUE6A8VogeJ0P9JQvSgr//3EqB7JetBSc/v495ChZnvVxCce4XINYt7Zcix/Ns4ln3rPlxPph9/8ps4lnwdx6Kv4Vj0NSwLv4J54dcwPv5VDOm7VNoFX0M1/6uoHn8YzZJvoVn2PbRP/QDtih+iWP59REu/T8vyv0L6ys9oevVnNK//Z5o2LqRx83Latj6LbOsriD95AcnWl2nf+Try9EHUjMiIdr2CaPtL1H38FCVvzc9KUWZ0rmGT0DrXvutV5HveyAqR9MCqrFTNliLt8bcpfW8JZ1/6OYVvLaB0w+PUbFpG3cdP0bhlBc1bn0G880Wke1/5nUIkP7gG5cFVKPe/gWTb85x/7qdceOa/UPX2fOo/FPabRFtXItn2LPLdL2E4LkhRsvlzhjtLmAy0cCfVwW8HNNCn5DdJGXfjIm5HmrkVbBTG2jxV3HCXMe4p5WaggslwLVPxFu4k5TNClNBzM6nJCtFvozJ+k5Txmy4JU95abntr8DccJdp8kilbOTft5YzbKpjw1DDhqxVG5mYhSNGs+0S+esa9NUx4q5jyVjLtKqa7/Thd4oP0y48zrD3LSGcuI+ZCRhwVjDirGXHWMuSsZ8jdxLCn+R4hauWmvzm9K1XDqLuCPlshtrbD+EXH6NGep09znsHOCwyYrtBnzaPXUUyfq4oBTx0jgcZse91osJUbftEsIWpkNFTPRLiRcV8ZEcUh+jpPM+mqZNLdwLi3jslQ81whyuDS1GLXVGNTVWHXVM/I0KyUyGdqImBpnTtC4pJkCxMyn2dG5yJuCRGvlJhfTldIS0+0k8EuC2N9Dm4Mebg54mNqLCy0vY3F02TG3rq5daPnPhnKMDWa4uZwjImhKBNDYSaGgtwcCXFzJJQVI0F+BBmaHIowPRSaxSwh6jYwGFfSF22nJyS8OekLyhiMqBiKqhkIqtLjPO2k3BJSnla6PA3E7eWEzfkEzZcJWy8Stp4nbD1L2HqeiOWikBpZi+iyV9DjqmM0JGYo0ErKUUnSWkLMdI2I/hJh/RlC2tOEtZ+nd4VOElKdIKQ6QVCZQ1B5jIDiKAHFYQKKowSVObglR/DJT5M05QmyZSonaqwmYqojYmwiZJqFpTHb/Bd1NBB31BGx1qSlqIKAsZygqYKwpZqwrYawrYaQtZKkq45eXwNd9goiujw8slPYWw7jaD6MR3Qcr+gkPukZfIrL+FVC051bez37ZjFkrSVkqRcw1eHvrMCrKZ0jRF75RVySk9hFx7CLj2ATHcQuPoSt7TBWUZrWg1haDmSxNd/LIeEAasshrK0HcUqO4pOfJqA+R0AtpFezcSvO4+w4g1XyOWbRCUxtR7FKT2CVnsAi/RyX4iJBfQExczld1krc8itYxWcxNB+ns+EwnfUH6KzfJ4hR/R6M9Xsw1u/CXL9DOMBauyONMDpnqt6JqXIHpsodmKu2Y67ajqlyK4aKj9CWvoeyaB2KwjVZOgpW01EglCIo8tYKBQn5q7NpT4aMBKmuvo7q6utorr6K5urLaPNeQXvtNdR5r6G6+jqKa6tQ569Be/1t9CUbMJR9gLE8nRKlhchY9Rmm6p2Yq/cIQtR2Eo/0Aj75VXzq6/h1lYTN9cRsjUTN9cKhXF1F9j5UwlSJT5OPK9MMqLqGX19E3F5J0tVAzFZPwiWiyyNLC5GMhFdCzC2IRtwuvC5j9mrCphJ82ms45RfQtxxFVbsHdc0eOhsPYmo5IrxWRDm4JKfwyM7hab+MR3YVt/QqTvE13B2FhDSVdFmb6PPK6PPJGQgJJQf9sZkRtIGkIEdDSQtD8U56QxribikJjyw7EpdwtdDlaiPhbCRmqydsqSVkriZoqiBkriRsqSZirSFmryVmryVirSFirRH+LVlqiVjrSDgbSXla6fOJGArKGAhJsvQHRfT6W+lyp39Z4aqny9tMt19Ed1BMd1BKT6iDrqCchK+dsFPCYMIslM/0exhMOhjqcjOcmts4N5DyZm8WZe4WDff4hZru2RI0u267P8ZQf4zxkR7GBrqYGOmBuze5PdpNX9iOXlZD3fWTWOTFDIfaGfU3M+qqYdRWxpi1hAlbMRO2Ygb1V7FX76O74xxjhgIGdXkM6vIY0hcIpA+1DnYWMKC9xpDmGv2qKwyqculpP0eX+LTQOic7jfX6Nuwl20mJP88ebE225WRJtB4n0ZRDvPE48cYZKYrWHiZSc4B47X6CpZ9hvLABw/l3cOV/jK9wC77CLYRLPssSKt6WJXhdECL3lU04czfiuPAe5tNvYzj5Jp0n1mYPMJpOvInzzAZcZ9/Fe24DzhPr6Nz9IopPlqPctBTZ24/S8vrPaHvlv9H20szoXCYpan/2b5E9/de0L/t/aF/6I9qf+CHypT9EsewHaf4izXdRLPsuqjQZQcoIkWrxI6gWP4Jm8Tfu4etZMcqMLmX2OdTzHkI97yE0jz10nyTNIJQqzK7i1j32J+gfFTDM+9O5YrTgS5gf/zLmx7+MZeFXsCz+KuZFX7lPjDJpgnnJw1ie+EZ2BMv+5LfmjGNl+JdKF2bvv/whpQD/s4nQv7rM4A9gthTdK0Ozd4HuTYLmiFCmMGHFTBrkXv6dLL9PiFzp/zabBi0TEqDZ2JZ+A/vih3Es+hr2RV/GuVDA/viXsC74MuYFX8Ww4Gt0LngY7fyHUT3+MKrF30ax7C+Q/3/U3fd72/d97/3zBzRNHMdx7PSk6UmTnJystmndOmnjob0ly9rTsiVbtiXLWtbeW9akJJLi3nuCJAAODAIEQWJvgJvg3qS27PR+3j98gC9BjTQ96XXu+/zwumCKlkhK1CU88F6Lfkz10p+hXPFLFOt+g3zjP1O49jekLfs5Be+9Ts7G18jf/G/kfzyNos/mINu5SLTM7VmJfO9KlAfWUHVk/SSKjr8nzQDJvniX7K2zydoyjewQiPK3zqLok3nIPl+CYv9Kqg+HDrZGgOhJGGlPb0Jz8j0ytk4nes1rJH/wJlmfzCJnx2wKds+ndO8SyvcvQ3F0FcoTa1GeWkfl6fVSqk6JOSfVKQEj/bkPKNu3lCtLfknixn+lcNtcSj9fiGznIko/X0jVgRWojq5Ff2Ez9ri9dJReYlSfwmN3Cf9PeyVf99bwsEfJo045D9tKedRUyiN/Efc9OdzzZDLhSWHCl8qdplwetJbwuL2Gr9snQXQvqOdBUMMf2lV83VrJw7YKHncoedws4+smGY/d+ZgzjtCljOKRI5e7DrHUYMKTy7gvj3FfaOuct0Bqk3vQPLlxLlzNue/J4bE3kz84k+lWnKJbcYKh2suM1N1k2Jgo/l2wTwXRlAqRt5xxr4y7Phl3PKJ1bsxTyEiggKApifrcw3TWXGXYEM1A3S36G2LoNcfTZ02l355Nv6uAYV8xI/4SKaM+GeMe8WuLHwu1APqLGLGk0KOLYbA+hQeuIh41lXG/qWRqy5y9Nk+Ko64QV33x5KyQqWxK/OZy/OZyApYyApay0AKFClodSlodk1WjcGWo1VtFm09FZ6CWntZ6+oImhnttjA26uDPs4d6Yj/tjzdwdb53MWLuo8ITmgJ6E0CSIOrkz1Mr4YBPjg37Gh7zcGfaJDAW4O9jMvaEW7g21cHewmfuDgVB83Bvwcm/Azb1Bp9gwFzTQ16Kip0lJl18unoz4lFJ63JV0uZRSS0/QVUrQXUjQmUWLJYGAKZaAKZqA6Sa+hih8DTdpNsXT5cpmMCBjuLmSoUAVQ74qBjxyepzFdFqzaGtIFFuz9NfFBjndJQK1kRC6iF99Ab/6HD7VGXyqU/hUZ/BWn8VTdQ6/+hrthtuiDc+YTktDJi3GXFqNxaKdqaGYpsbiUOWoiBZLMS2WQtqsokrUbC4g0JgrPblrsuTRYiugxVZAkyWPZnOeeJJmycdfn4lbm4hDeQuH/Coe5XW8lVH4VbH4axMJ1GXgq8/FawxvHxQQaraIj9/SWIivLgtvrQCRV5Mo2tfU0bgqL4du/JzBUnECq/wUlooTodY1gSGT7ISUp0EkIoGp4gzOyvPiqKrmGl5NFB7VDSnh+0UW5VUay7/EKLuAWXEFlyZW3C4yixbEDlsxQWsxbaY8/Pp0XDXxmOXXMBSdnoIiY8FhGgoOhxAUCaKDAhm5h2jM2R/KFwJDWbswZH5KbdqHERjagDp5w/8eiOIFhiQQJawWIIpfgzp+3VMgMmaKw6zGrF2hrXd7JRRZS07hKr+ItzJKLMvQJePRZeCrz6alMY8WY65YX16XSZsxk/aGLJoNqXg18TjVt3FpxCr4QEMabZZcUZm0y+h0hEDkqaTTW/kUhtrt+bTbcmiqT8alicVSdQ1D6Vl0BScwFJ2msew8loovsVVcwlZxCYf8Kk5FFA7lLVyVsbirEnBXJeFVp9NqyCNoKaPPU8VAQCtA1FxHf4vY9hbe+DbQUcdgm57eJi1tTiUBUzFeYwGBhnwCDfk0mwvE52cTf3eazQI+HY6iEOAKJAA1mXIkJDWb82g1FdBmLqTdUkSXrYQeRxn97gp6PWX0eEW63DLa7YU0m/OmvDAR/nvY4iimxSGOXvstJXjMpfS3GRjvtTPW6xRVrk67BKJw/ndBNDzQzuhQF2MD3dwd6uar8X46PSYstTLKc6MpSLlAs6mE4aZqRjyljDjyGHfmMmbLZNQsQDRQd5ugKgp/yTmG6+IY0MczoI+XYDRYH4GiugSGdPEM1MYxGDrSKjAkQOTOO4Y+djvtsvN0KS7TLjtPu/yilLbyC7TLJkHUXnKBYMnFEIpO0ZJ/kqbsI3iSv8AauwPr7e244j/Hk7SbQOoXUyAUji9lL+6EnaJdLnob1qitNF7ZgvHS+xguvIf23DpkBxZRdWw5zhuf0Jl2EMe1rTSc3UjDqTU0nFhN9Y65lH/0e2o+eRPFB68jX/+agNGqX1Ox4ldULf811ct+TfXSn1Oz6GfULPgp6vk/RT3/x9TM+9v/MhCFN8/VTn9RSiSIat/6M0H01l9MAVFkGmZ8m4YZ336qdS4SRGEUhWEUCaH/r0EUBsqzcOJ798d/NoaebH3zL/uJBJ9nVYiehylpPugJ+DwvT1aFItvjwgAKxzL7ZSwzv4t5xotYpn0Ly7RvYZ32l9imv4DpbfFnbpz2EvppL1E77WVxXHX2D6hZ8COql/6MypW/omL9byh//7eUb51G2bYZFG+fTtyqX5O49jfkbHmDjPf/lezNb5L38QyKtgvMyPcuo3LfSuT7VqE8tHYKiJQn1iM/uoayAyvI37GArI+mk7VlWkSVaC7Fn86nfPdSFPtXUhlan/08EKmOb0Bz8j1K9iwm6f03SHjvX0n78G2yts8kf+dcSvYspmzfUioiqkSRKAqDqOa0qBYpT6xFfWYjaR9P58bK35C9dQaF2+Yi27GQ8p2LpZtJ6pPrMV77BGfSATpKLzGuT+GRp4iHPUru91fyIFjOw7ZSvmop4+vmEh4FCrjvzRIg8qRwN5DJ/ZZiHrYqeNyullrmHgRreRjU8HWHikdt1dxvU3CvtZxHLeV83STjkSuPHtUtfIVnGW9IFSByZIt2PE+uhKFw7vmLud9UMmUF9x1PLvfc2TxyZ/AHTyqD2kt0K07RW32OYf0NRgy3GTanMmLLZcxewIi9iBGnANGodxJEYo5IzBKNe0sY9ZUwGihh0JVDc00UgbIL9KpvMKC7yaAxhgFzAn3WVHrtGVKVaNhXLCW8uGE0vMHOJ2aXxjzF3PUUMWrKoq0qmnuOAr5ukjHhynsaRJEzQ1MgZCnHZyknYKmYEr9ZJiVgKRM3ZUIg6nBXheaFNASbaulq0dHdNhVDY8NeJkb93B1v5u54M/dGp+Z+CEXhNrpHY0Eej3fxeHxye9zdsU7uDDUzNuBjbNDD+JBbysSAh4l+H/cG/FLu9Hu43+/lXp+HO/0uJvpt4iBrdyODbbX0+Cvp8lbQ6S4NpUxK0FVGl6OULkcxQXsRna58urzi/lCLLZUWSwItljj85lh8jbcJmJNps+XQ65Uz2KwST8i8Knpd1fS6K+lyFNNpzaHNnEZzfbxYRqC7gl8fBtEFAprzEZWhMIjO4Kk6hav6DH7NldDihRja6pNEO159Gq0GUSlqbSiktaGQlsZCWk0FUiJftW6xFNJkynvmK90CTHmTr3Y3ZNNszCCgT8arjsWviqVJE0eLPoUWYzbNpiKazCXS90TAWkqzpZgWm/g4raYCmgzZeGvF/JBXkygWG6ijcddcE+1xIRBZKk5gLjtOY/lJGsunYsgkEyuwnxVzKJaKE9gUZ3FUX8BVcwlX9RUcVVfFxjplFBbFDWzKm9grY3BUxeKsjsOnTaG1IUcgyF4itW+1mQtps+TTZsqjzZSDV3sbS8Vl6gtPR4BIHF815R8UKdgvpTFvsiI0FUPbqU3dGlEd2vB8EIUyiaH1aCNa5LTxayZBFL8CfcLKEIhWPxNE9Rmf/gcgOoGr4jzeqit41dF4dYlS9c9fn0mTIV0s5zCk0mZMp70+naZasaDCpYrBrb0t7js1pNFqyiNoL6HLLtrtulxKgm4lHc4yaQan3VZMh62QdmsebZZsAoYkHKpoGsu/RF90FkPRWcylF0MAuoZDflUsTwiByK64iUMZg7M6AecUEJVKIBpsqmWwRUd/qy50FFnPUHud+LvfVEOHU463IQ+XLguHNh2nLg13bRoenfiamxuypfk7AaIC2u35tFhzaTLl4G/IkhJ+gaHVlEdrQ46UjsY8Oi0FtFsLaLfmhb7eXJobM/HXp+MzpIkY0/EZ0/EYM/EYs/EYs3EbcnAYcnHU5dPdrGMkaGGoy0ZvW6PYkvcEiJ7MkyB61nrt4YF2hgfaGRkMMjHUzXh/kOGgH4dOgTIvjtyEc5SmX2SwWcVwQMmAu5gxTyHjzlwmHJMoCkPHJztPUBUlgUjaKmdIYLgxheHGFIYMSQzXJYTa5mLo14pDrZ2V12hXXKJDcYna2O1Y0vfTLr9Ii+wc7fLzUtrKL9BRfkFASXZeaqHrKL1Ie9FZWgtO4Us/RFP2MdypBzBFb8N6e3uoUrSLpvS9+ENpSt9LIG0PvpTduBN34Ly9DXv0J5ijttJwdQuGy++ju7CRhqtbKDu4hPIDS2i8sgXdufdw3fwMf8wObJe20Hh6A/bz79FwbAXVn81A9el0qj96E+Wm3yFf/xryNf+IcuU/oFzx91Qu/SWVS35B1aJJGNUs+DE18/4HNfN/GMoPJBSp5/1AmilSz/nvaOf8dzSzXw2h6HtPRTfre1KVSAJRxNv6aS9I80XPmjGKXMageyvUOvccED0Z47QXME574amZosbZ35maJ4D0FJT+fwqiP7Wl7XmweRaIwu//z7TcPR8/fyXFtfD7uBZ+H+eCV7EveBXb/Fekx3DsC17FOu97mOd+F9Ocl0RmvkjDjG9jnPYCjdO+OSXGaS9gnPEd6qa/jG7mq2hn/oCqWX+NfPGPKV/+c+Rr/wH5pn+hYutbKD6bjXL3QpT7llCxdyGZW35P3Mq/J/fDN8ne/CYZm35P5uY3yft4FkXb51GyaxEVXyyVlhpUH1tP5bHJxQaKY2uRH15N6Z6l5G2bI1WJsj+cTt6Hsyn4eC6lOxZT8cUyFAfF+mzlifXPBFHV0bWoT2yk6uhqcrfPIWbdayRv/j0Zn0wjZ8dsincvQPbFYsoOLEVxdIVomwuhSHlqnYShqjMiipNr0Vz8ANmh5Vxd/vfEr/8tOVtnINuxEOXepch2iq9NcWgF6nPvUX9tG/bkQ7TLLjFYn8T99lIe9yt53CPnUYeMx61lfNVayuOWIh4EcrnrywhVidK5FyjkUbM8BCKxVOFhpwDR404VjzpquN9Ryf02BQ/bKviqpYyv/EXct2bhLTxLZ2UUw40pTISrRK4c7nhyxYyQN4+73jzu+fJ5GCiaWiXy5nHPnc0DTxb/7s/inuU23VVn6ag4wWDtdYYN0Qw1RFSJQiAacwsQhTE0CSJZaOFC6FaRq5AxRw6tVdcJlJ6nT3uToYZ4xh1p9JlT6LGm0+vIpt+dx5CnSMKQAFEIVr4iRrwCRCMusbr8rqeIpsoo+uqTuOvM467zCRDZtLkSiFz1xfhMZXiMJdLskKuhRKoOCQyV4zfL8JlK8ZlEC53HXEbAJqfdVU2nRyWu0Qf0dDXX0d1ioLezgaEeewguXsZHfEyM+rkzFhAwCrW63R3xT2l5uxee+wktXHg0FuTRWDA0a9QqKkP9bsb7nUwMOpgYdDDeb2O838l4v5s7/R7u9HukitD9ATf3+lzc63dwp9fMRI+JkaCBgWaVhKE2ZwFtTvGEJ5ygfTId9lw6nDl0unLpdGfT5kijxZxEqyWFFls67Y5sOt2lBN1yur01oUOTanrcKnqcNfQ4lQTtJXRa8mgzZ0SA6Bp+3RUCtV8+E0LemtMi1eJYaFNtFC36GAKaW7Qa4sXByrokmupSaK3PoMWYTWtDDm2mPPHELCItlvyIV73zpbTZCkKv1BdOaQFqNufR0phDq1kMzzcbUgnok2nSp9FizBZtVDZRMWyyK2iyiSpis6WUgElUpCZBlIqnNgmvJlEcXFXdkpYahEFkkh0LZRJB5tJwjj07siOYZUcwlYkIFJ2enEWSX8KmuIq1IgpzxU1silhcNckEarPpaCgSMRXTbpHRZpHRYi6VKmqtJvH1t5lyaK1Pw10djbHoDMbiE6JdLv8opvzDT2DoC5G8vZjy9tKYu4fG3D005OzGkLkdferWyQOqievRJG1Ak7wOTdIGqSI0FUObJAyp49dJCNLErUR9ewWa2BVoYpehiV2GNm452rjl6OJWoYlbLf7/hI1okyMWK4RBlP25uIWUvYf6nH005O7HUnwUV8VZPJVf4tVE4dXfxqNPxFuXjLcumYAhhYAhiWZDMs31iWK1uTp6yu0nvz4Zf306LY05tFtKCNrKCTonFyeEMdThKJmCoQ5LNm7tbWyVUaEWxXOYSs9hKbuAQ3EZl/I6toorU2KtuIZNfkNCkU+TRqshh6C1mF53BQPeSgYCaoabtQy2aBlun5pOZyl+Yw5OXQp2dSLW6jhsNQk4VfE4VfE4NKHDx/pksbXOkEbAmCEQY0zHY8jAXZeO2zD5vubGTNpM4u9LS0MmzcYMqZrW0pAupdmYRlN9MgFDEgFDEv66RLyGRFx18Tj1Cdh0idj1SVg0iZi0idjrsuhqqmWwQxx1ldaG/2+AKLxRLpyRwQ5GBjsY6m9jfKiTsf5WuvxmTFX5KHNjSLtxhIaqVIabVAz55Ay5BIjG3HkhFGUzZstkxJRKX108g4Y4vKXnngaRPp4hY7IEohFDkqgS6WIZ0MXSp4mmuyaKJtkFumuu4ck/jvLqZhw5h0OVofO0VZyjreIc7WVnp4CoPQJEwdLztBedlUDkSz9E/c1tNN76FGfiTjxJu/Gl7MabKh59KbvxJu/Ck7RTApEj5lMsNz+m4eoW6r7chO7CRmrPb6Dy+HIqjy6j6thyTFe3ilz6AMulLVgubaH+1Do0h5ai3bcI3d6F1H42B/XHkzBSbngdxerXUKz4DYqlv0b5zi9CMPqZNFdUueB/UL3gh1QvCN0fmj8JokgUaWa/GkLR0yDSzvqeNFf0bBC9KOaLIkAUBtCT+VNAFJ4vMrzxDel2UXi26Hkgapj5EsYZ4rFh5ktP4eh5Cxf+b22Z+2MzRM+aWXre5/2ngEhC0PxXsM9/Bdvc72GdJ2Kb/8qU/7YveFXCkPhzeRHjjG9HLOX4C/Rvi+8D3bS/pG7Wd9DN+h7aWa+invPXqOf9DxSLfoxs1S8o3fgbyje/TvnHb1G+Yy7y3YtQ7ltG5aGVlO1aSMXexaRu+C0p6/+Z7M0hFH3wBpmb3yTnk1kUfjaP4l2LxPzOwVUoDq5CeWj15Na5E2IhQvn+FRR/vpCcrTPI3Pw2mZvfJnfLTPI/mkPhtvnI9ghUlR9cifzoVBRFgqjyyBrUJ9ejPrmehPd+S8J7vyXlozfJ3DaD/B1zKN27CNn+JciPLKfy2GoUx0WUJ9ZSeXKDBCKxjnsjZUdXUnVqPWkfT+faO78i44O3KNk+j6p9y5HtXERJ+Gs7vhr1+c3oorZhST1AU/klRl3ZfNUt5+seBY87y3nUXsHjtlIet5XyoKWQu/5sxjxpjHkyuOvP535Axlet1QJFodXbjzs1PAyqeNAZAlFHJQ87FHzVpuCRv4QH7jyGjclYc47TUTWJoruuHAlCkXngL5SqRHcCxdJihTCKvnKnMWKIIlB6lO7qCwzooxhqiBcruO3ZjNkLGHUUM+YplVraIkE06pNJlaMRn4xhTxGPWsrp0MRgzTtJUBXFaGMC95xZDJpT6bUIFIWrREOeIoZDCcNoxFsogWjIVciIK58JTyG9xjTcFZdpr73NV4HSSRC59IWiMhR+O9Qu56ovxmkowm4oxFFfhM9URsBSQZNVTpNVTsAmx2+tIGAT/+2oK8bXWEGrSxXaJFdHV3M93S1Gelob6O+yMtrvnTLnEwZQuM1tfMgrMujn7mDzlJa3h0PtPBxq59FIJ49GwjeEmpgY8DDea2e8z8xEv4WJflMoFsZ7rUz0OZnoc3Kv38H9AScPBl08GHJwt8/E3d5GxoN1jHRoGGippMcr2uA6nHl0OPMIOibTYc+NSDYd9myCjhyCjhzpqGqbJVvcKvJU0Beooc8v1hOLY7wucc8AACAASURBVJMqgs5KuuxygjYZXbYicTvIlEGrMYEm/Q18tVcJaC/jnzIzdO4pDPlqLuKq+pKA5gZN2mj86pv4a6Np0sWI1N7Gr4sXx1EbM2gzZdFmyaXNkku7LUfEmkeHrZCgvSj0ZLSADluhFPEKtkibJZ9WU56okoRjyqHDnE/QXkLQWRFqk6ymxa2i2VXDSJeJ3iYtLVYZ3oY8MX9hLiRgzBIHUWuTxfprVRye6pvSDJGYFTpOo+wwjaVHaSw9iqlExFIsYio9/FQsJYexlBzELDuEqVQ8mmUCRdbQYgRz+QWxhazsBraKGByKRHw1mbTq8mmtK6LDKKOtQSbNXzWbSmixFNNsLpAg2WbKocOURZMmDnPJORqLj2EqFDeHRGvcAUx5+0II2o0pb7c4gJq9E2PmDumekCH9k9Dq7A/EUoSkDdQmrQtlQ0QlaBJC6vgNaOM2oLm9VoKQ9vZKNLHLUMcsRR27BG2MSG3sUmpjl4n3x61GFbcWbcJGNEnvo0vZIlWJ6rN2UJ+1IwJEoUpRwX6spcdwyE/jrr6EW3MTjy4Wjz4ejz4er/42Xv1t/PoYvNpbuGuicFRdxaO6IR0L9uuTQzjIodVURIe1jC67km6HAFGHXSYw5BDfg22WXFobM2g2puFWx2JXRtFQeoEGmbgxZSs7h738Ao5Qu5y1/Evp0Vp+GVvFFezKKDw1t/HXJtNan0GnNYcuZz49zlIGPGJ+Z7RdzXBrFX3+CjqdxTQ3ZOPRJ+PWJeHQxuGoicVadUuk+ga2mpvYVLHY1bdxaONw6xIEDnWJ0tcYru64dQl4dYkEDCk0G9MmY0gOvViRRECfKH5/dLfx627jq43FXxs9GX0Mfn0M7tpb2NRRmNVRmDRRGKquUK+6htecSX+bkYE2GwMdDvrbbQx2OhkKev5DEI30+hnta2K0r4Wx/lbG+lu5M9gurdgeHxEZHmxluL+F+6OdtLpqqStPJyfmJLm3T9DlUjLaomHEJ2fEK0A04cmPqBJlM2ZJl6pEndU36Ki6Rr8uliH9bYb0IRAZQpvnjIlTQCQqRDF0V9+kufwiHcqrtJVfwJCwE0PCTlEhisCPVBWKTAhEHTIBoqack/izT+DPOIwp5nMabn6CPV6AyJu8R8wLxX+OO/4zfIk78SbswBW3HUfMp1KFyHD5fWrPb0B9di1VJ1ZSdWIlsgOLKNo7H82pdejOvYf95icYL72P8tBSao4uR39qNaYz62k4tor6/UvR71qE+rPZ1HwyncrNb1K+8XdUrH0d+SoBI/m7v0a+9Bco3/mFtI5brOL+YQSMfjgFRqJK9H20c74vBtiflSdb6SKXLkx/ibq3xXru8OIFzZt/GcpfoHkGiMLoeXK5QiSKDG98Y8qtoimLFmaK+SIpM7/7zPtFltkvY5n9MtbZr06Jbe6rzxz8j1wAEJkn10j/qa1lUhb+cMrP/69cqvA8/PyxNdjPmw2arAiFZoiewFA4YQSFq0GRMc15iYbZ36F+1ovUz3qRuhkvoJ/+TXTT/pLat76B+q2/oObtv0Q180XUc19BNe/7VM37ayoX/K34nl35a0o2vUbhR7+jZNvblO0Ut4Eq9rxLxRfLkO9bgXLfMmQ7F5Gz5S0S1/wz6e/9qwSijA/eIOPDaeRtm0PRjvnI9ixBvm8FpbveQX5gJVXHRYta5UlxT0h5aDXyfSso/mwh2R/OJPP9aWR/EKoSfTqP4s8XI/viXXFo9chqFMfWPrNlLgyi2jPvUXV0NTdX/SOJm35H+kdvkffZXAln8gPLUR5eieLoKpHjq1GeWC8dbVWefU/cJopYtpC2ZToxK14j/6M5KHa/i2znIop2zBdLGw4sFW13F99HFfURhuS9uMvP029N5kFLoagQdZbzsEPG/fZSkZZC7vpzmfCKFrd7/tJQlaiKrztUYslCpyoEoiopjzqVPO5Q8qCpTMwSeYsZ0CdiyT5GX+1tHntyuefM4p47l/ueqSC658sX1aGmEu40y5hoKmXcJxYs3HOLg633bUkM1V3HLztKsOYCA8abDJsTGbKmSQsWRp2FAkXeyVa5yRY3mWjD9pSKW0HuAsbceQSUV7AXnqRHG81QfQLD5lR6GpPotqTRb89myJ3PkDufYU9BKGEYFU55e8hVyKi7iAct5eLwfOU1Bs3pU0Hk1BVIW+Zc9cU46gqx6wvEPFFDCR7zZHUojKKATS4qAXYFfmsFvsYK/GY5rS4VXQE9Pa0N9LY10tvWSH+7uJkRBtG90WbujjRxZyjA+JCXsUEPY4MeRvvdUib6fUz0ByQYPRhs48Fgm4DRcCsPh0M3hPqcjPWItdnjfY2M9xsZ7zcy1tvAWK+J8T4zd3rN3O2zcLfPwr1+G/cGLNztNTLRrWekQ8NQezWDLQp6vMUE3fl0OLMIOrPocGSK2LNpt2VNSRhF4n05AhvWArrccvp81VMw1O0Vt1WCzgqCdvFqeNCWHwJRGq3GBPy1URKIvFNmhgSGXJUn8VSdCoHoEp4asVnLr4omoI7Bq4nCp70hxa25ia82liZjIq2mNNpMWbSaIz//XDps+ZNVrwgM/UkgsuSHBsXldHmqafeoaXFraPJoaHFr6G8z0u1X0eYop9kiBupbLE+CKAFvTQzuqigcii+xVpzBXHYck0ystzaWHJJWWYcxJOBzmMaSQ6EcoLHkAObiA5iL92Eq3U9jyT4JRZaKYwJZFWemgMiuiMWlTMZbnUGzNpdmfSGtdUW01BdOnb0yF4QyCaL2xjQC6hisxWcwFR6lMe9AxNKEL0JVoJ2hTW6fiWOrGZ9OuSNUlyJuCemTt6BL2vQEiNZJm+EiI0C0Ds3ttaLqc3uFhCFV9GJU0YvRRC9EE71QgpGoGK1Cc3st6vgNotKU/EFE29wO6jN3Upe1k7qs3Riy94jk7sWYvw+z7Ag2xWkcNZdwaW/i1keL1N7CpY3CrY3CqbqGvfIS9spLeNTX8dfepFkfT0CfiD/UYtdszKfdIpNA1O2skDYeCpTnh6op6TTVpeDT3MauvEaj7CKm0nNYS8+GNgmew1Z2DmvFBSnho7yWMlEFdNfcxFcbJ14QMKXQac2i25pLj62AHmcxvZ5Supz5tJqz8NYl49Yl4NbG49bG49LE4lTHYKu5ibX6Btbq69hqorBrbon14boYnLW38erjJRAFDCmiWmRMxVMbh1sr3u+vS8RfJ/AzFUDR+LS38Kpv4lXfxKO+jlcl4lFfx6u5hlt7DZfmKpbqizRUXqS+6iJa+Rnq1ZdodeWJbXjtLgY73Qx2ugWGQiB6cnboWRWikV6BotG+FsYH2sStoZFOJkZFxkfaGOz10d1mwq4rojIniryY49QUXKfHJWc0UM2Ir5xxv4wJT6G4ITEFRKJKNGRIokt1i46qa3Rrbk0B0WBdAsPGxKdA1KeJpk8TS4/qFh3Kq7RWfEmg5AwdiktUXf8QV+5RWkvPTckfBVHJOVoLzuDPPkEg8yiOxL1YYj7DEvMZ7gSBokgQRWLIdmsrjdc2o78o5oZUp9egPrsW9dm1qE6vofL4cuRH3qXq2Er05zehOr2G2vMb0J5Zi+b0GvRn1tBwdj3Wsxswn1iD6egq6vYvRbtrAdXb56DcOh3llreRv/d75Ot/i3zNa5Nb6d79Jcp3/heKJT9FsfhHVC76GyoX/DCEox9MqRip5/4XgOjt8M2iyKUL36D2GS10kZvmngeiyB+vf/sFCUUN078zOVs080WR56znlmA065Upsc753lMoilwC8DSQfvBngygy/6fvFj0JssiFCVMSaouTliQseBXXwu8/3TIXgaLIalA4hpnflhLGkHbat6id/gKaWS9SM/slque/QtWi/4580Q8pX/S3yJb8lPJlv6R8/T9RtOW35H/8BiXbZyHbuYDy3Usp37VMSsWed5HvWkLJ9jlkbPo9SWv/hdQNvyVz85tkffgWWR9Nl6pEJbsWUbrrHUp2LqFs3zKUh1ZL80BVx9dTdXQtNUfWoti/ksJt88n+YDrZH0wnd8tM8rbOofCzBZTuWSpAdGjVlCpR9YkN1JzciPrExtCdonVoT2+k+tha8j6by81V/0DqljfI+XQ2BZ/Pp2TPYsr3LxMLFg6toOLQCuRHVqI4tnYKiMKtc2EQaU9v4sayfyRp/b+Ru2UmZbsWU/z5Qgo+n0/h3sWUH1uF/Ox6FJfeRxP9KXXJe/GWnWfYLFD0sEPGg2A59ztl3OsIo6iYu/58Jjz53PUV8aCpLDRLVBUBomoedFbxMFjNw2C1uFkUrORRu4LHrRV83STjji2HtsrruPJPc9ecyiNnttjC9gSK7vnyxfxQk4zx5nLGmsoYDcgYD60ED88TPXAk06u9RLP8OJ2qC4yYbz8HRcURc0NTQTTmKWXUVSLuFnnyGLalY8w8SIfyKt2aWww2pggQmcQs0aArj0FXngSjIVchQ67Cp4AUzqiviH5rFraKS3TUxQsQRW6XC6/f/mMgCleHmqyTGArPDrU4a2h1qejwila5/nbT1Pse3U7GBnwSiO4MBaRFCGODHsb73Yz1OhnrE4PC431exvu83Bnwc2egifsDzTwYapEwJIGo38ZYr0mAKISh0R4Do111jAQNjHbVM9pVz0SXkTvdDdztbeROTz3jXVpGOlUMtikZaK1goFlGrzefbnc2QWcGQWcGHY70UDLptGVMSRhKYRC1WwvEnIRLSa+nZsoF+6BbToerWLTfOUW1KWjLpdOaJW2aC4PIr7mEV30hBKGTeGtO4qk+gavqOK6q4xKIvDU3QiCKxa+KFksD1FelOGqu4FLfwFcbTXN9Is0NSbQ0pIrP3/qfA1EYRU9iKNwS2OlR0erR0uSupcmtp9Wjo9OnlTZ1dTjLJjd0NWTTZMgkoEuVQORUXsGpuIC94oyYA5IdmQRPGEQlhyNyUIKQyD6BoeLdNJbuDYFoP6bSg+Kwanh1dsWXWCouh+7UROOqjMNbk4JfnUagNptmfW7opo6Yu2ppzJMwJA3Jm3Noa0jFX3MDc8FxGnL3U5+zl8ac/RizvqAhcw+m7N00ZH2GMesT6jM/xpC+lbq0j9Cnfogu+SN0yR+FMDRZIdImrEebuFaKOkHM/URGFbdWYOh5IIpZiDZmEdqYRdTGiiqRNm452tur0caJGSJt8gfokj+iLmUrhtSPRbUqY8ckhLK/wJC9h7qcPRhyd2Ms2CtaEZVnsaku4aiNElFfE2/XXMJeLQ7aOpUX8aqu0lQbRbP+tlQlCtSl0VyfQ4eplG6bnB67AFF4Jq/LKV4gaDNl0VqfRlNd0iSIys5jKj2DVXYaW9kZaZtg+N6UpfwM5rLTmEpPYZadxaq4iKtazD35amNprk+kvTGFDlMG7Y1i7X24Pc1TG4dTHSMQVHsbZ+3tEIhuYVVFYam5HgLRNWzqKOzaGzh1t3DqYgSIQigKGFIINKRJIHJpYnFpYnHXxuDVigrakwBy11zDVX0lNNv2Ja7I1FzEobqIveYCjcozGOSn0VWcQVNxmgbtNTr9xWJFeLvjuSCKRNEzgdTlZ6hrEkbhCtGd8U7ujHdyd6KD0UEfrsYKFHk3KIg7Tm70QXz1ubRbihgOyBnxyRj3y0JH9QqZcBUw4Spg3JYnoWjImMyAIYGOqmt0VF1jSB8jgWhAHy9e7TMmMhxerBCqEPVpYkWVqCaKNvklWsvEIgVb5kE00Z8SKDxJu+y8BKL2kqmJBFFnmdg815RzEl/WUXzph7DH76Th5ic443ZIVSJv8h78SbtoSt1DIGU3ztvbMFx+D+05gSDtuXVoz62j5tRq5EfepezgEor2zqdg91zK9i+h6thKyg+9g+Hy+xgui210hvPrqT+7DtOZjZhPb8R65j0aTqxFf3gl2n1Lqdm1kKrP5qH8eBbyLW8j3/SvVGz4F+Rr/hHFyl+jWP4L5Mt+hvzdn6B450coFv8NlYv+hqpFfy2hKBJET+cVdHNemdw4F0rdzMkYZnxXHHENHXKtn/4idTMmE7mVTve2qCA9CaLn5UkQTR5vDc0WhWDUMP07U+4X/Ucgssx++SkURS4CeBJGzvk/mIKi/5tA9KwK0WTlS8An3AoXrgBFVoVcC1/BvehVXAtfwbnge9jnv4x17newzH6RxtnfxjjzWxhnfJv66S9QN0PEMPM71M0SqZ3+Atpp30I740Xq5r1C3eK/Rv/uj1C9+7col/4tsnd+TMHSn1C0/FcUr/kNxRtfp2DL7yn46C2Kt82m7PNFyHctQ75zhciuZch3LaV852JkO+ZT8PFMEla/RsLq18j44A1ytk4je+sMsj6aTt62ORR+No+iHQsp3fXO5KHUI2smKzzH1qM6up7qw2so372UvK1zJBDlfDSbvE/nUbhzMWX7lom2ucOTVaIwiDQnxWHV6mNrpSqR4tAKYta9RvzG18nYOl2qEpXtW0rZvqUCRgeXCxQdXSMdbH0eiBT7V3J9yd+RvOH3FO+YT8muRRR8Pp+83QspOriU8hOrKT+7nsorm6mO+hhD8l58svMMWpKZaC7kblDG3e5y7gZl3G8v42Fb2eSNIm8B9/ylPGgpD4FI4CcMoYdBUS0K//hXXVU87lDydbucr5tkjDak4C44Q5/qFnfNqTx05nLfJUAUzh1PLnc9BZMgapEz2lzGaPjju7O5787kkSeN+/YEOqvP0iQ/zlDjLYYt8c9AUb6YP30CRGOeUibcpYyFQDTsyeOuP59ObQyGpH20K64x2JhCb0MSvaZU+m2TIBrw5DPgeT6IhkIZ9hUy0VQqupMU1/hv4YpQZKUoDKJwnIYiHPVijshnKnsuiFpcVXT6tHQF9AT9tQT9tQx3C9iM9TrFvYw+9zNBNDbgYzSEoZEeByO9NkZ6bdLPnRjwMDHg4d6An/uDAR6OhOPj/pBHOqo61lsv0lfHSLeO4c5ahjq0DHfqGe7UM9apZzxYx0S3gfEuHSOd1Qy1KyQMDTYV0evLpduTSdCVQoczmQ5HaijpdNrSpqTdlkG7LSOEolw6bIV0OUrpcU5upAvfLhHHGgvpcObQEao8ddoyCFoz6LSk0maMw6e9jl9zCb/morRNToDoOJ7qYzgrjzwHRNEi6kkQuVVXsFVdxF59WUJRoD6O5oYEOizpdFgyCdpyp8xFBe1FUxIJo/CjhCFbMUFnBV2eSro81XR5tXT69bT76mh119HiqqXVpaLdVRkCoVLMjEggSsdfm4hPczvULidA5Cw/hU12FGvpEczFzwPRwSdAtE+AqGSvBKKGkt1SlUhqmau4EAGiq+JwZ2Usnpp4fOpk/LWpNOmzaK7PobUhj7bGAqkq1mLNpdmSQ7Mli2ZLBm0NybgUlzDlHxYtZpk7MWbtwZgp2uKMmduehlDEUVVt0hZ0SVsijqs+B0ThTAHReglF6thVaGJX/FEQ6WJXhkC0gdrE98XHfgJE9ek7MGaFMSRSlxNG0V7qC/ZhKDuKqfIsVvUlbJorWKovYVJexFIp7kTZFGdxVp7Hq75MU+01mvUxIRQlipax+iyC1mK67WX0OCrocZRJGOp25NNhyabVJFrLAnqxaMNeeQVz+TmBnbI/AURlp7HIz2GvvChuE6lv0qSLoa0+gfaGRFrq4nDXROFUReFS38CpvoVDdVM8amOxa2KwqaOxa2Kw1tzEUnMdc+VVrNVXsWmuYddex1F7E0ftzVDL4CSI/MbUKSByqG5iq4nCUXMNRwg/jqrLOKouh6pp4uCwTXkBm/w8DuU5Kc7Ks9gqz2BSnMJQfoJa2QlUpcdRl53BrI+mt0UpgWig3cVQ0MNwl5ehYOj2UKf7KRBJd4k63eL9QR8DQR9DXX6GuwOMDrROAdHEWDP9PTZqq1IpSj9HQdxhiuMP0WzMYKypghF/SWiVaUmobWISRGN2AaJRq6gSDdYn0aONpq3yKj2q6wzooqVZokFDHIOGuOeCqEd1g6DiKs2lZ+lQXCKovEzN9Q8xp+ydUiH6YyBqLzlHZ/EFWvJP488+RiDzKL60/VhiPsMWux13wk4CqV8QSP0CX+JOXHHbsUd/IlWHGq9tpu7LTVK7XM2p1VQeX07F4aVSy1zBzrnkbp+F6vQa6r7chOn6RzRe2UL9hQ3UnVlD/al1NJ7eQOPpDTScWofh+Bp0R1aiObgMzb6lqHYvEjD6ZAbyzf+GYtO/oNz4TyjW/T0Vq35O2YqfUr7ip1Qs+wkVS3+EcsmPqFr0N9Qs/JspKHo6r6Cd8wra2d99LojqZn6XuukCRMYZ38Ewc2qehNGfA6LJfHNKnnXQdQqIZr88BUNPvi8SQ5EgioRRGEVhSPw5IPqvvDv0ZOvd80AU+flPOZo67/vY5n5vSuzzX8E277tSwgCyzH4Ry8xvY57xAqbp38I0/VvUT/sG9W9/k7pp3xTtcdNeQDfjRWpnvoR29nfRzP4eNbNeoWb+D6hd+rfoVv2c2g2/omrtLyld8XPylv2M7OU/J2fVP5C74V/Ie+/fyN/8Bnlb3qbokznIPltM+efvUv758lDeRbFzKRU7FlH62VyKt80mZf3rpKx/nfT3f0/O1mnkfDKLjA/FY962OeRvn0/prnco27dMqvYoT6yX2t3UxzagOroe5ReidS53y0xyNs8QONo6m/wdCyjZ/Y5UJQovWHgSRKrj61AdX0ftmfeoPLKKgp1zub7i70j+4E2pSlS8axGle5dIKKo4FGrFO7F+ym2iSBBVH1uP5vhG8j6dR9zq35K5+W1Kdy+mcOdCCncvIn/PIoqPLEd2cjUV5zcgv/i+hCJv2Xl6TQJF9ztlPArPFLWW8VVLGQ8DJRKK7gdkYsV2BIpEwm10ESAKVvJ1p4J/b5czYU5ntD4ZX+FpBrUxPLTnTKIoMp487vmKxE2ipnLuBEq56ysSM0aeHB54MnjoTuUPvnT6dVfpVF1gsOEGA6YYBk0JDJiTGLKmMWzPZsSZw4hLoEgsQHgSREUSaCb8RYzbxRIIQ9I+hkMg6m9Mpd+SzpDzj4Go6JkgGvIWMODMxVL2Jf8tXAmy6fKw6cS67fDNIaehSHrbVV8sbg9FzAtFVoaaHUpaXFUE/bX0Nhvoaq4j2KRnMGgVVZ9QO9ydAT8T/T7uDDQx0R+QHif6fYz3u6dgaKTXwliPjbEeG+O9dib6nNzpd4mlCEMuHgy7eTDs5v6Qg/E+M6M9Rka76kJVoVqGOzUMtqukw4aD7RqG27WMdWiYCOoY79Qw2qFkuK2cgZYSBlqKGGzOo8ebQbc3haAriaAjkU57Ep22FDqsybRZUmg1JdFqSqGlMZmWxkTazGl0WrMI2nLpdhTS4yylx1Uu2oGenJFw5hF0ZkkVpjCG2hsSadbHENCK6pA/VB3yVZ/EW3UCb9UxPJVHp4DIr7qMv+Y6AdVNKZMtN1dx1YgnXPbKS9irL+OouYJPd5MmQyzN9fG0N6bQac0R8xX2ArodhaHPv5geZzHdjkK67AUEbfkErYV02YoI2kukLXVd9jK63HIBP081XV41vYF6gj4DrU49TTYVLTZxsFegUE6HXSaWMzRm4tcni21kVVG4Kq/iUlzCLT+Hq/wEjtKj2EsPYS0+/ERVaBJDlpKDWEr3SwlXh0zFu2koCaV4L40lhzCXHcdacU4CkU1xFZtCbJpzKG/hro7Fq4rDp03CX5sq1kjXZ9NpyqfTkifaGi3ZtFkzabKk4DHdxlRzEXPpMSz5YltcfcZ26lI/pT7jUwzpW8Umt7Qt1KVuRh9O8gfokjahT/4g1CYn3tYlbZJANImgVajiV6KKX4kmTswACQStRxO7EXXMBtSx61DHrkEduwr17RWoYpegjl2COjYMoqXoYpahj1uFLm4dtfEbqU18n7qUrVNiTBMgqs/cLTCUcwBD7j7qsr8Qj3n7qSs4gLbwIHrZMfQVpzAqL9BQeYlGxZeY5BdE9a38FDbFWTyqi/g1V3CrQu1z+hia6pLoNOXSacqn21JIj7Uo9P0lZoZaGlJpa0gVlaHaWFzqG7iqr2FVXBTYeWLDYLgaFBlT6RlMpaewVpzDWnEOh+ICrsrLuKuu4Km5hi73EIbCw6GV7OewV14SWFHdFNUgdTRmTSwmdTSGyijq5Fepr7hMY+V1TNXhCtH1UIXsptQ6F54n8tcl4tXHhzAUHVrpflmk8kusiovS5zaZM+LuVsUZHPKzIsoz2BQnaaw4iqHsKLrSo6iLj6AuPY1ecRmvOZveVg1DnVYGOiIqRCH49HW4ngmivqCb3k4XfUF3KF76gl76u3wMdIslC+ND7dwdE9s7YYS+bjP1mgyU+ZfJi9lDXcFZek3JjLoyGffnMBHIF/9Q+QqY8BQyFq4QOfIZs+dJIBoyJjNQd5se1XW6a67Rq75Bf+0tgR9dLAN1oTa60EIFAaJoetW36FPdorvqujQr1KW4jCPjILqYTwgUHseXe4S2ktO0l56ZTMnTQGopPEUg/wS+rKNiuULafuzxOzFFb8OZuJu27MN4knZjvP4h1phteBN2YrslZoeMVz6g/stN6M6JVjjViVVUH1+J8si7lB9YQukXCyjZM5/Y9f+E8si76M5toPHKFixXPqT+wnvoz6xDd3INdSdEdMdXU3diHbVH11B7dA3qQytQ7V9K9Z5FVH4+F8W26Sg+egP5lt8hf/81ytb/HWVrf0HZ6p8jW/W/KF/xU+Tv/oTKd35C1eIfCxjN/+HUZQvz/yqUV9HOexXt3JfRzXkZ/WwRw6xXpiRcKTLMCFWNZr2MYdbL1M96CcPM74iqUWjGyBACkeGt0OKEN76B8c1v/Qf5j8D0zSkVo3Ar3ZNzRk/mWfNGkUB6ulI0WVn5T6Poj9zx+XPzrI8R2QoXiR/7/FdwzhNxzP2eFPFjL+OYKwBknfttrHO/jXn2tzDN/CYNM/6SxmnfwPT2N2h8S8T8pnhseOubol1yhli4oZ3+EupZr6BZ8NfULP4RyqX/E8XKX6Lc+E8ojyeI5wAAIABJREFUN79OzfY3ydnway5P/y5JK35Oyspfkb7mH8nc8DrZ779BzgdvkvvhdIo+mUPpZ/Mp+3xJCEXvUr7zHeS7llC+czFlny+g9LO5lO1aTPTy35C0/ndkbZlG3sezyP5wutQ6FznDU7p3CSX73qHi0Aqqjq9FdXwd6uPr0JxYT82hVci/WErex7NIWPu6+HW2zpAwE74nJD+8WtpYV31iA6pT76E+vYmakxupPrFBHFg9tQH5kZVkb59D9JrXyPpkFomb/o3c7XNEtSpiWUPFkdVUHF+L/NSGp0BUc3IjmlMbMFzYTNXR1aRseoMby/+BtA/fpHDPAor2LiRv90IK979DydEVyE+vQ3H2PSq/3Iz6xqc0puzDV3yOfl0cdx3ZfOUv4t9bZXzdJuMPLaV81VQsQOQWrXP3AzIetyj4urOarzurxVxRZzWPOqpEOpU87KrkcVDB4w45/95eDp1Kvnbn0yG/QnfVde6ZUnlgy+SBLZOHjiweOrL4ypXDV64cvnbn89idz1feQr525/MHTz5/8ObyB282X7kz+MqdxlfuNB44khmsv0m37hq99eKG0EBjPAPmBAZtKYw4sxh15TLqLpCWIAx7xfzQhLuYidAG0/CM6h13PqMNKTTJvsRbeo6+unh6DfECRbYMBpxi41y/W8BoyBuBIXeJSPhtaUV3IUPufP6b01CEXV8gxVFXKCEoDCVHXSEeY4mYHwph6Hkg6vBq6G4SG+W6muvobWtkpMchLUq4OxR4JojG+7yM9boZ7rYz3G1luMfMcI+Z0e5GKeFZoIl+C3cGbNwbsnJvyMqdAQujPUaGuvQMdwoIDXWoBYbaauhrraavtZrB1hpGWlWMtqsZba9htL2K4VY5g62l9DXl09eUS18gS2DInUC7I44OWzxtlgRazQm0mOJpbkigyRhPkzGRgCGBQH0cTcZ4aUahy54nnuTZBR6C9hIJQ0F7AUFHDl2OLLpt6QStaXSYk2hrjJeWKfg1l/CoIhYoVJ2YAiKH8vAfAVHUUyByVH0pXoWuuoSt6hJu7TX8+ht4a2/g1kTj0sTi1yfTacmjx1lMn6uEHmchPaFX7LvseaKKZMunK9RS19yQTXNDrrRIIbwxLOiuosutotOhodlUjd+kJGBR0OqQi81ztpLQvaNsfIYU3Lo48Qp65TVsiss4lRdxy88IEMkOSyCaiqKDfzKIjEV7MBZ98QwQXcamuD4JosobuKpu4qmJwauJx6dNokmfJh0Z7TTl0mXKpsuUSYcpjSbjbSyqCxjKDmMs2I0593OMmdswpH6MPnkLxnQBIX3yB9SlbpYSBlFkwhiaAqL4dX8ERAJDU0E0iSJV7FIJRdqYJehiQiC6vSYEok3PAdEnAnRZuyUEGXIOUJe9H33uAYwFh0V1pvIKpuprOLSx2NTRWKpvYKqKwqS8JH5vy8+IJ/bKM3jVX9JSd43mOjHP5lRF4VLFENAn02nOpt9VxJCnhD53AUFbNh2mDJrqkvBqY3CqojArLmIuP0eD7BSNpcenRNo4WHb6mSCylItYK85gLz+HrewMjUUn0OfuQ5+7j4aiw1hlJ3EoLmCvuoqtJgprzU3MmljMugRsdSkiukTs2gTs6ttYa24+BSKHNhqHNlbMH+kSpMpQeP7IoryKWXEJs+Ki9PsjjgafCWXy87RWnMEeiri/dYz60kPoCgVEqwuOoCv/EpsumQ6PUtxP6rBNAVFk9ae/8+ltc/0hFIXT3+V7KoM9gRCKOhnsd9PVYaRek0FO/CHKEg/gUlxh0JTAqD2eMU8a4/4sJgL5zwXRsDWbYVM6g/VJoSpQLH3aKHrUV+nT3mRAF01/CEVPgiiMoj7VLXGoVX6Jdtl5guUXaSk8Rd3tbRjiPqOt5DRNBcengugJFIXnigL5J7An78OSsBtL3OeYordhuPYRhmsfYbqxFdONrbRkHsRy6xMar31I47UPMUdtpfHah+jPb0R9cjXVx1eiOb2G2rPr0JxeI8FIcWgpOdumk/bh71EfX4Xh3EZMlz6g8cv3qTu7Af2ptehOrkF3cg21J1ajPbYGzdHVaI6upubwCqoPLKVq/zvU7FtM9d55VG6fSdmH/4bsg3+hYvM/U77pN8g2/j2l636FbM3PqVjxv1As+xnKpf+T6iU/oWbRj6lZ+DeoF4iKUfWCH1Cz4K+oWSBQFK4U6ea8gn62yJMgmtJG9wSIjDMEip4Ekdg4918PoidxFEaRZfZLWGa/NAU84Vs5f6xC9FQFJQJIz53H+SP5cwH05B2gZ0FoSlvcglentME9C0Qi38U+5ztY5rwgJYyhhhnfktZlN7wtENQY/v2f/iJ1019CN+t7aGa+gmr2X4nlHUt/Kg6qrv0nyja9TtnW31O2/S1q9s9HvmcWZ2e8QtTinxK3/O9IWvUaKetfJ23j78h8/y1yNk+j4OPZlGyfh+yzxZR9viQii5DvWoJ89yLKPl9A0fZ5ZH84nejlvyH9/TcnUbR1BtlbZ5C7fY6Yt9m5ENkX71Cy7x2Kv1hC+cHlos0thKLa4+tRHV5N1YEVpG56g5RNb5C/fa44svrpbPJ3zKN07xKpSlR1fLJKFD6qWnNyo0DWyfWoTgsUJX/wJnEbfkvOp7NJ/2gaxZ8vlipW5QdXUnZ4FeXH1lBxUlSJIqtDNSc3Sm146pPrKdu3lFurf0PSB/8qHX7N37OI/C8WU3JoGRUnVqM8KWAloShxH02F5xjRxvHAls0ffEXQIoMWGV83l/DQV8yEK4877nwe+It53FzO1+1V/KGjesrj4w4ljzrFwddHnXIed5bz7+3l/MFXxGNbDg9NafjzT9GtvMZ43W0emJJ5ZEnja1sGf7Bn8gd7Jo+t6TxsTOZBQxL3jfHcq4/jXsNtHpjieWRN4rEjha+cqVNQ1KO/EYGi2wxaEhl2pEkoGvMUTgHRmEeAaMJTGIoA0X2XQJE9/wRt1dfoNcTTY/x/SXvP8CgPM217f3/fljiJk2zaZpMvzVmnOM0l2dimdzC9iW5M7yAQQoBA9Cok1HvvZaRpmt57V++9IMBZO3Wd8/vxzDySAMf77vvjPKSRBlkYDntOXfd93ZniLtGYv2yGFH2aEIlJUTiB+ge3ruyFyVCEiCRNF6Jn94amC1FXSEN/u5GhLksYm5ASTROiyD6QIEKtPBluFoXo8YCXx4NuHg+GZWjIyuMhK5ODFiYHLeLjx0NWcTzu8ZCZsT4dIz0R+VGIjHbIZzDeoQgfR5Uz0S5ltL2e0Y5qhtvKGWotYbi1gKFQNv3+DHo9aXS5Uul0pNFhT6fdmka7OZU2UxptpnCzljGFVnMaHTYhNep1FYlpUb+nQhw56/dWh+WihEFPAYPePAbd2fQ4U2k13adFf5tm3Q1addcIqi4Taroo7A3J4wkpLhBSxBGUn8Unj8GvOCcKUZv6Hm3qRNrUibSq7hJS3SGkukNQfUcQoqbr4ZToBj7lTXGcLtB0B5f8Lg7ZPTxND2k15tDtKA4nRsUi/d4i+r1Te1Ld7qJw5XIe3a4yBv11DPolohj1+eT0euT0uBR0uuR0emR0ehvpcNXR6amlzV5CyCK0cAkvqoWRIq/yLj7lbQLya/gb/++EyFZ9DGv1MVGIbNUxOCUXhIOvsht4ZHfxyhNnEFAmCajTaNZm0W4M33EyF9NtLqbXVMiAuYA+fSbN8ps4K2OxlR7HVnIAe9EeTLm7MWTvxJS9FUvuDkx5OzDmbseSu0N8HPnYdAw5W0UiMqRO34Q6fQPq9A2o0tajSlsvJECpGwX5SdkyxTNCpElbiyZNqNs2pK3BnLYWc9p6TOmbMKZvxZC5A0P2+xjz9oRLHXZjyhVuEpmL9mMsOYqh7ERYHM5gLDuDqTwWa3UC7sZE3Io0PKpcHncbeNJjJGgqwqfNxKVIxNV4MzzSdgln3Xnckjj8yssEVddwy67gbBD2twLKRDoMWfTZ8ulzFtFjz6XdnCkUDWhTCKoScctuYK2Lx1J7EUvteay157HWnntOjOy18dhr48MiJMjQDCGqj8decx5TSQza/OOoCg6hLTqCuewk9ppz04QoCaf6IW5DDj5rMa2eGjrDt8d6vFV02IsIGbPwaoXGt8jInE8njNb59Rn49c+XMUQSIvc0IYrsQXkkM4Uo8v1GKuXtdXGCDFVEoy6PQVkRh1n2gHZnNeNdZqFuu1cYl4sw3ONjpDfA2ECIR0MtzwnR+HAL48MtjA01MzbUzPhQG+NDbYwNtjI22DpTih51EfSr8XukqCQPyUs8jrIojm5DChP2NCbsKTzyZvAkVDjtqnn11E/1AtU89lcx6Slj0lkoHGC1ZAqH+swPGdU/YFT/YIYQjb2AiBCNqJMZVtylt+E6vfXXGJLexpV3EnXi+7RXXqC98gLdtZdFXpQS+XJP482JFt860w5jTzmA/u4uNNe3Yb2/m5bck1juvY/5zk4CaYdxJu5Bf22L0Ch3fg2a+A3oEjZhuLoF8/VtGK9tFRMj9cX1NJxZQf6u39IYvQxD/EYcN3bguvU+1qtbP1OI1DGraDqzEvWZFWiil6M8vpDq99+kasfryPb9J9IP3qTh/V8j2f5L6rf+jIbNP6Vx/avI1vwHipU/omnlD0UxUi779zDCnlHTEiEt0i36OvqFX8e48KsYF34V04IpIsnRVIL05WlS9GUhOZodLmCY9ZKwbzJLGLMS5OhzM/jfCFFEip5lemL0IiGangLNHJGbNlYW3rGZ4rOb6v4uS77+d/Et/cbf/bxn8ddm8OwIXOT3Iv7zntkLigiQd/6X8Mx7GU9kFG6egGPuS9jnfx77/M9jm/fSjD2hqT87oUDDOOsl9HO+jHb+V1Et+Dryhd9Etvw7yFb/EOmGH9O45VfU73yTuj1vIzk0G8nRBchPLaHp7Hukrf0ptxZ+h+SVPyFl9c/I3PA6uZvfonD725TsfJeKPfMEITq8FMmRZSJ1R5ZSf3QZDScE6o4spebwYtLW/4rMTW+Qt/13FL8vjMyVTpOZyMhazakVohRJz6xBdW6DKEXai1EY47dSd2Qpudt/R/mBBZQdXCBKUeWRxVPlDHGbaDof9VxKpImPQn1hM6qwFNWeWE7KptcpP7SQor1zqD68dEZ7Xf3ZdUjiNtBwUUiJXiREyrgN4jhe7gdvk7btDfL3Csdfq04up/z4UmpOv0fjuXVi2hRJitR39+HIjKa9KoEJfSofuwv575ZK6Kzlk446/tJazUfBMv7LX87HoUr+1FrPX7tk/K1HwSfdcj7plvPXLhl/7ZLxl+5G/twr5c+9Uv7a28DfuhugqwHa6qC9nklNCsOyO3xszeAvrlz+7Mjmb+78MLn8zZ0L3jzw5vE3TzafuLMYll3lkeoW/2VO5o+udP7qjUhRIR/78hjQ3WPEnMyYNYlRezJjznQeeXOY9Bd+phD9PjjFR4EKPg6UEaxLIFR/lWFzBoOWDAatQsHCqLuYMX/ZVMlCoOrFCdEz/INDU4JbVyaOxUV2hqYLkddYid8crtx+gRB1BpRioUJ3s5a+Nj2DnWaxYW60x8HkiLAHFBGiiAxFhOjJcHhcrt/FRL+diX4rE/1mJgaM4fE3PZP9wvsigwYmBrVMDGoZ7RVEaLhTymiHlLEu2XOMd8p41CFjol3KWGtdmBrG2qoYaS1nuLWIkeZ8BoNZ9Psz6Han0GF/SLstmTbrQ1rNKbQak2kxJNGifyjUDBseEDImhXdzBCmKjND1uUvpc5ULI2eeCgbdZQx6ihh05TPgyqLPkUqnJZEW/U2a9ddo1l4lpLlEqOkiIeUlAbkgRQFZLAFZDD55DAFlXFiIbtKuvUu79j5t6ns0K28RbLolLmX7lDcFIVJeE4UooLoRHqW7hUd2G4/iXnhhXHgB12HLFooXIuOArly6Xbn0+gro8RTSZs8maBRql7ucxfR7K4Xjsv46+nwSYYzOK6XfrxDkyCen011Pi72CVmspQXMefmOmmDB49cIie8iQKiQIypt4Gy/hrjsnytB0IRJa5KYTPYNnhchSeXKGEHnkN18oRJGUKKBOI6hJp82QR7sxX7ivZMyly5hNjz6NNvktPBWxOIqO4SwUZMicvxNd5lb0GVsxZW/FnCNgyInClC1gyBHQZ2/GkLUFQ9aWcKPclnC9dtSMHSFV2kaaUtejStuIKnUzqrAIqR9u/hQZCgtRWIp0aes+VYh004TImLcbXc5OjIV7MBbvR196FH3ZKXQVZ9CVn8VYHoe1OgFb7W08yiwGvHLarTI+mezmo6EgbY4amo0FuJse4Gy4LkhJ7QUslWcwlB1DV3IYffkxzLUx2CQXZ9yB8inuCzKiuIO98SoO6XW8CiFpstbFY66Jw1wTh6U6DktN7BTVcWFBmkIUo2kjdfa6OKxVMRhKT6HJO4YsYy/K3AOoCw9iLDmOofQUAcVtvMr7uJXJOFXpeIz5tLir6WmWM9oj7B2Otqvo8dTQZi3Eq0kTJF6TFJajJOHvsSYNryYNvyZFGJVTJeFV3sejuINHdjs8Knd9xv7TdCFySuJx18fjqL2AveY81spYLBVnMVbEoK+MQV0Wi7I8Hp8uj/6gkvEuK+M9npky1OVlsMvDULf3M4VI5AVCFHl/fLgFj1OGSpZLWe4lih6ewFx7gx5jKiPmFEYsDxhzpTLhy+JxoIQnwXLhp3h/V4jSmDSnMWlJYcKULErRiCFZTIRGdSkzhGhUl8KYRpCiUdV9BmS36ZNcp7/hBqGyc9gzj2BNP/SpQtQnuU5XdQLtlfG0l10Q0yFryiHsKQdwph3G/GAvlvt7MN7ajvrKJhwP9hDMPIr59g6MN7aJ7XL6K5vRJWxCf2UzhqtbxMeR1Eh5fg26hE00nFpK8Z63aTq7CuvVrThv7sRxYwfGS5vQX9wgyNCF9Z+aEClPv4f6zAqaTi2jYtdblGx/Hdmh2SgPz0J28G0a9/yWxvffomHbr2mI+qVQvrD2Z8hWvYpi5Y+E0aZl30W+4rvIln8H+dKpVjrNom+iW/RNUYz0i74qIqRHXxZ5Vo4ie0am2S9jnBUuXAgLkfHdf56WHH2aFP3vhejFTO0cRcbmnh2Vm9lA95UXCtH/mmeE5ln+pyIkPv8F0vVswjVD6ua9LOKc8wUcsz+Hdfa/YJvzOUF+5n4O89zPC7XZ8z4vFiQYwiNx2lmfRzPnZXTzviLsCIVFqHHxt6hf9h3qV79C7cafULvtdWrf/y21e9+m5uBs6o7Op+7EYuqPLaLuyGIkR5Zwe9H3SFz+I5JX/oSM9b8ia+Mb5G/9LUU73qH8gznU7F9I7cFF1B1aLFJzeHFYipYgObaUhuMrqNy/gPK983iw6mdkbnqD3K2/pfiD2ZTtny9KzXQpqju5gvpT7wm3fM6sQR03Mykyxm+lbP98UahK98+naK+QNtUeF24bKc5tFIVoekoUuUfUdFGQIk18FKX755O57TfC93FwsdBed+w9ak+tov7sOurPrUdyQUiJFJe3PidE8th1qC9sxn57L42xq0nf/ibp298kZ/fvKDsmpERVJ5dTF7MaSdyGGVIkvbYzLEUnaa9KEPZ8XIV80lwJHbVCwhOs4CN/KR8HKvhTqJpP2huhSw5dUoHORj7pCtMjjMpFZOhvwQo+8ZTwoTaNv1pzwJUPvgL+5szhz9ZUPrGngzOLT+yp/Lcthb9aH/IXSzJ/MN7lI91tusujGa4/z1PtTf5oFaToz758/uQv4E/BQoZNQko0XYrG3RlMePOY8JfyKFQpCtGj5jomm4X/l0REKLKf+mGgnI8CFQyZ0nFVXaSzKVEQInMWg9Zshu0FghR5Sxj1ljDurxSk6FOE6HFLLR+2SWYmRM/K0PSxOa+xMrxDJKPdq6Ddq6DDp6TTrxKb5boCavpajfS3m6fuDvW4GO1xCcdRx5v5aKyVp0NBPhxu5elQM08HW3kyGOLJYIDJfo9QI9tnY7zPzHi/noleDY96VSITPQqR8V4F470yRnukjHQ3MtLdyFiXhPEwY8/wqLuBya4GJjrqGWutYShUyVConJFgOSOhUkaaCxkK5TLgz6bPm063O4Uu20PaLUm0mZNpNT4QZGgaIWNSWIhSabdm0G2LtFnl0+soDFNMn7OIPlcB/Y5c+mxp9Fof0mkSjq8KIpQgtMgpwqmQ/LJIUHYRf2MsfmmMODIXUl6iRXWDdu1t2jR3hApuxXVCiutCyqIII7+BXz6VEEUESVjkvolHeQuv8q6Q0KjuEdQmCW1Y+oe0GpNpt6bRZknFo76DT5OI35BC0JhKiyWbTkch3Z5SerwVYarCR17rwkjo8tbR7qqkxVqET58Vvt+STsCcRtCcRcCSQ8iWR6s9nx5PMUFtEj7Zddz18bhq4nDXxOKtPYe77pxYr22rOS0yQ4aqTz43MmerOY2z/hxu6aXwv4dbeOX3ZoiQKEPKJPyqVCEl0gl3YYLaJLyKGzjqL2KtiMZccgxb8RFcpUfwlh3Glr9b3Osxpm/FlLkFU+ZmDFkbMeVswpC1EUPWRvTZYTI3YMzYhCFdOKaqz9yEPlO4JxSp0taEBUiVugX5wyjkD7eiSNlO08PtqFJ20DRDiAQJ0qZvmIEhfSPG9PWY0wQsGZsxZWxDn7UDbdYutDl70OR9gCbvA1Q5u1Dm7BZlSFV2hqayszSVncNUexVH411ajXkMBaT87UkHXR4dY10B2j1a2p3VBExZuJT3cDZcx1pzUXghX3IcTf4B1EX70ZcfwVB9EkvdWaz1F7DVX8JWn4CtPgG75LLwWHIRlzQBe0M8ltrzGKqEUTFT5RmsVTHYqmOxVcdirYqZ+bj2nIi9Lk48zmurjsVUcQpd8VHUhYdR5x1EW3AYTf4BdEWHMJYcR18STUBxF48iEbcyBa82l/6gXNh5a1bT26xmoFlDf1BJn09Kh7MSnz4LhyoZh+oBDtUDXE0PhOKFpmTcqof41AJ+lTAK6pbeCpd4hGvB6y5NOyws4Ki9IOKsPo+tMhZD6Wl0RdGoi06hr4hDWRSLR53OUEjGUIuW8S47Y90eRrt9DIeToaHumUI0MSikQKMDoalEKCxCEyOtTIy0hoWoQ+QPTwZ5MtrFxGAzXc1mnJY6qkrvkJsSg6z0Kt2WXNqbHjDpzmbQkMgjVxoTnkwmvfk88ZXy1FfBh/5qPgxOLcRG9oge2XN5ZM1g0pLCY3MKj4yCEI3oEhnVJzOqT2ZcJzAlR2mMaFPFhGhM/YBhxV0GG2/RJ7lOZ9VFQsUxuDKP4s46xqjsFh+Z0phQ3qW/7gqP1En0Sa7TXhlPqDgWT/ZJfLmncWedwJ11AmfaYRyph7Ak7UN3cweK+I2or0ThTTuC8dZOlBfXobu6GeONbVjv7BQTIcPVLYIQJWxBdzkK7aXNaOI3oTi7BlXcOmRnVlG2fy5VB+div74d46VNOG/uxHR5syhE+ouCCKnPrUN9bh1NZ9egPLMaxelVKE6vQnn6PRTRK6jZP4uSHW9Rd3AOimMLUB5fiOLIfBQH59K45x0a3/+deMdIsv7nNKz9qVB7/N6PaFj5QxpWfB/p8u8iXfZt5Eu//dwNI92ir4sILXX/KqJf9NVwkvSVmVIUxvBMC50xnDZMZ6Yc/c/KFyLYZ730d3n2+Y7Zn8cx+/O45n4Rz7yX8c7/0gwiacr0x76FX8G34KsCz42ezeSzEqNPE6FnR+Mi/H35mYl7gSBAkd+ba+4Xcc55ScQ+S5BJ8zv/LAjqbKEcIVKMYJj3pfCBXuF4r2bu15DP/QqK+d9AseRbKMN/R2qXfpuqFd+lbNUrlG34GaVbXqfs/d9SvncWFYfmUnFkHhVH5lF1bDG1x5bQeELYBaret4CEd79F0ns/IXPD62RtfENMiSJjczX7F4piVHtwETWHF1Mdfis5tpzGE+/RcHwF1QcXUbDjbW4teYX0ja9TuPMdyvfOE6Wo4uDCcOuc0NJWf2IF9SdWIAunRNqLUWJKpIvfgjR6NWVhESreN4/CPbMp2juHisNLaDi9dkZKpL6wBc1FoWAhIjIRbHf2ozi/ifSo31C0dz6lexdQuV9ov6s9/h51MWupi11H3XkhJZouRMLXikJ5QWiw017agjNxH5IzK7m75ifkfvA2xYfnUXFiCVWnhJSoLnYNDefX03hpE9KEreju7cX04CDWtGM4Mk/S13CLJ4Z0/uwq4W/BKuiSQE8jtFXzJ18Z/x2qgtb6MLV80lzNX/zlfOwt4Yk9j2FjOv1a4T5ct/SW8AOk6iu0FcYwUnOZPxtS+LMhmT/p7/Oh8gbj9RcYqoxhtDaWp/LLPJbGM1ARTXv+Adry9tOcuZve4qMMVB4H50P+6Ernj758/hgo4r88+fwhVEyP+i4d8msMGR8wZE5i2J7CqDuHMW+BcEMovNcj7PaEhShQM9Ve6i/jqb+MSX8pH7VVMWjLxFASS5c2iUFLBkOWbIZtuYw7Cxh1FjHiKmLQIfC4pZ4xXxVDrjKG3eX8bdgA4xaYMPG3YR3/8GllCtMTo0hKJCREcto88hlS1OFT0hPS0BPSiEI01GULC5GDsT4XH46F+P14M78fbeHpUFCQoaFmngy08GQwxOMBPxN9bsZ7HYz1mhjrNTDRq2Oip2lKgLqljHU1MtpZLzLUWctQZzVDndWMdFQz2lHNaEflCxnrrGaio5qxtgqGmoVdHoFCBvz5DPhz6fdl0evJoMv1kE5nsihEggwlPidErcZkWo3JtJlShLICaxpdtnS6bVl027LosmbTbcmm25JJtyWTXksqXeYkOozC4dVIeUJIeQm//CJB2SVC8iuEZNcE5FcIyi7hbTiLR3IarywGv/x8+B5RQpirhJRXCcivEFJexS+b1lQ1TYi8ymtThMfovE23w4ULQnWyX32PgOY+QW2ScG/G8ICg4QHNxpRw7XASQUM6rdYcOh2FdLpL6HSXCQ1s4UrqdscUbc5yQtYiAqYc3No0vFpJsckUAAAgAElEQVShrjhgTiNgycJvyyVgL6DFUUSbo4BWUwY+1T3cjVdx1l0UpCj8Ilc4vjqzattWc3ImtTMLFZz1Z/E2XsSvuCIcFlXewau4I0rRs0LkaxLwq5Lwqe7hkF3FUBNLU/Ex5HkHaMo7jD5cPOAoP4mz5CCmzC1oUzY/J0SGLEGA9FnrRAwZazGkrxeZITJhsVKnhQ+xZr+PIfsgxpwjGHOOYMg+jCZtN6qUHWEh2hgekVv7TOnCJgzpmwUpShOwZGwRhChzF5rs3ahz96DK3Yc6bz/K3AMYSk/hbkygw5pGUJ+CXXEfo+QmVul9HIqHBPX59HobmOi28XQoyGCHm06fjmZHGX5jOi7lPeySK1iqL2AqP42+6Ciagn2oi/ZiKD+EueYE1roz4SO7z+4CncctvYSj/jyWmlhMlWdELGEEETqNpTIaS2U01qrTwuOaGBF77VlctbE4qmMwVZxCX3oUdeFB1IUH0RUdQl98GFPpMeGuUvU5HLXxuCQ3cTTex61II2Aopj+opDeoEv5bFtIyGNLRH1DR65HS4agmaCrCpUnH3pSEvSkRhzIRV9MDXE3JuJqSheOtqiR8TYm4pXdw1l/DUXcVa91lrDUXsVXHYauOEw75htOg6dgqYzGXnkFXFE1T/gnqMw+jLI7BIrlDj6uaoWATgy1GRjpcjHb7GOsJiUIUITIyF9kZms4MMZomQxPDnUwMd/Lx4wE+muzj0VALrT4d+qZiSnKuUJxxHmNDIhOBKppld+lU3WHCnsakO51JdyaPPHlMeov+j4VoRJfIsPYeI7okYZ9IK/BpQjSqus+g/A6Djbforb8m7g4F8qOxpR2iu/oSg5JrfGRKo7/uCp1Vl+isukR7ZTytZRcIFZ4lWBAzRV40/pyT4i6RJ+Uw2mvb0FzdIhCu2TZc34rxxjbM1wUiQmS4ug3D1W3oLkehid+E+vwGms6tRXF2DbXHllC8+3cY4jdiv74dS8IWLAlbMMRvFNKhC+ufEyLF6VXIo1cij14piFH0ChqOLab8g3eo2DuL+iMLaTq1gqZTK1AcW4TiyEIUB+cj2zMb6c53aNj6FpLNv6J+/c+pX/dT6lf/mPqVP6Jx1Ss0vieIkWLZd1Au/U64me5b4h0j1ZKvo170NdSLpprpIsmRceFXxcToWSF6lumCNLOA4f9eiJ79/Kc93znnCzjnfCEsDcLbiEhMRxSjzxCiyK7O/6SZbvp+0KclQe5FX8W9aKbsRHagPg3n3C+FU6DPT0NoiLPPmkrYRCGa9ZJQlT3nC2jnflkoR5j3ddTzv4l63rdQzP83pAv+ncYl36FhxfepX/F9qt/7AWXLf0Dxyh9RsObHFGwSjqUW7n6H4v1zKD80X6Tq8ALqjy6j8cR7yMJSlLH+VyS8+y3S1/6SzA2vk73pTfK3/paSne9S/sEcqvctoHrfAlGMqg8uEoWo/uiy8OHW96g7spTSPXNIXv3ajJKFsv3z/64UyV4wNqe9GEVT7HqqDy+maO8ckcI9syk7sIja48KhV8W5jc9J0fR9IlX8VnRXdqC8EIX0zDqytv6nUOe9R0iKao6toCZ6FXWxQkrUcF6o4FZe2jpDiNSXp8oaDNe3o7uyhaIDc0jb9gZ5+96l9OgCKk4soTp6GbVnV1N3fp3QOpcglCwob+xCfXcP+gcHcOdE011zjSeGTD7xlUNzFbTW8IlP2AP6o6OIj235TGjSGFbcp7/xDi1Vl7HnRqNJPYQ24wiqlIMoH+xFfnsnihtbaLoaRWPsSnRXN+NK+oDhiljGa+JoyzmAN3kHXXkH6Cs8TFvmB3gebMGfvI1Q2g7as3djvbUG/8PNBB9GMS6J4Y+udP7gnylEw6aHdKtu0au5M7VT5MgQpMhfIpQgTBMicWzOX81TX4XQSucvZcJfykcd1TwOlRJS3cPXeIMBUzrD5gzGzNmM2fIYsxcy7i5m3FvBhK9abNn764AWRk0wYuT37VIGnaV0m/OnhOhF+0Mhay0tDokoRm2uRtq9ClGKIrS6ZWJa1N2sp69V2CEa7rEy2mtjrM/Bh2OBsBCFeDoU5MlgIJwMhWYI0aMeBxM9JiZ6DEz0akQhEmRIwkhHNUPtVQy2VTLYVslAa9kMhlpLGG55MSOtpQKhYgb8+fS68+hz5dHnyhFwZ9HrSqPXlUa3I5kuexId1mTazBEZep5W4wPajQ/oMCXTYUqm0/yQTvNDuiwpdFlS6DSn0mWK8JAucxJdhru0aW/QorpKc9MVUWb8sqsE5DcIyG4Rkt8mILslpD2yBPyNcYIUNZ7B03gWT+M5vNI4vNI4/PJLBBSXBeRX8MuEpXahuvfaDJ6VIl94tC5y88SvuYNfe5+A7iE+3UNCpjRaLJmMtVURNKQTNGQSMGXRas+nzV4UpoQ2ewmttmJabcW0WItosRYRMhcSMObh02fh1aXj1qWEj1om4zel4jdn4LVk4bPk4bfm02zPp9WaQ1Cfgld5F1fjdWEnpP4iTkk8TskFnA1xOCRncTbE4pCcxV5/GmtdNNa6aCy1J7HUHhex1kXjaTxHQHGZVvVN2tT3CKnuCY12irsE5PcJyB+I+BTCzodHcQ+n7A72xuuYGxIw1l/EUH0BY81l7I338evy6HVLeNoipUt5CXveTjSpm9GmRYXH4aaEyJi5DmPmGvRZAoaM1TOkaLoQaVI3ok6PQpO5HXPBPmylx3FXxOGpvISn8hKu8jgsBcdRp74vJEhp61Glr0aVvlooX0gX7gzp0jejz4zCmDGFKXMLhswdaLN2o8nagzrnAKqcQyiyD6EqiMbVeJseez6P22UMhyR0uqqEF//qbJyqLLzafNocVbS56xjvM9LskdDuk9DiKCJoSMelvINdcgVzVawgRMWH0RbuR1e0D2PFYazVx8IV6LE4auNEnPXn8DZexC2Jw1Ydg6UyGmP5SUwVp0SsFdHYKk9jqzqFpfIklsqTWKtPzUBMDatOYSk/gb74MLqiA+iLD2IqO4K5/CiW8hPYK07irIrBXXdeGF1ruI1TmohflUOHo3amEAX1DAS19Pmb6PVI6XTW0Wotx6vNxa58iL0pCYdSYKYQJeJV3sfVeBNrdQKW6njMlRcwVsRiKo/BUn4aW2UMjqpYnNXnRBxVsRjLzqArOklT7nFk2ceQZB1DmneWgCab4aCCgaCWwWYzo51eRrsDIsM9Pkb7guLR1Uir3GcJUUSEHo1082ikm48m+/jTk36eDrfjtTYir00nNyWWityLtFqKeNxSS58hnYAkgSFzEpPuTEGIvDlMevOFo6z+qT2iD4M1QrmCp4THzikhiozMjeiSGNQKKdGILpExbaIoRCP6mUI0rHrAoPwOvQ3X6am9SntlPG0V52mvFFrm3DnH8eQcZ1h6k0HJNSbVifRJrgrCVHQGX0E0ocIztJaeE2krjiWUfxp/zkm8GUcJZBzDcvcDpOfXokrYjP7mNnQ3tqK5tnmGGBmubxUIC1EkKdJc2Ig8ZrWYEpUfnEPN0YWYrmzBfHWruEcUESL1+XWo4tagiluDInYVijPvIY9eIRJJi6oPLaDkg3ep2DeXhmNLUZxaiSJ6BcqTy1AcW4LiyGKUB+Yj2z2Lxp2/RbLlTSSbf4Vk4y+oX/dTJGteRbL6FaQrX0G+8gfIV3wf5fLvol7xPVTLvzNj10i1+Jszdo2m7xs9O0Y3vcJbYOpujTBONyVElnefF5pPFaJ3/wnbu/8kLv+LJQDPSlD4eVPPfzZFmvnrIwLhmP05nHNewj37JbxzX8Y3/0ufwhcFFgpp0vQ66+mlBhEiH4+MtbkXfEncd5rOjNa8eV8Ud6PEo6iRIonZL+Jz00Ropixa3hUSOdOsl9DP/oLQEjfny2jmfg3VvG+gnvctVPO/TdOC76JY/D1ky35I/YofUrX8h5Qt/wElK16haOWr5K/+CblrXyNvs7DHE6m+rji4UBCRAwJ1hxbTcHQ5srAU1R5cxM353yNx2aukrP75jJSobPdsKvfO/1QhqjuyFMmx5cijV4spUfH7s7i3/FWSV79G4c6pQ62fJkWNp1aiOLuOpvObZpQsaC9toeH0alGEpr+tPLKYhtOrkceuQ3FuPcq4DTSd3xTeHZopRZEdI33CDgp2zZ6RXFUcXkT1CWHUrf7sGhrPrUN2YQPKS4IETbFZRHVpE4br22mMXUnGzjfIfv8/KT44V0yJIo1zdRfXI7m0SRQi7d09GBIPYM84gb8glu7qGzxSpTKpSeOJLoMR+QO6q2/gzYvBnnEC/YMDNN3eRdPtXdRd2UzRmeWkH51H/pllZJ9cRMax+aQfnM3dzT8ncdPPufHeD3i46TXqoxdjvRmF5cZGpDELMF1bRXPKdjqydhNI3kJ/4UHaM9/HeWcdhsvLUJ6bg/biAppi38GTvIk/ulL5KJDPx8Eifu/N5798BTxx5zCgu0eH/BoD2tuMGpMYsT5kzJnNmLdIKDhomb5HNO2Ha4FKHvsrmAyUMREs43FrOY+aS3nUXEpQeYdO9QNGTMKx73FLLqO2Ah55y/ioVcKfupv4qFMJTz0w6eRRs4SgJpN+VzlPO+R83KOeGpn7e0LUbK+jxSGh0yMTBWi6DLU4peLHBjosDHRYxFKF4R4rY30Ono76+f14kN+PBng67OfJoC8sRQEeD/h5POBlss/JRI+F8W4j4916HvUIQhQ5mjrSUc1QaxkDzaX0NxfR31xEX7BgilAeA8GZDAZmMuzPY9AryE+PI3Ma6QLOVLodKYIQhdOhFuM9mvX3adbff06I2o33X0iH6QGdxgd0GO7Trk+kXZ9Im+4u7dq7tKpvhkUoQUx0BPG5TkB2h4D0HiH5feF9+Q38sqv4Gy/ikcTgbpjCWX8WtyQWT+M5/HJh3M4vvzRNiBKm3TURHnsUV/EoruJVTo3UeZXX8DVdFVDfwK+9j0+Xil8v7An1eErhiZ1ebxkBUw5BUwGttuLnJChkLiRkLiRoKiBgzMNvyMWnz8KtTcOtS8GrTxVaufRJ+AwpeIwpeE2ZeEzZeM05BK25tFjzaDZn4VMn4ZLfxi65hl1yBVvDFeyNV4Vq5zDOxgSskkuY6+Mx1V3EWBuHuTYWc20sxroYrPVxeGSXCaluiX8GIdU9fLLbM6QoqBQkySe7jVt6C4f0JnbpbezSu+iqL+NQJtJhL2AgWM9Im4qBZh09QQP9fhkfBgsJVJ9CnbENdaawDyQI0Wb0mRsE+clYLaJLXyUUHqSvF8bm0qaESJW2EUXqZjTZu7GVnMRXF09L4z1a5Em0yJNold7FXxmPMecQqtTNKFPWPCdEkYRInyHsNOkzo9Clb8GQGRmX240qex+qnEM05R6nMfMYmuKLBDWZTLTIGWtuYqRZLdDShFdTiFuTh1ebT7OtnFZXJSF7KQFbEe2+cjpchQSNqTgVN7HVX8IcSWeKD6It3IuuaB/m8ulCFIOjLlYYYwz/3XVLYrHVnMZSeRJj+XFMpccwlx2fgaX8BJbyEzPet1aexFp5HFvVCayVx7FWHsdcfhR98UE0BfvQFOxDX3xYPCxrqzyNozoGZ/U5XDUXcNYm4JXfw69KpVmfR59PQp9fQU+giZ6Amp6Amv6Ahl6fkh53I53OOtpsFWFRzMTRlIJD8XCGFEXSIZf8Ns6G65grL2AoO4u+NAZ9yVSNua3yNNaKaBzVMWKqZas8jaH0FE15R1FkH0GadRR5fizS/As0G0vo9UgZCOrpb7Ey3OV/TohGegNMDrcyOdwqts1Ntcl9thA9Hu7mD4/6+Giim/E+P6amMmpLEynKuIi84jbdrgpGvcK4Qov0Gm2Ka4w7hYRowp0tpkSR0bnH/gqehEccJr1FTLpyeeIW9ohGDMmMGJIZ0iUJaO4KzXOqO4xpwyN0htQZQjTUlMiA7DY99dforL0iJD7FMYSKY2gpO0eg6AyB/GhaSmIZlt5kVHaLUHEMgaIzNJfE0lJ2jvayODrKz9NRfp72sjhaCs/gzzmJO+MojtRD6G/vxJm0H/WVKFQJmzHe2i4KkSphoyhF04VInzBtdO6iMDYXQRW3hoyoX9EYvQzn7fcxXd4sFivoL274TCGKpEX1R5dQvncO5XvnUH1oAQ0nlgkpUvQK5MeXojy+FMWRxcj2C2lRw+53adj5WyTb3qI+6tfUbXqNuvU/pmHtj5GufhXp6h8hXfkDFKt+KO4ZSZd9S9g1WvrNGcdep4uRIXLgNdxSJxx6/YowijXtxtH0faPIkdfI7aH/EyF6js8Qohd93vrOP4o8+3zHu/+Ca9bn8Mz5It65L+Oe/YVnEKQpcrPHNudzM5guJ47Zn5s6MPtMbfin8ezzrdOYLkWRZOjZ5j3LuzPHEw3vfh7tuy+hm/0y6jlfpmnuvyKf93XkC7+FbOG3kS7+Lo2Lv49kyQ9pWP4j6lf9lKrVP6H4vVfJX/kf5Lz3Krmrf0b26p+Tue4X5G5+Syw2KN87TxShyMhb3aHF1B9eKkpR/eGllO2ezdU53+Hukh+RvvaXYkpUumsWFXvmfaoQRcbmpKdWiilR44n3uLf8VW4teYXcrb8lf9c7FO4WDrZGBC0iRDVHloopUURu1HGbhPG5+CgU59ZTfmghBR/MEoWocM9sYZfoxHKk035dRIqm7xSJKdHl7TScXovq3Caytv6G0vD3Un5oIRVHF1Mb/R6SM1NSpIjfjPryFjQJW9EkRM0QIv3VbTTGrkZ9eTPVJ5eSseMtMSUqP7mE8tMrqI5dTe2FddTHbxJH5mypx/DmnCVUdAFPzlnsGadwZp3GmXUad/ZZLCknaLq9h4YrW8NE0XAliqLoZRScXEz2kfmkH55D2qHZJO97h8QPfsu9HW/yYPvrPNz2OnfXvkrG1l+TufWX5O16neK9b9J4Zh6tae/jvR+F49ZaWtN2or+0lKZzC6k/8Q6Vh96g/MCvqTz0BoW7fowkdh4fu9P5OFjA7735/N6bzxN3Dn8IFTNuTaGtIYFexXVGDfcZMyULVdyOXMZ9ZeK+z5MZQlTLk0A1k4EpIXrUUsFYqIw/9jbSoU+hWX6bIVM6Y0ZBikatuUz6yvlzpwwGDfDIybivPnxvspBBbw1MOGDCwUigVkiIZo7L1YoELHWErPWErPW0OqW0uWS0u8NVyl4lXV7lc6Nz/a16BtqMDLQZGWw3MdxpZLTbzOSAg6fDbp4Ou8Mtcm4m+11M9rqZ7HPyqMchNCd1mBjr0DPWoWW8Q814h4KxDinDrbX0h8oYCBTR78+nP5A7dThVJItefxb9vikGvVn0ezLp92Qy4MpgwJVBnyM1TDrd9jRRhrrtafTYU+ixp9Bte0i37SEdpmRa9Ym06O4L6O8K9diGezMQRch4lw7jXdr1d2jX36FTf4c2zR1CqlsEm27QrLxBSHEdv+IaAWV430d2Fb/8Fn75HULyu4IMyR/gl93DL72Jr/Ea3sZLQirUcBaPJAZvw1nxfY8khoA0Ttg1kl/CJ70sfM1pPC9IV8VEyq+4RqApAa/yMh7lNQK6JLyaNFptxXR7yunxVogjcS3WIlosJbRaS2mzl9FhK6PNWkqruYQWUzEtpmKajQWEDHkEDdn4tEJlsU+XGuahmBL5DCl4Tel4TZn4w/tELdY8guYcvNoUYRxJkYhP/ZBmYwZt5mw6rIV0O8oZ8NUxHJQxElIyHFQwHJQxHGwkZMjDoUxCX3cdU/01bA3X8MhuE1QlElQl4lPcxy+7h7PuBu66a/gaBeH0yOJxNV7EUnsRbdVFDPW3cDel86hTxXiXhvFOHcPtOgba9fS1CUeHh1qbGGuuxSm5jDpvP/q8PWiztwlFCZlR6DM3YUhfjy59TViEVqFLEw6kGlI3YUjdhC5VEBht+gbU6ZtoStuCozyaVuldmqXJhKQphKRphKRpwuOG21iLBQGTJq+iKXU1TamrhdG51PVTx1rDBQ2ajC1oMqaOsWqz96HOPoQ69yjq/GjkOadxSu7Sa6tk1N/EkE/DkE/DgF/DgF8YFfPri/HrCwmZS+lwVtLpCu+MeYpps2fj0ydhl13HWn8Bc/VpTBUn0JcI6ZC+ZD/m8sPYqk7gqD6JsyYaV20M7rqzuOvP4K4/g6P6JJaKY5jKjqAvPoix6CCmksOYSg5jLj2CufQIlrKjWMqOio9nfvwwlrLDGEsPoC/Zj6ZgD+r8vWjyD6AvOoq5LBprVUx4TC0eZ20CzvprOCU38SgSCWjTabUU0eurpS/QSF9ARk8gfD/LJ6fbK6XH3Ui3q552exUtlhL8hlycqnTs8mTs8mRRitxND4QyBdltbPUJGCti0ZZEoys6ia7wGPqi41hKT+KsOk2gIQ5vwzmslScxlhxFlXuAhvQ9SDMPIMs5gjwvGnl+HFbJQ7rstXTYpQyETAy2uQQh6hLG5Ya6/Ax1e8WUaHr1duTm0LNCNDbcxthwB+MjnUwMdzMx3MnkUCd/ejzI08FWAlY5ktJkcpLPUZJ5gR5PHaNBCb9vk/CH1hqGTKk0N1ym35DImD2NR64MJt3ZPHbn8cRTxFNvMU98xTz1l/DEJ7z/2F3AR8ESJmxZDBnSGDNnMmZJZ0iXRH/TbbobExhsusm47gEjuiQmLJmMmzJ5bMlhWPWA1uoEeqQ36Ki7QktVPKGy8/iKTuPOP4Uz+xi2jMM4sg7jKziJN/8EzpwjBPKjaS6KobU8jraK83RWxNNZdpHOsot0lF6gtTCWQO5pvJkncKQcwZq4H8v9fWhvbKfpahTaa9uEEbprm4WU6MoW9Fe3ob+6Dd2VLSKahKjw2JzwwkseuwbFubXIzqyidN8cCj/4Herz69BfXIchfj3GSxswxEfG5tahPrcGVexqlDErRRmSnlqG7MRy5CeFWuLq/fMo3TOL7Kg3qD+6BOmpFShOrRSec3w5smPLaDy0GOmB+Uj2zaV+9zvU7PxPane8Rc3WX1O9+TVqN/6MuvU/pX7dT8Ny9CMaVn6fhpXfR7L820hXfCe8axQpYZjaNdIs+Aa6Bd8Q9k/m/Svauc+jCwvS9DpvS7ihzjLr5Rli9GLCxQqz/umFfNbI3LMi9JwQvf3/hPlHbG//I/Zw5bTj3Zdwzfo87ncFXLMifA7XrM/hmC3c7rHP+ids7/6/0/gUcXsm3XpWnKYIpz5hQbLOEarNbXNfxjb3ZRxzprDN/qIol8ZZAvrZX0A35wto5rxM05wv0jTvZWTzvoRs4ddoWPQNJIv+jZrF/07N0u9RuewHVCz/EeWrXqVs9U8oXfszije8RtGGX5C37mfkrn2NzNU/JWvNz8la83My1v6SnA0zixGmy0zN/oWiyETG3fQXoqg+uIgHq37GzUU/IHn1a2RueoOcLb+hYMfMlKh634IZMhT5Oo0n3kN6aqUoR5X7FxDz5pdJWfsL8esUvz+L0j1zKD+w4Dkhajj5HtLo1chj1qKM2zBVjHB+E5oLGynbP5esrW8KY4AfzKZkzxwqDi6k7vhypNGrUZx9PimK7PzoLm9Fd3krhksCmgubSV73C/J2vk314cWUH5pPzfEl1J9aTv1poQ5ccX4Dqstb0F7bgfbaDjRXt6G6vAXlpSgU8ZtRXopCdXkLuus7KTw4n4pTy5FcWI8sIQpD4j7saUfx5pzBmXUKd/YZ3NlnsKWdxPTwONaHJ1Be34Psyi60dw5gSzmF4f4xlNf3UX9xG7Xnhd0j6ZUoKmNXUxK9jILji8g+NI/0g7NJOzBLJOWDt3mw/U2Son5FypZfkhr1Sy7N/RqJa16h4eQCAg92EUrdg/3WZrSXViE7u5Cqo7+j9MBbFO75Nbm7XiNz20/I2v5T8nf/mpwD/0mf8hZ/bC3jsSeH/woU8sQjpEQf+/L4gzePYMVZuhsT+MidyZgpmVFbJuPOAh55K5j01/A4UM+ToEQUoyehGh4HK8NtdFVMtlYz2VotHgfv1qcRaLhBv/YBHwfKeOIp4i+dEv7U1siIvZQeYxH9tkomm+X8ecjCnwbNTLQpedSh4K/jNuEwa+Q4q0ANPlPNDDGK0GyT0OaS0elRiEIUGZWLlCpEdol6m7X0NmsZaNcz0mVivM/G5ICDyYFIaYKNsR4L411mRjtNjHaaGG7XMdSiZrBZxXCzkpEWBSOtjQw119EXqKDHU0ivO49ej7Dn82LSpnCl0O9Koc/xkD7HQ3rsyfRaH9JjSabHIrzfbU19TogiMtRtE8bfWvWJNGvv0ay9JwrRp9FquCPKkMA9mjW3CTYJuzyBMD7ZdXyy61NSIr9FUHmPZkUizYrEaUJ0e0qIGs7jbRCkyNt4Bm/jGfzSGPxSQYgC0gv4ZPEzhChy6NEjuxzmCh7ZlWmyJHwPfsUVvMorOOXX8Oke0uurpNdXS6erik5XhXBM1VlOq7VUJCJEz0pRs7FIFCK/PgOfLv0FQpQiYEzHa0oXhShkySVoFvaNnOpUAqYcOuxF9LjLGQrWM9GmYrJLz5NuM0977DzpcvG408HjTgcTnVYGm1V0eSR0uGqE9MpSQKetgD53afgAaDFBTSb2+juYKy9jrorFWncGa1005trT6KvOY6i+gV9fyESXmd8Puvhw0MVkv4vxXgdDXRbh6HCrlsHWJoZbGrBJbtBUcARd0QE02TvQZm9Dl7kVXfoWIQFKXY0+jDZ1PdqUjRhSojCkRKGLSFH6BlQZm1Bl7cRXd4F2ZRrNsiwCsgwRQYoe4Ky8gDZnD9LkNTSlrp0hRJF6bqG6exO6zCjhvlHOdlGINLmH0RWcQFcUjbH8Al2mPIY9Eoa8TQy6NQx4NAx4VPT7mujzyWmzVOLXFhAyFNJiLqTDKhxR7bBlEzI8xNV0C1vDZSy15zHVnMZYeQxdyX50xXswlh7AXH5UTHJEKQrXpFsrj4oiYyjaJ2Is3o+xeD+mkgOYSg5gLj2EufQQluLD0zggPs9YvB99wV5RhtR5+9EWHMZUchprZRzO2gQ8jbfwy4TdMVlMEnAAACAASURBVHfjPRyN93EpkghoMmmzFtPtrqbPX0evX0KvX0K3r4FuXwNdHgndrno6XTW026uEtkRTgZASKR6KQuRSJOFVCqOXXvk9HHUJQktcyUn0RcfRFR7BUHAEU7Egd7byYxhLDqPO34sscyeNaTuRpL1PQ+Z+ZHnHUBSeRV54Gb+2QBjZc8kZarEz0uF5oRBFpCiSFo30BhjuE5ghRIOtjA13CEI03M3EcDeTQ508GWpnsi/EQMiCW1uDsiqDgpTzqOqSGWlR8KRDyZNQDU+C5Uy6culW36VNcY0hcyLjzvRnpChfICxDT3zFQkrkLWLMkcuYI58nnhKeeIp4ZM9mVP9AkCH9fUY09/iTv4inzlx6lYl0S+8wrHrAf9lzaa25RKjiAt7is3iLz+IvPoOv6DSe3JM4so5iSduH8eEeHFmHCZWcpr0sjvYyQYbaKs7TUX5xhhC1FcURzDuDL+skzrSjWBP3Y7i9WxQi9ZUoNFe3oL0uEBGh6UKkSYgSf/L7IiGqPbaEkr3vUHtsEdrza9BfXIfx0oawFG0UhUh9bg1NZ6dSoogQSY8vQ3p8GbUHF1C6ZxZ5239D5f55NJyY+fmGY0tpOLQYyf4F1O2dQ9Xud6ja/Ttq3v8d1Tvfomrbr6mK+gVVm35O5fqfUb3uJ1Sv/Q/q1r5K7ZpXqF31Q+pX/pD6976LZPm3aVj2bbGIQbHk2ygX/Rvqhf+Gev43Uc37Bpq530A7ZzpfE8XIMPerGOZ+FeO8r03dOJrWTmec9QVM7z5DOOUQpejdSJX3P4pY3v37IjQjcXpBIjRdhmxv/yO23/0ztt/9syhGrndewvXOSzjejfAvON79F1GGnudf/hdMjbk5Zn8ex6wvYps9dePJNPtl8Tiuec6XsM75EtbZX8E0+8sY5nxZSH9mf4mm2V9COedLyOd+hcZ5X6Fxwb/SsOTr1C//N2qX/ztVy/4/KpZ+l9Il36Nk2Q8pWvEfFKz6CQVrfkr+hp+Tu+GX5G76lUjOhl+Tue4XZKwVZChj7S/JXv86eZveonjb25R9SsITEZmIwMijV1Oyeza3lrzCveWvkrL2F2RtfpPcrb+dUbBQvW8BVQcWzpCiyNhcpFwhMjqXHfUWt5a8IrbOFe58h5LdQvPci8oV6k+soPHUSuSxwvhcpD5bF7+ZhlPLKdk7i/xdwijgi6ToReNzmvio54RIHbeJioMLSdv4OuUHFlB6YC4VhxdQc3wJdSeXITmzGtmFDaivbEVzbReqqztourId1dUdaK7tQn9nD5akQzhTj+NIOYEj5QTO9FN4cs4SKDxPc3E8/oI4HJnRWFJOYHhwFN39wzTdOoD82l7kVz5AdmUXNXGbKTqxCsW1vUjid1IRs4nC4yspOLaM8phVlMe8R/6xhWQdnEPGfkF+knb9hsT3f0PSrjA73iJp6xskbvwliRteI2n9T7m59HvcW/kDCne9hfz0EsoOvE3hnrco2P0mhXveImfHz0mP+olI2uZXSd/6Glm7Xidj79u01V/hL+0VPPXl81GoiA/9Ah/7CviDN48B5Q3aa84xpLrFpCWFMVMaY7YcJlzFYSmq41GwfoYQPQlV8bSlmsctQjvcZGstT1vredpWy7ivhC59Mp2qe4zaMnnsziPUcBNfzQ2GzIX8uUPNfw9Y+LhbT7+rjk5rGX8cMMEjJ087m/iHNlcjLQ4JfnM1bl0ZHn2lmA5F8JtrCVnrabZJaLE30u6Wi0I0vWWu06+i2yfQGVCGD7WqGe7UM9pjFJrj+syM9hgZ7TEy0mVgpEPPcLuO0TYdQ61NDIQU9AelDASlDIUaGQ5JGAzU0Osto8uVT5czky5nOl2uVLpcD+lyPaTH+WK6Hcn0OB7Qa0uk15pEj+UBXeYkOo0PRLosyfTYU+hzpE5Lh5LCCLtAHaZkWnT3ZwhRs+4Ozbo7BHV3CGhvE9DeJaC9S1B3jxbdfVr1SWESxSOpAcVtgUgttuw67sareKTXCCrv0Kx6QKgpkaBSwC8Txrs80mv4pFeEcoDwLtFnC1GCMDonvYxPOiVCU0J0HX9YynwyIbHyKm4Q0CUx3FzFULPworDDVUOHu4oOdxXtrkqhKMFe9hwRSfpsIUoNj+OlCRjT8RuFvaSgOYeQJZ8WawEeQxYWRQptzlK6PZX0ByQMhWQMNysZCCno8yvo8zcxENQy1KxnqFlPX0hLX3MTQ21aHvUZGe7QMNSuYqxDy2Svkaf9FsY6tLQ5arArMjHV3UBXfQJt5QGUJR+gKD6Mrvoy3a56nvT4GWnz8uFAgCdDHlGIRrpMDHYYBCH6/0l7y++2D3Rtd/8B56y9BzptM2HsNE3blKbcJubEYY4TOwwONWmYme3EjpmZZJBlW4yWZCZZYJLMoYbatJ2ZTvf7XufDT5btpp3Ze50P15ITw/LyUrJ0+X6e+3GouGcvp67iJqqcg+hz9qFN34Y+fQuVKZupTNok7PQkrBZSInc6ZIhf95tCZMwKxVp+mTZVLBZpHBZFAhZ5Eha3HLUpE2mRXMeYvQ95/FqU8WuEUbnEtSOESNhNGmqxM6YFY0jbgCFtC4b0UIzZ+6jMOYAh5zB1JRfpq87gG0sFgw1S+usU9NWp6GmQ0dNQwUCLjK6aQppVaTSrErFohMOjbZXxtJviqCm7irn0IqbSc1SVnsIsPjIsRPmhmAv2UV34NbWiQ9SKDlFXeNBDdcEBTLm70Wfu9GDM2oExa4dQA569k6qcUKrzdlGTv4eavH1U5+6hKme3cDPJ/TFDn6PP3Ik2cwea9F2oM/eizjhAk+QazdIIrKpY2nQpOE2ZdBizsGpSaFTE06iIx6JPpaMm3yNEfa0Seq0Sui2l9DRL6G4SfjEw9Nxvq8nBZs6ixZDqEaJGpVuIlDFYlMIvM+ollzGLTlCZd9C907QPfcYedOm70aRuR5W8FUXSJmQJIVTEhlAWt3FYiNIPocw+jb7wJq66UiGta9Ex2FHPg26LZ1Tufq+d+732F0RoKCH61ZG5fyFEvbYaGnSlyPPiESVdJTfxPG11xTzr1fN9r5ZH1mIeNefwvUPEN41pWKWX6K4MHyFEyTxtTuO75vRRQvSkNZ/HLXk8ac3nmbWIZ9YiHrcU8HO3lGfNmfRpwnGIT9GruMwPDUk8MsXxN0su/20v5mFlIs6y67SXXKZfEe5JiRxF57HkHKM+7Wuqk77CFL+buuR9mONDqUveR7voFJ0Fp+gqPE1H4Wm3EAk4C87SlX+GzpwzONKP05p8mKb40UKkuSYsGGuuhaBzC9FQ4cLQ478TItmJ5chOLCd3txfZO75AenQBxktrMV0OoupaMKaLazGcW4X+7Eq0Z5ajO7UM9fElKI8uQnF4EfJDC5EdXID80EIqvg5EvMefgu1zydn8BZJ98zwyNFKIJHsCKN3tS/FOL4HtX1C84zOKtnxC0caPKAz+gML175K/5m3yVs5EtOZNxEGzKV3/NuK1b1K0/C+CIK2YQdnyGUiWTKVi0VSkCyehCJyEav4kVAET0fpNROczAb3PBAxe4zF4jUU/dwz6ua94MHi9isH7ZTcvYfR5eRQmr5dG4BalESNgpjn/JdR5uzF7/ecoYfplwlT1i4Oxo9KlkWnRr4zq1c35T+q+/B11XwoyNHoH6f+lxnuI//xt/hdV4UN14bXef6LW+09Uu38Ohrl/xDD3j+i9hvgTeq8/CRLk+ypKv1eR+46h3H8MZf5jEc8bS+H88eQvGE/+wonkLppIzuLJZC2cSmbgNNLmTycj8C9kLHqTjGVvk77qHTKDPiB93YceMtZ/RMb6j0hb+xEJy4eFKHHV+y/UZ48UouI980ZUZwt3hJTHVlJxcAkJaz4gbMHrnvrstJBPyRwhRYU7/Sja/a9TIumhpR5Bilg8i6jlsz0pUc7WueSNSInE+xciObjYkxJVHF6K7PhKVGfWeiqztefWoz23nrIjS8ncPpesbV8KSdHOueSFelG41x/JwYVUHF/m/jcsSJHq3Do0F4LRX9iI4dImN0KNtvzkClI2fULa1s/J3+NLwV4/ig4GIj4yLETqK5vQ3tiB9uYuDLf3Uh17hLrEE7iKw+kuuYWz5BYdhWE0pV+gKfMijRmXaEi7SF3SWczRx9HfPoT+9iHKL+5EfHYrohPB5B5dS+qeJURt8iJpVwCScyEUHF1D5v6lJIb6E71lLjFb55Cy15+Uvf7Ebp9D9NbPubPpU26FfMjNoPe5ue5dbq57l7AggZurZ3Nz+ZtcW/Qa1xZM5+r8yVz2n8jtxdNJCX4PyQF/8kO/ICX4PeKCZnFn5WtErn6dmKBZxAW/ReKGd0jc/AHpOz4nba8Xjfkn+adLzN/aC/nekc+31hy+t+byg1W4S/R9fSKusou4yi7yjSFKaBo1J/O4NlM46N1czJNWMY9tpTyxS3jaVuoWIUGGvm2vGEEZ33WKedaWR191LA7FdZyaW7hUt7lnToEBHT+2K/jGUsazDjU8bIBvGnnWocZlysGuSeI/ultVdDRK3UJU+JtCNDQ+90shGkqIeuw6QY6alcJYXbOMjmYZTquC/o4hKXLjMvDAZeC+U+9Gy4NODXfblQw45AzYKui3lgtHP61i+i0iuptycNWn46xPwlUbi6su+jcZEhpXTRQ91ZG4qiJwVd3BaY5w7/REeBgpRQIxI4QoGld1zKiUyK4L92DThmHVh9Oqu4XNcMfTzmY3xtNRlYq9MtFd3Rw7fHh0hBA1y67RWHEZi/wmDv0d2gwxODRRwk6L6g4til8K0UVapedHpUStshO0Sk9hlZ2hVXpGeL/0vEeMhvl1IRK+jxtCBbcyAlddNjy30FkvEmSoUUxnQwmdjUV0NIhGyc9QSjTy74aSIocpC7spjVZDiluIfk2Kkmg1JdNqTKXVmIqtKoP22mzaa3NpMaXTqE/DVp1LZ0MJrhYJfVYpd9vVDDpUdLfIcDZV0N2qcu98qHFZFLQ3Sd3POxVOu5puh56BLjMPemt50FvLQJcZl02NyyLDXpNDjeIq+tLDSLN2IcnYS4+lgPvtldzvaKHP1si9rjoedNfwoLuGe11VHhkaaNMw4JAzaBV7hEiTsxdNxjb0advQp2wVmuISQwQ5SVg9YlxueGTOOFKIEoOpytlLS/lFrIoomipiaVHG0aJMoEWRgkWehE0RT0t5OOa8I6iTN6NJWocuOegFITIkrUGbtBpDyjoqU9cLQpSxDWPmbkw5XwlClHsQU8FJeswpfGMpY6BWQl+tlN46Kd315XTXS+huEOOsE2HTp9GojKVGGk6dLJxGRTit2gi0BafQFZ6ksuiEUJMtPoKpeD+G/FAMebsx5X2FuWC/R4hGjr4Zs/egzxyu/9Zl7KAyc/soITJl7xwWovw9biEKdYvQNiozt2LI2II+fRP69C1o03eiStuJKn0f6vTDtMqjsatTaNNn0l1dyEBzGb31YhyVuTSp02hSp2GrzKSjrgBnYzG9llJ6LaV0t5bQ01JMd1MJzsZiuhpEnvIQT1mIPpVG9x5RozKaZkU0FkUMrfI7WOThNEguYio46il40GfuQpO6E0XiNipiQ5BEB1Eeu5bymHWUxwQjidlAWfwWypN2IUv7Gnn2aeoUcfS2VDDoEEoehtrlhneHrJ6WuSEZ+rdCNHJkzi1EjwYEIWoyyijPjiHh+jGSwo4hy7/Nwy4t3/ZV8qxLwROHmIcteTx3FPFDWwGdmpu0qa5wtyqah3UJPG1O4UlT6ighGm4FEvFjl5R/dCt52lZGb1U63ZVJ9Opj6NOEM6C6RofkDD2yKzypSuCbqkT6lHd4WJnIo8p4BpQRdEmu0FF6GUfRedqKL9Alvoir7DIdxedwFJ5x7xOdpDnjIOb4UNrzT3qEqKvwtCcx6soXaM88iT3tGJakQzTG7ac6cpdbiLZ4hEh1ZT2qK0GjhMjDCBn6pRApTq1EfnIFshPLER+cT86uOeTvnoP+wmrMV9cLXA6i8vxqjxDpTy9He3IpqmOLURxZ4BGiIcr3L6Bktx+p6z6kKNSX8v0LPClR2VeBlO+d94IQFe2YM0qKRJs+oiDkA3KC3iZj1Rtkrp5FYch7lGz6EPGGvyJa9zaFa2dRtGYWxaveoGT5XyhZOp3SRdMoWzQF6YIpSOdPRjFvMiq/Seh83HhNRDt3rIDXGFRzX0XtPfT4CmrvV4QF/xEMy5JApddLAt7ucTCv37v5L4xz/8tT7f1reARqCLdADTGcOP2SocKH0XjuIbllp9rnPz0HTUcfNh3J6J2eF79Pt/S50zLjnD9inPNHKr1ewuD9Mjrv4Z+V0utVlF6vIvd+FYXPGKTef6bcbywS33GIA8ZTPG8iBfMmkDN/EmkLJpISOImEeROInTeO+MDJxM2bQmzAVOL9p5MQMIO4eTNIXfEuqaveI33dh6T+Qogygz8mfd2HJK54j8QV73mE6NeOrA6NvI1MeIZSovKvF1N2YBHirwKJWDxrVEqUETwsRQXbvSnc5f+bKZHsyDJkR5Z5kqLCXf4vpkRD+zt7Ajwp0ZAUlR1aQvnRZYLUuIVGfXYd+oshqM+uQ7RvHtnb55C17Uuytn1JwW5f8nf5UPxVwAgpEpIi5dm1qM+vR3txI/oLI7gYgvrcWsqPLSFi9dueA6tCU5zQEic9tw7VlS3owndjij5EfcoZbLnX6CqOxJp9jabMy9SmnMMcfwZt9HHUd44iCz9E2bWvKLuyj4rL+5Be3kPFpd1Izu2k6NQWco+sI/3AcpJ3LSRx5zySd88jZU8gsdt8CF//CZdXvMvZRTM5v/QNQXyC3ufKqre5uno2V1fP5vKKt7iwbBaXVrzB5eUCV5bO5MLCGZzxn8RJrz9z/POXOfrx7zn24e+44PUqkUtfI3HdbOLXvEXsqllELn2NW0unEbHqNWKCZhEfMpvEzR+Quu1jsnfPIXO/H+b0g/zcXco/XWJ+aCvgW2sOz+15fG/N5UdLFt83pvC0Ko4uySVcFVf4xhDDQ2M8j6qTedaYw+OmPKEhzn1YVRCiIcr4tk0m4Bai512l/NxfzjN7NjbZZVrLzvNdczo/2vNxamMYqMrgmxYx37UredahpE2bQachg8G6Ap5ay/iPAYcBZ7MSe02ZMCpnLsNRK8VeU4G9pmKUGFmrJThqpXQ0KHE2q90o6bFqhd/O2/U4m5W0N8jobBLoblXQa1Nxt1PDvS4N951aYSfDzcMuLQ+dau53KBhsE1KhfquEAYuY/pYi+psL6W3Mo7shW6ixro0XJKX6Ds7qCA9dVbc8OM2j6TYJuIy3cRoi3MdM3W+7painOoq+2hj6amPorRkWKld1DK7qGDpNUTj0EZ4kaCRDtdQOUxLtpjQ6anIZsEh46tLyXb+B9uosGtVRWDQRWFU3PfeCWuXD6VB7ZSxt+jjs2hhsmmiPEDVLwzxCZJFdotWdErVKT43gzAjO01J+1v1xbiou/npSJLuGVSkUCViUUbiqs+lvEtPTWCrsSzSUeGTot4Tolwy932bOotWYToshmSZ9kpsED426eCyVKVjNabQYUmnSpdBem4uzsZDOehG26lxsVfm01RXibCoTxpasMg89Njk9NjndrQqc1iFUdLe6U0ublk67li6HAVebCWe7ma42E13tlbjaKnHZdfTaVPS3SrGb0jCUXsNiTOIbl4r7LiN3XfXcdTYy0FXNoLOKe11V3HOauOc00d+hZaBNIySZrcXUy26izj2ENnsvmvSd6NO2YUjdSWXyVndKFIIxMUgoUohfjTF+tedgqikhyHOTSJscgjF7H01ll7CqYmlWxNKsdqNKxKJMwSqPo6k0jOqCE1Rm7caYvkU47JoUNKqxTpu4Fk2SkDrp0zdhztuFKWcvukyhOlyTuR9N9kGMBSfpMiUw2CCit7aE3tpSumtLcdWX0N1QjKtehLM+F3tlMg2KSEylVzGWCiUWxpIzGIpOoSs8jqHwOMaSoxhLDmIq3k9lwS70ubuEnaC8r6gVHaK+6Ah1hQepyt+PKWcvxuw9VGaFjuKFhChLoCZ3F9U5oVRlCcdkTRlbMWZswpC5AX1GMLq0EHSpm9Gm70SZEoo64wDN0jAcqjSclSLuNlbwyKHhoUPNQIuM9qpC925ULvaqfNprRHTWFdNVX+LZk+pqEOGsy6erNo+Omlw6anLpqs2jvToHhzkDiz6ZJlUcDXIhIWpWCrethnb/GiTnMWTvR5+1F11GKOqUbSjiN1ERHYwkMghJ5BrEd1ZSGrUWSfR6SqNDPEIkTz+CrvASDlMWA1YFAw4DAx1V3HM1ueu2rXzTZ/MkRCMlaCS/KUSD7Twc7OT+oJNHd3u539NBW6MZi1FOQcINcqIukB93gY7aYn68W8OPg2a+dSp51inlibWYJ635PLcX8EN7Hq1l53Fqw7hXHcOThhSeNKRwryqBAWMCT1rz+Zuzwn3nwci3XQqedch50FrKvSYRz+xivm3JZdAQQVvJGRyFp3BVXMEiOkNH+XUem5N5YEigV3aLzuLLdIkv4yy94nnsk96gXxZGvyyM3orhu0St2cdoSjuILfuIJyXqLDglpEJ5p+nMExrmbBnHPftDVVG7MUXsRh++A931zWiubRQqaM+vRnF+Ldorwb+yO7RhFEMvtpSn13jESHZiOWVHFyL6ypeYNW9SejAA89X1GC+t9dwlGhqbGylEyqOLflWISvcGkBHyMdmbPqco1NeTEEn2zaN8r0Dpbl9KQr1HSNEXFO34gsKtn1Gw+RNyN3xIdvB7ZK6dTfrqN8kKeoeCjR9SuPljRJv/SkHIe+SHzCZ/3VuI1rxJwcqZ5C+bQeGSGRQvmUbpommUL5yGfN5UFAFTUfpNQeUroPSdiNJ3Igq/8ch9xyL1/jNy37EofMYI+L6C2vfVUWh9BHTer44QpZdG4/MHjyj9Fsa5vx/BrwjUSGHy8HsPVV8KjBzhG7rp869kbKTseGTOZ2i/R9jxEXDLoPeraOa+jHrOn1DO/RNq37Go/McJVdh+Eyn3G0+Z30TK/CYi9ptAsf8EivwnIQqYRN68KeTMn0L2/GlkBk4jfdFrJC+aQfyi1zj1wX8S7jeB6IXTiZw/nah5rxE17zWiA14jev5fiF/2Ngmr3iEx6ANS1n9IevBHpAd/5EmIMtZ/ROqaD0hc+Y57dM5drrDuQzKDPyZr46fkb5uDaIcXRaG+FO/1p2RfAOKv5lF2YMGoRKfi4BLEXwVyZ+lbJK/7iMQgQawyN3xG1sYvyNsyl/ydPr8qRL9MiYa+1tDoXPaWOcIu0fY55O/0onCX8L1I9gdS/vXC4dG5I0uRn1yF0l2QMCREugvBSA4vIW3TJ+SFepG17UsK9/p7vpb4QCAVRxYLn3s6COXZoZRouHVOe3EjhivC/wfqC0Fk7/XldtB7pOycS/6RRZSfC6Iqej9NySdw5F7CmnMJW/5NbPk3seRcoyX7OoboE24B+pqKm/uRhh1EGnaQ0qv7KLqwC9WtIyhuHKTiyh5KL4RScmYLhSc3kntkHRlfryBlz0ISd/gRv9WH6E1fcH7Jm5xZ+Don5k/jqN8kjvhO5KjfJE4vmMG5Ja9zfukbnFvyOmcX/4Wzi//C+UUzuLD4NS4ueo0LC2dwbt5UjnuN4+uPfsfed/8fLvqO46r/eMIDJxOxeCp3ls/wELXiNWLWvEF8yGySN71H6tYPSNv+CZm7Pid371zEp5dSeH09z+y5/Nxbwf8dkPNTt4Qf2gr53prP85ZscJbyD1s+9w3ROMsuc18XwUP9HR6bYnhWn8LTpiwet+TxqFXkEaJv2yv4rkPO804FT+xS/t6thXsmeGDk5z4lT+35OCtv0VJ+Fqf2Br36MHoNt/nekc/PPTKe2kroq82mw5iB05jNQJ0wmvfMVs5/3G030dmkwFFb7k6BKl4QoqFiBWFsToqjVoqzWY2rRYOrRUWPVcuAw0CfXU+3RUNnkwJnsxyXRUGPVUmvTcVAm4rBDiUPOjU8dKo9POhS8aBLwd0OKQNtEgbspfS1FtPbXEhPk4jehgK663PpqcsUjp7WJgiSUhOFqybyBSFymm/RZQp/QYZ+KUQdOqHsoF0v7Pk4zUKK1FMtyJGrJkqQrqpousxRtBkisetuC7XUbqy6SKyGO7RXJdBVk05XXQ69zYJQPHFVwo8ufnrUQr+9QmhbU0diVYYLQjTULqe6Sbsums7KBGz6WI8MWZSRNMtv/w+EaFiGWipO01p+GkvZKXeKdNojRb8lRLVll2mSRtBhzGCwpZyehgp6Girobiyjq1FCZ0OJIEINItrcstNWnedhpAy1Vedhr8rFasqmxZBKozaZRl3iCCFK8vzZUplCqzEdqymDfms5DztV3HPI6GkW9jTsNQU4aorobCjF2VSGs6UcZ0s5LkvFKCFy2aW47HIBm1IY1/QIkZ4uu/EFIepyGHC5d90G7UZ6m1W01xQx2KbgfreOQVcl/a4q+l01DDpruNclpEP3XWZBljr09DmU9NnK6W0poEEehjbvMJqsPaOESJ+yHUPSFgyJG4fvAiWuwZiwkqrEFZjjl2NKXCOM0SUFoU/dOEqILKp4mjXRNGmiBSFSJdIij6dBEkZN0Tmq8g5Rnb0bY+omDMnBnkIFbeI6NEnrUCUFI0tYT2X+V5iLD6PO2o+x4CT6glPo8k6izjmGLOsgjYpwOqrS6a4rwlVfgqu+BGedCFe9CFdDPl11WdgrE2lQ3sYkuYix5AxG8SnMJac8B1Qri469IESGnF2e6uta0SEaio/RKD5KXeFBzHlfYczeM2pfyJS7e1QyNCRE5swdmDK2CyN/aVuEfai0DRjSg9GlB7lZjyZ9I5r0XchSdqHLPYpDE0enPpe+2nIe2lQ8dKi5a1PS21JBR20xNlMBVmMuNlMe9qp87FX5tFUXCM/rofr4qmwcpiwcpizaqrLpqMmlvToHmzGVZm0i9bJo6qSR1MsjtU+6JgAAIABJREFUaJRHYlVE4lBGYFeE01pxGV3mPjTpu1Alb0Uat4HyqPWURqyh+NYKim+t8AhRadQ6xFHBlCfsQJqyD3XOCeqkkbjqixiwKxlsq+ReV50gRD3NHim632vnQZ/jhTKF/6kQ9ThtPBzo5kFvJz32RqxmJdriVHKiLqAtiuN+m5ofBqv5vs/It041z51Kvuso56mtiCetuTy353C/JhZr+UX6jXd4VJfAs6Y0vrfm8r1DBA9McNfIN62l/NCt5aG9gn/eq+Ufg1U8dpTToUvgSUsef7fm8LQqBrvoJNaCU9zVRnJfH4urIhy76BIdRZfol95iQB5On/SGhyEZ6peF0Se9QY/kMs7i87SLztCafYyW9IM4co95hGhIhNpzTtCecwJr+jEaE7+mOnoPpohQjLdDPUKkvrIB5aV1yC+sRXF+LZrL6z2J0DAvCpH23HpUZ9Z6hEh+cgUVx5cgPjif5A3vk797DoqTS9CeW/m/EqKKrwMp+yqQ0r0BFGyfS9bGT8nb+iVlXwVS8fXCF4RIvMvnBSEq2PYZeZs/IWfjh+Rs/JCs9e+SHjSblFWzyFz3DgWbP6Jo26cUbP6I3I0fkBfyPnkh75IT9DbZq2eSu+J1cpcJFc3Fi/9CSeAMJPNmIPGfjiRgKpKAqZT7T6bcfzKSgMmU+k+k1H8iZf7jKfcbj9R3LDL/8Sj8BJT+E1D6jkfpOx6V91hU3mNQe48ZliO3IAkIUvFrojSE3pMoCfxSmAxew8JUOed3vxCoX8fg9dvo5/4O7dw//IKX0Mx9CZXXSyi9X0Lu8xJy75eR+ryM1OdVKrxfocJLSHwqfP4s/EwCJlHuPxmx/2S3+Ewhz38yef6TyfGfRJb/FDIDppAeMI3UedNImT+DpMAZpCyYSdLiWSQueYu4xbO48NkYrvsJDW+3F8wkMnAmd+a7Wfg6kUvfIGrl28QHvUfi+r+S+oIQ/ZX0dR+QvOYdEle+TdKq2SSveYfUte+Svu4Dj4h7pGi3n0eKJPsDPXeERkpM3nZvopbPJn610Dg3MiXK+x+kRIqjK5AeWkrZgUWU7J3vqeEWxua+JG/HXEShPhTt9vOImSclOrKUimMrkJ1ai+rc8Mic7kIwilOrEe3xI33zpxTu9Scv1Iv8nV6IQodSosWeo63yM2tQnQv23BVSXdzgflsYqa0M34LqcgjFJ5ahvraZmrj92DLPYM0+jyXjLE0Z57BkXaAl+yqNGZeojD2O6vbXaCMPo7x1gIrreym/tht52Feoww8gu7YXyaWdFJ/dQsGpjeQeXUvWwVWkH1hO+r7FJIXOJ3abD5EhnxIe9CFha98nbK2QAp1eOI0Dc19l1ye/Z89nL3HIZwIn5k/j9IIZnFn42ijOLpzO2YXTOb9gOhcWzuBi4HRO+0zg+Ocvc+qLV7joPZYb8ycRsXgq0ctmELfmDRKC3iQh6E2S188mecO7JG18l/iQ2cQFv0XOnjlk7/6CjNDPyDnohy55H89s+fx3n5Sfeyv4yVXOD+1ivrPm821LLv/sFPM3m4intan0q2/jqrjCk8o7fFcdxyNzFE+b03jUksE3ljy+sYp4bCvluw45f+/W8/OACR43wf1a/tal4puWQjr1wombgdoY7tXF0FhynBbxCe7XRvOgPok2dQQOTRRdxhT6GvK421zEI6uEJ/ZyHtvKhoWovUGGtVqCxSSh1VyGtarcLUfC3lB7g0xommtQ0l6voKNBiatleGdoSIj67Hp6rFp6bRo3KnqsSgbaVPQ55Aw4pAy2yRhsr2CwvYIBRzkDbRL6bWJ6W0X0WApwNuXhasgVqMumpzb7BSH6zYTIFD4Kl+mmgDEcZ+WtUTI0JETt+luedrghmeqqukWnSWiTa6sUkqChw6Wt2ggsugha9ZE4THF01KXiasilq0HEgE1Gd2MFj7vM8K2T7/obGLArsVdl06qLw6ISChYc6mvYVVexqcPo0MfQpo/DqovBooz0pENNslujhOiFkbmKkx7xaak4TXP5KUGGJMc9TXRDqdGLY3OCHNWWXcWmi6evvpi7LXJ6GmR010txNpTT2VBKR30xbXWFtNUVCrXLQ0LkvjX0y7G5XxOiFkMyLQbh7UZdIpbKNOxV2XTU5dFZL+J+m5LHTh3325T0NEtwNkhoqyvGUVOEvbYER52Y9sZSOpokHinqsUnpsUnptkrosZULgmRVup+POlxWPU6bHpfdgMtuoNuhF2jT4nJo6LFrhGTTYuK+o46+Vq1Q7tFjYtBlot9VQ7+zziNE97vc5R8uI3c7Ne49Jgl9Tfk0KsLR5R9Fmy3UPVdm7MSUvgtjWijGlJ0Yk7diTN4oHG1NWospcQXmhKWY45djjHfvFSWux5C2BXPuAbcQCfsozZo7ghCp44XROXk8zRV3aJJco6HkLDV5+zFlbEefuhltYjDaxGA0icFoEjcI+ykZO9GLj1OvDsNiiKWrLguHOY0WXQL1qjvoS89Rr72N1ZxCV0MRnXXFdNYV01FXQGd9/ighalSEe+rNzSWnhIpt9wHVXwqRKd9dkJC9B1OOIESNJcdpkRynqfTYcFI0UoZ+IURVOaFU54RiytiOJnEDyvj1qBNC0CaHoEsJRpe6Dk3aajRpq0cJkTRpN+bC87jMGXRXFzDYKhX+XVrKcDaX4mwupbOhBEetCKspG4shg1ZjJq3GTOzGbOzGDM/Ip82YSqshhVZDCjZjKg6zsBvXokuiXhlLdfktqsrCqS0PE1rrpLdolYVjlV6jSXIWbdoeVMnbkSVsQhK9npJbqym5tZrCm8sovrWCkshVlESuQnwnCHHUBioSdyJP20+l6AJdNZkM2CoYdGi4227igauBe64mT0r0oNvCgz4HD/vbeDhg/1V+6w7RkBDdG+ji0b1u7roctDebMMsLkOfFU5x8jd5mGT/ereOHwWq+69HzrEvFt10KvndKed4h4ZlNxPeOfL6zZWOXXqVTdcMtRCnC7Qm7iKcWCffrxfCwGb7v4Ke7tTzvruRpm4bnHSqe2kpoV92hpfAsHaXn6So9T0vecaxF56hJP0JT1mlcZWHcU0bSW35TOMqqEMRoJH3SG/RWXKe37Ao9ksu4Si7SLjqDNfMwloxDo4RoSIaGhKgh4QDV0Xsw39lF5a2dHiFSXgpGcTEI1ZX1aC6vR3khSBiLGyFEw3W6w0I0OiVa5U6Jlgop0V4vMrZ+jGivF+rTy/6tECkOLxolROX7FyDZN4+S3X5kbfyUrI2fUrLbT5Ch/QuEUoW985Ds8UOyx8+TEhXt+ALR9s89QpS76WOyNvyV7OAPyFr/Pulr3yV19dtkB39AiXvETrTlU+Hjt3xETsj7ZK17m8zVs8hcMZOc5TPJWfo6uQtfIy9wOjnzp5EbMJncgMnkBUykYN4kD6KASRS75ajMbyIV8yYhCxCQ+09C6T8Jhe9EFN7jUXgLYqT2GY/WZ6yboQTpZbRuOdJ6Czs1w8mLgNb79+i9hjH4/GGUPGnn/mF4R2fu7zz8S+nx+uNvop37BzRuARqSIJXXyyjdAlTh+zJlvq9S5vsqYt8xlPiOpcR3LEV+YxEHTKQoYAKigEnk+k0g228imX6TSQuYTJr/VJL9p5DsP4Ukv0kkBkwhIWAa8fOnEz//NeIX/IX4wJnEB84kYdFbxC+ZTeyiNwkPmMFV72lc95tB+LzXub1gFpGBs4gMnEnEwjeIWPomkSvfIWbtu8QHvUdq8Cekr/9kOCkK+ZiMkI9JDnqXxNWzR0lRWtD7ZKz/iJwNn5K/5UtEO4aTmSEhGlmbPZTwVBxcQsyKd4hc8qZn/G4oJcrZOtdT5/1rKVHFwSUojq7wfB3F0RWkb/iMsAWvk7DmA7I2f07u9jmIQn1GpURDQiQ5LEiR9OQalGfXoT0X4jm6qrsQjPz4crK3z0EU6kXGpo8p2uND/s45iPb4Ca11R5YjP7EG+ekgFOeDUZ7fiOrCJpQXN6G8tAH1lQ3ow7dRHb2H+rivaU49iiX9BHUJh6mOO4Qp+msM0QcwRX9NdewRjDGHMEQdxhxzGFP0IfQRe1He2Ins0hbKzm9EdHw1oqOryD24hIz9C0jdN5/k3f7E7fAmZquwAxS18VNur/8rN1bP9oy7XVv5JjfXvsPV1W9xdvE0DvqMYc/nf+CrL1/ikM84jgVM5PTCaZxZ+BqnF8zwcGbBNM4smMa5QIGzAVM4OXccJ754hQve47kxfwq3F08nZvlrxK2aSeKaWSStfZOktYIUxa9705MQpWx5n/z93hQd9KfkyDykF1fTLr3BU2se/6dfwY+dpfzkKufHzlK+sxcKN+usIn5oK+FHawGPqpPpklzioe4Wz81RPDJG8KQpmYeWNB62CveJnjvl/Nij5e99Jn7qN/ODU0NfTT6DdQX83Kfmx65ynncW850jh2fWVO5WR2CTnsMuu4gp9zANkos4tJEMNGTxwFrEQ1sxjx0SHjskPLSJBSHqaJTTVif1CJHFJPEI0VDdtrNZ6W6X0+BsVtPZqKKzUYWzWekRoiEp6rXp6LNr6bNrPVLUa1fQb5PRbxckqN9RSp9NTK+1mD57sVuG8uhuycXVmI2zPhNXfaZbhDLoqUunpzaF7pp4nFXRvypEnWZBgjqNYb8hRGF06sMFEdKGe3DowmnXh9FhGP7cTnM47aYw2irDcRiERMiiueUWojtYdHdo1UfhqEqiqy5DeOHYUISzQYKzoZzeZgW9FhV9rUpcLRLaa3OxGRKwaSJGCZFdcwuHLhqrLoZWTTQWZSQWZaRbiMKE/Z4XShX+lRCdcAvRsWEhqriIVSq0zVmk12iWCTTJb9Cqiaa7Jou+xhJcNWJBhkYJkfhfC1FtrkeIOutFwovqeqGee2hkziNEWgFLZRoddXn0tUrob5XS3VRKe40IZ6MYZ4OErvpS2uqKsVcX0lotwlpTiL22iLYGMZ3NQlrUbS2n2yqh2yYWHq3ldLcqPELU0zok5jp6bRrh+ehQ0+dQC89Hm4pem47uZh0POxros1XyjauGe04TA06j557WYGc19zrN3OsUCkAedumF8g+bjAGLmL6mXJrkN9DnH/YIkT5zF5UZezCm7caYspPK5O0YkzdjTAnBnBLkESJj3DKM8avRx6/BkLgeU8Z2qvIO0VR2CYsyiiZVDE3aYSFqUibQLI+nWRaDRXYbq+IGppwDmLL2YEgPRZW4xYM6ZRvSpFA0ojMoii/iqMvmn8+a+OlxE88Ha3nQqaHPVk6zOZnW2nRaa7Jx1BfiqCvGUSdIcEdDPl2NghDZDAk0yG9hLr1IlfgM1SVnqC05RXXRcaqLjmMWHXO/fRhzkdCeZsze4xYiYWSuSXzCnWCeoFF8lFrR15jzvholRL9smqvK2Y0+bSfSmBDK7qyjIjoYZcJGlIkhqJKCUaWuR50WjDp1A6r0rajS96DOOEBD2RX667LpaSqip1niGf9sayimvbGEjiYxnY1FnnHNJl2KIO+6JFp0Se66+CSatYk0aeJp0sTTrE3Eok+mWZtIozqOWnk0ZkkYRvE1TCVXMBdfoLboErWF56gRncSUfRBV0k6kcZsojVpH8e3ViG4sp/DmCkQ3llIUtpySiDVughDf2YQseQ/qnGPUS28zaCnmrl3OYLuWwU7z/28hGpkWCULUzt9/eMjzJwP0tDdQrS2lOD2CrOhzVMvSedyh58eBap73VvLUpeY7l4bnTiU/OBU876zgeYeE7+zCXPjDuiQskgs8aUjicX0896ujGDDF8I8OKQzW8HNPJT84NfxzwMRP/UYetkiwq+JpV8fQprzFgC6S72rj6ZdfZUB+k+acEzTnnWZQGUWvLIIB+W3uq+7wQBPJfXUE99UR3FPe9sjRUELUW3aF7tJLuEou4iw+T1veCZrTDuDIPTZKiNqyj2PPFOq262L3ucflQl8QIvmFtUKpwtUQlBeCkJ1e6RmXE/aGfl2IhlOiVe6UaBkVx5dQcSSQjK0fk7bpr5Ts98d8af2oprl/J0RlXwUi2TcP8R5/8rfNIXvT5+Rs/oLCnT5I9y9Aun/BC0JUtGPOrwpRzsYPPUKUue490tbMJm3NbEpD51K8/Qvyt36KaPvn5G//jNzNH5IZ8h5pa98iddUs0la8QcbyN0hb9BqpgdNJmT+NlHmTSfafRLL/JJL8JpDsO4G0gMlkB06hYOEMChfOoGjBNMQLp1O6QKAscDrl86YJ6ZLvJCS+EyjzmYDUdzxSX2HkTu47FoXfWJS+Y1H4vvIL/oTC908o/V5G7fsyKl+henoIjd+r6NxofV5G5TU8tqae80c0Xn9A4/UHtN5/ROs9LDojR9yGREzt+yIqn1dQer+M3I3U51Uq3AIk8fszxf5/pihgHEUB4yjwH09ewERy/CeQ4z+BrIBJpPtPJMV7PDFfvMKdz/9ElPc44v2nEhswlRj/ycT4TybabxJRAZOJ8p9K9PwZxAS+TuyCmcQumEXsglnELJxF3OLZxC95l6iFb3HNdzqX507lpp8gRAIzub1IEKI7y2cTs/od4ta8S2rwJ4IU/UKI0oP/SnLQu6SufZfElW+TuPJtUte+S9rav5IZ/DG5G4WUKH/ncEokpDOLPDIkPbTUk+4U7vLnesB0Ela+Nyolytr86ymRZP/CF0bnKg4uoezAIlTHVxG78l2u+k0lfeMnv5oSDe0SDQlR+fFVyE6tRX022CNF+vPCIeWKI4vJ2vwpaRs+JH/nHAp3ewu7RPvmU3pQ+Fzp6XXIzwpCpLm6FeXFTehu7sQcuYfq6H2Yo/ZSGbkXw+3dVEbuRXUzFNm1bZRf2kzF5S2oru9EcyMU5bXtSC9uRnxqLaKjK0jfO5+UXT4kbJ1D7KbPiF7/MVHrP+DW6ne4sWwWCdu+IHbTJ0Su/4Dwde8QFjSbG2ve4vLy1zm/eBpnF07l4tLXuLJiJtdWvcGF5X/hzKKpHJ8/gROBkzi9cArHAsZzxG88xwImcnzeFE9adHbha5wOnMrZ+QKn/SZydM4Yjn7xKie+eIVLfhOIWDKD6GV/IW7VTBJWv0HsiteJXjbDw/X544la9TpZ2z9GfMiP/P3eSE8vwXxrI47cYzyqTfEI0XNHEf/slvK3Lgnft5XwxCLiiUXEd/Zi/t4m5ntLDvcNd+gpv8R91XWeVN3hm4Z4HlrSeGDJ4mFrAXzbwP95WMv3PZU8blfxvVMDjxvgaQP/3a/hibWQR9ZcHlsyeWJJZcAcSZfmOlV5h7DJLtNXHUt/bTIDDRn0N2Vzz5LHPUuBR47+w1pVjqNWSqu5bBT2mgra6uSefaFui87D0P5QR4OSjkY53RaNJx3qtWjotWjot+oYsOkZsGnpt6notynchw8lDNjKGLCX0mMpcJPnlqFsupuycDVm4qxLw1mXhqsmFVdNKt3VqbiqknCaYoSmOHOEJ8kZotMsCI2zMgxn5Y0X6DTcpEsbRqcmnHZ1GO2qYTFq09ygQxdGu/4G7fobdFRep11/A4fhBnb9TWFMThuBRXcHqyEWqz4ee2Ui7eYUOqrS6ajJxlknoqumEGetWKBBgrNRTHdjIZ3VGULBgiYCmzrMs0dkU4dh10YJMqS+45GhZnm4gOwGTdKrtEgv0+JOh1rLT2IpO4GlTHiBOTQmN5QOtUiOYik/hqXsBNaKM9gqLmGTXcUmuy7cNZKHCygjaatMpL9RRG99Mc7qYlx1ZXTVC3TWSeioEdNeU0R7jYj2GpFnnEgQoRw3wrJ5V4PI08bVVpMz4jhrGpbKoV2hNFqNmXQ1FAkJi1U6/GK1rlAY0asvxlErwl5TQGt1Pq3V+djrRDjqhfd3NYrptpTRbSkVhMgmdqdFMnotKnotGvpatW7U9NtU7vZCBf02BQN2JQN2NYMOHf1WHXcdlQy267nbUcndjkoGu4wMdpoZ7DQz0GHibrtJKFpo13O/Tc09m5zBFjG9jXm0aqKF20W/JURuKTKmbsOcsglzShDmpNWY45dTGbuEypgVGGJXUZkcjDkzlGrRERrKrtCsvEOTKoZGdRSN6ijhBbk6nmZ5PBZFHFZVNHb1HayKG1SLjgm//Sg5TZPkLA0lp6nMO4w29yTGshiaDIU87Knlx2/aeDTQzDf9TTzsq+dBbzX3ekzc7TEw6NIz4NTRUltMS20xlhrh59021KpmSKFBFkFN6RVqxBdpKDlPQ8lZD43FZ2kUnaI27yimbKFiWpe5D23GXqH+Ov8QtUXHaCw9QXP5qRFjnidplBzz3CGqEh2gSnTAc5zVWHAITeZ+VOn7MOYfoU58ltqSMxhyD6LO3IsiNRRV+h40WfvQ5+xHl3cQedo+KguO0W6Ko7uphK5GCR1NEtoait2JZ4F7H064J9SoEwSnXhVNnTLKc1OoXhVNgzyGBnnM8L0hd6tcnTKKaultTKU3PUJkEp3DkHMcQ9YRdGkHUCXtQh67CUlkEMXhqyi4vpTsSwvJubwI0Y3lFIWtpOTWWkpvr6fkdgilUdtRZRymVnKdDnMmvc1iBh0qBhw69123Wu46G0dL0YjxuN+SIo8cjRije3Svk6ePe7h/t52mWg3SkgzEuTHkJV2hMPECPY1lPGpT8Z1Lx3cuDd86BSH6W6+O710Kvu2S8cQh5lFzDs/tBTxuSKNLHY5TdYM+7U2+qY3iaVMif2vL45+dYuiT8XOPjCfWAu43ZTFYk8rdulTu1abyoDaZR9UJPK2K46E2gn7ZDTpKL2PNP0d7yWUGlIIQPdBE8kATyT3l7RdkaFiIrtFTehVXyUU6i87Rnn8aS8YRrJmHac8/SXv+aRw5J7BlHaMp5WsaEr6iKioU852dGG/vQB++DV3YVrQ3t6C5thHlpWC0VzZ4EqLSo0vRXgrBeG0L2ksh6C+u/wUh7rsn61CfW4vq7GoUp5cjP7kM+cllyI4toWC3N2mbPiJ986eoT6/CcGE9uqF7RGeWozm1DNXJRSiOLUJ2dAHSI4FUHFpA+cFAyg/MR7LPn9K9foh2zCF306dkbfiI/C2fU77PH8X+QCr2+lO+zx/JHj/Eu3wo2jEH0Y45FGz/kvwtn5O3+TNyNn5M1oaPyA7+gOx175MV9B6Za98ladkbiLZ8StG2zz1CJNouvJ2z8UPS171H6uq3SV35Fikr3iRl6RvEL5hBXOB09xL/JKL9JhDpM44Ir7HE+E4gKXAKmcteJ3fVLPJWziJn6evkLH2d/KUzyVvyulAJvUBImbLnDadMhX7jKfIbT4nveEp8xyL2HYPEZ4wncSnzfZVy/zGjkPqNQeY/FnnAOOQB45D5CzKl8BuL3HcMUp9XUfmPQ+U/DpnXK6OQzxWKDFTeY1B5j/HsPMl9ha8r9RuD1HcsUt+xlPuNReo/XpAer1co9noFse8YxH7jKPQZR77fOHL9x3nEJzNgEunzJpE8b7KbqSTMm0K8/ySifcZz/dOXufjh77n++StE+k8h0n8KtwOmcCdgquftiIDpRARMJzrwDWIWCiIUs+AtYha8Rdzi2SQsfY+4Je8TMe/NF1KiiIVvCLib2mJXvkv86vdJWf8hqSNEKDNYICvkE0/RQsKK2cQuf5ukNe+RvPYDUtd9SNbGTwURccvM0IHUkbeAKg4LQqQ4ugLZ10vI2zKXO4tmjUqJMjYNp0RFuwN+U4qGyhoqDi2i7MAC8nd6CeN/y9/ypERD425Fu/0o2e+WosNLKDuynPKjy5CfFO4Sac+tR3duPfrz66i/sZXKc+vI3znHI0SiUC9yd86lYLc/suOrqTi+ltITQcjPb0J/PRTjrb00xB2lOuYgVdFfY7yzD114KJrw3Whv7kJ1fSeScyGUng2m7Hww0gsbkJxZR8nJVWTtm0fyDi8SNn1OTIggOlFDBL1P5JrZ3F75lofwFbMIWylwY9Usrq98g2srZnJtxUyuLnudS8tmcHHpdM/j2YVTOTV/EicCxnPYewwH574sPM55lUNzx3DEZxwn/CdyZsE0zi+awfkF0zkzbwonvMdzbO5YTswZw0mvP3Nl/lRuLpxO1IrXiV3xBgkrZ5KwciZJQW9wZ8kU7iyaTNKamWRufJ+8bR+TH/oZ8hML0V1ZjSN9Pz/oI6Etjx/t+TxzFPJtWxHPHIX81Kvg791S/uas4O8uOfcb8/jGUsBzRxE/2kV835LOgOoGD7Q3+cmSyoO6GAZq4vg/g3J4bKSvKR9XvYj7Dhk/3a2G71r5R6+Obx1lfNdWxv+9q+G/BxT8s6eMf3QVY6u4Qn3hCWqLTmCVXqGnMoa+6nju1adxvymLu01ZDDZmc685l4etBYIQ2WsqaDGWepKhIUkaEqLORpV7X0gzokzBnRI1KUYJkatJiatJSV+rcOW936oRaFWOEqK7tlJ6mvNxNue4yRJoSKerPo3OmhQ6a1Loqk6hsyoZpzmZLlMCTlMMTlOUZ7yt0zyc5nRU3hRSIMPNfytEbcowAY2AQ32NNs0NHLrr2LVXcejd6K5j19/Epg3zpEM2fSwOQwJthmTaDMk4jCl0mDNx1uTRVZ2Lq1aEqzaf7noR3fX5dNVk0laZiF0bhUUVLlRdS69hkV/Hqr6FTROBRRNBi2o4HWpR3npBiFql590CdFIQnvJjtJafHCFEJ2iRHH1RiKQXRghROK3S21hkkVhV0XSY0uirLxT2R+pK6aov/RdClO9OhbJpr82moz5rlBR1NYgEGarO88jQSCGymjKwmrKxmXPoaihyv1gVjxrLG5lG2WsKPDhqRThqRYI0NRbhahHT3VpCn01Mn03CgENKv01GX6vSncypBRlqVTJgVXDXLmfAJhOKEDxCpGHQoeNum57Bdi13O/SjxOhuRyWDbUKl9902PffsGh5YldxrLqe/UUSnORWT+BK6/ONoc/e/IESGdEGIDKmCEBlTN2FOW+cRIkP0UgzRy9FHr6YyaQPV2bupKTxKQ9kVGuWRbiGKoV4T40kpmpQJtCjjsKnjsWvisCqYyQccAAAgAElEQVRvU1d6iariM9RLLtIkvUpjxWVqyy5jloRhqkjHalZyv6uZxwMOHg5YeThg5UF/yzADTdzvr+fBQB33+2vp6dRja5FiqSvBWlOAvSoXR2UGzYpYaiU3qSu+SkPxZeqLLlBTKKQijSVXaBJfpbHkClV5Z1FlHKY8ZT8VqQdQZRxGl3McU+EpasTnqRGfp7rkHDWlZ2mSCseCm6SXqS87j7noJLr846iyj6LMOkJVySXMpVdx1aTy8z0d/xzU8/NdI/daCqmV3KSm9ArGorNo846iyDyINvc4iszDaAqOY9FG09VUTEeTIETtjSWeXbiOOkHsreY0WnRJNKoFyalVRFCnjKROGSXIkSyaelk0tfJoamRR1MiiqKqIoKriFqbycMySG5hLr1Itvkx1yQU0qV+jTt6LPGEn0pjNSCLWUxS2EtGN5eReWUzmhflkXVxAwfWlFN5cRXFYECW3NyKO2Ep53FfUSq7TaU6nt1lMn0XGgENHX5uB/nYTA+01o4Wop/l/JUQPB+w8vtvGk3vtPPumm6ePe2izV6FR5JGTFkZ67DmKUi9jKI3igU3qkaAhnnWpeNou41mHnB+6lfzkHlH4Z7eUv7UX8rgumT5NOH3amwwab/G0KZ6/OTJ50pDEgCkGp+42d2vjuVeXwIP6JIG6FB7WJfGoJo4n1XE8NsXwjS6aXtkt2ksu4yi6SHfFTQbk4QwqbnmSod8Sor7y6x4h6ig8S2fBGRw5J7BmHsaRe4y2vFPuPx+lMfkA1dG7BBmK2IY+fMsoIdJd3yzI0KUQVJfWITu7ynNo0XBlI7rLGzBcCv43QrTSI0SyE0uRHVuC5FAgBbt9ydjyOYV7/dGdC0J/YS3as4IQac8sR31qMcrjC39ViMr2z0Oyz5/CUC/yt3xOzsaPyd30KSWh3kj3zUO6b55HiIZSol8KUe6mT8nd9Ck5IX/1CFHG6tmC5Kx6yyNE+Vs/9ewe5W76mMyQD0gLepeUVW8JrHiT+EWvEbNgupup3Jk3kVu+47jp9SrhPmOJDpxC8vKZZKx5SyhxWDmL9JWzyFj1JpkrZpG2bCYpi18jecF0kgKnkRI4hZR5E0kLmEiG7wQyfSeQ7TOObJ9x5Pr8mXy/cYgCJiAKmECB/3gPhX7jKQqYMBq3VBX5jafQZxxivwmevaYS3/GIfQRKvMdR4j0Oifd4JN4j/t7X/bkeJvL/cfZe4VEdaNZuX5wzcyb8M9O57Z42tsEgcnAGDNhEAcogoskYAybnHIVyzlkoIwnlVMqlUCrlyirljLJEtNvtnn7Pxa7akmw6zH+xnr0l1a5Seh7tV2t960vYICje9G1i171FxKrfEbHqd0St+wNR698mYv07hBucsmDT6QRtFBS4eQb+m97Dd7Mgn40z8dk4E2/TGTh+8d/c+fRX3Fv+G1zWv4Ob6XTcTKfjvmkG7ptm4Gb6nkGzcN9ogrfZPHzM5+NjvhBfi0WiQxRk8zEBVh/ivmkejutm4rR+1k+AyNt6IX5bl+Bv+z5BOz94LRDF7ltO7L7lRO9dRsi29/HfIpQxhOz4gLBdHxO5d6kAIpMWpCad3EjKaSGuZgQio7uTd0mAIj+bxfhvWULYrk+J3LOcyAMrxZ1CScc3/ASKMs5aiMo8Z0n2RQGK0s9s5tHR1XhaziV098eiS2SEosQT64XWufPWpF+wEWeJxL1Ed76k+M4u5PYHKLv3JdkXLYk78rkIV3FHvyDx1EbiTmwk7cp2Ch58RZn7aWoDLlPtd4FK34uUep6lxP0Ehc7HyLU/jMThK3LtD5N9/yBJ13by6KINsWctiD61kYjj6wj9ahV+ez/FZ9eHeO/8wKAleO1ags+u9/HeuQSf7Qvx2rYAT9v5eNrOx812Lm62c3G1nYvzltk42szB3no2dlYm2FmZcM9qJvesZopu0c3N73Jl/R9EGDq76jcG/Y7zn7/BxdX/zZX107hu+g7XTd/h2rppXPziTc4t/w3nlv+Gq6t+x521b+Gw6V3cLWbhY22Cr81s/Kxn4Wc9C0/LdwnZNY+I3QsJ+3IhaadWk3XRlMLb1jT4HWEg6z7jJW78qS6UP2lieKFL5GnjY542PuaZPoVXLZl8157NHzvz+VNPIT01sfTVx/NMn8YP7Rn80JzAYLk3fUXODJR58EIVwV+60hlRxtJTG814aw68UsJLNeMt+QxrM/hTdzEMVcCTUvrrYumUhaMv9EGZ7Yw215nOEh/apT5oc53pKPWjRyYA0UBdJP310TypjaK/LpZBRTw/09dIaKzOFaNyk+eHjAULRjAywpEQlZsAImOxQqem+LVAZLwx7VRk0KlME4GovS6epppI9NXhNBmkl4ehl4fRJAulSRYqwtBkIBKqs91pKnWhsdQFnVRwcnTFTjSVCODTLHUSVOogSGr4WKEL+gLXnwCRNt8BXYEj6oIHqAvuoyu0Q1doh6bQDnXBAzSFjqgLndEUeqIt8kFX7E9jSRB6aTD6shCaKx7SVhlFW2UU7fJoOqqj6Kh+SHtlOPpSfzSFnijyXKnPdRYhR5nrhCLPVYCkfDeU+R4o8txF/cQhyrwtRo6MQCQA0FXRGapPu0R92iUU6Vd/BEQP0OQ4oMpxQZ3rjjLHg4YcH7pqEmivfkx7dQrtNUJcrbk6lebqVJqqktHLH9MoSxKGzeWxhj1BkTRWRaCvfoi+Ooqm6liaax7RXCOUK6jLY6YAkarsIVpZDC21iVPmVFpqphY26KoeCY6E4VxX9QitPP4nJQ6iG1WfQHtDIh2KJLpUqULJgSqHTqWEbmUB3coCetT5dKsEGOrR5Ai17lOAqJC+xiL6Govo15eIR8ERKhV3HPXrSniiLqBfJaGvPo2emgTqst2EcoK4CxTFnaEk9hQlMd8I7W9RJymNPEFppGGWKOJryiMOURG+h4qQ7ZQF2IhAJPXbQWnIPuSxJ6hJuSYCUV2erwBEBQFTgEhVEIq6MARdSQjawgDqst2QpzlSl+1GncRDAOsiX+qLw2goSaZDKWO4U8NQl4bh3qkaeqIW1K9keEDFyKCGof4GejrltDQW0liXgboiAY00BnVxOPJUd6pTXJGnOFGV7oIizw9taTgtVfG01STSVBFDnSSQsnRPih+7UPzYjbJkTyozfKmTBKIqCqM+Lwh5li8Vae5UpLlTmelJdbYP1dk+VGZ4I03xpDDJlbx4F/Tyx4y3y/hhSMPL7gZe9WjgaRf/M9zGcGMZuopIWmoi6FbF8USXhCzDBUncLSrSXdGWRxiAKJXmhjT0hqbEyUCkLReAqD7fj1qJDzW5ntRKvAzyoSbXm5pcb+Q5XlRme4ggVJrmQmmaC+VpTlSkOSBLsaMy8TY5QSfI8jtCpvdB0j33kuq6gySnLSQ4WU8BongHG5Kcd5DisZdktwOk+BynMOomzRUP6a5PpkuZSY+2QIQhIxD1ttROwFBHw09qtv+eQ9Tb1kBXcx1tTdW06quor5aQlRJKuM8tAlzOkRH1gFZ5PKONWbxsL+BFWz4v2vL/ChAVMa5N5aU+nZGGaDqLPWnMtKMtz4GBCk8GKjxpyrpPq8SR7hIvBqqCGKoJZagmlMHqkCkaqQoSgWisLIChYn86MpzRJ92nNc1RnB0ywtA/CkTGvUPqqItoYy+ji72GNuYq6qjL1IacQeZzTIShIpcDAgi9BoiMDlHOze1kXbOl4O6XlDocpPTBVJeo2LDv5G8BUdYlc1LPbib+2GoiD62g4OY2yux2Cy6RoX678KYV+dctyL9mJUDRRXMyz28WYnNnNpJ2cj0p36wl8cgq0SVKOLySzBPrkZzZTOapDaJSj68VgSjh8EoeHVoxAUb7PiF278dibC58+yL8LU2I3fsxCQeXkXhoOclHVvL4qxUkHlpO3L5PxMeFb19E2LaFBNnMw9d8Jn4Wswiwmo2fxSw8N76Ly9q3cF7zB9w3vE2A1WzCti0kYsdiHm5bxMNtiwQAM4BVkM08Ai1M8DefRaD5ewRsnoG/6TtCbGzdOwSsnUbA2mkErZlG+HqhXCBy08yfKMr0vSmK2DBD1MMNM4hYN53Q1dMIXT2NqPUziN7wnqiYdTOIWTeDqLXTiVo7nch1giLWTSd8/XTDTM97BBsUuGEGvmvfxm3FG7iteAOvNdPwXTcd7/XTp7g8HqbT8dw4Q9DmmXhunomX2Sw8N5ngvnEmnptMcFk/nbvLf8ftZb/FYe07uG58D9eN7+G+2QT3zSa4bZqJ26aZuJrOwtV0Fm6bTPA0n4e3xXx8LRfgZ7WQQJsPCNryIf5bPsDP+n1cTWfhuG4GHmZzRSDytpyLr/V8/Lcsws9mIQFbF0+JykXvXUb03mVTgOjh7k8I3i5AUbDtEsJ3THaJvhAXpL7OJRKjcxcFKIrev3KKS/TwRy7RZCiaPEtknCfKuWSF5LINWRcsyDxnjt/WRVNcIiMUPTouLFpNPmtJ+gUb0i5tIePKVnKv7SD/ljBLJLhEeyi7v4/iO1+SesacqMOfk/DNBlJObybn6naK7u9H5nKcBv/LNAReodrvAmXuJylyPkaR8zEKHI6QffcAqTd2k3bzS1Jv7Cb56k6iz5gTfmwt/gc+w+fLj/DY8T5uW+fjYbsQn+2L8dv5Pv67PsBn1/t47VgsgNGOxXhuX/QTh8ht63xct8zD2XoODlazeWAxk/tmM7hrPoNbZtO5ZfYeNzfP4LrpO1xa+wfOrPwtJ5f9kpPLfsnpFQIMnV31O9EhurT2D1z44k3h/Z/9hjPLf83pT3/B6U9/wfXVvxeByNVsJh7m7+Fh/h5e5tPxMhecocCtJgTvmEvQrnnk3rCgP+U2P8j96cm8yw/KUL5Th/KtOpxn6kghUt2YImpcm8yrlkx+6C3iL4Nl/PCkmBet2XzfKYEnebzSxTFWHchAmQe9xY6MVPsxWOlPjyyQH7py+XO/lO6GBLobkvhTfwUMyfnLkzJhFrUoEF2hH23loQzUxjKuSaRXFiYuBO+tDKGjNICeimAGqiMYqo0UoKg2iv7aKAbqovlZm6IQIxSpZZlT4nLiHJHh443VuWKhgijDfJG4l6g2l5baXDE2NxWIsuhUptGtTheBSC+PQCcLEaWvmFBTuaDm0iCaS4PQl/rTXOpNk9RNiLMVO4mOjrbIAU2hPY2FDuiLnUQgaiqxN8iRxqIHNObbo5M4oZO4oJO4oJY4opY4CotMJfdRSe6iktxFnX8Hdf4dVJLbqPPuoc1/gNpQgqAtFJoq9MW+NBUH0FwSSEdFGJ2ycLoqI+iSh9ElD6FDFkRLmQ/aQndUeZNmdwzLWBtyHIX9PxIXFHmuKPJcJ6Jyr4vMZd6eEov7sYwwVJd6cQoUqTJvos66izrbHk22AEQKiTfK/EDBxTLA0OuBKJHGSsEl0MgiUVeEoKkUpJWH0lgVQVNNNM01cTTXPDK4Q1OBSFMRTUttIh0NqUJpQl0qLTUpNFcniwA0GYL08kdiLE+YVYoWQEwWha4ikkaZcK6XR9Ioe4i+MpoWA5S11qXS0ZBJl1IiukNGh6hPmysAkQGKjEA0GYom3ldMr66YHk0RPZoi+jQF9KkkdNel01n1mJayCIrjb1MQe+U1QHRyEhAJ8z1So0MUvkdomgvYagAiW4NDdICquDPUptykNsOe2hxPAxAFTAEiYTlqKKqiEHQlYWiKg6nP90Oe5UFdni+q4iA0ZeHoq2JorE5guLWa0Q4VY90axp/oGOnTihp9omN4QCNqZFDH8JCGkWEt4yMano9o6WoqQS1PRimNRVEUiSzVG3mKJxUpblSkeTKgz2ekq5xXw0r+/LyZ0Z4aelvK6NQV0abIR1+bQ2N1Nq0NefRqpQw0VdCjKaG5JgdNRRrq8mQaq9Jpa8ilXSGhqTqbemkSlXlxlGVHM9TRwLMnel4OtPL8SRuvBrr4drCbb/u7eNXfTJcuj25tBu2qFNqUyeir4qjI9qdKEkRrnQBDRiBqakgWIXsyENUXBlKX50utxIuaXHdq8zxEKDICUXW2F/IsD2QZbpSnuSBNdkSaYo80xY6ylHtUJN+hLP4aaT6HSffcL8Tg3HeS4mJLktOWqQ7RPQvi7K155LSTVM/DpHgeJT3gPNWZXlNgqFdfQre+nC4DEE2OzP0jQPS6Gu7BHqGiu6u5jvbGSjQ1eeSnBhPlf4MwtzOUp3owps9hRJPGy1YJL1slAhS1FvK8vYhvO4t52V7AeFMuo9p0njVm8OfOPH5oz2CsIQJdxn206bfRpN1AnXqdvmI3+qXeDJT7M1gZyJA8iOGqEEaqQ0U4Gq4KYUQewqgsiJGyAEal/oxK/Rko8KE1zRFd4j06s5zoyXUTQWhyscLrgegBzY/viECki72GNvYy2piraKKvoHh4kerg01R4HxVhqNB5P0Uuh0RNASK7vRTe20Pe7Z2kXrIi+/o2pPb7KXPY/38BRJaknTMT635Tzmyk8NZ2iu/sQHpnx4RLdN2a/GtWSK5Y/ENAFLt/KclHPif71EayTk+4RGnfrOPxcYNLZACi+IOfCdq/1FDBLcwSGeEkyBCdi9+/VISipMPC42P2fCSWMIRtW0io7QL8LU3wtzQhwGo2AVaz8TWfiYfpOziv+QNOq3+Pr/lMgmzmEb59kTirFL5zMaE7FhG8YyH+W+fhY22Cj+UsvM1n4mX2Hp6bZ+JhOh23ddNxWfsu7mun47H6XTzXTCdg0xyCzOcRZD5PLBcI3DiHANPZovw3mOCzYaYo7/Xv4bV6Oo5L38T+k9/ivmoaQRtmE7xxzoQ2zCZonQn+62biv24mfusnXW86E+8NJnhvMMHT1ASPDbNwXj2de8ve5O7SN3BYNQ2nNe/hsm4WrutNcNkwU5DpDBFwjGAzGXKM5/ZrpnF35e+5tfy3OK2fLj5+MhRNBiL3zXNEKBKAaAkBWwUg8t+yBA+zuTium4Hjuhl4W8yfAkR+NgvFY+jOj0Qoeh0QRe9dRsTOj/G2nEugzSLCd3w0ySVaRdxXq8UFqT92iYxAlGuAoswzFlNcovA9AhQZn2cyFKWc3PQTIJJctkFy2UZ0imIPrxJdoslQFH9sNYknTHl8xlwEorRLW8i6so3cazuQXN+J5LowU2Rctpp7bQfpF2zIvbYDqd0BqtxOUu1+CpnLcUocjlJsf4Rix6OUOB2jxOkYxY5Hkdw7SPr13SRdtOXxpa0kXdxCwnlrIo6vI/jgSny+/Aiv7QIMudjMxWPLfHy2L8Z/1wf47/pAjMgZwWfyuRGEjDDkaGGCnfl73DebwW3Td7i18R1ubZzOjY3TuW76DpfXvcWZlb/lxNJfcPzTn3Ni6S84veI3nP/8DVEXV/835z9/g1Of/ZoTS3/BSQMInf70F5z79JdTgMhl8wzcNr+L28Z3cNs4DbeN0/C1nkHE7oWU3LKk8+FZ/lTqBcoIUIQxWOzMy4ZAXqhDeNX4kBdNsTxrSpoCREPKBJ41ZfLDk2IYk8NQOSPax3RWhtJa4ktfhT/Dcj+e1gQwUulJR959+srceaWJZqQhki55GM+aMvlTbwnfdhXSW/uI1tII2srD6a+Lp7cmmv66WEYUCYyrH/PH5nTGlY8YV8bxx+bUKUA0XB/FYM1DBqojGKyJYrAmip91KqT0aipobyimqSoPnTyXxuo89DX5dKrL6NKUivNCk8GosTrX4B4JDXTGhazNNTmiWmpzxRudTqWEjoZM2uvThEHn+kRaa2LQloegKQtGUx6ItiwQfVkQ+rIgmspDxPPG0kBhT4/UhyapB/oiF/TFTjQWPUBXaIc2/754ri98gL7wAc1FDjQXPUBfeF9UY4EdurwHaHMd0eQ4oclxQp1tb5BQaa3JvYs65w7qnFuoc2+gzr2BRnITjeQ2Ksl91BJ7A0Q5o5Y4o8t3RV/oQVupD+1lfnSU+9NW6kVzifB56gocUUnuv35Bao4jylwXlLkuIhgZ53sact2mlCr8GIiM8PNjNaSepyH1PIq0CyhSL6FMu4oq/QaajNuoMx+gznJGneOJtjCI5vIYwR2qTRVhyDj/1CJPpqkyEb1M2LvSKIsSflblgShLfVFIfVCW+qItD0Evj6S1Jo7WagGINBWxqGWxqCpiUJRFoZXH01KfTJsilTZFOq0NaRMLX2uEmN2UBa+Vsegro2mSx9Akj0Evj0RbHoa2NBR1STDqkmChoMIgbWkwurIwtIYdUJ0NqbTXptKrzOWJJpd+rYQnOkGTgahHm0efpoAn2sIp6tMU0KcxuEsaoRijW5VLjyKTtqpkmstj0BUFo8z3oCj+MgVx50QgksaeoizmFGXRZyiJPIX0oVAKIA3/itKwg5SGCkBU6m9jiMvZUuS3k9LgQ9TEnxdmcjIcpwBR3SQgUhaGGoAoDFVRGOriUJQloTTKooRKaFk8TVVJwiJbXQF81w2v+vjLi25eDrcy+iMoGnqingJFQ4MqhgZVAhgNaujvrqG/rZLWhlyUJfFU54YgS/ehLM2XLmUOzwYaGBtUMTbUyMhwI2NDTYwNNTE+1CpooG2KnvULej7QPqHBVp4PtvJsoIXxPr0Y6xrrbxauG2rnxXDnFL0cbuflcCtDnTV06ooMi3lzUMuTUcuT0VYKxyctxXTp82lVZNJUn4pWHo+qIoaagiBkOX7Isjypyp2ozq7OcROgyOgS5Xga5E11pgfydDfKU5yRJtlRlHCH4sS7SJPuCLG96IukeOwlxX03aW47SXXdRoqLLcnOW0l23sajB9bE3LMg+p4VcfZbSHD+kmTvr0nwPEZe5C2aZbGCi66V0NNcSk9TOd3NMrr0Mnp+PD/0IyD6MRiJ80KdwtJW4+LW4W4tw91aWtXlVBU9pl6aREqEA8HOp0jwu4iuKJghRRJjqiSe61L4vqsI+mX8T7+c77pKedUl5bueMv6nXwaDMp7q0uiriqKrLJCBqiBachzQp9+lLv4C3YVO9BW7MVzhx3BlEMOVQQzJAhmuDGK0NoyxunBGDHuLxqpDGasMY7Q8mFGpv8El8qVX4k6J73HaU+3pSHOgL8eNJ7nuonolnnRludKV5UpnpgtdGS50pjvTnmpPW8oDWhLv0pJ4l8b4G6Iz1BBxXojL+QtFCiVuX1Hi9tUUGCp0FvYQFdsfpOjBAWHviN1e8m/tJOOSNRmXrCm5v5cy+4NikYIQl9stqujuLgruTC5W2Eru1S1kXbIk/bwlyac2Eff1GqIOf07GBQuKbu+caJwTgciGvKvWIhBNniFKOraahMMrid2/lKg9nwgu0YHPSPl6NVmnJ4oVJgNRosElMgJR3L5PRCAyFiuE2i4gwGo2MXs+Im7fJyQcXEbS4c+E1jnDDqPoLz8UoGb7EsK2LSbIZgH+lnMIsJpLoPV8Aqzm4mc+Gw/T6divfBO7VW/iYzGbkG2LCd/5PqE7lhCyYwkhOxeJix79bOfhZT0HD0sT3KxMcDefjcvmmTisnyFo7XSufvRb7D9/F6/N8/GzXIyf5WJ8zBfiY74Qb7MFeG+aj/em+Xhumofnpnm4bZyDq+lsXDaY4LLBBOe1M7m/Yho3P3mDW5++id3Kt3E3nYO32QL8zBbiu/n1z2GUq+lcXE3n4rZBkPMaE+xWvsvdZW9xb/nb2H82A5fVc3BfNwd3U4M2muC2aULum+eIMr7ttskEV9NZ2H0+jWuf/IYHX7yNy4aZuG0yESu0jddPhiIPs/n4WC4iwPp9wSGy/YiArR8SsPV9/LcswX3zHO6tegsPs9l4mM3Gx3KBCCTCUZgNmgxERhiK3becuL2CovYsxc9qPgHWCwnZ9j5huz4WrjG4Oz8uRkg7Z0HGBaufAFH+ZVtyzlnhsmEmoTs/IXT3VCiKP7JmChRNXviadd6K7IuWUyS5bEX43o9xt5hF8K73if1qBfFfrxIqtI+vJ/GkEJtLu2RL5pUdZFzeTuaVHWRd3UnerT0U2x2i1P4IZQ5fU+F8DLnrN8hcjlPm8LUAQPZHKLL7CsmdA+Tc3Ev2zd1kXNtJ+tUdpF62JfGcNfGnzYn+ZhMPj64l5NDn+O9bjveuD3HbuhBnq3k4W84W5WY9F69ti/DZvhivbYtEUHK2noOLzdwpcraeg5PVbBwtTHAwn8kDs/e4u3k6tza+ww3TaYI2vMONDe9wde3bnF/5JieX/ZLjn/6c45/+khNLf8WZFW9wdtWbnF31JmdWvMGp5b/lxNJfcfSjn3P0o59z8tNfcGbpLzn36S8588kvuLz811xb+TvurPk9DhvexsX0bdw2TsPDdBoeG/9A9P73Kb5mTkfYaf5S7AH1IaAIBU0E6CPpzH/AeEMA3zVFM6p+yLgugUFVAs+a02GgBIbKYaic73uKGWvKYlCTzKAqgVF1Aq+aH/PHpkT+qI1irMqPTsl9WjJvMFzuTme+Az1STxjIh74CBurjkKc501QcRFdlJGOqZL5tzmZU+ZhR5WPGVMLfsKeqBJ6qEhjXPGJcI+zOay3yoaM0gFFFLH3yUINbFM1QbTQ/qy14jLosk0Z5Lo3yXJpqC2iqLUBbmYOqIgu1LBt9jUTcO9Rcl4++RoK+RiKUMcjS0MozxOhcW30ejfJMFNLHKKSPaaxKp7Uuh5a6TFpq0miqShIXG2rLwyZubA1A1FgaiF4aKDhCUuG8sSSARqkf+mJvmordaSx0prHQAV2hnQA5+ffFo1GNBfdoLLiHLv+uKK3kHlqJUDCgznY0SAAiVZZQaf1jGFLlXEGde014O+cWmtz7aHMeoM15IF6rldijy3OgMd8RrURog2vIuk1D9k1xeFyZewdl7j1Bxn1APwaiXDehZjvblfoc19cCkSL9OvVpV6hLvSg6QZOdoYbU89Qnn50Ao9RLKNOuo0q/hSrtHuoMF1TZXjRLI+isSRaWsE5yhiZg6DF6WQLNsliaZdHoZGFoygNRS71RFntSX+xOfZEn6pJAYYaqKoqWaqF5TiuLQy2LFdVYndh/wMUAACAASURBVEBLfbKgulRRPwailqoEmoxAJI+cUIXwe6IqDjDITyi2kPqjKQ1AUxqAtiwQjTQIfWU0fZoM9LJ4elXZPNHk0qfOER2ibkNsrlcnFC38NRASonZ5dKny6FLm0KXMpFuRRkvlI/SlEWgLA2jIdUOWeofi+POUxP4NIAo/LuwkCj0g1GsH7aQ0YBtS/60U+WylyG8nZeFfURN3USgrmAJEfq8FIkVxmChNqRBJ1Msf0VSVRHNtGu0qCV3aIr4bbeT78Vb+ON7Ot6MtjA3oGX2iE2WMzL0OiIYGVQz0KhnsUTLWo2C4vQpNeRLVeeFUZIXSrsrn6YCKkUEdQ8NNDI60MDTcwtBQG6MjXYyOdPF0pJenI708HxsU9fLZMN+9GOX7V0/503fj/Pn7Z/zlT8/58/fP+O7lIK/Gn/Bq/Akvxvp4NtbDs5Fugzp5NmKAopF2Xoy0M9qrpae5hg51Ba1KKdrqPLQ1QmtmY3U2vS1ldOkLaVPm0FSfLlRty2KpL46gOj8QeY4PlZnuVKQ7I0t3RJ7hQE2OC7W57tTmugsxxGw36rI8qM5yQ57hQnmKI8WJdylKuENRwh2kCbcpjruMJOykUI7gsYs09+0iDAkuka0ARHetiL5nQ6y9LY9c9pLse5yM4MvI0r2EuTp1Dp26ArqbBRjqbpLTpZfR11rHQEcDg53K/zUQTdZQl4bhTg0d6gqqCx+THu1KnP9VkgKvIE91ZaA2lpeNKfxRn8L3LRkwVMHL9gJethfBUA1/HpDz/ZMyvu+R8qfeUn7oKYEBKT90ZjFUE05fqTfKxGtURJygJfueAYh8GJYH/ASIxusjGGuIYLQ+nNGaCMaqwg1AFCg4RIVeDBX7ooy5hjzoDN1ZggPUm+1KX44bfTlu9OR60J3t/hMg6khzoCPNgZbEuzQn3KEx/gaa6Cs0RJynNuQM8sATlPkIRQql7kcodT8yUabgfPD1QHR/PwW3d5Nz1ZaMS9bk3dyB1G4fpQ/2/1UgKrq7SyhWmARE2ZeFpZFp5yxI+GYDEfs/I/7YanKvbkE6qVyh6NYWEYgkl63IumAmukOpJ9aRdGw1iUdWiSUJguOznOjdH5N5aoO4iyj1+Nq/CkQ/doiMcbiQrfOJ2LGYmD0fEb9/qRifM7pGEy7REsK3LyFky0ICrOb+RN6bZ+Gw6vfYrXoTN9PpBNjMn4ChSUAUsH0BAdsX4LNlvghEbpZzcDE3wclUgKL7q9/l1oq3uLfqbVxNZ+NjuQgfy0V4WywU5Wm+AE/zBXiYzcd18zxcNs3BadNsHDaa4LDRBCdTExw3zOLOymlc/eR3XF/2Jo4bZuFhsQBv68UT11sswN1sPq7m83ExmzehTYLcNk7IZf0c7D+fIUDR0rdx/mI2Huvn4rVxnghVPwagyW9PBh37Ne+IUOSwdrr4OA+zueL53wMiQR8QsuMjQnZ8hN3n03iw+i08zefgY7kAX+uF+Nksxs9mMQFbFxOy4wPCd3/yN4HIOEvkZzWfQJtF4jWT3Z1HR9dOzAAZXKLJQJR7wZqcc1ZILtqQ+PVaPMzmErTjoylQZJwnMkKR0SWaXKqQdcFCBKK8q9Ykn1xH2J6P8LaZS/TB5cQYZoBijq4h7rgpj06Z8/isNSkXtpB5ZQe5N/dScOcgxfZHKHf+BpnbSWRuJ6l0P43c4wyV7qcpdZpwhUQguvUlcSfNSDhrReplW7KubSfq6DoivlpNyIGVBO5dis+uD/HcuhhXq3m4WQuOkNe2RVPkabsQdxvh465Wc3C1moOz5WycrKbKCEF2m2dgt3kGdza+OxWGDEB0bd00AYY+/dUUGDqx9FecXPZrTi3/7RQQ+vrD/+LIB//BsQ/+i+Mf/AcnP/hPTn7wn5x6/z859cH/4dyH/8nVpb/g1vJf8+CLN3A1fYtAm5lE7JzP46PLyL9kSuV9Wxr9vqbe6wDNkWcYzbPn+xo/2jJvM1DmxgtlKC+10XzblgbDZfCsCkYEGHqqz2BAncJ4czZPW7L4vjuPly0p9FULUeoXiof8UR3JD5pwRsudaUm/wnC5O89rg+ku8aIu9R6KTBf662JpKw+lpyqGUeVjXjRm/ENA1FsZQldZIE+qwkUN1UYzXBfDz/KTgpDlxKCQpqGtyEYnz0Mtl6Aoz6auNANFWcZPoMg4P9RUmzexn6guV4Ci+jxaanMNcZhUdPI0mmuyDIP6Qr2ypiLaUGkbiFIaiKo0CG1ZoEH+NJb6oy8PQF/qj14aSFNxAE0lfugLvcRGOF2BvTDnk38Xbd4dURrJ7Um6KYKNOucW6pw7aHLv/y+A6BqqnCsCFGVfQZ19DU32HXRZ99Bl3RPa27LshBkdgxTp16lNvUpd+hXqMyb2ASlzJ0HRj4BIJTHMDUk8UeZ4CPM9/6hDlH5hiupSz0/RhEt0C2XqXVTpTugk/rTJ4uiqTaOjLmNKTG4yDOll8TTLommujEQnC0FT7o+qxIuGIldqCp2pKXClodAbVXEA2vIwIcomj0Uri0FTKUCRVh5Pc91jYZajNpHmusdTZQCi1upEWqoSaKmME1+zSRYuuD/SALGFT1Xoi7rYB7XUF7XUF53UD53UD22ZP02yUFrkUejLIxlszKazIZVuRRo9ynSh0EOZSZdaKF/o1eXTq8unT5M3RcaIXY9aQrcql25VrhBhUmTS2ZBKsyyWRmko2iI/1AXu1Gc/EIFIGneW0lhB5bFnKY06TelDAYqk4UcpDT1Macg+cUFracA2iv23URK0B1nkN9QkXKU+7b4ARLnu1OV5G1rm/KZUPwu10EJdtEIabpjRijPMYCWhrzMAUWMxA+1yRvuUPB/U83xQz/hgoxCNm+QKTXGIDBoe0gnqn4CnZ0909GqlaCrSqCmIpUtbwtMBDWMDOkaGGxkabhKB6OloJ09Huxkf72F8rI+n4/2MP+3n6bMhnj4b4tnzYUHPBqbo6Xg/L54O8Hy8X9BoH89H+3g5IujFcC8vh3p5OdQtarCjkXZtNa0qOc315TTXl9LcUEJzQwG9zRV0NRbTqs6nuSELfW0GjdXJqGWxKKTh1OR6I0t3RJp0h+L460gTb1KZdp/qTHtqs5yozXKiLlM4Vmc6Ik9zpOKxHUUJtyh8dJPi+JuUPrqB5OE5MvyOkOL5JWkeu0h13UaS0xZSnLaS6mxLgr0N8XZWxNy3JvKeDbH224lz2U+i90mKEhzQlcfS1pBJhzafrqYSuppK6dKX09ksp6ulhidt9Qx2KhnsVIow9LeAaLC7kcHuRoZ79Az36BnpbWKkt4nelno61JUoSrPITw4h0usyMT7nyIu+S7c8inHlI16q4vheG8+3ugRetefCUA0M1fCyvYiRphyedxTwP4OVMFzFkCqF1tIw9MW+dJT6MVDuy3CFD915DlRFnpoERH4MywNEIBqrfcizhijG6iMZrXvIWO1DxqsjGKkIZrh0AohGpf5057hS5ncMfeIt2lPtpwCRMT5n3ENkBCJj21xr0r0pQFQXehZ54AkqfI8h9fpKhKG/C0QPDlBsd4DCe3vIvbWDtMvWZFyxoeD2bsodDv1NIJrsEkmuGaDokg3Zl2xIPWPOwwMrCd37KWnnzCi6aStA0W1bSm7bUnhjK/nXbMi/ZkPOJQsRiIyRueSjAhQ9OrSCxCOrSDy4gpg9n5BweCWPv/6clGNrDED0BUnHptZvJ3z1GQkHlwnFCns+mrKTKNR2AaG2C4jYsZj4/UvF6JzRKTK6RA93fjjFJZoMQ4HW8/GxmI3L+newWyW4RN7mJuJeG0GLCNkpxOaCdywkwHY+3paz8LSYiaeFCZ4WQlTMcd27OKydLtzcr5qG89oZPyoXEGZpfMzn4202T3RVXM3m4LxxFk6mM3Hc8J54fLBuOjc/e5Pz7/8XdmvewcNiHt7WC8VomYeFIFeL2biYm+BqMVuQ2RxczX4KNK7rZ3J/xR+4vfT3OH4xHdf1JnhumiNqMgT9NSAywo7D2ulc/fjX2H0+DVfTWVNmgCY7RZOByM/6fQK2fkiQ7UcEb/uY0J2fELbrU8J2fYqP5QLsvvgDbptm4mO5YAoU/V0g2r9CVPjuTwi2XYKf1XyCtwsuUfieZa91iZJPCS7R5EWtxuWqOZdsyLlkg6flfPy3LCF05ydTqrhjD35OwpEvSDq6VtyxlXXOnKxz5uScF2rocy+Yk3vBnOyL5uRcsiDp1DoCdy0haPdHxBz5nJija4g5vpa4Ext5dMaC5Au2pF7aTpHdV5TYH6fU6QRS5+Ni/M0oqeMxiu2PkHf3IDk3905xghLOmvPo1GbiTmzk4ZE1hB1aSfDepfjv+gif7e/jsWW+ADiG3xU3KxM8bebgtWUuPraL8N66EI8t83GznjvJNZqFq4UgZ8tZOFlNyMFihghE981eD0RX1k/j7Ko3ObH0Vxz7+BeCPv0lxz79NUc/+RVHP/olX3/4C4588F98teQ/Objo3zi46N84sPBfObzo3/hq4b9xdOG/c3zBv3Ny4b9xesm/c2ESEDmvewtvs+mEbZ9LzN4lJH+9jLRjK0j/ZiW559dTcsOCsvtbqXbdS53vVzSEHEcdfZbenAc8rQ6BJ0UwIuMvT6Q81WfwrCkThivgWR0MyXjems2wJomXLSkwnA8DOfxZ/4juQhdaMm7RmnGN1swrdEvuIo84ScXDsyhT79Iu9aOv6iFPqqPpr4lhqD6OEUUCo8pExlRJjKsfM65JnCQBiJ6phfhcb2UIPRXB9FQEG4AokqHaSH6WE+eHLCcGrSyTpqo8qgtSUFbkoJZL0FTl0VgtxOi08izqpcmGZazF4q6XNoVQrKCrykRXlUlbfR6dykJa64zxuSyaqjNpkgs11O31aTTXPDIsNwxCURyEpiwYbWmw8F/+UuHm1ghETSV+NBX5oi/0obHA09AIZ482/z7agrtTAEiAnlsi0KhyrqHIFnbyCGByU2hqM+zlUWc7osp6gCrrAYrMu0JpQfYtVNnCtaqcKyiyL6LIvogq6zKqrKuos2+gzbyFNvMu6qy7k2DoDursG2IDnCL7Korsq8JzZd+YAkPKHHvDDJEzylw3AYgknq8HomwBihTZD2jIuktDxi3RJXodFE0FootTYnPK1NuoM1xoLgqhQ55Ie1WaWLNtdIcEGEoyuENGIIpAXxGCptSPhiJ36gtdqCtwpjbPhbp8d+oLvATnpjQEdYXQJqepjENTGSe6Q811j8W6YyMEGZ2h1moBiFrlwus1yR6irwijsTRY3M+kyPegIc8dZaGnAETFXmik3qJ0Uj905UE0ycJproykR/GY9rokOupSBDUIv3sdDem0KzPoUucKFdw/AaDsCXhSZtKtyqZHmU63Io3O2iT05ZFCmYEBiFR5jsJi0viLfx2IIk4iDT9uiM3tF2JzIbuRBu2kOHAX0tAD1MSfpyH5Jg3pdtRmOAouRZ6HCEX1hf4iEDUUBYu7c+qLw4Q5rcrJQJRCuzqHDm0+Hfpi+toqGelVMDag4emwToi3DeoEZ8dYqjBJxnmikQE9IwPNjA228HSomeeDzYx2K+nVydDKsxhoq+Zpn4an/cJzjg01iY83ujnPxnp4NtbD06cCFD19NsDTZ0M8fzHC8xcjvHg1LOrliyERjEQgGumfAkQvh3r5drBXmCMa7Oa74R5GO5vo1tXSoa6iTSmnTSWjQ11Bl65CiJw1ldKmKaBZmU1TQxb6uhTUVfGoysJpyPOkOs2OothL5EacIv/hGUpiLlGWcF1owjM04lWm3KEi5RbSxJsUx18nP+Yy+TGXKYy+TH7EObKCj5Pud4hUr72kuO8k2XmrCETJjlsEIHLYSsyDrYTfsyHafiexLgdJCbpITV4wrfUZtKskdOqKRBjq0svobK6mu7V2CgT9LSCakFYEotEnzWJcsVVZgapcQv7jCGL97xHtdZGsh7eoy/KioyyUvopghmSBjMmDGJELf9C+7yowROfKYbyGb3sEMOpuSKK3PoFhdTIj2sc8qYnkh5YUnjU85GltKKrkG/QVuzAs82BU7sOgzIehSv8pQDQ+CYhGayIYkgUzWBbIcKm/WLM9XOJHY8JNKgK+oTX5/hSXqDvHdepi1nTnKUDU9vi+CETKyEtUBZ2iwvcYpd5fU+JxWIQhY2Su0PkgBY77KXDcT6HjfgodJoCo0G6/OEeUdc1WgKJL1pTZH0Rqtw+p3b7XAtFkl8gIRDmXt5JzeSsZF6yIP7qWkD2f8Oj4WrIuWFB61xCdu21L0U1bCq5vEWNzOefNxMhc6gnBARIWrwruT9LhlaR8vZqIXR/y6NAKUo6tEXYR/Q0gMhYrvM4lCrVdQNTuD0g4uOyvuEQf/lWXyN9yDj4Ws/Eym4Xzure5v/INHNf8gQCb+SIUhWxfKCp0xyKCty3Az3o23uYzDTLBc/NM3Ezfw2X9dJzWvIPj6mk4rp6G64YZeG2eja/lPHwt5+FnNR8fi7l4m88RI2KuZiY4b3oPJ9MZOJnOwHHDdBzWv8uDde9w74s/cHbxv3Pjs9/iamaCt818vC3n4mk+Bw8LQe4Ws6bI1cwEVzOTn5QduG+cidOad7i/4g/YrXwL57Uz8Nw0R1iI+r8AIrdNJjisnc6DL97m9mdv8uCLt0W4M0LR5OsmA5H/lg+mAJFR4buXCt+Lje/hvnnOFCgyRub+HhDFHFhB1L5lhG7/QPhe2ywUonZfLnutS2ScJTLO/hhljL5lnbci9vAXeJjNJWTHR4Tt+pSHXy6bBEUrRShKPbGB9FMbyTi9mZzzFlMicxlnzcQYatThlfhue5+IQ6uIPLqaqKPrSL1sS/rVHWTd2ku+3WFKXb6h1OUbAYAcjlJ4/zD59w6JkbiMa7vJuLyd5HM2PDpjMSUKF7TvM/y/XErAnk8J2reM4L1L8d2xBE/bhbhZz8XF3ARnsxk4mwmV1a5mE3I3nz0B1VMkwJCblYkIRY6WM3G0nMkDs+kiDN03m8HtTQYgMsTkrm14W4Shox/9nK8//jlHP/mFAEKf/IrDH/wXBxf9Hw4s/Hf2L/g39s3/F/bN/xf2zvsn9s3/Z/bP+2e+mvcvHJn7Lxyb+698M+dfubb0t9z+7HfYffF7nNZOI3jbAkJt5wnaNof4Ax8RtW8J8Yc+5vHXn5F24guyzm+g4IYlxXe3knfHmrz722gIPkFPrgtd0gDaS4MYbojlf7ol8EzOn3skjOuSGFY94s9dudAn4S9d6fyxKZHeMm86itxolTgyIvPmB2UwY+VuVEd8gyzsG3pKPOiXBTBYHSZG3YYb4hmqj2OoPm4CiKbA0AQQjTRE860+mZGGaLrLg+goDZgoWKiO4Gep4S7kxfsiTY9AnvuI5rpitNVFaGuL0dcW0VRfiL6uQCxUmFy7LThGAhAZnSJjuYJxpqipLleMzLU1ZNKpyKC1LhldebS4+0MpFYCoodAbtdQXbZk/ulIfdCXeNBV501zghT7fk8Y8V3R5Dmhy7/4UgHIEkFGLuoYq6yrKzMmtazcE6Mm6PwmE7hskAJEi5xaKnBsocq+hyJ0AIkX2ZRFw1Fm3hJKCzPvCMesu6qxbQgW24TUnHn8LVfbdKSCkzHX6iTM0WQ25HhPKdqU+2wlFloMIRPXp16nPuGrQZVF16VNLFcSvO+0qyrTrKFJuoUp3oLkoiO6qx3TWpItA1FZtmB+qTKZF9pjmCiEu1yKLpkUWgb4sCHWxD4oCoRFPkeeMIs+ZujwX6iRu1OV5CzftJSGGG/QYtNVx6OsTaakXlnwK+4omonGT1VIZR4s8Bn1pGJriQFSF/ijyvVDne6PM9xAb+JT5HqgLhKY/bZEP2mIvdCUCEDWWBtJUHkZTeQQt8hjaqh6JsNVW85jW6kSaq5MNxQvpdCoy6FZlizJCUKcyjU5lGl2qdHpVmYLDVPeYFnkMujLj5+eLusAdZa4TsuQblD26ZICi85TGCiqLPkdZ5FnRJSqLOIY04hBl4QcoDf8SadhupKF7kEcfRZF8FWX6PRrS7anNcKQuW4ht1eV7UpfnTUOBPw0F/lNcIkVxCAppOOrySBrlscIcVm2isKdJnUmHTkK7Po+u5iL6OmUM99UL8z4DGkb7VYw8UTL4RMFAXwP9PfX099Qz0NfAYG8Dw70qBvs0DPcLUPR0qFWY6XmiY7xXy3ivltFuJaPdSsZ6VIz3ahnr1vDsSTMvB1qFGZ/RLl6N9fBivIdXT3t58fQJL58N8uL5IC9fDBk0wssXI7x6OSocn4/wYnyIF+NDPB8b5MVYvwGGevh2pIvvhrv4fqiL74c7+H64gz8OtjPcpqRTXUGnuoJ2pZROdRndjTKetMjpba6kq1FKizofvTIbnSIVbV0iyuqHKCoCUeS5In98g6KHp8kN+ZrckGNIQo9TGHGKooenKYw6R0HkWfKjTiOJPEV+1FlyI86QE35aUOgJsoKPkuF/mDTf/aR67SXZTWiWS3YWYCjZcQuJDltIdNpOrL0tD+9tI9Z1P7kR16jJ8aepKol2lYQObSEdeikdeqkIRN1N1fQ0102UKRgWsg52qBnsmApBxjmhJx1KejvU9Hao6e/SM9zTzP98O8qLwQ4aa4qpLkghKdSVhx5XifY6j7owhOdNmYwq4lGl2tGe58ZIuQ9jMj+6i9zpq/CH/jx4Vc3ztkxedBYw3poj6mlLDs+aMnnWnM6oOolxbTKj6iR6K4NQpV5iRObEWLUX/aXuoks0VhXOs9poxuuiGauNYqw2itGaSIYrQxksC2RAGkB/sQ/9BZ4MFXvTle1IXeRFlNGX6c12pjfbmScSoUhB3EE0GYjSnelIc6I9WZgj0kRfozbknLiA1VivbZQIRE6HKXA8SKHDQQrsD4gSoejePvLv7CHnxk4yr24j4cwm8u/spshur7Ck9e8AUe71reRc20LWVRvSL1qQdsGSpNObiDi0iuivviDhm3UU3d5Jmd1uim5vp/CWLQU3t5J71ZqcSxbkXLIg8/xmUk9vEIDoxDpSvhEicUYoSjm2hsg9HxJ/cBmJR1aQcuwLko9+LkqEob8DRKG2CwjZOp8gm3nE7ftEcIkOriDx4AoSDnxG7N5Pid79MQ93fkjEjvcNLtEiAq0X4mc1XwQVH4u5uG2ayYPVb3F/5Rt4bp5J4JYFBNsuImTb4ikK27aYkC0L8bc0wdd8Jt6bZ+G9eRZem2bivmnGFChyWvMObqbv4Ws5jwDrhQRYL8THah6e5nMEqDGbjftmE1w3TgCREYoerHsHu7XTsF8zjSsf/Zw7K97E03yOCERGd8rbcrbBrZqJh/ksPMxn4W4287Vy2yRAkd2q/xaBbXIpwj+mObhsmInT+ve4s+K/ubfqLXGO6MdA5Go6C/fNc4SmOeuF+G9ZIkbljDBkrLcO2Pq+eI23xfxJLtFCgrYtEWeCovYtI3r/cmIOCBBkBKL4gyuJP7iSlGPrCNq6GF/LeYRu/2BKffbrZolSTm8WnSIjEGWesyTnnBU556wI2/UpbptMiN77GQ93LSVqz3Ki9ggg9ujQKhK/Xk3KpMWvySeFBrjsSzbkXd+O5No2YfHqZRsenzEneM9yYo9tIPPqNooeHKLG+wwyj9OUuhyj2PEIRQ8OkX9PiL/l3NhN5pUdJJ+zIf6kGQ+PrCP80BoiD68m8vBqwg9/QfD+FfjuFooRfLa/j++OD/DZvlhweizn4G41VwQbl80zcN40HedN04VCgk1TJcKRxSwxFmoEIleLWbiYz8TRbCImd2fju9xc/xZX1/4319YJbtCV9dO4tuFdrptO5/TKN0TwmaxD7/+cg0v+i/0L/4Pdc/+FXXP+v4nj7H9i9+x/Yu/sf2b/7H/mgMn/y8GZ/w9HTP6J0wv/g0vv/xyn9dPxNjfBzXQ6oTsWTdICwncuJHzPEqL2f0jSsc+JP7qC1DPryLthjfTBTqrdDyF3P0CF+35K3A/QlGEHnanwvBjaE/lWF8VzZTijtUGMVAXwtCaA57WBPK8N5XltKN+pYxmuCuFJhS9j1cH8WRcPTYn0S70pCjpOZ4ErY3XhjNY9ZLAqgrH6aMaVjxhVxDOqiOepKoFn6tc4Q9oEnmkTGFVE8UwTxzNNHN0VAUKqoTqMwdpw+uTB/CzzoQsZkS6UZ4TTqSimua4YfW0JmuoidHUlhuhJ0SQAKpyi1oa8iUKFeol4bnx/u7KQDnWRYUGrRNgaX5OIrjyWuvwgZFmeVOf5oCoOMMyF+KIp8RVucou8BFfIUJGtkzihldhNcYBUOddEF0aRdd2wl8cIJldQZBjh4AqK9OuCw5J5dxIICWrIuENDxi0asm8adJ2G7Ks0ZF2aUOYVFFk3BXDKvIsi8y6qzNsGTdRhKzIu/ujxd4XIW5aDwRVy+Ykz9A8BkeHzrE+/+SMoElSXfkWcL5r4mgUgUqdepyH5Oso0O5oK/emuSqTT0CzXXpNJW3UabXIjECUa3CEBiPRlIagKfWkQK8FdUUlcUUmcaZAYgEjiYYCiQJSlESIQNdY9orkukeYaQ122AYZaKgXpZfE0VcSgL4+kURqKuigARb6XYX5DgEaVxF2EIqM0hd5oCr3RFnsJUCT1QycNQF8Wgr5U2AvVLItGXxkrvJ4RwqqSaKlJEYFoshtkrIUX2vBShUZEhVAC0lYdh748wjDL5IeqyBtFgRvVmXaUJ12j7NEVSuMvI42dgKIJIDpD6cNThgruryl7eAhpxD5KwvdSEXmYusSzwoxXxn3qUx8IkbksJ2pyXITva74nDYW+BiCa6hQpS0InAVE8zTWPaKlPpl2dTqc2hw5djghFvR1lPOmqZLC3hpH+Ooaf1DLQU82TrkqDqgR11hhUx0C3isEetaGVTs94n55RIxB1qRnqaGCwvY7nvRr+ONDCd/3NvOpv5tvhVr4b7eKP4928Guvi2/FuXj3t5dtn/Xz7rJ/vng/w6vkQr54LYPTq5fAUIHr5bJjnvolUEgAAIABJREFU4/28Gh/g5UgPL0e7+Hakg++GO/h+uM2gFl4N6OnTy2muE5zr5rp82pWF9Oik9OnL6W0spUNbTLMym8b6NDS1Caiqo2mQBVMn9aQ66x7l8efJC/8aSfBX5AYdISdQOEqCvyYn+AhZIYIyg74iM+hrMgImlB5wmFT/Q6T7HSDVZx/J7rtJct5BkpPtJCCyJclxO4+cdhLjuIMoh50k+x6nOOEBLVUJdKpy6NIW0dUofS0Qdetr6W2pNUCR4m8C0ZMOJX3tCnraVfS0q+jv0tPf0URfi5rGainyvBTyEkJ56Hmbhx5XKYhzol0ezbg2laHaaHqkfvRKPektcKEj146xKj/oTGZEEcaQKooXrek8b81mvDWL0bYJKBpvzuapPoMRXTqDmlRGdOmMauLRZV6jp/AWA+Uu9Je6M1Tpb4jNhTJeHSnC0GQgGjAA0ZNiP54UeTFY5MmTfDd0SbeQOO+lM8OerkwHhgs9BQgyqCPD8bVA1JxwB0XEZWR+J6ZE46Y0yrkeNrhDB8l3ODAFhn4MRAV395J3ezeZV7eRfN6Cx+fMKby3h4K7X/6vgCjtgjnJZ81JPWfBo282EHn4c2KOfE7WJUuK7+wQ9hIZoEhy3Ybcq9aiU5R+ZiMpp9ZPOEUn1olQlHB4JY8OLyfuwFLiDy7j8dcrpwDRP+oQGWNzAVazidixWKjiPvCZCEXx+5cTu/dTYvZ8MgFFtu8TsmUxAQYoMoKRt+VcnNZP58Hnwn+efSxmE7hlwYRTNAmIQrf+/5y9d1TVd7rvn/O7M5PJzJx75q57Zybdhj1q2iTG2BuKgNgbKoLdRI0FC0Wp0nvv0nvZ9N47bGDvTQcBRcWCNZrMuXet1++Pz95fQE3mzPnjtWgibEyW++X7ed7PpwRunoOf/mxJiIQUzcJ1nZYkRNdWfozz2ql46c6WhMh387wJQqRhfErktF4LB+2pgjVTMFv4f7D89q84rp2Kt8HcCVLks2kOPptnqYVo+q8KkbueSLKcVk/BfsVHIslaO3VCffZ/RYg0o3P2KydjvewjaZdII0WafaLxTXNjic/nBO/4uyRFYXu+IdxwEaG7F+K9cZ4kV5qUSFO9PT4lijL69o1ClHBwOWnH13LdcCEBmxcQuOVTKYH6pV0iTVKkEaFXhSjtxHo89T/Bb9MCIg2/JdLwW6L2LSbWaBmxJiukSu+kUzrq/1c2kX52E6lnDEg/u4msi9ukGu0axyM0uIpmuAb3U9S6n6TC6QQldocpsD5AwZV9FFzZR57lXrIv7UB2fgtRh1cTsn8Jfju+ImDX1/jt+Aq/nV/it/NLtfx8geeOz/Hc9hme20QRgkaGnPVm4KCjhYOOFk46U3HSmSoJ0asy5D5OhqS0US1BLvozcNbTwkF3OvY607BZr8XV9dO4vOZjzi0T94PM1k3GUm8ml3WmcWbFRxz/5i+YfP4/2f/ZnzD6/N8Fn/0H++f/O3s/+YMkQLtnvc3uWW+zZ87v3yhEB2b+hmOf/AHTr/+C5ZIPMf9G1L676woh8tk4G2+DmWKMddNM3DdOJ2DnfCJNFpLw3QqyL+hSYLGVcntDal2MafQ4QnvQaQbjzbibbsPDUnee1fnzotGfp3U+/KM1hJdNAfxY582zKneeVDjzpMKVRxWejFb48n9V8bxUxPCjMooXbdH8pIznH+2JvGiLpjPbgfZMe4YrfLnfGM69hjBGm6N43BKrbpJL4Kky6ReF6LEqgaeqOJ4oY3mqiuNeUzi3agK5VRPIcG0Qw7VBvJURYkdGmD2lqYGiLltZSU+LECJVQwldTSX0tJRIAqQZl7vRVqp+u5j+VvEkpK9lYg33gLJEuk80pCiivyWLnqY0OmsTUVbF0FoeTn2eL5WZrtRmu9Jc6Im8yENKIZSFLnQUutJZ6Ex3gTOdeddEC1ze+JG2i+PG4i5NrKGWxshMJSGSyyxpybQaEyGZjUAtRK3ZlrRmjwmRPOeCIPsS8myzCTI0xlXxOVnjhEgzpqf59dkOtGY7SWNyGiFS5LujLPAYI98LRZ4nijz1+Jy6erstR+wRKbJtac26SkuWxWvIZeY0yy5NoFVmTluGOcr0y7SoU4jeYl9u1icw1JjKYKNMiFF9Bv31qfTVJdNbmyCVKXRVhKEoDqS10Efct1ELiRAiV3VduDstBZ7Ii3xoKQlEURlOe300nY2x9DQn0N0UJ90p6q2Pp7suTiRCarqqIlGWBNFW5EtrgbsYFVQ37WlKJ8bfapogROqkqLPcT5RvVATTVRFGV1WEkKyaKDprYgTVcXTVJdDblCIJz6sMtKQz0JoqcaM5mb7GOLprrksy1FbqjaLEm+YCF2ozbKlMNJeoSBByVB1/ierYi9REm1ITeZaaqB+ojjxJReQxKqIOURFtQlWUCbWxR1GkX5BaAFszHdRC5EBzjpDNlgJPWoq9hRSpxaitOFBQHkx7VcS46vE4euXJ3FClM9iRzUBHtlqK8hjozmegu5CbvcUM95cxMlTJyFC1xJ2BKm7fqGa4r0ZNHbcHGrgz2Mz9oVYe3FQyOtzO6G2lxP2BFgZU5Qx1VPL0lpJnwypejHTx08Ne/vH4Bv94MsTPjwf5+fEgL58M8tPTW/z05Db/eHqHn57d4cXzEV48HxFlCs+FJP349B4/Pr3L8yd3RLL0eIgXjwd48XiAl6O9/PSwl59Gu/lptJunw20MKsvprMuitymPznoZvU05DLYVSpX//S05dDem016XiKo6GkVVKC2l3jQXOVORcon88KPkBBmTF3qQ3EBBfoB4mRVoTFagMZlBxsgCTMj0N0Hmd3ACGb4HyPA1Id3bmFR3Q5Kcdo5J0StClOCylwQ3E/KuX6K5wPeViu0KiVvdNdzqquNWT6OUEP13hGjkVjcjQ10o68qpykumOD2SlDBXwl0vkxpsy62WDF70F/GiN4cnikRuVwfSLrOmJ9uW580h3C33pDXNgpvVPoy0Xud5n4wnfZk86c/hSX+ekKHefJ70iqTocU+OJEWPO5IZrnKlM/MiN0vseVDtxd1KLx7UBfCwWqREj5quS4w2RnC/LpR71UHcrVALUakPd0o8uFcmUqIi9wM0hp3mRoYddwvcuJnrzGC2w9gOUZYTg2oxGshwoj/Flq74qzSHnqPM48jYfpCaNwnRmxKiCVJkd4B8633kWO4m4+JmEk7rSAdb/ztClHlhMxnnDYg6spLIg0uJO7aS3EubxF0im91SSlRgsZUi861il+jsBmTqA62anaL079eSdnw1iYfEWFyc8SLijBeRcnQZKUeXkHp8GWknlpN6fBmJh78V/IIQiQY5UZEdtOUT/A1midG5cUKUaCxKHOKMFo1J0c6vCNv+BUHbPpMExW+LSG58Nn2CzYr3sVr2Lm4btPDbOo/g7Z++JkRjKdEcvHVn46s3B1898bqX7lyc12jhsnY6jqumYL98Ei5rp+OjP4+AzaI9zXvjPGkXSEpV9OdKu0TOOjMlHNdqYbX0Qy5//Resln4oyYUmLfLdPBefTXMm7DVpkqLxcuShP1OkADrTcVw7FbuVH2G19H2urZ70xpRII2q/JETuunNw0p6O3YpJWC/7aELb3Hgp0rxv/F7QqymRZj8naPuXUsI0lhLNe2NKpBGiWJNlxJosI/7QchKPrCTxyEpiTZYRsutLtUx9Qdieb4jY/3pKlPLdepK+Xy/dJtI0z40foSu4tJ3re7/FbcMsArZ9wfW9S4jct5So/cuINl5JzLG1xH2vQ/xpXRJ+2CgVGuRbGVHldIxGz9PUu50UrXB2Bym1O0iR1QEx9nZmM0kn9Uk8oUvckXVEG68kfN8SgncvImDHV3hvXoCnwTy8Ns2XjtX6bfscn60L8Nm6AO9tC/DcLvZ+PLbOw3O7eNt96xxcN87ESXca9usmY79uMo7rp+C4fookRhoRctEVuOoJ8dHspLnoz8JRTyRCDrrTcdCdjo3OVK6snYzFqsmYrZ7M5TWTMVs3lcs60zDXnYG5/kyOLvoLBz7/M7vm/J7dc99h99x32DPvDxI7Z7/D9hlvS+yc+Xt2zvz9OCESaITIZPbvOff137BdMw13vXk4rpuJ3eopOGhriVbCTXPw3jIX7y1z8do6l4DdnxFh/A2J360m+QdtCq5so/DqTkqs91Bmu5caJxMU/icZTrDgca4TNIbxj0o/fir35D+rfXlZ5sHTQmce5dgxmm3LgxxrRnKsuZNlx1C2Pc8bQ/mpLYaflLE8k1/nRWssL1VJPG+L5V5DGK3ptnTnuzJSH8qIWogeyaN5oojniSKep0pRnPD0F3jWHs/jthhJjO41hdNf5i0dbH0ryfsSmWH25Me6U5oaSFNZCsq6XHpby1HVF9DVXES3XLTLvUmIBpQlUgrU31ooCZFGhjTC1N+SR496oVlVk4CqStQzqyrDqcl2pyTJltIUGxryXGjKc6Yl34m2fAfaC5zoKHCgu/Aanfk26qIEMxS5F1DkXpD2e9qyLki3eEQDm9ijaUo7Q1PaOZrTL9KcdpnmDAvksqvIM6yRZ1hLMiRSF8sxucg2U0vQJUmG5Fnj06XXpUgSItnF14SoJcueliwhRZon+UIq/rkQteW40pbjTGu2g7Tv1JJ55Z8KkTzdDHm6Ga3pZijSLqFIM6M9y5reEk9u1kUx1JjIzaY0BhvTGaxPYaBO7PH01cWL8bWqCFSlwWoZ+jUhElIkDoL6o6oMpbNOCJGQISFEfQ2C3vp4aUSuuzqKzvJQWgt9kOe6I89zRp7nqH7prB4vdJrwdTRjcxopUhV701HqKx3L1UhRR2WYVMfdXhVBe6VIUn5ViMbLUEsS/U0Jova7IhhluT9tpd60lYp0qDHXidoMW8qTLKlKthgTonizV4ToPDWRZ6mOPElV5DEqoo5QEXWIyujD1MefQJV1WeyjZV+jNdMBucyR5iwHmnOckOe60pzvRmuhF/IiL0mK2kr8xc+6PIT2qjC66iKlpr/e5gRuKNK42Z7JUGcWgx2ZDHRm0qeS0aNIp7stjT6VjJs9Bdy9UTqOcu70VTDcW8lwbyW3eoUc3e6vZ2Sgkfs35TwcbmX0dhujt9t4PCzoqM+iqSyJzoYcnt1u5cU9FS/vt/PTaLdouHuiRi1I/3gyxH8+vck/ng3z07Nhfnx2ixfPh3nx/M5Entzk5dNbvHwyyMsnN/j5SR8vR7v5abSTlw87eHlfyehQA/1t+ahqUuioS6O9NpmOuhSxk9OWzUCLaLfsqkmkvTISVXkIilI/Wgqdac6zpTDqJNkhJmQF7SMv+AD5IWohCjQmP9CYnABjSYpkAQeQ+RlLAiQ4MEGIUtz2kOAshCjRcTtJDq8K0X6SvI5RGmdNR2UEt9vzJBkSR1h/TYha/mUhGh5QMnqnh7a6QhpK0ilODyM11JEobzOKkzwZUeUw0pJKX0WY+IeSSn8eNoQyXO5JW5IZPbl23K8L4IE8nFFFDC/60nnak86z/iye9Oe8UYgedWeLhEiZyHNFBKr0y3RnXeFhjTe3K925X+vLwxp/HtUF8bgx7DUhulsdxEhlILfL/YUQlXlyt1SkRH0yG9Jtt6GIuUR/mq0kRAOZjgxmOr4mRH3JNrTHmFMf+AOl7ofV+0EmFDsdmiBFvzYyV2h/QKLYTlBgs5/cK3vIuryNtPMGpJzVJ+/Krv+WEGWcN0BmuonEk+uJObKC0P3iCUeR5TbKbHZPGJ0rMhfNczmm+mSe3TAhIdLsFKUcFWNxmpQozngRCYcWSVKUcnQJSUcW/1Mhitj1mXRvyFt3OqHb54vCBuMlxBktmpAUaaQoas9CInZ+RcgOIUV+W8RYlveWeXht/gSX9VOxWvYu9qs+xNtgNkHbFkgFC+OFKHTbpwRsmivJkAYv3bm4as/AVXuGJET2yyfhtn4mfptEQuI7rhxBKiPYKKTIZcMsSYac1ovRtGurp3B1yftc+up/47hWC99xSZPv5rn4bZ2H7+a5ail6sxCJkTkhRE7a06SbQjYrPsRlvdZ/S4g89OZKo3P2Kye/UYpeF5yJKZFmPydy32LC9nxD8I6/46Q9XRI/n02fvDEl0iRFGhnSkHhkJUlHVxFl9C0eerPx2/KZSKL2vp4SJZ9Y99rBVtk5AzLPb5ogRvkXt+G37XPsVk8hdM+3hO9bQpjRUiIOriTyqDYx3+sSe1qf+LObKHU8Rrnjcaqcv6Pa9QS5Foaknd+M7PwWZOfF2FzcifVEmqwkYv9Swg0XE7bnW4K3fSnuNG3+DF+D+XhumIPb+pm468xS/zmLY7X+Wz/Fd/O8cRIwD/ctn4yxdQ6um8SukMOGqdivm8w1nSmSEGmkSDMe56KrhZPuNJx0p0nic22DlrpBbiZ2ujOw1ZmOlY4WltqTubxqEheXf4zpio8xXTWZsys/5vsl72H85X+ohedtds5+R2LXnD+wa86YCG2d/jabp/2WzdP+B1u0fsMOtRTtmf2HV4ToHfbPfpvjn/+Zy8s+xnnjPPx2fY3v9r+rGxln4LvjC6IPLyf68HKijiwn+ugK4r5bQ/Lp9chMN5J9eQvZl7eQdWkTmRcMkJlupMByBxX2+5F7H6Mj+BT3kq14muXIizwnnmZdYyTBnLvxZtyNv8SduIvcirvAQJwp/fEX6Y4zoz/Nlkc1QfynMo4XrbE8b4nj5/ZkXrQn8LApgqEKP1rTbekr9eJ2XTAPmyIFLdGMtsZKYvRIGc9jVQLPu5J52p7II6V4n2ZcTpMSPVXFcaPch94ST4aq/HkrP8KaVN9LZIVaUyULoK4gio76LLqaC2iryZZquHuaC+lrKZLKFIZUFQypxDiKhn5liYTmfYMqwQ1FIX2tOfQ2y+hpyqC7MZWexiR66+ORF/tTmmpPaZot5Wk21GXZ05RjjzxHHEvV7AyJ8ThTFDnnJNqyz6LIOo8i8wKtGeel2mkNGiFqSjOlKfUSTenmNKVZ0px+heb0K8jVtGZY0pphOU4wzCYgJT2Z9oIJu0djgtKWaUZb5vjPtVCP6al/fY49rTn2tOU40pbjiCLfFVWhO6pCT1SFnq+LUY4HbTmuKLOdUWQ5TCiAaFWP6olxPQt1A525JELydAta0ywkIWpNvYgq05KeQmeGaoK52RjFUFM8gw0JEgP1cdyoEy1v7RXBKIr9aSvyHkMaW1OneAWCNwmRECFBX2Mc/U0J9DcIEWqvCEdZGoqqVHyN1gJ3mnOcaM4Wf+4aNG18YmfJVRIx8TMTP7f2Im9xKLdELURlQXSVB9NZIWivCBVUhaGqjqarPk5UHMvTGGxJVd/FEtxoTlaTSH9THN31UbRXhaEsC0RZ7o+izIeWYk9aCtxpzBUJUXWqFdUpQoqqEs2pSjSnJsGcmjgzamMuUxtlSm30OZESRR2nKvKIemzOmFqNEGXZosxyoFXmRFOGA02Z12jOckCe5yySsgIv8fMt8kZZKsYDNY+tqyqC7prrooxCnRTdaEnipiqdW+0Z3FSlM9iWQp88kY6GONrrYlHWRNNeF0tPcwo327O53ZXHSG8h93pLuNdbxt3eCu70VXC3v5q7/dXcG6jn/mAjozebeTQs5/HtFh7fbuHZHTkPb9RSnBqAsiqV251l3Oup4slQI8/vtvDzgw5+Gu2U+PlRLz+P9vPzaD8/PernxdNBXj4bkvhJLUkvng7ydLSPHx/18uJxLz897uKnx128eKDk2b02nt1p4vFwA7faC+ioS0FZHY+qRhxdVdXG0Vp2nabiMORFYbQVhaMsDaejLITWQi9q0mwoiDlLbsRxckIPkxVoRFbQPnKD9pMfaExegJFEtv8Bsv0PkBlwAJmfkdgT8jGSkPkcUGNChrcxyR6GJLrsItFlj0iKnLaPEyJDEl2MyQg4TX2mOwPyFAYVuePSoSq1DFUx3FPLcE89w71NDPfKx8mQcgKSEA21cXeojTsDLWKHaFDQ392AorGEstx4cpICSL/uSkKgFdlRjvTWJPGoK58nXdk87czkx840XnYk8397knnWEk5/gQO3ytx42hLOi444RuQRPFDG8aQ7jSd9mTzry+FZXx5PXhGixz05POxM55EqhaeKWJ40hdKaYs5ItScjlR7cq/LkYY03o7V+PKwXUvSk6TqP6sN5UB/GvdpgSYpGKkRKdLfUh5FiD+4WuVLmd4RiD2P6060ZkNkymHmNAZk9g5nXuCm7xk2ZkKMb6dfoTbSl7boZVX6nKHE9QoGTCfkOBwXXDlDoYESpkwkVroepcD1MmdNhih3GhKjQzkQgCZEJhTbGFNoajaVEl7aReFaXbLPtFFoZUmyzj2JbQ4ptDSmx2kuJ1d7X7hHlmm0l84IBGef1yTivj8x0I+nn9Eg4IQoWrpssJufiJkqt9lBqtYeSqzspstxGsYWQovyLm8g6p4vs1LoJQpTxnUiJNGNx8SbfErX/K+KMF5F4eIk6LVomCZOmIOFVKRovRNd3fyEdXA3b8RlxRouINvx6ghBppCja8JsJQuS/9VP8tiyQnmh66M/EftWHWC9/D/tVH+JrMEdKiUJ3fS4JkXTbaOMn+OnPlfDSnY3nhlm4rZ+O54ZZuKydju3Sj3BcNQVvvU+kGzvjhWh8YvRqS5tmX8duxSTMv/kbZgv/ivdG8eTYXXeW9L1rpOhVIXpVjNw2zJggRXYrP8JJe5qUEo0f43szcyU037PdiklYLf0Qx7Vakii9+pg0e0Sax6+RofF7RJH7FhN9YJk0ajexbe4LQnZ9RbjhQonI/YuIMV76RiGKP7SchMMr8N28gOAdf5e+RvSBZcQfHEuJEr9Tc3I9yac3kH52IzLTTchMN6nFSNzfSj29Hhe9OQTs+pqIgyuJ/W49yWf0KbQxptTxCFXux6n1PEWF0zEKrA+Qa2FIuukWkk7qEnVoBUF7FuK380v8t3+B37bPRfK1aR7+Gz+RCNy8gKAtnxJgMA+PddPFsV9tLbz0ZuJrMIegbQuk/2a9Ns+RxtqkBriNMyQRuqYzZYIIOelMxWHdZBzUaZGr3gwpRbq2YSrXNmhhu2EaVjpiHM5SezJXtKdxZf10CYt10zFdNZnvv3mXg5/9mf3z/wPDOX9k56w/sn3GO2zR+h2bp/2WrdPfZuesP7Jj5h/YOPU36E56S2LTlN+wdfrb7JrzJ3bN+RO7Z/2RPbP/xL55/5MDC/7MD0smcX7FVMy0Z3BFdy5+RksJOrSKyONriTu1gYRTuhRcNSTlrAGx360n8YcNgjP6grO6JJ/RJeWsPiln9Yk6vlp6Pcd8BzLTjaSc0SH51FoSTqyiynY3rR6H6Q38nt7A77kbdZHReAtGoi/R6/8dHb6HaXTbR4OHMaWOe8m/tpfuZGt+bo6BrjRetMbzUpXEj6pEflQl8lyZQFvGNboKPRlpiGCkLpx79RHcb47gYUskj9tieNwWw6hC8GN3Kk/bE3nYFsuD1mgpHXqqiuNZezzPO5K413idgYoA+st8eashzZ3soMuk+JqSc92e0jR/6gqiaK1MQ9WQ80+FaLCjbAJDneVChNRv3+oo51ZHOUPtJQyqihlSFDCoyOVGW7Z6RyONzpooarLdyU+wpCjRkvIUC+oyrWjOsaY1xxp5thnNsgs0ZZyjOeM08sxTEi3pp2lJPzNBhJpTfpBoSDlNQ8oZGpLP0ZBsSn3KJepTLtGYakFjqgVNKYLmNHNBhplAk7JkXkau3j0S43V2asaP2o3t9bTKLotabM1uj3pMTy67KsiyQp5lRYtajtrynFAWuP2LQjRWAvHLQmSBPN2CllRzWlMvo0i5SGvSWVpSzqHKsaK/wotbjeHcaopmsDFGYqAhiv6660KGSkXdtaby+p8JUVuBF21FvuJJeu1EIeptiKW3IZb+BlGr3VEZgaI0iJYCb5rzPcQuUq4Dzdm2NOdYS0hilO8kUkN1uqb5upqfW0exj6DUn47SQEmMxqRIyIOqMlySop7GJPobk6TkSkqv6uPpbYiluz6KjuoI2srVMlTqJwlRc74bDTkiIapJs6EmRUhRdZIFNQnm1MabUx9nTn2MGXXRF6mNPkdt9BlqIo9TFXGY0jAjSkL3Uxl9VJReyKxoy7iGPN0BeboDLVkOyHOcaMl3obXAVZ2E+aprx/0kKdIcpZWojqSrNpr+pgQGW5K52ZrCYGsifY0x0uNprwqjvUr82r7GOAbkKQwrZNztyuFeTyH3e4u431/KSH8pI/3l3L1Rzr3Bau4P1fDgZh2jt+p5NNzAo+EGnt5uZHSghqaSGFQ1KdxqL+J2Zwn3+yp5PFjHsztNPL/bwtMRwbMRJT/eU/HiQTs/PuzixeNeXjy9wctnA/z0fJCXzwZ4OtojasBvt/LwThujI608vivn8UgTj+808uBmDfdvVHCnt5i+lgxUtXEoqmNQ1kTT0RCHojqC1vJQ5MWB1GZ5UifzoDrdhZq0a1QlXaEk9jy5YcfIDjlETpAx2QF7yQncR47/XrJ995Hls1ciw3sfGd77SPfRYPQGITJB5mNClu9B0rwOkOS+Vy1Eu0l23Emy406SnHaT4GRImucRiiLNaC3w40ZTKkPKvDcIUY2Qoe5Ghnvl/w0hGpOiDkU5deUZFMjCSI12Iy3CgcSgq3RUxfOwq5BHXbkThOhFexIv2+N40hTK7QpP7lZ6MdoUwlNFNA/bonigjONRVwrPen9ZiB51Z0tC9KMymectMfTlOzJY5MyDGg/uVbvzoMaDh7WeE6TocUOEJET360K5VxvMSJX/OCHyYijHkcFse7Ku7aI9/hJ9aVcZkNkyILNnQGavFqJrDGY60p9mT2ecFc0hplT4fE+R2xEKHA+NCZG9CQV2RhTa76fM+eAbhajAVo2dkfi1NsaSEGlSIpnZDlJNDUi/tJlcy51vFCJNSjReijT/sppxXp/0c3rITDeSfHIdkQeXEma0iNTT6ykw3y4JUfGV7ZIQFZptee0ukUaIRPPcCknDFkOMAAAgAElEQVSIoo2+Jtroa+JNviXx8BKSjiwl6chSSYjelBJd3/2FJEQaOfLbOBNfvVlE7fmKOKNF0sjcvyJEPpvm4K43g2urP8Ju5Qe4rZ82YZcobMdnE1rrAjcvkJ7QaoTIS3c27joz1HI0B8dVot3NVXsG3hvn4bflM3wM5kvS8GtCpJEix7Va2K+cjNnCv+K4VgufTZ+oExCRnvhvm69OiWa/UYqkpGic9GjG55y0p+G4dipuG2a8cb/p14TIx2A+bhtmYbdiEnYrJuGkPX3CPtH4x/ZqQqQRFU2DW5TREqKMlhC6eyFO2tMnSNSbhEgzPjc+JUo4vGICmgOw4nMXEWW0hBjjsZRII0QJailK+UFXEiKZ6ViykHVpE8mnxcfzzHZRbGNEtfNRMi5tQ2a2gyyLHeRa7iTt/GZijq0l9MBigvd+Q+Dur/Df/hme6r0vb4O5Yu9FfxZeeqKMw1NHC08dLdy1p+KyZjJua6dI7/PU0cJTV7QZ+m2ei98m0TTooiv2ghw2CK5tmIq9zhTstCdhu/Yj7LQnYT9OgMbjsGEqznpaOOprcW3DVGw3TMFadxq2elpY683gqv4MLDcILutM4/yaKXy/5D0O//3/iCKEOX9k58zfs2PmH9g+449smfZ7Nk99my3T/sD26f/Ojpl/YqvWO2yZ9ns2TXubjVN/h/6U36I36TfsmftnDv39fc6snInZhk9x3LUUj30rCTisQ+gJXcJPbiTypAHRPxgQd3YLiRe2knJpOxlmO8i03EWm+U5STTeTZbGLiKOrCTm4QjTsHVpF0KFVBJssm0DYkRX47ltI/Gkdwo6swG3bPPVdJbEflXB8GdnnN1BmuZkyy83knVtPtdV2Gq8ZUm21nQqrLdQ77UV2Xoc88y1kXN5EictB/p88DjpS+E9FEi9VSbxoF1L0uCWWu7WhKLKcGK4N4U5NCCN14dxvDOeB/DoPWyIZbY3iYVsUo4oYaYdoVBHHfXkUD+TXeaKM5Vl7vCREz9oTud8UyY1yP97qKQmhKsGRdP9LpPqbkRFmS36SD7UFMdKtoe6mgl8UoqHO8gmjHpq3JdrL1JQw1F7CrfYibqoKReWxKpdbbel018XQUhJIWbodBQnmFCdepiLFjLoMS+rSLlCVdIaapJPUJH9HfcoxGtKO0ph+TJBynMaUkzQmn6Yx+fQEGXqTENUlX6Qu+SL1KWbUp5jRmCxoSjWjOe2ykIkMzdjZhX8uRONG7lqyLMYJ0cVxQmQujeQ1yixozLgixCjThtZsB5R5rnQUutNR6E57vhvt+R6053ugzHNHmeeOItcNVY6LdDdJNOSJu0kaIdJIkUaIWjMs1UJ0WTSYJZvSmnQWefJZWtMv0VFgT1eZO53lPtK4WVd5ID01oXSqZaitxB9F8Xh8URZ5vlGI2go9aCvwQlHsT3tFKN31UfQ1xkh018XQWRM1JkMlIcgL/URpQL7bmBDlWNOcc/U1IZLnOf6qELUXeQtK/Ggv8VOLkT8d5QGSOLRXBKOqDEWhlqLOuli66+LoqhXlC121sWP7RjVCHlSVoeJWVqnfa0JUn+1Ibbo9ten21KXbUptmQ13KFeqSLGlItKQh3oLGWHPqYy9RF2NKbfRpqq8fozzUiJLQvZSE7qXsujHyVFORVKbZ0Jx2jea0a8hl18bG5vKcXxsVVBZ5CjEqC5RQlAahLBPi11MbSV99NH310dI9J1V5kPRzaK8IpqMqhJ7aSPob4hhqTmJYmc6ddhl3OrO53Z3D3Z5c7vYXMXKjmPsDZdwfKOPeYOUERm/W8GCgkp6WTDoaUrnRls1NVT7DXUXc7SvjwUAl9warJYRUNTB6q5GHt5sYHRF14I/vt/P4fjujdxXcG24RpQ5D9dwZqOHOQBV3Biu4M1jByEAFw33F3OrKZ0CVRUdDHMqaaFqrxN5ae30krdWhtJYHIy/2pyHHi+p0JyrirSiLNqMk2pTSqB/ICzlMrlqG8gIMyQswJNfXkEzPXcg8dpDhuYMMz12keuwk1WMnKV57SPHaQ5r3ftK8948TIiFDMu9DZPkeRuZ3kBTP/SQ67yXZec8rQrSPnOAz1Mtc6KmKor8xhSFFwQQhEjJUy53eBu70NHG7r0WSof+KEGnquDVi1NZcQEl+NFkpfoT7WpAYYkVunDMPe4r4fyN1POrOFvchujJ43pnGj6pEHjWH87AxmMfyMO7XBXCv1p+HTWE860zggTKOxx3JPOvN4Mf+bJ735/Osr4BnfXk868ubMDL3SJXGTx0ynrfF86A2iM4sG0Yq3bhX7cqDKldGa9x5UO0lpKguhEcNoTyoD+N+XegYNYGSEGlSooEsO1oiz1HiZUJnojk3MmyklOim7BpDGfbiBlGqLcpIc2r9T1PicYxC18MThCjPzpgcK0PybAwptN9PqZMJpY6HJP6ZEGmkKMtiF+mXNpNqaiBuE1nvlYSo1GafJERFVrsnSFGu2dYJUiQz3UjGWZEShRktIsL423Ep0S6Kr4ga7vEpkaaGe7wQiZRopSQ9ccaLJkjRm4ToTSlRlOGX0shc+M5PCdryCb56s/A3mEPs/m+IM1r0XxIiDX5bFkhSoZEipzWT8Ns8V0qJNDKkGZsL2TrWXOe/8ROpVluTFLnrCBxXTcFu2ce4rp8ppSSvStH4Wz4aNOUEGimyWvohlovexVVnuiRy/ls/xX/bfPy2zsNv67xfTIk89GdOkBtP/Tm4686SdopcdaZLQvTLYjSxYlsjPRop0ozOaT42/jG+aWROU6pwfe+3XN/7LTHGy4k1WSE97l8TIo0U/ZoQRRktwcdg/mspkWaXKOGENglqIYr7fh0Jp3VIO29A+oVNZFzcTNblLWRd3kK53T5KrPdQ43SICvsDZF/aRupZXaKPriDqyHIiDy7lusliQg2/xn/rp2M/Y3UboLueaCF036CFm84U3HSm4LJ+Mq7rJ+OiPWkcU3BeO5lrKz/EfsUHOK+djNsGLTz0ZwrZ1Z+Dq850HNZNxnb1h9isEVitfR+rte9zdc17XF3zHlZr38d27QdCitTS5KQ7Tard1iRCthumYa07DSvdaVzV1+KqwUzMdbU4rz2Z0ys/4Ptl73Nk4V/Zt+Df2Tn7HbZo/YYtWr8TaZDWmPAYTHobvY9+x4b3f4PO+/+G7of/g40f/w69Sb9j1/z/w3fLZ3BZ9wv8jm4k/IcdJFkcJPva9+Q7nyHb7jipVw4Qf2kPMee2EfXDZq6f0uf6KX0if9Aj6rQeEd/rEHFiHYEHlxFgspSo79fjafg1fkZL8TNaiv+BZQQYLyfw4DKCDq0g5PBKQg6vxHv/QkKPrsBl63x89y3EZdsnuGyZi+vWOXjtmE/M8aXIzutQYGlAgaUB8SeWkH1Rh0LzjWSbrif/4nqSji0h65wOUYeWEGLyLbE/6PC4JAC60vlZOSZEzzuSeNwWx7P2RDoL3Okq9OROVTD3asTfGw+bIiYI0YPWSB60RjOqiBsrVmiLkaToeUcCP3Ym87wjiSeKeO7Uh/NWd3EwLTIvCsOtSfG7RJSHKcnBdlRkhouShFeEaFBZzoCiTJKifmUJgx1l/5IQCQoYUubQ15wsnpDWRdJeFUJ5mg0FCZcpjD9PWdIFyhLPUB5/kqqEE1QkHKY60YSaJBNqUw5Sn3KE+qSj1Ccdpz7xO+oTT9KQdGoC9cmnqE/6gfqks9Qnnac+8QL1iRdoSLo8jos0plygKfWS2DVKv0hThilNGaZCjDLMxlIe9e7RBGRXx5rfJgjVJenzmzMsaM6wEEKklqLGjCu0ZNmiyHOiPd9tnBAJxoTIBVWuk3REVpljhzLXRpB9RV35PVGKWjMsaU3TCNFFFKmmKFJNaU07R0uaKa2yyzRlWlKbdoWadCuRcqTZ0VEu0oe2En/R/FcSIAmRsiRgXA32G4So0IO2Im86K4LprYuivymOG83xYvSsLoaO6kjaK8LVMhRAS74vzfkeNOW5viJErydE44Xo1ZG5/4oQdY4XoiohRcqqyAn7Re2Vkagqrgsqw1GUh6GoCBnXgChaENs0CVGWEKK6NMGrQtSYYElTnAWNcZepj71AbfRpKsMPUxqyn5LQvRSHGFIWfoD6hNM0pZrRlGJFU6otzWnXaMqwpyHDjjqZHbUZttRnOlCf6UBTthMteW7q6nE/MdKo3ifSFC4oSoMk4WmvCEZZFkhbiS9tJb4oy/1RVQRIaO429TfEMNgcz3BbMsPKVG61pzHclcFIby53+/O4P1DE/QEhR5rk6MFAJSP95dzpLeVObymD7fmiMU2Zx1BHAcNdRdzqKWa4t5Q7/WVj9FVI3L5Rze0b1WrxqWNksF7izkANw/0VDPeWCgnqzedWbz5DnTncUMrobkmmvT4aRXUELZUhqOquo6oLp60yiNaKQFpKxX/D8lx3qpOtKYm6SEWsKaXXT5IXdIhsP0Oy/XaT47+HXN/dZHptJ91tG2muW0lx3UqK63YSXbeR6LKDRLedJHsYkuK5lxTP/aR5HSDNS+wOiXToMJl+R5D5Hibd+yCp7kYku+wjyWk3SY6GJDjtI97JiKJIM1RFgfTXJ9DTkMpNVSHDnZp06F8VorGa7ZGbiglCNDLQwp3BZuoqUiiQhZAa7UKo5wVSQq252ZrB04ESng0UMdqVwZOuTJ51y/ixK53nHUk8bIpgtCmMH5VRPJaHMVzpzZ3aAF52JTOqiONRewLPutN53pelFqK8XxSil50yHjfH8rMqgb58R24WO3G30pnRWiFFD2o8eFjjK4oW6kImypBaiO5Wjo3N3S1yZzDbnps51yh0M0J+/Yw6JRobmdMIUU+KDfKwC1T7nKTY/ehrQpRjt58sqz1kX90lSdGEdMjOiHybA/9UiERKtI1UUwPSzhuIlMjWkBK7vW8UIo0U5ZlvmzCDn3Fen4yzeqT9oEP04eWE7v+G+OOrKL6ykzKb3RRZbpsgRAWXN5N3Xp+sM2O7RBohSv9uFSlHRducRoquG35J1P6vpIa5hENjh1Z/aZdIs08UtmOBunFuLi5rJhOydQHxBxZPSInijBYRs3fRBCEKGCdFGiESJQWz8dSdgePqj/DSmymlROE7Pydi1xeE7/z8V4XIW38OnuqDqJ4b5uCuMwu7ZR9zbfUUdXvaZ1KT2j8TovE11k7a0zH/5m9YLnpX2q95VYh8Ns35ZSkaJzeaxjon7WlYLX0fJ+1pkij9V4RI87pmJ0pzmFaT7oxPkV4VoqDtX0qSMl6Iog8sI8poCeGGi3BYM029LyXKEUQBwxhhe74m3HAh0QcWS1L0qhDFH1xJ8I6/SymR5mtEGi8j7uhq4tRCFPf9OmK/0yb+5HpSzuqTfmET6Rc2UWi1mypHY2qcTMg120ry6fUkfa9NhPG3hBp+TfCeLwjY+anY6TGYLaU/ruum4qItxMdTVwv3DVNx05kiCZDTukk4an+Mo/bHOKydhMPaSdiv+pCrS/6KzYoPcVgzRWoA1OCuOwuHNVOwX/UxVss/4Mqyd7my4j3B6nexWPU3LFb9TRIim3WTsNb+CDvtKdivm4qj3gxcN83BaeMsbDdM48q6KVxdPw0r3elY6k/HXH86lzZM4/TqDzny7V/Y98W/s3Pu79k+5x22zfo9W2a8zebpv5MSnwlMfhuDSW+j8/6/sWXaHzjw2bscXzwN213L8Dy8gUhTQ1JtjpHvepZC9wuU+ZhT4S8o9b5Eked5ClxPUeB8gjz7I8is9pNmtocE0y1E/6BP2HFtgg6tIvDgMpIvbCb8+BrCj69Ri89qNSvx2rsQr71fTcB5+wJcty+Q7iVdM5iFy7Y5eO6cj/ee+YQfXkTcqeXEnVpO4IHPiTi8kJADX+C5dQaRJl8RY7KQgJ3zCdj9GfZ604k4sZqueGvoz+YfqmRediRL4vKsPZHR1lhGW2NRZjpxq8SPe1UhorVUHikOfY8TovvyKB62xfK0PZHnXeL3GG2N5YE8iieK+AlCNNoay1utGR70lYQjz/Qj3d+M6y5nyY52ozonkvqCWPpairjVUcmQqoLupgKGOirpV4or8KqGHLrkefS0Fkh7Q+NlSDM2N7ZLVMyAsoABZQFDigJutGXT25RCd0O82C9piqM225mCBHNyo8+RH3WGophTlMScpCzmOGWxh6mMM6Em3pjaBBPqEg9Rm3CI2vgj1CWcEMSpSfieuoTvqU84TcM4IapNMKU+XlCbYDomSMmmNCSb0phyXl3CYEpzuqnYPUozpTHtEo1pl6TROjGSdoXWjKtqLNXvE0mTRqzkGaLcQBrFU4uRZoepSSYa6BR5TijznVHmuUoocl0mJEPKHDtU2WrUB2HHJ0SKLEsUMgtxhDXDnNZ0M1pTL9OSYqoWonNCiFLPIE89Jx6TzILGTGvqM21pyXdRHz31E+Ny6sRBWRaMqjTwjUKk2ekRBQvutBV5oyoNpKc2gsHmWG40x4uEqOY67RWhtBUH0lLkT2uBH815Xup6cbexMoUceyFCubbIc23FCF22vfqQraMkRBoRG0uK3F8RI9E+p0m/OsqDUJUHoaoMlVIiZXWE9FISo4pwVOVhqMrDUJaGqh9/IKoyf0kWlYXeyHPdaZI505DuSF2aAw1p9tSn2lCfakV98hUak64IIYo3oynejOa4S9RFnqI81JiS4H2UBBtSEmxIaZgRFZHHqE0wpSHJnPpkKxpTbGhIs1UfBRXjeDUpVlQnX6U61Ya6jGu0FrijLPSmtdCHlgLv12gr8pWQCjGKvFGW+oha+3I/Osr96KoMorsqjN6aCHprIuioCkFREUR/cwwjPRnc7U5nuDuN3pZ45BWhVOR4U57lQ01eMPdvVIhdo55yRvorudNTznBXCUMdRQx1FDDYns9QRx7D3QUM9xUz3FfM7Z5ChruKuN1TzK2eYm52l3Czu4Th3nKGeyu501fFnb4qRm7UqAseSrnVlc9QZ5ZUEDGoTKevNYnupjg6GqLGEqHyAOTlAbRWBNJWGYCiUkhfW4EXTZmOVCdZUBZ9hqLQ4+QHGpPpuYtMr+1kem0nw2Mzaa6bSXZS47JN4LaTZLedJLnvIdnDkCTPfaR4m5Dme4h0v8Ok+wkRyvQ7gsxfkOl3hAyfQ6R7mpDmbkKKqwkJziZk+p9GnuNNd2W0uIslz2RQVTg2LtdTw63eWm711jLc1yDtD4mRueYJYnSnv5Xbfc0M9TZy+4acu0NtPLzdzsNbKh7eUjHc10BbTSZFGWGkRroSH2hDSogtdTlB3O/I40lfAY97cnjQnsaT7gxe9GbxslfGy65Unipiedpynedt0TxXRHKr3JPBci+etYvF1FGFSIme9sh4fiNX0JfD874cnnZn8aQrk9GOdB63p/O8PY2n8niet8Xzoi2aoSJnhosdeFLvNU6IvKWDrffrBCP1Y1J0rzqIu+W+khDdynNhKNuejgQzsux20ptsyUC6DUMZtgyk2wnSrtGXbENT2AUqfL6nxOMEha5HxQ6RozH5jsaSEMmu7ibb2pAcm30U2AnybAzJsTIk32b/BDRiJAmS7T7yrQ3JshBjc8lndEVKZLOHYltDimz2UGi1myKr3aJg4epuiq/spPjKTgrMt5N3eSs5FzeRfcGAzPMbkZ3TR3ZOn8TvVhNh/A3Be/8uNc7lm295TYjyL24i+7wesldG5zQ13IlHlpNweBnxhxYTvvdLIvZ8QeyBhcSbfEvCocUkHlomaroPLiXOeDGxBxYRbfQNUfsWErn3a64bfkX47i+kHZ/ArfNxWjMJ9w1aRO79mjjjxROI2reQiD1/J3TX5wRv/1S9l7EA/23z8d82n4At8/DbPBdfgzl468/CXXsq7tpT8dOfTcjWBROESJMSBW2ZT9AWIWOa0TlN65xml8hzwyzsV3yE/YqP8NwwC9/N8yR8Nn2C1+ZP8DSYK5UraHhVjjz05mGzfDIXvvhfOK7VGlu4V3//msY8qZr7V9AIkct6La6tnoTDmikTxuY89efgrffJG/HSnYuX7ly89T7BR38evgbzcVs/E8dVU3Beo4WP/jzxsU2fTHisfls+k5rmgnf8ndDdCyUZ0ozNaaQoeMffsVsxCU/9T8aNvS18jfG7RK8KUeKRlUQZfUvIri8J2fUlYXu+FqUMxou5brKYqCPLiftuDUmn1pFyRkf6B4HCqzulvbqM8/rEHRMNiyH7FuK3S+zwjI0iauGmOxXX9ZNxXvsxTqs+wHH1K2h/zLU1H2C/6kPsVn4gYbv6Q2xXf4zt6o+xWfkRNis/wnrFx1KTmtP6GThoa2G/dhpWy8XHrJZ/xJVl72O5/H2urnqfK2osVr+P5ZoPsFr3ETY6k7HdMA0bnanYrtPCdp0WdrqiKMFKR0vcDVo1CdNVH3NmxUd8v+x9Di78C/s+/w92LfgT2+a8w+ZZb2Mw4zds1Potm2e9g8H037Nh8m/Qm/JbtD/4N1a9+xar/vIWOh++hd7k/4+dc/7EmTWzsd2+CN+juoT+sIPwc7uIuXSAhKtHSLY+RqmfBZWBNlQH21EVbE1loBWVQVeoDLKgMvAS5V5nKHA8TtbV/SSd30LsaX3izugRd0aPhB/0iDu1gagT64g4upKQQ8sIMl5MkPFS/I0W473n77jv/Bz3nZ9KeOz+DLcdC3DZuQDnHXNx3jEXp+1zcNo+B5fts3DdMRv3XZ/gs+9T/A98id3GKbjumI3L1plYa3+Ah4EWHgZauG+cjtPGGVjrTsPHeBGlbkehO51/dKTysiuV512JPOtM4FlnEk+VCTxVxPK8LZZumSPDxd48aYjgaXOkKOhRS9GD1kgetgk5eqSM51lnEs+7xNHW+/IYRhVxonmuU9RzP1LG85Yyy5veomAU2X4URtoT53UJWbgDBQnelGWE0t2cx62OSm531Yh0SFVOn6KUnpYiOpvyUdZnomrIor0xRxKjXxKiAWUJNxSF9LflcqM1l/6WHG7IM+hrFvXG/U0JtFcE05jnTlH8ZbLCTpEdepyCiBOURp+gIuYolTEHqYwxpiruADXxB6mKPaTmCFWxR6iJPkZN9DGqYgQ1sd9RF3+K2sQzIiGKN53IOCGqTzorxutSztCYepbG1LPSuF1diqAx5byUJokxO0ua04QMCVm6/LoQZVx6TYia0ixpSrOkMcNKSNG4ogUNombbfkJ5g+YY7Pj7R+N3iNoyzCUZakm9TEvKJeTJ52lLPkdr8g/IU36gJfUMLSmiea8h4zINsis0yKxoyXdCUeIpCVFbcTDyQvFSURxIS4E3rfmeYldILUXjhUhZIMbmlCXiHlBv3XX66kX611UVQXtFKPJCP+SFfmNP3icIkTPyHLFHpEmGmrPtJSGS54g7TmO3nFzeMEInkiPpPtE4IeooD1LvEYWirI6YwKtCpCwNRVESgqJUiFRHeQCqMl+UheJ7bpI505jh9GYhSrGgMdmC5iQLmhPMaU64THP8BWoiv3tNiEpC91MScoDy699RG3+ZuiRL6pKuUpdyhZrUK2MipKYyxZradHupmrw534PmPC+acj1pyvWkOc9LiOZrgiRQlHijLPVCVe6NqlwctO2q8Kerwp/uqhB6akKlNKyjJoSOmhBUtSHIy/2oyHWlINWR8iwfagtCuN1VxN3eitcQUlTAgCqPwfZcbnXlM9xXzJ3eYoa7CxjqyFNTwK3OQm51CknSiNLd7mJGekq5213McGc+N9uzGVLJGFKlM6RKp78tmR55HN3NMXQ0RKGoCUNeHkBDkTcNRd7IywNoqwygvTpINAMWedNa4E5T5jUqYk0pCj1OXoARmZ67yHDfTrrbFpKc9El00CPJ0YBkp60kOW8lyWk78U5biXfaToLrLtK8DgjhCThOut9R0v2OkhlwnKwgQWbAcWT+x8T7/AU5ASdJ9zpOssdxckMv010ZTW99IjeaMxlQFjDYUSKEaJwM/bIQNY8TIjn3Btu4d0vJyE0Fw/3NDPY0MNRVR397JfIaGaXZ4aRfdyXe34p4X0syw+xRFkfwQJUtkpzODO4rk3jYnsKz7nRe9sr4uSedlx3JPG+L5VlrFE9brjNSH8BQlS/3m8PUy6pxjCoSeNIpdome38jlx/7cNwrRU2UKT9sSJSG6U+bOzQIHHla78aDKVbys9uJ+ra+4UTROiDRSNH6X6HaxO3eL3Lmd58RQtj0V3oepDTjOUIYtvcmW3EizlYSoN8kaecRFKn1P/qIQZVsbipTI2pBsazE+l2O9W3qZb7OfPOt9vypEBTZ7yb2qHps7t5G08wbkWGwTIjROiIqsxmTonwlR6mltoo8sJcjwCxK/W03e5c3kXd48QYgKzbaQf3GT1Dg3/lir5mBr0tEVkhBFGn1FxJ4vuG74pbp5brG6onu5JERxxoslIbpu+NUEIQrf/QWBW+fjvkEL13VTCd7+KdFG30wQotgDi4jc+zXhu7+QqrSDt39K0I5PCdi+gMCtE6XIV2+WtNPhbzCHsB2fTTj0+ktCNL5kwV1nBu464iiq5jaRqMz+14RIpDLzcF0/myvfvseVb9/DYc0UfDZ9ImRu+wJ1yjVvwgHYf4a7rmgy0+wTjU+JfkmIXpUjzeuadj13nVkThEjT5qcRooBtX0hSND4hur73W2msLcpoCU7a03HbMAsfg/nqlOgrKRkaPzb3aylRwuEVxBgvJWTXlwRs+4ywPV8Te2g5CSfWkPS9Nqlndck120rh1Z3kmW9Ddk6fhBNriDq0jDCjRQQZfoX3tgV4bZ03VmagMw0X7Sk4rflIwnH1Bzit+gCHFe9hv/I97Ja/i+2yv2Gz9K9YLfsrV5f8lSuL/yJhseRvWCx7F4tl72K5/H0sl30oSY/NyklYLf8I82/fxWLxe1iv+BjbVZOxXzsNu7XTsNOegs06gZX2JK6s/Zir68UukJ3+dK4ZzOKawRyuGczBXn8OdnqzsdObja3uLK6sn87FNVNFQ9ziDzj01V/ZMzRYyQUAACAASURBVP/PbJ/9RzbNeBuD6b9Db/pv0Zv+NvrTfsf6j/+N1R+8xcq/vcXq995i2f9+i1XvvsWmae9w4Iv3OK89FyfD5XiarCHwxEYiz+0i5cohUm2OkW77HdmOZyj1NqPc35KKAGsqA22oCLCmxO8KJf4WlPqZUep/iXK/C1T6nCPH2piYU3qEHFxB1Il1xIzj+pHVhB1cRpDRtwTuXyReGi3EZ88XeOz+TIjQrvkSbjvn4bZzHi47570iRLNw2j4L552zcdv9CV77P8XP+EvCTyzBdcdszFf9DdPFf8ZZfzKu+lNw2zQD961zCDm0mOgzOlR4fcc/WuP4uSuNFz1p/NidLAnRY9WYEN0s8qIv04nnTZGM1oSKcp4msUuk2SPS/J31SBnPs44UnnWkMKpIYFQhJEhTyf1YlcBbXbk+dBX4057nR7PMF1nQVZIDr5ISYktegjf1RfF01GdJNdtdzQX0tBTRpyilT1FKd0s+7Y05KOpkqBqy6G7Jl5IijQz1qyu4x4Qonxut+UKImrO50ZzJjaZU+huT6G+IoaMqhLpMB3IjzpIVcoLs4GPkhRymOOIQ5ZEHqYg2oTLGmMoYYyqiTQRRh6iIOkRV5BGqIo+oq42PUBl9nKqYE1TFnqQm/uxrQlSboOGckKaE09QnnqQ2SVCTcIqahFNUJwpqE09Tm3haGr/TjN01pZqpuTRh9E7T+KYZnWtKNx9DLUXN6VeQy67SmmU7ToBsXylsELTJroyNxUlclsSrJe3iRFJMaUk5J4Qo6SwtiWdoSTyDPPks8lSRfDVkmL9BiIJoKQqkpTCY7uoYeqqvizQiz0MckJ1woNV1rEK80Btlobc6UQkat7sSqv49/ScIkeb3askTe0RCeBxFu1zeNeQ5DhKigc7hjYj0yAlFvjPKQhdUJe6oij3/f+LeMy7KBM3b7Z133tnZ9O7uzE7PtKGNbWxjt7Ztm3OOmBUDIEYkKIqIknPOqcgUmSIUBRQ5QxGLnMzatlnb7p09H865zoen6qEKtbdnz4fz4fohWIWED3Lxv+//rUmKQkcJUeyIDNUmiKNz3TWxYvtdZ3k0neXRQjpWFSmMEZYKMqTKF2SoOdcTVa4bqlw3mnPcUMmcaZLdoinLFlXGdZpSr9EkvUpzijXNUitqY89REXXyg0JUJjlDRbw51cnXqEu1pSHzJnVZN8V0SCtHDTInVLkutMqF8bkmuRdNci9UBd6oCrxpVvjSUiTchRLQFyKhnCGAngp/kd5yf3rLA+mtFJK1tkIfYYyxLECoGK8KpqUigKp8dxqKg+iuS6KnPo1HvSX8cLtGT4aeDlXzuE8Qojtdcm535nO3W87D/kIe9hdq5EYu0KXgQXchD7oLedhbxMPeIh71FfN9bzFP+pQ87iniYXcBD7rk3O/M4X5nNvc7hTr0wZZk+lWJ9KoS6W6Mp60qnKaSQJpKAmmtCENdE0lXXTTdNVHC7SiNFFWnXKci3hxlhCny4ONk+x4g3XMXqR47SXXfTbrnHtI9DMj0PqBpiztEmvcRYUwuxITqlOuUJVylMNoCeYQZueEXkEddRB51kdyIc+SHXyA//IJGiC5QLLlMbpgV+VHXaC8OY7hRkKH7nUrudZcJQjRYy6PhRg0qHg2reHy7WUyFBH6dEPF/PeXBsIrq0hQy4r3JCHMiK+QWxbGuNOUEM1yTzA8dmbzszeFFTxbP1Kk8U6fyqieDd30y/jogNM2960rhVVsCr9rjeKNO5HFTBA/rw3jWGsebzlRedAjPedUnNM5phejHwQI9IXo9SoheN0XxqNSTJ2UevKr15VWtL89r/XheFywK0fOmaFGIRCmqC+dJVQjfl/vzpNSPH0p8eFzkSV+qLWU+J+iRXmMw3Y47MmcBzUHWDwlRkdtJitxOonA5jsLJUJQh7ficVoiKnY+9J0AfEiJtSpR/Yz85V3eTfXknudd2UXhzPyUOhz8qRKU3D7wnRFopyrXaSvqFdcScXILkxDfILDa9t0Ok1Bxq/TUpUarJMpKNlpJguIjYwwvEfaI04xViQpRqtJxUo+ViSqRNiOKOLBKlKPrAAlGKgnbMQHJo4XspUdKJb997TtTBBUQeEBIjrRRFGAiS47thEt7rJxKyfQbRBvOIP7yI+MOLxH0iyb75ohhF7JlH+K45IsE7Z+O7+QsR7VFUv20z3hOiwD1fErh7LgG75uC/U6jifv9m0Vx8t8zCe9M0bi79Cw4rxhC0a7YoROGaKvGQPXPElEibBH0sNfLbNoOgXbPx3TpNrOD+W4RIK0XBO+bgt2UGnuumiK16I8nQ+0KkRVuqMFqKtLeJfDZPFz9/bcrzt6REWhKOLxWfLzVZRbbZJuRWO8ix3EbqubUkmqwk3mgZMceWELpvPv47Z+G9bZre0VzvzZPx3CTs+Xiun4Dn2vF4rBmHmwaPNeNwXzUW19VjcVk1BsdVn+Gw8i84rPwLN1d8KkiQLivGYLdCkKGbK8dxa9UE7FdPxGHtJBzWTsJp3WRcN07Da9ssfHbM4fqyv2CzXOD6qjE4bJyE87ZpuO6cgbMObntm4753Lm675+C0YzY3Nk7l2pqJXF4xDrOln3Fm8Z85ufA/ODbnD+yf8a/smfqP7Jj8e7ZP+nu2TvwdWyb8VoffiMnQ7il/z9F5f8Rqwyw8j64h+fJRUqxPIL1ynFizg+Q7XqDY3ZJKPxsqA22pCbajMtCWMt+rKH2tKfW3oSLIlpIAG4r8rCnys0bpf4USfyvK/C9R5W9GyuUdhBstI/T4t0QbLSfm1AjRJ74jwvAbwo8tJsLwGyIMvyH0yAKCD84j8NA8Ag7OJeDglyK+B2eJ+ByYidfBmaIMfUiI3PZ+gd3Gz7i68g/YrPgDzhs/w3P7BAL2ziDo8HziL64l1XoHZX5neKOK468DMn4akvHjYCY/DmbyRiNEb7qkwiRDawJ3Cn14Xi0c837RKJxxeNkaP6p1LkWzS5TBT/05vO7O4Hm7lBdqqZgcve1J55Ph4iAGioLoV4YxWB5NVaonmeF2pIfZIU/0QpESQG1RIh01uahr8+hqLKCvpZjbXZWa8blyBjuU9LcV0ddSSH9bEUPqElGK7vZUMNwpHHC9oy7jtrqY4fYihlsLBZoFKRpuyeNOi1CBPNiQQLsyiKp0e0oSrCmUXKRYcp5iiSklEiPKYk9QGX+CqoRTOhhTE29MTfxpkaqE08IhzISz1CReoFZqRmPK+1LUlHaZpjRLGlMtaEozpzHtIvXp56lLPU9tygUN56hOPUdd6nmNJFkIEpVmrdlBstEXIk1KpCdEeTa05FzXl6JRYqSL+Pea99kisx7ZcZJZ69GcdYXWrCs0Z1wWac2wFGlPt6Q1zYKWVHPhZboFzRmXacq+SnOeHS1yBzqLveipCBSFqLNcqCx+0pXPD525wr2gYkFitAIzkg75iglRR3GA8ANoidA6p91H0o7LjQhRgL4QFfnSrvDRk6LRQtQid/kgurLUXuiBWiNFPRWBmtG5MHoro4UEaJQQ9dQkiOlQV4UEdVmUkIpp0qGuygjUpUIbXovcm6Y8QYaa89w1MuQiyFC2A01ZtjRkXKU+9QoNUksaksxpSDKnPuECNTFnqYgyojzyxMjIXPRxyqONKI02pVRygbI4CyoTralOuU5N+g3qMu01IuRAY44jqlwXVLkuNOdpdoxy3WjM9aApT5CjZoUvzQpNcqRJj4TEKECQ1dIAusp8UJd60ql0o6vEnZ4S4d5Xj9KTpmwn6rOcaFV4M1gTTndVEP314ahrQ2lQ+jHQnMSTfjmPexQ8Gyrn2XAVT4cqeTpUKaY6j/tLedhbxJ0uOYMdMobVOcKoW28+97ryuKPOFbnXlce9rjwe9BTwsHuExz0KjQjlcU8t05DF3Y5M7rRnMNSawkBzEj0N8aIQqUqD3hOizloJ6ipNSUhpENVpdpTFWlEYfo68YCPSvQ8hdTMgxX0fKe77SPU4SKrHQdK9j5DqdRRFxDkU0WYoYy0ojr9Cc54rNam3KIm9ijzSgrwIc+RRl5BHXSIv0gx5uDnycHMU4Wbkh5mRE2qBPNqGOpkvTzoLRslQJfcHqnVk6G8TIu3I3KPbrfzwoJMXj3u4P9RMY7WMnIxQ4kNukhfpjDLamRZZMA/rpAyWR/O9Koln6lRedqfytEPK0w4pL7vSedszMqv9riuFN+pknjVLeNeVzEt1PPdrw3jcGMVrtZAQPe9M40VPFq/6ZPw4WPBRIXrTmc5bdapwV6I1hhe1wdwvdOJZlRfPq715VuPL09oAntYH81QjRaOF6Fl9FE9rwsRihR9KfHii9OaHIi8aI85T7nuS/rQbYkJ0J9uVXqkdLTFXf7UQ5dkfJv/mAeS3DmpkyPBXC5E2JSqw3Y/syi6yr2wn32Y3RbcO/I+EKO/KNjIvbSD13GrCDy8gwXjZB3eItGhTotE13GJKZLocqbFQwR1/9Gskh+ZrpGi53tjcx4RIdwwuav98QnbNwm+rUFk8Woi0KZH2OZJDC4k+tJCogwvEMboIg7nCyz1zCNgyFa91E/DbOJmwXbOIPbjwVwtRyK4vxRpuvy3T8N44BdfV4/HYMJmAHbPEg7C/Voj8t8/Bb6vwZ6dVn3P163/Fc+MUIg8sJNRgjrgTpRWi0fxSUqRtntOVol8rRLpipN2X8tsy46MJUZjBQr0K7tEpkVaKkk+twn/7bHw2T8d70zTCDOaLUqOLrhRJjVYK+0MaOUo1WUXyqRUknVwm3jDSEnPkGyIOfUXovvkE7JqN9zZBCrXNex4bJuO+fhJu6ybgtm4CHuvG47FuvChA7qvG4rZyDC6rBNxXjRXetmac8DgNLuvH47R2LI6rx+GwauwIayeIOK2biNO6yTitmyzKkMuGL7BbPQG71RO4sepzbq2ZyM11k3DYMAWHLdNw3D4D552zcNkzB5c9c3Daq2UejrvncnPbbK6un8rFZeM5vehTjs/9V47M/EcMvhDKEHZP/id2Tf1ndk75J7ZP+ge2Tvw9m8f/bzaN+y2bxv2GNX/+hB2Tf8/xrz/j/KopOO37lvBzO0ixOUbq9RPIbp0h3/ECChcLlB5XqAm8KVLpa4vSw4pCN3OUHlaU+lgLYuRjRaGXBQWe5hR4mlPodYkir4sovc6SZ3+YyNMrCTyykBiTpYQf++qDhB1dSNjRhSMydPBLAnVE6GNCpJUiLd6HZuF3ZI4oRL6HhfE53/0zcdgwhltr/ozblgkE7J9F+PFF+B9dSOS5lRR6nuBVQwz/OZTDu9s5/DSUxY+D2bzpy+BVjybZ6ZTyc1cqPzbH053tzPcVoTytiRClSDs+JxQtCPLzqiudd30yMSV60ZHK6+4MfuzN4m1PJp/cLvZjqMiPQWUQw+XhdBWHoohzICXkKjlxrjSVJFCnSKC5PJM+VREddXl0qxRiSjTUVcZgZwlD6hIGO5QMtBcz0F7Mnd5K7vRWCo9RlzGkLmO4Xclgm0aEWou53aYUX95uL+JeRwF3W3MZakihu0JCfbYHRbFXUcZaURxjTrHkPEWRJpREnaIs5hQVcSepjD2uw0lqYk9RE3uKqjhjquKMqYk7I5B4gdqkizRILQUpSrtMU9pl4c8pVjSlWNCYakFj6iUa0y7SkHqWhtTz1EsvUJt8nuqkc1QnnaNGel4g+SK1UnMhdUq/qiNEI0mROD4nG0lwtAditZIj7CbZjpBlo+GqOJrXlm1NW7Y1LbLL+qN8WZY0ZwqoMixQZVjoSVBLuoWeCLWkmtOSYinSlGJBU8YVWnJu0KFwpqvEk56KQGE0rDKKropY2sti+aFbDi9UPGpLF+8StRf50lYoHEvVlit0FvtpZEmTIhUHiEdddXdadPdatI/TEyKFzweESFOukO+kR4tcoLXAWXzZpnClU+lBd6kXPWWaO0UVYXRXRAn7QTWxYomClt6aOOHvKiR0lkbRVR5Jd0UUXeXhqEuF8gdVwYgMaZMhlcyZFpkjLTJ7mrPtUGVcozHFiprEC9TEnaM2/jy18eeplphSLTGlKtKEqkgjqqNPUR19iirJKSokxpRJzlAWc5HyeEuqkq5SnXKdugw7GrNu0ZTtgErmKKAjRIIUaRKqPHdUcg9a5N60KnyFI7eFfrQpAmhTCN+TziKh1l1d5EmL3IHGbBtq0q2oTjEXkFpSn3adxgx71AofzdcthM7KYNqqgmmtDOFORwoPOrJ43Cvnh4Fing6W8EO/wJM+JU/6lHzfK4y5DbfLGGzNYrg9izvdOdztyeNOp4zb6mzudMq40ykTZUdIgHJ4qBZ41JnHgw4ZDzpkOneiMrjblsGd1lRxN62nMZZunZG55tIAUYg662PoqI2lrVpCR5WEjopI2pUBlCfboogypyjSHEX4BZQSc+RhF8jwNSLd+xRpXifJDDChWHKZ8mRbKqQ3KZfepCLVnopUeypT7CmJv44i+goFUZeRR1ogj7SgINoSRdQIhdFXyAm/Qm22HwONaTzoLOJRr+YXRX013O2r4f5wA4/uNAkCpMtwq54QfX+7TcOIEGml6Nn9Tp7d7+BuXx0N5VmU5MeTlRyANNyBrIBr1Ca4MVAYwUBRCE+bkoTbDS2x/NAWxwu1VDNOkM7r7gze9WTxrjdDvNXwqj2Ot51JvO1O4fumWB41SXjWlsirrnRh7KArndc92fw4kMfPQ3LeDct5O5jHq75c3vTm8rYnWxSid2opP7XG865Zwg/l3jyt8OJZlQ/Panx5Uu3H0/pgnjWG86wxkqeqGJ6qYoRK1YZYnjdIeFoTIe4RPVF680TpzaMCN4bS7SjzOs5Aii2DqTe5l+3McKYDHXHXaIq6TFXQBcr8zqH0Mh1pmHMzotD1FAonQ1GKtEKUf/MACsfDKF0MKXE9qS9AOkdahb8Tdo6KnY9R5HAYud0Bcq/vJfPKTmRXd4u3ibSFCuKB1Zv7UNoZUHR9D4prOym4uoN86+3kW28n78o2cq22IrPYRLb5RhKMlxFtuJgMs/WU2Y1IUYnt3vdSotE13Lpjc1Lj5SSdXErSyaWEGswh5ugiUk4tE1Oi0btECce+eS8l0o7AaVMiz/XjSTBcJB6A1ZJ04hvijnxF7OEFxB5egOTQfCSH5o+M0GmTot2zCd0xE7+Nk/HdMInArdOINphH3KGvRLR3iaIN5mmkaI5IyK4vCdoxSxyb06ZEbusmiK1uWmkI3v2lWLQwunBhRIzm4r9dECSfzdO59vUfsF8+RkxiwjVFEbqjcx8So4/JklbaArbO0FSIz9bjYyIk7gxpXnqumyIUSmh2nEbvEOmKUeT+rz+aEsnObybp5EpcVk/QjA7OJHzfAqIOCuNzsYcE4g5/Q/zRJSQaLiXp+HdITywj6fh3JJ74ThQfyWHhcZKDXwtHeXcLCZ7fthnibSaPDZPx2jAZz3WT8Fw3SRQg19VjcV75Gc4rP8NpxV9EnJcLaF93WzkGjzXj8NowURip2zQJ782ThbrrTRNx3TAJl/UTRJzXT8J5/SScNk7BaeMUHDdMwX7tJG6s+hzrpX/h8pI/cW3FWK4uH8PNdZNw3jIdt51zcds9DzeDBbjtX4jbwa9wP7QI54MLsTdYwLVtM7m0ZhLGS/6M4YI/cmTuv3Fw1v9h34x/HmmGm/R7tnz+OzaO+d9smfiP7Pzi/7B9yr+w9rP/xZ4Zf+DE4s+5uHY2dgbf4W20BYnVQZKuGZLlaEr6TWOSrx8n8cpR8l3MyHcxJ9/FHIWbJSWe1pR4WlPsbonC9RIK10sUu5pR5mlJiZclhW5myJ3PkudoiszBhBwnE7JvHSf58l7iLm4i+NhiQo4tJPTIPEKPzCP8sID2dS1hR+cTemQewYfmiDL0ISHSEnh4jsCRuQLH5xN4fD5BJxYQeuprwowWEXH6GyJNlxB3dhkhx+bjsGEMEUfmk3Z+Lelm64kzXU746e9Is9lBbdhFfmpN5L8Gc/h5WOCnIRk/DuTwujeTV13CAdZ3XWm8U6fyrD5KFKJXDTG8UcWIR7+FtCiJ522JvOxM421PJu/6ZLzuzhD+D1NnCJMMPdl8crvYh+EiL4aVfgyXBzNYGUFrQSBFyY5kRt6gLDOYwtRgyvNi6ajJ5W53FQNtJfQ0F9HTXERfezH9aqUoQ9rxuY6mPHpaCxloK2GwvXSEtuIRCWor5U57GbfbSrmnLuN+ZykPOou425rLYL2UrrJoyqXCDx/FMZYUR1+iOOocSh0pqozVl6KPCVF1wnlqEi9Qn2wu/OZeQ6OGhmQzGpIv0JB6XsNZ6lPOUC8VRu60IlSbIiRNdanm1KVYUp9qRX2qlZgUvTc6N2qnaHTCoy1raMq+KkqQgJD4CDJ0WYMlzdkWNGdr68TNxbpxbatea4a5SEv6JX0ZSjWnNc1KpDlVkENVpjUdCkeNEPnTWxEiyECFhN7aJHprk3jeX8CrgQL6qjWSoAykvch3lBD5aNKeESHSPSiqS0dJ4EeEyO8Xhai9wFG85dQmd9CULgi3i1rkDrTIhftV6mJXjRD5ie1zvyRE2nSoqyyarvJIDRoZKgrUkyGtEDXnuIgyJIzJXUOVbkW99AJVsaepkBhTGWNCVexpqqI1RJpQFWlCdZQx1VHGVEUbUyE5TUXMWarizKlJuiKOzDVm3RIR/h1HIY3SEaLmPHea89xpyfcQKPAUpahV4UtrgT+tBf6ar6sfbQXeNOc6UZt+nfJkc8oSTlMSb0RZnAkV8ReoT7GhI8eV3iJ/+suEYgqtEKlrQxloiuduexr3O7N52J3P4+58HnXm8agzj8e9cp70K3jYXcAddS63O3IYbheEaFgjQbfV2SNvaxcSHz000nOvPVOHbM0B3QyxtVBb5z6kSmCgKZ7umijaykJQKf1pLQsUWuZqommriaOlOp62qng6qmJRV0VRn+dBabIdpQm2VKbY05DtRl2GK6UJdsgjr5AdfInsMAuK4mwpl9pTmiJQlupIWaojpcl2FCdcpyDGWiNEVqIQaeVIHmlFfrQ11Zme9FYnc7ddzoPuEo0M1XGnv467A/U8GFbx+G7L/ychejzcylBnFfVlmZTkx5OZ5E9CpCuJQbZUJ7nTlOjCo/IYHldKeNEYxwtVLC9aYnjZFsvLjkReq0eE6MfuTH7szuRtVxrvetP4uUeY136tTuFlh5Tvm+N4rIrlRUeqZgY7XfwN288D+fw8JOfHoXze9Ofzqi+X1z3ZYkr0piOFH9sSedcaw9umMJ5V+fBDuSfPanz5ocafH+oCeNoYwtOGCEGGRgtRXaRwqLU8kO9LfPm+2IunSm9eKH1ok5hT6XeKnkQb7mQ60J92k1bJZeEgq/9ZSnzOUOxp8otCJHc4gvzWQfLs9pN/84Cmee7XC5HC8TCKmwfJv7Ef2dXdYg130a1D/yMhyrHcgsxiEylnVxFtuJgE42UoR+0R6QqRwlponMu7tEmUotFClGqyglSTFcL42oH5JBz7eEqkK0RaKZIcWijKTOD26fhsnkjQjmmiBElPLiHl1FKkJ5cQf/RrUYo+JEThewWp0UqR/+YpYsGCZN98vQrujwmR9odu3V0i381fiOmD37YZHxQibbvaaCEK2jmPgB1zxRY3t3WTsFn8R1zXfi6MzhnM10uJ/hYhCto1W0yztGUQ/xMhCt4xh4Cts/DdPB3frdP0ihU+JEQjldrvp0RJJ1eScWY94fu+wnuTcFQ2aNdswvctIPrQ18QfXULCsW9JOPYtiYZLSTj2LXGHv3mvRVD893W+H9rP1XvjFEF+1k7Abc3nuK4ej8uqcbisGveeBDku/xTH5Z++J0Tax7mvGovXugn4bp4iVGxr8N4m4LX1C3EEz2OTsA/kvH4SDusnYr9OSIJsV47j6vIxWC/7DOsVY7BdNxHHrdNx2TUXj70L8Nj7FS67F+C0ZwE398zl2o5ZWG2ejsWGLzi3ciLHv/4T+2b9C7unCUUI2yf9PRvH/h0bxnzChjGfsGncb9jy+e+ENGjC79n0+d9jMPsPnFk5TRSgKMtDxF45Rpy1IVK7U2Q6mZLneoECT3Py3S+S7XSWbPvTyOzPkuN4nhzH8+Q7XkDudJF8x3PkOZwl75YpuTeNBW6dItfuJDLb46RfO0Kq9QGkV/YjvWJAouUOYi9sIMJ4OWGGXxFxZD7hR+boETqKsGNzCT0yh5DDXxJ8aA4hh+cSclhojQs6MpeQY/MJOTafMMMFhBkuIOLE1wKnFhFpvJhI0yVEn1mK5Ox3xJxbRuz55cRdXIHUch0p5muJM/2O4ENzSDRZTrb5RtIuriP5wmrizNZS6GlIT7o9DOa8J0Q/D+fx40AOb3vSR0mRlBeNMbyoi+JNfQxvGyW8bpLwsjmOFy1xPG9L5HlbojDq3ZUuJkKvu7J4qc4QpeiT20ovhos9GFb6cKc8kDvVkQxVR9Ks8Ccn+jppEQ4khzqSmxSAqiyDR4MNDHdX0tNaTE9rMX3tJfR3CLLT36qkqymfjroc2upzBClqLhL2jjQp0R11hXjL6G5nNfc6qrjXUcE9dRkPusr4vqeM77uV3G+VcachFVW+H5VSR5QxVyiKNKco4jyKcGOUkUaUSoyojD1JdcxJqmOPUy0KkfEHhOgs1Qnn30P7G/yauHPC4xJNxX2k6kQTapLOUJN0ZiQhSr5IrdTsI1J0maaMK6gyrUfG3EbtFP3SyJtWgkYQDqm2aw7OtmVb0iy7RLPsEqosM1RZZsINpiwzVBkXUWVcpDXTTKQl/RIt6ZdoTjOjOc2c5rT3hahJ8zG35trRVewm7JNUhGha2WIYaExBXRnLg/ZMfujJYbAhjv6aaLorw1CXBYh121oh6iz2Q10kpEWdxX7ifSI9ISoLoKPEnw7xyKu/ZidJeK6AJ+oiT7Fdrr3IbaR5btStohFG3qYVImGXKEgcmROFaFTdtrYOvKs8kp6ySHrKwukuC6GjOIAWuTeN+Z405buLO8YJ3gAAIABJREFUAjIiRIIMNWZeE+5cpVpQm3yeylgjyqJOUB59kgqJMRUSjfxEmVARZUJVtPB6tcSUyhhTKmPPUxVnRp30Gg3ptjRm2dGYZSeM4WU70CKzF4WoOceFllxXWnI/IkQFnrQqdKRI4SsKUYfcm+YcF+rTblCZZE5ZgjElCccpizOiLNaU1gxbegq8GSwNpr80lN6yYDrLg+ioCkRdHUJvfTRDqgTutKcJI2xtGdxrSedOazr32jO535nNcGsmdzplPBks5GGvQhSjwdYMhloyGGxOGznY25qmQRiBG2hKpL8xgYGmRIZUSQw3J2saKNM0ApTEQFM8/Y1x9DfG0dcQS39dNJ0VobQo/WlUeNNY5EtzeSCtVZG0VMfTUpVMS1Ui7dUJdFRJaCoOoC7Pi5psN+pyPGkvDkFdEkFzQTDlqW4UxN4kX2KDMskeZYqTPqn2KJNvUphwg4IYa/KjL5MfbUlelBW5kZbkRJiTHXaJzDBz8mKv01kVx6AqmzsdhdzrLed+fy13B+q529/I3UEVj+408/29Vr26bLE2+wMCNJq/vrrLi4fdDLSVUV0oRZYUQGKEK/FhDhQke/KwKonuTE+G5H48rY7iVUMMrxojedEUyatWCW/UybztSuN1d4a+EPWk8643g5/60vmpL12oJdUct7tXF6lp6RFGF7SLqT/154ykRANyISXqk/G2J5tXXcL7eNueyNvWON61RvOyPognlV7CyFydnyhE2oToB1WMcIW8IVYcm3teG66TEvnytMyXF2V+3M62p9jzKA1hF+iV2tKTfJ2mCAtNOnQGpbcJhZoyBe3IXKHrCYpcTuhLkUaI8uz2U2B/SJSgUrdTlLqd+kUhKrA/hOLmQRQ3D5J7fa9Yw624IYzNCe1a+1He2ofy1j6KbwpCVGizW5QirRjlXdmGzGKTODonOfENEUcWIru0kfKbI7tExTf2ioULurtEsksbyTbTFyKhXGEFiSe+JfHEt0QeEG7/pBot/2hKpG2bSzBcRILhIuKPfk3UgblE7ptDhMGXBO+ajteGz4k9vIAEw0WiEGkFSbuzNCJFwk6R7i6RtmQhYNs0fDZNJmDbNCIM5iI5tFB/7E5HprSE75mnlxJpG+d8t07Dc+MUfLZ8MaqJbd4HGZ0c6aZHtks+xWbxv4vyEXlgoV5KNLrR7hcl6YMp0Qi6AqSVIN3XQ3bNFfHdPB3vzVP1UqLRQqStDY88sJCYI9+8J0SxR5eQarIKqdFK/LfPxHPjFPy2zSDMYD5RB78SE6LYQ4uRHPyaiL3zReEJ3DZSF+63TfiaawXIS5MEea2bgNe6kV0gcQRuxWe4rPhsRHg0uKz4DLeVY3BbK+CxRoOmTc5rw+f4bplE4PYvCNo1neA9MwjaNR3/XTOEMobt0/DeNhX3LVNx3TQZp3Wfc2vtOOzWjMV29ThsV4/jxprx3Fw/gZsbJ2K/ZRrOO2fhunc+rnvn47J7AfY75nF10wzM107m7IrxnFjyFw4t+HcOzP03dk3/B7ZM+h3rxn7C+nF/x4bxv2HzhN+xZeLv2TrpH9g+9Z/YM+PfODj3U45+NQbbPd/gZ7KFKKt9RFoYEKNJgjJumZDlqJUgM4p8zAU8LShwu0iOoylZt4zIsjul4QQyDVk3jpFpe5Ts60fJuHqI1Mv7SbLYRfKlnSSZ7SD+/DZiz25EYrqeSJPVhBstI8zoW0JPLCL82AIij80j8siXRB75kvAjswk/MpvQo/qEHfuSsGNfEm44h3DDeUQcX0DE8QWEn1hAxMmFRBl9TbTxIqKNvyHGZAmxp5cSf3YZCReWkXhxOYmXVpJkvopEy7UkWa0j5fJ6Uq9sIM1qPdKLq0k8s4zE09+RYbYemcUmsiw3UeJ4kHLvU/Rn3OJ5ZSjclvPXAaFUQStFPw/nCVI0mC0WIQhSlMLb9kTeqOL0hOh1c4xGiOIFKWqXiinRj71ZvOvL5W13Di/VGbzoSNcRohIv7pb7c7c6nIcN0fSUBlGceAuJ+yWivaxJjXChMj9mRG66KrjTW81QVwX9HaUMqYXChZ5mBd0qOV3NAn0txQy0aaRJXcbtLu0No1ruddVwr6uGB51VPOiq4GF3OY/7KnnSW86jTgX3W2UM1CRQne5GcawteaEXKYoyozD8DEVhpyiLNKYi6iRVkhOCFMWcpCbW+INCVBWv5RxV8eeojDtLZdxZqmK1nBZIOE1VgrGG02I5g64Q6UmRRoiEfSJ9hOY6TSudRnx+vRAJR1Tbsy1pz7akQyYkRK3ZIzKk0hEhgfcTIkGIzD8qRM2pl1GlX6FVdp0OuT3dpV70VgZpCghi6atPprdWypOufO40pzHclMRgQxx91RFCRbfmUGuX0v/jQlTiP5IIaURIRCNC7wuR938jRL9AgTPtRW50Kj3oKhWEqLtSX4i0UtRdHU9nVZxQpFAaRXdpBD1l4fSUh6JWBtKq8BX2czR3gJrzNCKS40JzrhNNWXbUp1+jPl34XjekmFOdcJbKWCPKo09qhOiUKEXlohCdFpIhyWkqJWepTrhIbZIF9alXqU+7TtMHhcie5lynXxQildwNldyNlgJ3UY5a5N60FQhf185CXzoKPFHJHKlPt6YqxZSqVBNqpGeplZrRnn2TvkIf+ooD6FUG0V0SIHyPKwLoqgqipyaM/sYYhpsTGW5OZKgxnsGGBAYbEgSRaUymrzGJ+915/N9v2sSdoaG2bAab0xhQpTKgSqW/KYX+pmQGVFIGVFL6VYn01cfTVx8v1KJXR6KuikBdFUF3TZRIb220SHd1OOpyYZyxSe5FbZ4rdfluNBR40FTiT3NFGM2VCbRUpdBSlUxbTQLtNTGoSkNoKgqiQeFPg8Kf9vIoemoSaC+LpV4eQmmqOwXxDhQkOVCU4kRRigPFUg0ptyhMskMRb4s81pr8aEtRiHKirUgLNiM1xIyUMAuqc/3pb8xgsCWX292l3Omt5O6AIES3Bxq5pxWiD8iQrhBpd4i0RQqjpairsZjS3Dgy4vxJjHAlLtSeHKkv6opE/tpfyGtVErWxV3lcHsybhmhe1YfzqjGcNy0S3qgThRrTrgxhlKBHSHNed6fxrl/YKfqpL1OoO+1J53lHEo9VsTxsiNbMZAu87hYagH4azOXdsFzcJXrVJxNSom7h1sPrdqnwW7umSF42BvO83p8far35oc6PJ7X+PGkI1huZe1+IInlaGSKmRE+Uvgxm3+JRoTtdKddQuB5BnXCVjnhrGsMvUR5gSonPaYq9jH5RiLQjc/JbB8WxOfmtgygcjqJ0OfGrhahQgzYlkl0ZSYmKbh0QjrLeNBD574Qox3KLXuNckpF+SqRNmcT3o9M4J7u0cVTT3ArSTVcRb/gNyUbLxJ2e+KOLSTNe8V7Bgm5KpCtEkkPzidw3h8h9cwjfOwu/rUIlsrasQStE0pNLSDy+eFRKtPC9lEjbOBe8c6YoRUE7ZhC1f75e5feHhChi73y9VEI82LptBt6bp+K9eSr+22f+j4RIK0WeG7/AZvG/c2Ppn0QhijywUBQiXTH674RINz3R5W8VotDd8wjYOkuUEe2/+zEhGhmDW6I3Ppd0chnh+xaQdno18Ybf4rt1JCUK3TuP0N3CWGLIri/1kjjfzV/gs0nYBdKOwrmvF1Igbf256+rxuK8ai4dOGYL7qrGi9GilSPd1r3UT8F4/ckzVV++o6gR8t0zCb/tUgnZNJ2TvTEL2ziTIYKZwp2jvbDw2T8Jl4wQc1o7Hbs1Ybqwew/VVf+Hayj9zbfUYbm6ciPO2GbjtnoPH/vm4GSzAxWA+LnsX4rBnPte3zsZyzVRMvx2L4Vf/wa7p/8C2Kb9j/eefsHrsJ6z8yyes/vMIaz/7O7ZN+UcOzx+DyXdTsd39LU4HVuF7agshZ3eSZHOUxGuHkNoeJdPhFDlOJuQ6n6HQwwyljwVlflZ6yBxMyLI7RarNEaTWh0i1OUSGzWEyrh8k3WafwFUD0q8akGltQPKl7SSZbSP23Hokp9cgOb2GaOPVRJ5aRrjhtwQdXkjQ4YUEH1lAyLH5hBvOGxGio7MIPzKT8CMzCT0qEHZsFmHHZhFxYg4RJ+YQdWI+0acWIDn1NZJTggTFnF5MrOkS4s58S8K570g8vwLpxdWkmq8mzWot6ZfXCVhvIOPqZrJtt5Fls5U0q/Wkmq8lxugbJKcWk3R2OdlWWyi6sZdGP2N64q/wMN+dv7bE8l/tSfw/gzL+2pfNTwPZQtPckIyfBnM1UpSjL0VdUn7sSBZa5hpieNUYLQrRy5YYXrZqhKg1WSclkvGuL58fe3J53ZWlEaJiH4aLPbitFIToQWUgD2rCuF8bRmdRAEWxTgTaGZMachNlWhDNFem01sjoaSnh4WATz+618miwgcEOJX0thcIYXUuxSE9rMb1tSvraS+hrL2FQXcHd7hrxCOF9zY2j+z2VPOqv5HFfJY96y3jQWcSdtlzuNWdzvzmTruJQSuOukxt0lrwgEwqCT1EYfILS8OOUR56gSiLsY1THGFEdYzQiRlrR0VAZNxpBjCpiTamINaEy3pjKeGMqEk5TkXCaysSzeujtEiVfFFKiVHMa0i0FNDJUl2ouFC+kW2puIFmhyrw8MgaXZaNHa+bV92SoLcsCdZYl6ixzISXKshBH5JoyL+mTbibeXNKlJV1DmhUtaVa0ZlwWSLemNd2alrQrqNI1qVbOdToUznSX+9FbFU5/bQIDjSncbs7iTnMGt1Up3FYlM9QYT39NJN2VYcJdImWgRoj8RCHS1mGLsjNahLRod42KA3Ta64QGuw6lD+3FngJKd9qK3DRV3M4i4m6RztvbFO6aQ67eqEt89YRIvDOkOcDaWRWHujJWrBbvLg2jpzSE7pIg2hU+tOR76AiHG235LrTnudCe50RbriOqjOvUJl+mJsmCWqk5tUkXqYk7Q2WskShClTEmIloJqpCcpjzKlIroM1RKzlKTYK5pPbxGU7oNjRk3aMy4QVOWnVDjnX2L5uxbqHLsUckc9YUo15OWPK8PCJG7XmLUVuBNu8KHVrk7qlwnGrKuUZt2kerUc1SnXqAuxRJ1nhN9hT70FvnTU+yvkVpf1GV+dJYH0FsVSp+moltLf82IpPTWxdHflDyyK6TO5XZHHnfaZAy1ZDGsymCoKZ3+BqmGJPobkkQZ6q+No7tKOIbbVho8kvoovGkoEBr16vM8qM/zoC7XlbpcVxpyXKmXuVCdbU9tjhP1cndURd40l4TQUh6vI0RJtNfF01oVTXN5BM2l4TQpw2kpi0FdlURreTzqqiQaFeEo09yRJzoiT7SnIPkWCqk9CulNQYYSr6OIt0Eep02HLMiJtiIn6goSTxOiPE6jSHGhuSyOvpYcBtUKbveWcae/irsDtdwbFGTo/lDzSFvc3S6e3hWOrWrR3hp6PNzKk6FWfrjdxvN7nbx+1MMPwx3c7Wqgq7GYCrmUfGkoGTFepEa7kR7jTFVBBPc7c3jZm8ObznQeVobTnuHAPaU3z2uCeFUfymtVBK/b4ninESJtOvSmM523XZp9oj6Z2MLzY18GLztTeKGWcr8mQmzxedMlFXaOetJHDrYOK3g9KOfVgEaKejPFXaK37Ym8bovjTWsUz5sCeVzjxZNaX57U+vN9XYimelsiiJCG5/UaaiN5VhWuKVcI5JHSh3sF7tzOd2U425EKP2NKvE/SHHOZ2rCLVPqbUuZtrCdEJe4jFLkaUuhyjALHw+TZH9RLiAQxOkSx03FK3U6JB1t/aWROK0TalEh2VUB+fR+KGyNCVHRjL0V2uymy3UXh9Z0oro2glSKZxSZxjyj9wjoyL20geP9cJCe+odz+IEo7A5R2BmJKVGizm8KrO8WUKMd8E9lmG8i8sI7UM6uQnl5B2umVJJ74lmSjZcQbfkP0gQWE752D9ORSUYrSjFeQZrJMFBqtDOkKUdSBuWJSpE2JIgy+JP7oYqQnl+rdJRrdVKcrN7o13KF7ZhO8cyZeGybiu3kKEQZziT38lV5bnfZ5I2K0QEyJtEdbtXKh/aHdb8s0QUZG3ez5MFpJGhGcgB2zcFgxhmuL/g2/bTMI37dALyXSHp0dLRCjCd45W+9j/KAQ7ZglPk4X7fsI3T1PFKLQ3cJNJMeVY8V9qZFyhRG0QqQVOcnhxSQcX4rUaCXppmtIO70aqdFKYo8u0RPL0R+n35Zp+GyaKu4AaUffnFeOxWXVOJyWj8Fp+Rgcl2nG3VaOyI776s9wX/0ZXqvH4L1mLD7rxuOzbjxeq8fhvWY8fusnEbJ1OgFbphK4dRoB26ZqDq5OFNg+Cf8dUwjYNZWAPV8QZDCT4H2zCDKYScDeGfjtmYnPzum4bpqI06YJ3Fw/Hrt147i+djy3Nk3Cacd0XPfOxWPfQlwM5uOway43d83hxvY5XNkwjQvLx3Py6z+x94t/YM/U37Nj8u/ZMuG3bBj/G9aP+zuW/fETVvzpE9aP+1/smvrP7P7iXzg051PM132Jw77lBJruJOTsbiQWh0i4fIQUm+Ok250k296YHCcT8lxNKHA9TaH7GUq9L1EVcJlKfysq/a0o8zWnxMuMQvdzyJ1NyXcw0aRBhuTaGyK7eZg0671IrbaTZLmNZPOtxJ1fR4zpauLPriXGdDUxpquJOrWMiBNLCDn6NUGH5xOwfw5+BrPwM5hB8KE5IzJ0bB6Rx+YIGM4m0nC2KEBaJEbziTFeQKzJ18SdXkzi2SUknl1C0rlvRZLPLyXVfCVpFmvIvLyObOuNyK5uIufaZoHrW5DZbCbvxnZyrm8h8eJyYk8vRXp+JVmWG8i12UaVz0lqAoy5n+vMy8pA/qs1XqA9iZ87pPzck8FPfZn8Z3+OMIEwmMvPg7n851AePw/miu1wb7vShP/H2hOFX7g1xvCqIWZEilrjedmayIs2qSBEnZnCjmtfPm/78nnTm8vLLp0dotvFPtwr9eFuuT/3KgJ4UBPC/ZoIalNdkfpYkBZ4HXm8J/lJ/iizImkozaRHpaS/VYOmZa6vpVhPirSjdb1tSnrblPR3lDPcVc39/noeDNbzoL9Wc7eoggf9ghQ97C7nnrqY4bZ8HnUqeNJZwN0GKS15fiijrckLOos8yARF4EkUQcdQhhyjJNSQsojjmsRoRIx0fxitjDGhInY0pjqYUBl3mvJ4Yw2nqUg4o8eHpEg7PlefZqGHVpZ05UiVbqVpgbMWJCjThtZMG5ozrIW3Z1rSnKlJeTLNaM/QIrxN2BWyoEmDWAOeZk5TmvD+RX6FEGmlqCnNUjhMm2eHusSb3qpwBuoSGValMdSSxe3mDO40p+kIUfTfJETtH+FvFyJ38TaR0CynK0Tat3nSqvDUlD740V0WQndFhJ4QdVbF6cmQuiRCSIdKQ+hVBqBW+NCW50FbniBCIzLkRHueE+o8Bzpy7WlKt6E60ZzyuPNUxQslClWxp3UESF+IyiSnNZyhNNpUKFOQnKE6/pLmLpaNUNmdZSvKkB6yW5qCBWfNPpGbuNfUku9BU74rTfmuqOQuohyp5DqjdHJPmvNcacxxpDbThpp0C2pTzalNtaQ29TJdclf6Cn3oKfSjq8hPbBFUl3ijLvMRbxcN1oQzWBNOX3UYfdUR9FVH0FsbTV99PMPNKdxpz+K2OpvbHTmiEA23ZgsHSVUZDDSmMNCY8p4QaQ/4dlaE01oSgKrIm0aFJ40KT5oKPFDJPTTNem405LjSkOtMvcyJepkTddkOwp/zXWgq8KBVGURreTxtlSm0VY4IUXtdLK1V0TSWRtCgjKS5LI72Kikt5Yl0VifTVpFAdV4QBVJncuNukJ9wi4LkW6IMFcRdRR53GXmMFfIYK0GKJJeRRV8hMdCM5NDLVCnCaK9Job9NzlBXCbf7KjUyVP83C9GjoRa+HxR4MtTKo4Fmhtsqaa/Kp0IuRZYQSFKoK0khDmRInGkojuFxfxEvbhfzvDeLVz0ZPGqIplfuxkC+C08q/EQhetUay5uOFN52ZQh7Pp3p/Gd/Dv/Zn8PbrgxxP0ibEL3uTuN1dxqPG6N42hLLi444XncmClLUlca7Phk/DebzbljBm6ECjRAJu0SvutLFo3qvO+J51RHNs5YwHtf58rDah4fVfjyqCeJJnb4QaWXoZb2E57WRPK+O0EuJHhR6cVfuxnCuCy2xVhS5H6MpypKqoHNUBZwRhWi0DOkKkdzhELm3hGQoz24/uTf2CdgeoMjRUBSiMnejXy1E+Tf2k2uzD9nVveRc3Y38+j6KbggU2u6h8Mau/1aIss03knlpg0jEkYVEHVtErtVWCm12vydEo+8SyS5tJOvietLOribFVEiJtOUKCceXEHv4K0J2zSLuiFCwII7NmSwj6cQ34tjbLwlR6J6ZBGybSvCu6UgOLdS7TaRtq/uYEOmmRFoh8t08BZ9NkwnZNYvoAwv0pEj3ucLzF4gpkXZ0TvuDvG6S4b995t8sRLr12j5bvsBx5VicVo/Df/tMUTLCdfZo/hYhGi0b/xMhCt+zgKBdQhGC48qxYlL0MSnSylC84bdiW1zSyWXEHPlGlLvQ3XPe+/i0X0ftOJzH2gk4rxyL47K/cGvpp9xa+in23/0Z++/+jOOyv+C4TCNDmlY4jzXj8Fwr3BDyXf85/hsnErhpEv4bJ+K3fhL+GycTsnU6odtmELJ9BkHbphO0Y5rAzqkE7JpK4N5pBBlMJ2j/DIIPfEnIQWHZ32fPNNy2TsZ+/VhurBW4teFzHLdNwXH7NG5tm86tbTOx3zmbm7vmCAnQhi+4tGYK55ZP4MTCT9k345/ZPuG3bBov7P9sHPt3rPn0E1b9xyes/pPAhjG/YdfUf8Z48QSub1tEoNE2oi7uJ/KCAdFmB4g1P0Sc5UFSrhqSeeMkOfYm5DudptjtHEqPcyg9TCnxPEultxmV3mZU+16i2vcS5Z4XKHYxpcDBSERufxKZ7THSr+5HarmTJMttpFzeQfqVHUQYLyfGdDWJF9aSdHE98edWE3VqKWHHFhN4YC5+BrPw2T0Dr91f4LX7Cz0Ziji+gChDYWQuylAg+sR8ok/MRWI0X5SgGOMFJJxZROLZxaL4pFxcTsrF5aSZrRBJN19J5uU1ZFuvJ/f6JgGbLeTabCHfdiu5NlvIubYZ2dVNZF5eh9RsJanma8m12YbS+QCV3oY8KnDjx8YIvi/35XlN0HtC9FO3MLr9rieLn/pkwv9NQ3kiPw1kjxxr7UrjbbfQjipKUWM0r1TCLpG2XOFFRzovu7J51Zcrom1G/WRY6cdQsQ+3i324X+Yvcq8igEfVYQwWh1CV5EJGoDU5UY6khjmQn+RPeV4sDWXpv1qIutuVdLdrhahWFKL7/bXc7a/ibr9GiPqqud9Tzt0uJbfVBdzvUvCoU87Ddhl3G6Q0ZXmgjL5MXpAp8iAjFEHHUQQdozDoCMqQY5SGHxPEKPq4psFLn7IYXYzfJ86EkvgRyuPP6lGRcI7KxPNUJp6nOukC1UkX9KVIakZDirmeEOnuHAnV3sLujir9Cqq0q6jSrorV39o7SM1pF2hKO4sqxRRV0hlU0rM0ppwXkyBt6iQ8x1J8ny1pV3SwGkEjRkID3WXa0wVGpMhKkLasa7QVudFXHcFgQ4KeEN1u0QpRoiBEFUIdtfZQa4fyQ0KkEZuSUWiF6KN8RIiKPGgtdBcZESJt+YKnQKGPUO5QEkhnWYh4g2hEiAQ6KqJpL41AXRJGV0mI0MKm8KItx5VWmQtteYIIteW70C53FYQo30FHiK5SHndeIzenhX2gGNORRFLzujaRFOU75iwVMecpk5yhRGJKedxFapIsqEu5TF3KZerTrWnMvC7SlGVHY8YNGjJvagoXHGjKdqIxx1lsmWvJFwSoKd9ZR4b0E6NWuafwuFwnGnLsaMi6RkOWNU0yW1pzbtEhd6arwEtPiITvo5coRZ3lAcJYZWUQfVXB9FWF6gnRkEoq7BG1Z3GnTcbd9hwdIcpgWJX2ASFK1BGiKE1CFEhLkQ/Nhd6oFO40FWg+H03TXmOOM405zjTIhFry+uxb1Mlu0ZDrTGO+O81FAajLJKgrEumoTKS9WhAidUMSbTVxNJZHUquMQFURT1u1VJCmqkTaqhJRKaOoyPFDnmhPbtwNChLsUCTeEJKhWGsKYgUhUkgEIcqPuYIs+ipZMTfITXKmvSaFnpY8BjuKuN1TISZDDwebeDjYxKOhFh4PC7tDQktcN8/ud4ti9PRul74QDan4fkjFw/5Gfvyhj8f9jVTlJ5IvDSUp1BWJ73VSwxyolUfwpL+IN/credKXy9OeTN70ZfGiPYl7VYG0pl3nUbkfLxtCeaOK5mVLDK/akkQheqtO56997wvRm74M3g5k8ro3kxdqKS/aE/i+ScKLlhjeqBN505WkSYky+XEgT6jg1qREb/rzNbtEmcJRve4U3nQl8boznhcd0TxuCuF+dQAPqwJ4VB3C45pwntVHCSNyDRLxt30v6yW8rJfwoi6KHzQp0eMyPx6X+XFHIaREt2XOlAeYUOJjPEqITlLscYISd32K3Y7rJUTacbk8u/3IbPeSa3sAhcNRytyNqPQ8TYWHycdb5pyOUuQwWooOkmuzjxybPeTb7KXg+l4KbQ0EIbLdQ5Hdbgpv7Bp5XWeETrdpTitGiSbLiTZcTKLJcvKubBPTpkJbTUKkeW6+9XZyLN9PiVJNhJQo2WgZSSeXEn90sbjHIz25VE+IdMfeEgy/IsHwK+KPLST28DyiD85Bckg/JQrc/gUhu2aRaLhELyX6JSmKPDCfsH1zCTWYQ8ie2YTsmU3Azhn4bJmC/47phBrMIfrQQiRHvkJy5Ctiji5CcuQrYdzv4AKi9i8kYu98wveMyIiuHAVsnYH3xin4btVPiT4kDR/aCdKmRP7bZ+KyZjw3v/sU17WfE7z7S3EMTZsWhWvSqo9J0eiESBCgGQRuny6iFaLRz9EVIq0MaYXd995lAAAgAElEQVQoePeXuK79XKwa1/ucDOYQajBHvKMUfWghMUcXEXN0EdGHFhKyZ444XuizRagu99ow+b0iBF1cV48X0yBdtEmR62qhOc5z/QS813+O78YJ+G2aiN+mzwncNImgzZMJ2jxZEKJNE/HfPImgbV8QsmMaIdtnaL4O00Z2hLRp0P5Z+O+bqWE2Xntm4Lx1Erc2fC6mQdfXf86NjRMFEdoxi+tbZ2O9cSaW66djtnY6x7/+M0cX/AcH5/wbe6b/C1sm/Ja1fxHkZ+UfNUdR/+MTNn72G7aM/S2HZv2RU1+P59qWr/A4uIbYS/tJsjqC1PqYcCPoqiFpNidIszlB5vUT5N40Jt/BBIWzKYVOJiJFLsYUOxlR7GREkeMpip2MKHExocjxFPKbhuTaHiHX9ggym8NkWu8nxWI3SWbbyLiyl8SLmwk3WkbgkYWEGC4m8uS3xJmuJM50OZEnvyH44DwC9s8hYP8sURZDD80l9NCXhB76koijc4k8No/o4wv1kJz4ConRQmKMvyLG+CviTi8mwfQbEs8uIfn8UqQXvhMlKMNiFRkWq8i0XE2W1RqyrNaQfXkd2VfXIru2jhyb9eTYbERmIwhQrvUmci9vRGa5jswLq8gwW02u9SYUN3dT4XGEphBT2mIvMSyz56+tEl7WhfCwxOt9IepM46fudH7uyeJnjRT91+CIEP08KBNTotfdabzuSdGTolcqCS8ao3mhkvCiJU5PiF725vC8N4sXfdm8GSrg9aCcT4aKfRgo9Ga4yIt7pX56UvSgPIjva6MYLA5BEXGdnDBbMsNuoUwLojJXQmV+DC/uCiNzQ+oScWTuo0LUVkp/eyXDXbXc7avjfn+9UD+rEaL7A5U86BfG5253l3K7WykceFTnc689h2e9CvorJTRlub0vRQFHUQQepij4MMrQQ5SGH6Es4hhlUYZ6aPc6yqNPUio5SanESJ9YY5QipymLNdXhLOVx56mIv0BF/AUqE8+LglSTfJF6qZlwBFZzCLYu1fy9nSOtMDWmWNGYYiW23dUnm9OQYk5D6nkaU85Sn2xCXcJJ6uNOUB93ioZ4ExqTztKUckmQqgwr4Tispj5ci74QXfl1QqS5WdSUZkltxmVa5E70VoUy1Jj4q4SooyRQaJP7/02IRslQgTdthX46QhRGV2UE3VXCDlFXhQR1pUSQoXLhNpJ4dLbAk9YcJ5qzHGjOcqAt11kzIudCR75wNLcz31EjRDdpSLtMabQpitDjlEYYCTtBMaY6qZCuEJ3Vk6GKmPOUxZ6lNObM/0vde4ZVeeBrvzl7dnn32ZPJlCSTSVOjUWPvvcQuoiAgTaq9N0SKIChWuvS66L0vel/03ntR7LGbRM1k9t4z7+/98KznYS00mcw+53w4H+6LFsBLvLLWj/v+3zdlkUckKaKPUxF3kpoka+pS7KhPtRf2jVIcqEk5S23qaAtdY8YFqXVuFIiu/CIgapCfpzHzHI2ZDjTLnWkRx4Fzr9Fd6ElXgfBzbC9wp6PYnY4SVzpKPegu81SOu/rSqxAGXfsUAfRXhTBQGyEUIrQmc6M1jRutGYy0ZSqBKO0ngaivNoa+2igG6yKVQBSoBCJvJRC5SUA0Wjl+mYYsFzUgqk53ojbjArXyKzTledFWEky3IppORTSdlTF0VMfSURtPR208TRWR1JfKaFLE0laVIMTqlFDUUhZBfWEQZWnuZEc7kRdzjpxoe/KilEAUYUNuxGkKI8+QKztDToQtGRF2lKS5UZkbyEBLDkMdhQx3lzHSV8Wtwbr/ERDdH27h/nAL9wYa+Ga4iccjrQy0ltJQnEK5PJrUCHfiAi4Iv6iKusqdrmye3SzimwE5jweyeNybwveDwgPGo0YZ7anO3Cy4xtPaQL5tDpeqSb/rSORlTxo/9KbzqiuV77tTed2fKW02fNefKkDRQCaP2uOFr9cUweOmcL7tiJZcom97Uvl+QM7LoTxeKl0i6ZaoL41v+0YfuF50J/CsK5qHrTLu1gZyp8qfuxW+PKgM4GlNMM9qQ3hWG8LzulBJz2rDeFYbxuPqkFEoKvXhdqEQnbuVfYWBVGfSnPQp9donReaKPfZQ7LbrDRhSBSK5s6EUlROBKPOsPjlOQrmCwnXfG7G5nweineQ77VSDotyz+hSdMxi9IfoHgCjz1GZSjq4nZu8KAgxnk3J0vQREqvdIBfY65NkK465jXSLxlkh0iaJNFxFuOBc/ralEmy6Sxll/KRCFG80mzHAWwXrT8N8+Rbr9UQUisZzhp4Ao2EB44u6vMw1/nWkE7piJ3/avcNs8AS/NSYQZzSXSbJH0RF58Mh9mNFdqO1OFIhFI1G5eNAWJ90T/KBD5aE3DdeMXuKz+BLuFv8VDY5Lkuvw/BSJ/7a/w1pyEz9bJkkv0S4FIBBq/7dO5uOZTqWQhaMccwbVSAlGA7nTppb/ONK5rTcFzy8Q39oAurvyYc0vex2npB2ruz1joeZuurPkM13XjcFsvDKu6bxwvwdB1jXFc1xgnwZCfxhdKSBo/WpKgNRk/ran4aE8V/rwGs/BXytdwFn4753BBc7ygLV/gtOlz7NZ9isPGcVzSnobrjtlc0pmB07avsNWYjNXGLzn+9ST2Lx+P5aLPMZn3J7S//DWaX/wbmz//Fes/EW6A1qto88e/wmjqexxdPhH7zXPwNl2P7LAuCdamxJ0yJuWMOcnWJiRbm5BiY0qWw26ynXaT67yHXOc95J/fR/75PeSf30Oukzk5DqbI7XeSZWtExpkdpJ3SId1KF7mtAbn2xm8o4YgmMQc3EbFnHWG7VhG2axWhlssJtlhMiOUSwvcsJ2LPUkLMFxJgPEcJQ0IsznvHVHz0BPnqC25asMlMwsznErF7AVF7FhKxewEyy/nS26qRuLdBkAhAWWc2kHVmA9l2m5DbbpQkwpD87EYybTeSYbOJ9DMbybDeSLbVRjKPrSH5wHLSjn5NkaM2N+NsuZd5gW/LvflLYwg/Nofz184Y/toTx0DWef7SGs2PbdH8uSOOHzrjeN2VqAZEr3rT+XFQLkXnfhjKlFwiMb3wfU8ir7oTlTdFkXzbGKaEokieNEVLQPS0V86Drgwe9st5cbOY70ZKeGew0I2BAleGC9wYKfbidqm3AEYlntwp8eaewp97FaH05PhQFnWBgggX0oKcyY12ozY3kv6mfB4O1/HkZgO3ussZai3hhmrNdqeC/s5yBroUDHQpuNFdw43uGkb6BChSBaJbAwplfK6SW71l3OlXcGegjFvdxdzuKmCkJYubdYn0K8KpTrxIquc+Mj13k+1tQd51M3K9jcn3NaLAX5/CwB0UB+lTGmIsgFGIGeVh5sIoZqglijARisYAUcR+iiNHVRJ1aFSRRyiLPqYiFSCKE+q56+KE10UQGqu6hOPUxB17Q8LnH6Iu/gC1cbupiTFHITOmIsyIytCdVEdYSEDUmGw1OgqrdJiaUoRboOYka1oSrWlOEmVFc5KVuluUfJr2ZJtRpYhAJESn6rPO0Vvuz43GOG42p6oB0UhzolCsUBtJX2WocpcogO4SYbC1U3VLKN+T9iIP2osEh0GQuF10/e1Suk2dJV50lniNfl6JqxKKxgKROMbqLkj8vmL1d4m/EojClNtKMqFAQRFKlyKUzvIg2kqFsof2Anea5RdpSHWkKdWR5rRztGa40Cm/TKf8Ml3ZV+jOvUJPtgtd8gt0ZJ6jPsGK0vB9FIpApCxMUI3JCbdryls1FRgSgGhUpbLDlMoOS1BUFXtScIuSzlCXYkNdig21SbbUJtkqixzsqE9zpCnThebsS8Jwbc5VtbY59dY5DyUQuSqB4iJNWU40ZTkJ47zZ52nPvkhHzhU6893pzHcf/XsVwbTIjY5id7pLPOgp9aS3zIe+cl9lM2EwA7URQrlCUwJDzckMtwjNcjebU7nRnMiN5kQGG+JVXKFY+mqjJA3URtBXM3pD1Fp0neZ8LxrzXKnLFmCvIfsyDdmXBSdIBYhq052oTneiKu0cVRnnqZVfoynfl/bSENrLZLQpouiqjaenLpmu+lQ6apNprkiguSKBtqokWioTaatIpFUh3BO1lkdSl+tHbux5CuPPkx15ltxIO/Ki7CmIsqUo5ixFytflEbbkxDiTn3iVxtIohtrzuNVbJrhD/dWMDNRye6hBAqFvbrbx6FY7j291SzD09G6v9PqTOz2SQ/ToVjv3Bhp4freTewMNtFRmUZETRWVuNOkRbqSHX6Ew3p2usiieDObxZFDOk6FMngyk8bQvVYKQV92J3K8KoDvThfuVPtyv9OHb5gi+bYvhuw7hgefH/gx+6E3lVV8qfx7I4JUSir4fGNXTrmShYKEtmns1gfy5P4lv22OFVfCeVMENGhTuiF7dyOf7wVy+G5Tzoj+T5/2Cy/SiVxjYe9qdyNOOOL5plPGgNkhwiSp9eFodwLOaQEFKKBJh6GlNKI9rQ4VdooogHpT7c6/Yhzv57vQnn6c5wpqG4BMUXrMQIMh9j6RS11EoKrxi/sYNUY6TsVKGEhBlntUn13mnVK7wNoeo+LI5hRdNKXJRQpGzCQXOJuQ7mZLraEK2gyFZdjvIPatPgZMBxRcMKHExGr0nUko1/pZ9ZqtUvT1asKBB4qG1hJouImbvKhQXjCmw16HM2UC4KVKp4M45rfnGLVHKga8lKIrfs4IYs8VE7pxPoO50wg3nEmu+RAlFy0nas5zE3cskIIo2m/eTQCRG58TI0y+9JQozGnWJxCfr4hN3103jcd00XtpMGusShRvPI9xwPmEG86RbIlUoEoHIX1uou/bcPAkfzakEbJ9BsK6ykOEnwGhsUYIYTfPSnMyZ+b/BZfUnBOrNloBIhKIQvTk/G5kL2DYNv61fjUprKoG60/Hc/IUARcr4nCoEqUoEIgmKVNrurq4fx7UNE/DQmDTqhO2YKTlu1zaOk3R57SeSXL7+E07L38d+0Xs4LHoP+wW/wXHx7zi35PecX/IHXJZ/oN4Ap9wCcl37qZpzJMKQ2/oJeGyaoAZEXlvGKaFoAtc1JuCz5Qu8Nb/Aa8sEvLZ+wXWtL7mu9SU+2lPx1Z1BoNE8Aozn4Ws8F0+DmbjqTcNFaxKOGhNw2DweR42JkgvktO0rnLZOx37zZKzWjefQik+wXPRHzOZ9gOHM99Gd+ns0J/6atZ/8M6s/eIe1H73D2g+FGNzmT/8ZzU//Bf0pv+HgknG46CzFz3IjcVaGxJ7QJ/Gk4Rjpk2RlSKq1MWlndpJua0yG3U6yHczJdbSg8Pwu8s+Zk2mrT9opHZKObyP+8Bai9q8jau9aYvatI+7ABknxhzaqKXb/eiL3rCHccjnhlsuJ2L2cyL3LiNizFNnuJfgbzSbAaKbkAgmvT8ffcJoyTjiNAKPpBBrPINhkJuEW84jas5DY/UuJ2bdEUtyBZcQfWq4WiUs5uVoNgjKs1yO33Ui23SZy7DeTe1aDPAdNcs9qILfdKDhEZ9aScWYtWTbrhPfZbCL51Frij6wgevdCEvYuJ8ZyEZkn11Hnakp/hBWDCbbcznTmQf4V/twYxt+6Yvnv7li+awimLd6Ob8qv86o1gr/2pfBjdxI/dKfwujtNAqJX/Zlq90Q/DMmFx6he4Rd/L3tTeN2TxOuuRF62RfNdkxCbe9YUycP6SF50ZfByIJ/n/QU8HSzhxUglPzxo4seH7bwzUOBKf941hvJdlXdEqkDkyd3S68IDjhKKCkIdiLp6hGi3k8gjrlCSHsiN9mJeP+zm+Z0W7vfXcHdAkPhE4GZ/DSMDyu2Nvnpu9dVzZ6Bu1CGSoKhSAqKRvgruDFZwb6iKO/0KbnYWcaMtj5vNmTxoy2SgTEZplCOZ3geQK6Eo19uY3Ot65PluJ99/OwUBOgIYBRpKjpEIRKLKwiwpCdtNSdhuisJ3UxSxT03FkQcpjjgsqSTyiJrKIg9RFik4AJXRB6mJOUBNzAGhaWxMrK46/gQ1capSAlH8EaHaO3YftXG7qY4xpzLSCEWoPuVBulSEGFIbaUlTwhElEAkwNBaIWpLP0JL4diBSlTDMaq0iK5qTT9KQdIKapJPUp5+lo9ib4bqYtwCR4BLdVN4R/f8FiEQA6ioPF26GygRnqL0sQGi/K/amLd9NaHVLdqAp2Z6mZAcak1WgKPuiCgw505xqR03cCUrD91EaskdqkFOE7ZNa5dSAKPKIGgyNBaKyyCOURx2jPOqY4BLFnFCWNVhJ46nirY+kFDsa0s/RlH2B5uxLSrfoGk057rTkevwkEIkuUVOW4BI1yR1pljvTJncR3LA8Nzry3EZdt0JXZVGFAEVdRUooKvEWxm/L/emvCGagOpzBumgBepQtcgON8Qw3JTDYEC+00I0Bod6aCEljgai92IeWQm8JiOrll6S7oXr5mLicEoYqUx1RpDlSme5MbY4rLUX+EhR1VcXTU5dKd0MGnbUZtFen0lKRTFtlivBSkUyrIoG28jjaFDE0FYdRluZOYeJFsmR2ZIfbkRMu1G3nh5+hMMKegkh75BH25CdepiY/hK76VIY7i7jdVyG4Q/21SoeoSYi/Kdvh/h4QPbnTw+PbndwbaubpnQ5udlfRWZdHWVYU2fG+5CX7kxRykYJET3orY3nQns5TJQw9HUznWX8az/tTeNGbrASiZL5ti6Er4wIPKgO4UejOt01RfN8aw8v2USD6c18afx7I+EkgEofxvu0Uogl3qvz5tl1oq3uhHGr9biCHl0N5QnROpXHuRX8mz/syJCh63p3C826hve5RYygPavz5psKbx5U+PK/y40W1AEXPa0IkGBKB6JHSJXpQ7s/9El/u5ntzJ9eNjhh7qv2OkHXekNxLphRes6DEXXCIxgJRwWUzCi6bkX/JlDyXneQ67yT7nBCdE2+IVKGo6KLFzwJR8UWzN4Ao38mUHEcjsux2ILfTJc/BgOLzRhIQFTvrvxWIRJdHdZMo7big+ANrCDNbTPzB1VRc3CntGqltEllvlYBIdIlUG+cS9q6U4myRO+dLrW4CyCyToEi4I1IHIpnxLDUgCjOcRciOGYTozuS6shAhxmzx343NiUA01iUK0J2Ol+YkXDeN57rWFMENMp4nxedElyjccL40BDrWJRKhSIzPiXcw/trT/0dAJDpFF9d8iv2i36kVLIhAJA6S/j0gCtg2TXhd6RCJd1PiPtE/AkQiFHlvnSo5PW6bJuKhIfz9XVn3KRfXfIzL13+S5LziAxyX/YGzS36H/aL3sF3wLrYL3sVh0Xs4Lv4dTkv/gPOy97m44kMurfxIAiGxKW4sELmuG/cGEHlsmqDiAo3DU+NzCYi8Nb/Aa6sgj21f4K39JZ7aU/DWmY6P7gx8Dedw3WA21/Rm4KI9hXNbvsR243hOr/0c241f4LRVuAmy2fQlR1d+xv7Ff2TPog+xnP97TGb9Fv1p76L71W/YPvldNCf8B+s//udRCPr4V2iN/zdMZ33AkWVfcFZjLv67NhFzQp+EU/rEntAj/rge8Sd0SDqhS8oJPdJO6pN2Up90KwMyThuSaW2E3NaIvLOm5Nobk2WjT7qVLqnHtUg4vJmYfeuI2vs14ZbLCdm5iADD+QQYziXYeD5hJouQmS5WU4TZEiLMlhBmsojQnQuUmkeYyXxkZvOJtFhIpOV8ZGZzCTWZQ6jJHEJMZxFmPlctBic6P9F7FxG9dxGx+5cSd2CZpPhDy0k8vIKkIytJPrpaDYIyrNeTdWaDBEEiCIkwJCrHfjMZ1utJs1pD6qlVpJxcSfKJFSQeW0n0oWWE7p4vbBgZTSfUbC5BhjOJ2rOQDOuNJJ9aT6a9JnkuehRdM6bCby8tMVZ8U+7FX3viGMm/xnD2ZR5X+PFf3Yn8Z28Kf+lO5c89qRIQCXXZwuOSWLDweiBLuS00CkQ/dCfxqj2Wly0yCYieNMVyvz6WR+0ZvL5ZwV+ftMF3ffDDTfjxDu/0510Tjm3zrnGj0J2RYi9Gir0kILpXLEDRvfJA7lWEU5twkWSPY4Rf3EfcdWuivG1RZIXSWZvFQEuBAEP9AuyIEPRzQHRnoEbQYBV3BqskmLozWMXdoRru36jj3mANt3oV3GgvZKQ1h0fdhTxok9OZH0iJzB651wHknpZke5uQe12PXB9tcny2kOe3lUJfXYr89CkMMFCL0pWHmVOujNGVhFuqAVFBxAEKIvdREKkKREcpjjhKSeQxFR2hNOIgpRGjrXWqdd+V0YeVe0cCDFXHnaJGTSeUEbtDVMftpyLakspocxSROykL06M0eDtlgdpUhOhTH7OL5sQjNKWIFd921Cfb0ZRsT0uy7WhETgVy1JR0kubEEzTFH6Mx7jhNsYIa407SGHecxrij1MUdEe6IUu1py77KQGUYN5vTGW7OZEgZdRp1iWKkJ66qQCQOrEpgpAQidYdBAKLuUh81qcPRTwHRVVoLrkh6GxB1FnqpDMIG0FkWQpciVIjHlYfRXh5GW1kQbWWjQNRe6CVAQqYLzWnnJCCqS1SBouyLkjPUmmZPQ+JpKqMPUxK2V4rKVckOvNUhEurej1IReUypE1REnngLEB1Ri2VK8cy441TEHxUUd5zKhBNUxp+iSglFdRnnqMtwlm6KmnLcR6Eo1+OtQNSSe5lm+QXBJZI70pTlJAFRe+412nOv0aqUCEQiFIlA1F3sRU/J6NbTQHU4AzVRUklCX63662MBqKdaJqm3JoK+akHdFSF0lgfRWeon1GrnudKQc43q9POS6jIvUpfhrCZVICpPdaAq4zzN+V60lwXQVhZCR0Us3bUpdNVl0lmbRVtNJq3V6bRWp9NWmUazIolWRYJScXTXplBfGEZOzAUyQu3ICDlDVvBp5MEnkQedpkB2lqxQe7KjzlMp96WvIZ3bPSXc7qvgTp/ylz39tdweauLujRYe3GhXK074e0D0/aNBnt3r4cmtdtqqcyjLiiAt0pOEoCukR14jLeIiLWURPGhP52FXGk8GMngykMaTgTSeDaTwvD+Fb/tSpAeKV50JPGmQURdnw63y628FotFmnwxeD2S9AUTfD2RKo3ive5K4XenLs/YYNSB60S8XXKLhQl4NF/L9YL401io6Rc/703jWm8qz3lRedCfxtC2ah3WBAhApPHlR6cfzKj+eVwXwtCqIZ9XBakCk5hKV+r0ViFLO6pB/xYwiV0sKrpqrReZUgUhUoYu5BERC49yocp13knfehKKLFipjrebqUgJR4XlTJRSZCS7ROWOy7HaQYa1Nlq0O+ecEp6jIaQcl50cjdEWOelJRgngLJA61yk9rknZ8M5mntpB6bBOhpovw059Jvp02xed2CM1zb3GIVF2i9COCSyQCkRhpizFbLLW4CaUIy8a4RAvUgEiUzHgO4UazJUUYzsVXczJeGhORGc9745ZorEsUPsYlEqFINdrlofEFPtpT1W5gIs0WCY6R0QJkRgukWyIRilTdIrEkQHSJ/LSmEaI3R21YVIqY/Z0Inb/ODLw0J3N28ehYq2rrnPjn+CkgCtSaLsFQwDahaly4mZmK5+YvJBfrlwBRwPZZUp23eAd0df04XFZ/woVVH3Nh1cecX/khTsvfx3HZH9QkQtCZ+b/GdsG7gju09Pc4L3uf88s/kAZSRWfo2qqPubbqY9zXfCo1w7mt+4yraz/l6tpPcVsnvO22YRzuG8crgWjcG0DktWWCUJ2tBCJPrUl4aE/CU3sKnjpT8dKdjofedK7pTOeS9lScNCdzVuNL7DZ9ia3GZGw1JmO9QYCgfUs/YteCP2A25/cYz3gXg6/+A73J/4bOxH9Ba8K/oPnZ/8XGj95h44fvsOXjd9D+7J/YNet9jiz+DGfN2XgYrSB0/xaij+kQd2w7kYc0idivQcR+DaIObCb+8FaSj28n7YSOpPSTepJSjm0jdv96wi1WEmK2nDDT5YSZLVVqMaGmiwg0mof/jtn475hJoMEsggxnE2o4R7qBEyE/3Hie9IuBIP1ZBOnPIEDvK/x1JxOkP40Is9nE7p5PjOU8oi3mE20xn0jLuUTvnk/MngXEHVxC/KGlJB5eQeLhFcQdWEbMviUSEMUfXEnioVUkHVlNyrG1pJ1YT8apdWoQpOoCico9u0lNObYbyLJeS9rJVaQcFyAo7vBSwvbOI8B8Bj7G0/AwmIq73mQ8dkzBy+ArvAy+wsd4GkEWswmxXEDk3iUkHl1DivVGss7rkeO6k+rgQwxlnufPzRF0JZ7lm/LrPKsL4vvWKP7cmchf+lKkx6VXA2nS49BrZcnCqEukDkR/7orndVuksEfUFMnr7jSed6bzXX8R//tJC7zq4W8v2vjubi2Ph8t/ORDdLfXlXnkg/fneVMaeI9PvBKl+VqSHXSA7zpOSzGDqi+OFgdaO0YjcUE8Vg92VDPdWM9xbzc2eWkZ66xjpE2NzwpMGsVzh7kCNUMU9UMPdoTruDddzd6iO233CXdGdrmK+6SvhQXcBN+uSacvyoSzcHrnXPuRepmT76EtAlOOzhTyfbeRd1ybPV5d8vx0UBhgJYBRiTFmoCaVhJhSHmVEcuouC0N0UhO0jX7ZfUmH4QaUOUxh+mCLZEQmOiiMOUyI7QGn4Psoi9qKQ7VbbQ6qM3E911GHlxsyJtzpEdQlHqUs8SFXcHiqiLVFEmlIark9JyHaKA7UoC9SmMsyAhtjdNCceUcblbN4KRK1J6kDUnHBKkgBCR2mIPUJdzGHqo45QH3WEWlHRh6iOOii0zaXa0SZ3oafET2gFa8lmqCmDoeZUtVuiwbpICYg6S38CiAq9/j8Eop9wiAq9pN2j9jIBiDp+AojEWFZrvocACWOAqD7pLPVJjjQmn6Ml3Zm29HM0JdvSkHiamrhjVEYfpky2n8rIQ28FIqnyXdy/ijzyPwKi8tjDlMceRhF3BEXsMQGQ4o5TkXCKqiQbqlPPUpvuRH3mRRoyr6i7RG8FIgGK1IBI7kibMjbXnntFDYgkR8CtQboAACAASURBVE4JRZ2FSigaA0T9VWFS/fYo/ITTWxMubQl1VYVK+iVA1F7sQ3OBBw0516hMdaIi5RxVac5Cs1y601uBqCzFTqmz1OVcpq30Om1lQXRURNNVk0xPbSZddXI6a7Jpq5HTWp1OS1UaLRXJtFQkS2DU15BJR3Ui8piLZISeJTXgNGn+p8jwP0GG3ymyQ+3JDDtHbswVGkujuNNXyjdDtcKswEDD6C9+hpt/ERCNhaLvHw3yt9f3ud1bQ2NpCjkJfsQHuhDre470sAvUZfsz3BDPg7YkHnUk8axfgKEngyk8GUxRg6KXvSn8OJDGs6ZIOrNc6M+7xvPmKCky96o7WXjQ6Un5u0AkLoU/74jldW8Cj5oieNYex4vuFF70pAt13wM5vBwq4NVwIS+HCvhuIO8NKHqmhKIXvcl82xnPs+YwHlb68FjhzZMKb55U+PC00leI0P0dILpd4M1AygWawk9TG3CUwmsWxJ/ZSpqjHoXXLH4xEOU6q+4RGUtAlONkTN55ExUYehOISi6ZC7G5MUCU77STbAdDMqy1ST+tRY69AEXFzvoSEIkOkQhEokuUY7MN+WlNZYRuK6nHNpF0eB3xB9bgpz+TUNP5FNjrUHFxJyUOempAJOqndolEIIqzXEqUyUKp1U3cEhKhKGGXEJuLMp37BhCFGQpOkcx4DlHG8wnRnYnbhnFSe13CrmXS9xh7SzQWiMTonOrNi9vmCbhuGk+A7nTCjOaqxeZUR0NVY3OiAxSsO1tqSxOjc95bJhOoM1P4+P8AiPy2T8dDYxLWc9/FS3OydEskAtFPuURjgShQa7p0P+Sv/RWem4UyA/G+KFBn5huOlwhC4kbRxTWfcnntZ7is/oTzKz/CecUfJTku+wCHpb/HftF72C38DfaL3uPskt9J7xPltPx9LqwWmuEurvoIl5UfCrXZShj6KSDyWPuZ0iV6E4g8NQSJAOS19QvcNSfgqTkBzy0T8dg6Cfdtk/DQmoyb9mTct3+Fu+40PHfMwlV3Bi7bpnJuy5fYbZqI3aYvsdk0BZtNX7F38Z/YvfCPmM8VQMhszu/ZOfM37Jj8H2h/8a9sG/9PbPv8HUnan72DxbTfYL3yC1y2zsJv50pkezcTfVCT0F3rCbFcR/RBDSL2b8LfeDk+BksINllFuMVqovauJ/W4FqnHtUg8okn8wc3EH9hA3L71xO5dR8yetUTtWkmE5QpkFssJM1tMsOE8ggxnE2w0h2CjOYQYzyXEeC5hpkoZzyZ85xwiTOcTbb4QmclcSaGGs/DRFsskJuOvOxnXzR8TsONLZKbTidszj7g9C4jfu4j4vYuI2bOA+P2LSTy4lJTjq0g7KZQXJB9dLUHRqCO0muSjayQYyjq9Gbm1BnKbzZITlOegSYHjVgqdtlHotI0Cx63kOWqMwpD9RrJs1pFmtYbEYytJOLqc+CPLiNi/AH+z6XjqT+aqziRJ13S/xFVvMl5G0/A3nyXIdDYhFvOJPbiCxONribfZTNYVA3Jcd1LkbckN+WWeKPzoTHYQ4tJ1QbxokinnIRIlIHo5mMXLwSy+H8jkh8Ec/jyUqxKbS1NCkaBvO5N50pbIN83JvBou5m8PG+BFJ7zo4K9Pm/jhfjWPh0q43Z3NO/05V+nLvkJ/7mWGC64xUuLBSIkHt4s9lJE5L+6WevGg3Jd7Cl/uKfzpzXajPMqGZO/DpPrbkhl5iZL0QGpL4mmtlTPQpeD2UBO3bzQz1FPDUE/NKBApJQKR6i3RnYHRuN29wTruDSqruYfqBAdJWc99p6+Ue72lfNNTzN2GTBrTPCkMtaYg+DBZXvpkemkh99Ygy2sz2Z5byPbcSo6nNrne28n10RHAKHAHJcEGFIcaUhRqQlGIBQWhuykMP0i+7CD5kYeEl0qJQDQqAZQkIArbTVmYJYpwC6pk5lRHWFAtGwUjwSk6QlXMIapiDlEdd5Ca+EPUJxymLv4ANbF7qIi0oCx8J8Wh+pSG6lESpENZoA6VoUYSEDUnWQn1zEl2NCbZ0ZxoI90NtcafojX+FC1xJ2mJOym4QHFHaYo7SmPMERqiD1MfdYi6yINUy/apSawpb021oi3tDB2Z5+jKdeNGQxo3mvO50ZjFcEOa5BKJQCQ1zSnb5jqKfOgsuD6qQi/pBkUsRWgv8qC71IeesoDRz1Wqo8RXKFyQChjcJbUWu6lH5pT12q35brQVutNW6C4BmeAO+dFeFiCoPERSa2kgraWBwk5Nka8ERG3ZV2nNukhLujPNKY40Jp6lMfEsDQn2NCTYK//ObaiLP0ltzFGqow6rDfu+UbUduUeqcq+MPowi5rASeI5JGhuVE4ForCSnKOYYVbEnqUqwoirBispEKyoTralKsqMmxZH61PM0KYGoJceV1lyhanu0dtuD1lwP9TuibGeacs5Jd0Qt2S605VwevUfKuaoeUyx0lUBVBNeeMj96ywPpUYTQUxmqNqaqCkBdVeFqUgWinmoZfdUR9FbJ6K4IoUsRTJfo4BV705Bzjao0ZypTnahOPy+UJ4xVplCsUJp4hrSgPRREH0ORdpbmInf662W0KSLoqkqkuyaDvvocuuuz6azNorM2i47qTCk6J6qjJp2eunSq5EFkRjgTemkPaf6nyA61JT3AGrnMmaIET5qLYxjpKOLRjXoeDTdyX1mecG+omXtDzSq3Qx2SHo10CpXbSj29282ze308v9/P43u9PHvQz4MbrfS1llNTlERuYgDp4VdICXImM9iJ8tjLjCgieNSYwOOOJJ71pvK0L5Wn/ck8GUzhcX+yMjYnNM297E8Vig/aY7lXE0xPniv3aoK5UxXI89ZYoX67M0kdiAYFvRwSJAGRsqjh+55EfhxK50lrFE/bYnnWkcTz7jSe9WYqXaJ8Xg0X88NQMS8H8oXNB2V87vlAJs/6M3jenyYAUW8i37ZF8bQ2kMeVPjyp8OFJhfcYIBIkAtFobM6Xu0Ve9CefpyH4BJU+BylytSTDQY9E660S/KhVbl+2VFPBJQsKLllII62i5E7GZDkZkOVkQN55Y4oumakBkLosKXIxVwEiE6lcIdvBkMwzuqRZbSXLVps8RyEuV3rBiGJnffLO6lDoqCxdOGdAgcMOcmy3k22jjfyMFlnW28iy2kra8c2kHttE2vHNhJsvwlN7CmknNlLkqEep4w6K7Eb3iHKtNMm10iTn1BayT2wm69ioS5S8f7XkACXsWkKM+UIid84lVH+m9D4RisRyhVjTBUTvnE/0zvlEGc8l0mgOEYazkRnMIsJwtiRfzUn4ak4iVG8G8eaLSNi1RPga5kt+unFOObYarDeTgO3TpPY7b81JuG0Yh5/WVEL1ZyMznkeUyUKiTRcRbbpIquUWv4b4eeLGkTj4Ko6/emtOkm53RFfpbRp7k6Ra2OCnNQ239RNwXvYhflrTJAALM5gnuURv+zzV2m2xPEG8GRJ3fsQq7rHFCuJNlFh/fXXt57is+AinpR/guOgPOCz8HfYLfiu9tJv/HrbzfoPtvN9gN/89HBYKd0FOS//A+eUfSHJZ+SGXVv9J0MoPubjifUlXVn7I1VV/5Nrqj3D9enRHSJTbuk9wXS/IbcNnUlTOQ2M8Hhrj8dScgLvmBNy3fSG5QJ4603DdNplrWpPx0JvJdYO5+BrN54rWNJw3TcR+3QROrvyYw0v/yP6FH7Jr3vuYz/odO6e9h9HUdzGY/B8YTvk1Oyb9O7oT/wW9Sf8qwM+4f2L7+F+hP/Ff2T/3A2zXfcn1nSsIMP2a0F1rCTZbTdDOFQTtXEGwySqCTVYRZLqKINMVBJutJNxiNZG71yEzX02ExdfE7FlL0iEBgqJ2rSbcbAXh5ssIN18muUBi5C3MZBHBRnPw3zETf/1pkgJ3qCvYYCZhxrOJNFtApNkCZMaziDabR5jhDAJ0JuOrNZEAnckE600lRH8qsp0zCDf+imjL2cTvXUD8/oUkHlpM0uElJB1dStLRpSQfW06G1WoyrdaSZrWOlBNrSD7+NcnHvyb1+DpSj68j4/h6Mk9uIOv0ZrLPbCHPdiv5dtvIt9ckz24L+faa5NtrUnBWk0LHrRSd06TQccsoBFmvJeX0GpKtvib+2EoiDywhyGI2XgZTuKw9jrMbPsB61e+4pDWeqzqTcNWfwrUdk3HVn4KH8TR8zGYTYDGXIPNRBVjMJer4GqJObyDebgtJDtsovr6L3lRHuhLt6E5x4FldAM8ag3nRKoyIv+xNUgGibF4P5fDjzUL+dqcMHih42Zcp6bs+Of/9oJb/ftrG314Nw1/uw38+BL7l9Tet/PCggf961MR/PW7gyXAx/Q0JvwyI7pd780BxXVBlACOl3nRkXaJIZk3y9ZMk+9uTFXWF4oxAqksSaavPY7i3ljs3W7jZV8fNvtH4nAA/tSo3RLVKMKrijhKE7g/Vc39I+aRiuF6pWiUUKbjdV86d3nIe9JRzuzmbu43pdBb4Uhh6kmz/XWR56ZHlvY1MTw2y3DeR5aaB3F2TbA8t5F7a5FzXIs9XS7gzCtxBUbARxaG7KJIdojjqGCXRJyiKOUFh9BGKo45QFCk4QkWyIxTJjoy6RWEHKQnbT0nYXkpDdlEWYkZFqKlQghBmQnWYCZVhZijCLaiI3KWmyihLqmN2UxO7h+qY3VRGCXG5cpkJZTIjysONKAszpDzYkIqwndRF7aYh7gANCcdoSLCiId5aUIIVTfEqABR7nMaYYzTGHKMh+rAaBNVG7BfgJ2wvlaF7RhW2C0XYLqoi9tAYf5jWZGG3qDnDmYHKeG405KoAkdIlakpksC76DSDqKvx/A4h83gpFakCkAkM/D0QCFHWWB9GuENRa6i+o2I+WAh/aCoT7obacy7RmXRgFIiV0NiTaKnWG+gRrqmOPK2FIcIaqow4LY6wqQCRVvSv3rsSmwrFApIg+/jM6qgZCFTEnqIo9SXXcKQmIqpKsqUqykYCoNsWZxnShlrol5+ovBKILEhSJQNSSqwpErkJLXf4VCYpEt08ViHrK/OgqC6C7PFhweCpD6KkJoas6+BcBUW+VOhB1lwtAJLhEwh1RQ/blN3eHVN/OukC93IWSBGvSgvaQGmhJYewJqjOdaSn2EtoFK2Lpqk6lty6L3rosumsy6KpOp6MqlfYxQNRWmUJ3bRrNJVEUJ3mQ6n+GjMAzpAdYk3jdmqIETxpLYhhpL+Fhfx2Phpv5ZriJ+zcEicOq4t3QzwHR49udUtPcozs9fHOzje6mYhS5scjjfEgOvkhaiAvZoedpSPHiVpmMhzVRPGuM5XlHEk+7knnWl6wCRKnqQNSXznddSXzXncDzjlju1gbTlX2F563RPG6M4llLDC/a4njVnfyLgOj1YAav+1N43hHLq75knrTF8qg9nqddqTzrFV2iPF4OFUlAJELRi375KBD1ZfCiV2gJetkRz7OGcB5V+fNQIUTnnpZ78rzKj2c1gTyuDhKkAkQPq0aBaCDlAg3BJ1B476fwmgX5l0xJsduO3NmQgstmFF3d9XeBKP+iObkXTN4Aosxz+uQ4GZLvsvN/BEQ5jkbk2OuTYa1NhrU2OfY6UmSu9IIRBQ66EgwVnTOg0FGfXHsdcmy3Iz+jRcbprWSc1FBT9J5l+BvMImr3UjJObqLsnL4ERfk2WuSd3ipBUfaJzciPq7tEqm1ycZaLiTKZT6j+TGItFhFnuViCosTdy4RdIrOFEhRFGc8lyniuBEQyg1mE68+U4ChQewqB2lOIMp4rfb04y6U/X8M9ZpcoUHc6Adun4aUxEW/NSWrbRNGmi6SvI36tcMO5EgiJCtSdjp/WVAK2TyNQdzq+26bgpTERP62pBOvOlu6P/h4Qqb4tQpHT0g9wXTcOf+3pUgxPteTh7wHR2F0iL40vcVs/QQIkj00TJblv/EJtA+j88j9ybsn7OCz8HXbz38Nm7rucmf1rrGf935Js5r6L/YLf4rT0A2EnSOn+/KSUIHRp5YdcUoEh9zUfSxKHVd3Xf4b7xs9x3/g5HpvG4bFpAp6bv8Bts+ACuWuOOkFu2lPx0JuOj+E8/HcuJsBsGUEWq/A3XYarzhycN33JmdXjOL7kIw7M/4Bds3+L+YzfYjrtXUy++jVGkwUZTPp39Mb/K9qf/RPbPnkHnXG/QufTd9Cf8C/smf0HHDdN5+r2+YRYriPqwGaCLL4mwGQFfsZLCNq5jGCTFYQqFWa6khCzlYSZryLMXHCFonevI/mwJsmHNZQO0GoiLFcRsnMJgUYLCDCcS6DRPEkhxnMlEPLTmy5VhP8UEAXpz5CgKHznHEL0p+GtOR5Pjc/x3/4loQbTkRnPIsp0NlGms4mxmE3crrkk7J8v6MAiEg4sIv7QYjUlH1tO8tGVJB//mpQTa0izWkea1ToyT20k89RGsq02k3NagzzbrRSc1abIURyF3ibBkABGGoLObiJf6QzJbTeSdHK1BEIBZnNw1ZvMZe0JuGwdh7PGJzhs+AiHDR/hrPEJLlrjubzjS67oT8bVcKoaEKlCUYDFXMKPrCLixBpirTcSb7eFIg8zynz30JvqSGeCLbcKL/O8PpC/9MTD7Wz+66YQj/uuX/iF27O+bF4MFPD6Rgk/jpTz40g5P9ws5YebpbweKYf/HIEfbvLjt8N8+7if1y+G+ct3N3gwWMFIZx63O3K405nLjXY5vQ0pvNOXfYVe+SX6ci4xlH+Vm8Xu3Cx2F6Co1JM7ZV7cLffmXsV17lVc50GVH3fLfRgu8qQ5/SJZgadIuH6cxAB70iOvkBrtgaIgloEuBS8eDagB0a3BOqFy9kYTD2428+BmM/eGGiUwutVfy72BBgmGBNVzf6ieb4brhEru/kohn99fyb0+BbfbC3jcW8DtpmTqM65SFH6M7AALAYo8tchw3Swpy02DTA9Nsjy3IvfWJOf6VrJ9tSkINKI0fB/l0SepiLdFkWiHIsma8oTTVCScpjzOCkXMacqiTlESeYKi8GMSEJWGH1Ae1e+iNNiE8mBjygMNqArSoypID0WwHuUh+pSHG1EetlOSQmZCWfhOymUmlMtMqIgyozrGkqpIM0mVMnNJ1ZG7qYnaS230IWqjjlAXc5RapepiDkvwUxt9iPoopSL2Ux+xnzrZXmrD91ATtpvq0F1UhlhSEWRBRZAFimALFCFmKELMqAgVvk9d3CFq4g8JQ52FwQzXpDFSl8FwXSo3G1MZ+TtAJEoEos5CDyXICFG39iI3JRAJT6BFvQFEY6CotdiN9iIPCX7aCt1pK/AUNoek8gbl2KsyMieqszxACUd+tJb40FriQ0vxdVqLrgufX+BOe+4V2uQutGY60ZxylsYkGxoSz0gSK9JFIKqOOqgGRKPbQ0p3SCZsXZXK9lAi20eJbB+lEQeVIHSSqlgrqmKtqI47TU28NdVxp6mKtaIi5pRSJ5QgNApD4n9flWAtKMlGAqLqJAdqkoWNIrGK+21A1JLtLgFRc/YlCYga5I40Z5+jWe5Mc/Yl5cevCW5TngBCIhSpxh8FCXXp0r+F8gA6ywPoUgTSXRmkjMeF0Vslo6cyXHrZUxlKT2UovVVh9FaF0a9UX2UoPRVB9JYHShtXbQWetBW605R7VQIj1ZKFusyLEhCVJ9mQHryXjKBdZMsOURR/mmr5ZTorw2hTRNBRHU93rQA7XZXJtJUn0FaeQIciUTnkOqqummR6a1OplgeQFepAWoANqf5nyIm8RHNxDDc7SngwUMc3g408HGoSxlNVarVVpQpDj0Y6pfeLQHRvqJUHN9q51VdPY4WcUnmUcDMU4Eyi/znSAx0oCHeiLfM6zxoSeVwTwYvGaJ62xfK4I47HXUk86knmcX+qEogyeKGMvL3sS+dlb4oARV1JPO9IoE1+iQcNYXzTGMnj5mhhk6gzSWqZ+2EoU6g2HRYkRhVeDgkfe92fwpPWKF4PpvG8K1ENiASXKIfvB/P5YaiQ14MF/DBUKEDRYD4vBnN4PjBasvB9bwrfdybxfWuM5BI9KvfgmUJwiZ5U+r8BRCIUfaPwlxyi+qDjEhAVXjFH7mxIko0W+ZdMf5FDlH/RnDwXU8kpUgUisZa76JIZRZfM/iEgyj1nTJ6DAVm2OqRZbSXTRou8szqUnDeg3MWEYidDis4ZUOxkSLGTIYWO+uSd1SPXXodsG22yrLeReWoLmae2SECUeOhrws0X4aM3jcRDX1Nkp0O5k4HkEhVY/7xLlLJ/pZpLFGuxSIKiGPOFJOxaonZLFG++SIIiEYwijeaoAZEIRaF6MwjUnkK48mupAtFPliwYzCFkxyw1qAnVny1BjM/WyZJLJAKR6BRFmSxEZjzvDSAK2TFLcofE8Vf3jeOVrtGMnwSisfdIY2+TArbP4NLqT3Be9iG+W7/6uy7R2xwfVTjy05omDZ96aXzJ1bWfc2n1J1xa/QkXV34sQZCqIzTWDbKb/54k+wW/5dyS99Vqs38KhESH6OrXH3H1649wXfsxrms/xm3dJ7iv/wyPDZ9LEpvjPDXGC2UQWybipTkJL01hy8hdU5Cb5pdKJ2gqrtrTcNebzXWjxfgaL8PbYBnu+os5u24qVsvHc3j+R+yf+0d2zfgAk8nvYTjpXQwm/gf6E/8XO8b9K3rjfoXuZ/+E1sfvoPXxO+h8/A66n77DsYUfYbtqAu7bFxBstobwXRsIs1xLgNEyvHTm4q07D3/DxQQaLyXQeDFBJksINl0m3PyYr5DcoCjLNUQr3aEAg8UEGCwkzHS0EMHfYB6+O2biu2MmPnrT8NGbhu+O6fjpTcdH5yuub5+Kj85X+KrsJokS3w40mCHJb8dX+OtO5brWRDy2fI7X1vEEG04n2mI+MZYLiNsjah5xe+aRdGABCQcX/CQQJR4X67IFIMqwFqqv5dabyD6zmQI7TYrst1HooEWhgxZFjtoUOmi9AUSqldpik1z8sZWE7p7P9Z0zJRBy3vwZ5zQ+4/zW8ThvGceFbRM4v3U85zSU79f+gku6ow6RnwoQSdo1n6B9Swg7vJKo42uIsdpAxgU90s/r0iQ7QVeiHRXBBxnKu8SDKj+et0YLG0Q38vhhpJhvh0t4NlTKi5FKXt9v5MeHrfzX43Y18eMIf3vexatbVTzrVTbL9RfxZLickc482qqS6G/N4+ndJv736xu8M5h3je5MF/pzL9Ofe5kbRa4MF1zjRpGrGhipQtHdcm9ulnjRm+dBeZQdWYGnSPSxIjHAnqJUXyryo6krT6G1Joeb/TUCFPXXcLO/hse329X06FarBEZ3BwUYEkcIR9XAN8MN3B+q5d5gDXcHqpSq4NFgJbc7chhpTeN2czx16RcFKPLfRZaXPhnumm8AUaaHJhkem8jw2ESW9zby/Y1RRByhItaG6qRzVCWfoyLFgYoUe6pSbKlKsqMy7owERcWy4xSGHVVCkeAQFQdbUBK0k/JAI8oD9Kjy06HKX5vyAG3KArUpDd5OabAuJUE6lAQKkFQSLMT2SsOMUUSaCq5R5G5Jwj3SHkmVst1UyfZRJdtHTdRBaqIOUh25l+rIvdRF7qc2Yi+1EXuplu2hTrZXAqG3wZAi0AxFkAnlQUqIU6os1IRKmTllkeaURR6gTe7JUHksN2uSGKlL5FZjMrcaE7nVmMhQbTR9laG/CIhEh0i8/eko9hRuh0p+xiEaA0WtxQL0iBCkKskZKvKRJL6vtdiDjlIv2ks8pZetxR60FqvAVf41OnIv0SE/T3uGo3KsVqgxb0w8TUOCFfVxJ6mLPUFN9DElBB3+SSBSyPZKte5CYcdeisL2Uyo7THnkCSXYnKEm3oaaeBtqE+yoibehOu4MVTHWY6DohIo7dFoCoppEAYYqE0TZUZUouET1mRdokl98o4ZbdIhac91ozr5GQ5aLUMiQaU9dpr3UNtckvyjs/GReEUoacq/Skn9FAiLR6RMl/hxaCr0FyCz1pa3UV4KirioRemT0VYTTVxFOj2IUfvqrwoRChupwBqpD6asMpqciiJ4yPwmIOoq9hZ9nvhuNOVckGBKBSIzM1WY6U55kQ7bsENlhBymIPE5JvA3lKc40l/jRUSlE5zoqoumoiKVTEUtbaRRtpVF0lMdIQ64dFbG0KWLoqoijryaJtuJwUgLtiLtuRXbUJVrLYrnZWcSDgToeDDTwcKiJb4ZaeKTSIvePAtGd/iZu9tRTV5ZBVrw/SWGuRF8/S5zPWdIDHcgOOkt+oA2NCZd4VBXJs1oZT+siedQQyTfNUTztSuZpT4oQnetTB6Lv+oUWnu+7kyUoulcXQpv8Evdqw3jaFsuLtjjhnkgJRD8OZqpBkSoQfdefykulvu1J5mW/0Br3uCOJpz1pkkv0oj+HlwMCFKkDUR7PB+SSS/RtTyqvulJ52Z7Is4ZwnlT687BUcIieVPjwUOHDo6rAnwWi3sRz1AUeo9xrnwRERVctSLLRIvOcvgRDRVd3/SwQiVA0FojkjoLE6Nw/6hDlORiQY68n3RJl22hTdE4AopLzRhIMiXBU4LCDvLN6kkuUZbVVDYiSj6wj/uBqfPSmEWW5hKyTmyl3MpBcosIzP+8Spewf3RwSgEVQyI4ZRJsuIM5ysfSxxN3LSLRcogZFolMkukQiEIXrzyRUbwZB26cSoDWZMMNZSpdo6c9CkegSqUJNyI5ZBOpOx2frZDw3f4Gf1lQpNhdjtliq9BbjcyJUjXWJ/LW/klwisdXNR/OXuURvi88FbJ+B95bJkkskRudClW1zYz/np/aIxLsmMQbntn6CtO1zceXHOC/7kHNL3sdx0R+wX/BbNanG5MT9oPPL/4jLio9wWfHRmwOqSgASSxNEiVB0bc2fcFv3icp+0ATpDshDYzwem8bhKcbhtkzEW3sK17dPxVt7Ch5aU3HfNhk3zSm4bpsqSHsGV7VncG37bK7qzMXDYCkXt87lzKqJHFnwCRZT38Ns6u8wnfJbdk76LcYTf4fBhN+gP+5d9D77d3Q/9pF8QgAAIABJREFU+2d0P3kH3U/eYccn72A26X9xcPbvsV0xHpeN03HTnk+A4QqCTb7GV38Z/gZLid61gdi9mwg1WUGAwWL8DRcTYLSIQMNFBBsvJth4MSE7lxButoLo3euI3buB2L0biNmzngiLr5GZryTcbAXBxgvx2zEXH90Z+OjOwFv3K7x0puKpPQUPrcl4aE3Gc9tk3DUn4rltMt7aU/DREeS34yv8dgiA5Ks7FR+dKQQazCDIcCZ+O77CW/tL3LaMx2vreEKNZhBpPo8I07nE7lpIwr6lJB9YSsK+xSTsW0jCvoXEH5gvAVGiEoKSji4l9cRK0k6uIv3016SfFtri0qzWkWG9kawzAgzl2W2m6KwmRco4nAhCovLtNcmx1SDbZiNZZzaQYb2e9NNrSbNeT+SBJfibz+HK9i9w2PCxBELnND7DcfPnuGhN4rzWJC7pTuXKjmnYrfsYh02f4LR1PBd1JnFtx2Q1IPKznIuvxRxJ/nsWEbx/KeFHVklQlOasQ76rCYMZzjRGn2ak0JX7Ff7cqw7lSUsCL7rlvBwu5fuRKn540MR/Pu3ib98Pwesb8HKYv30/JOnZSC1PB8t40pHB46Z47lZHcL8pib8+aeHVw1YG2vLpayvk/o06/vLdEO+MFLrSne7McN5V+rIuMJx3leG8q9wsuMZI4SgU3Snzktyiu+Xe3FP4crfCn2/qwqmMdyLR4zBRbkdI8LcjKeQC2Qle1BTHcWegjqEeYZiwq6WYR7daeXqvk2f3u3h2v4snd7p4dKudBzebuX9DAKCHN5p5ONwq6EYzD280S1Ak6t5wrVDJPVDGrZ5CbrRncqM5kbutibTleVEUdpoMTzMyPbeT6akhAVG251ayPbeS4baRDHcNcvx0KQvbTWXUSariz1KT5EJ1sovyeNuBqhR7qpPtqUo8S0W8LWWxZyiOPEWBbNQlKg7dIzhEgaaU+u+g3FcHhe82FL6aKHw1KffTpCxgK0V+Wyn02UqRrxZlSigqDzakPGwnlTLzUQCS7XvjJkV4gr0HRZigihBLKkLNqQwzk1StVGWIOdWhFm9VZYg5FcFmVASboQgyVkqI5pUGGQgKMaQ4VJ+iUDOaUpzoLwpgpCqC27Wx3K6NZaQunpu1cQxXR9GnCKG7RGiZUwciPwGKxJHWomu0FVyiLf8KrXlXaC9wp7v4Ot0lfhIUiQOvYkPcqK4LO0HKJ8Ti6KqqRAjqLvKVvq9YGf22mm7V1zvyr9CR60JntjNdmQ50pJ6hJemkSgnFUepijtIQe4y66OPURh2jJvIoNZGqQDR6T1QRcUCIyYnukBKISmQHlBtDJwUYirOjNuGspJo4O6pjbamKsaEqxloNjERnqDL+NIrYUyhiTyldIhuq4u1G9VYgUom+ZbtLapJfpTHjIvVpjtSn21GfbkNjpoNQspB9gYasS9RnXB4Forw377Yk6MwXgKsx243mfC9aigUoai/zo0sRKLlA/VVh9FeE0lsWTJ8ihN6yYOln3qcIYqAyhP7KQPoUAQIMKe/SRNASvpcHjTnXaJBflTaJxBuiauUWUXmSHYUxpymMOkVJjDUl8XaUJjmiSLtMdY4n9UUBNJcG014mo7UohLosH6rSPOhTRDFQFUOPQkZnSQjtRUE05wXSlBtArdyP1CB78uOu0V+XxmBrPveHanl4o1H6f9bjkXZBSsB5A4pUChUejXTy6skw3z0c4O5gEy8fDzHQXkFdWQa5SaEkhbmSHHqFpAAnMoOdKJSd505VNGWhNpQGnuJOsR/PqsN5XifjcZ2MBw0ywaHpSeFxr6DnfRl8PyCXom5CNWka3/Yk86I7iZe9KfT9H9beMzzKw87e9n83/2Q3WSebTeLYBozpIJBEx/ReBeoNgQAhOphehHrvvffeey8zI40KKqh3gehF9O6SvNlyvx+emUcjwE72vd4P55oZWeWLua655/zOOVX+DEn8eNOXzqvOZF51JvO2N50fB7P5y/UC/jo82uTz/XDRKBRdL+TNUB7fXyvk7UAu3ynGV592p/O8N4uXfbm86s/j9UAhb4fK+P56BT/ekPL99SreDVfxZqhChKKXg/m8HsjnbV8O3/Vk8qY9iecNYTyp9uep3I+n8gAe1QTyWDHaqoShx02RPLkSIQBRhR+9aTY0hBxH7ndwTIFCvo0BOZf1KLA1EYHo41BkQYWrhQhFpU67KLQzFTNExXbGFNmqnM65vA9FY4FICUOjDpEppdYmFF7SI++ctqJgwQCJoxkSR7MxUKQ8m1O6RCWXdCk+PwpFuSe3kHt8EznHNoqVvakWy6ixMaTs3Hakl/Wpuii4REooet8lyjm8SnSJlGdz6RbfiCUJSbsXkm7xDYm7hKKFnAMrSN+7hLQ9iz/qEsUbaRBnOApFkXqzCNo2mRDt6SSYqZ7OCfrYPtH7QKN0jEK0Z+K7eRLeGycSbaQp5oiUuSRVl+h9qFLmkpRApGx18986TQSZ9wsZ3tf7YKPcM/LbMpXzGr8WT93C9dTHAFa4nrrKEOvoeZzflql4b5gkOkFKiFHmgt4/ibu88N9FF8h28R+wX/on7L75I3bf/HHMgKrr6nG4r52A25rxosM0qi/ec4b+jOvqP+O25nPc1nyO14Zx+G6ZQNCOSYToTCVEZyqB2lPw0ZqE97av8dGagve2yXhqTcZXeyb+umoE6c/BT08NH53Z+OjMxs9gLgEmiwnZtZSAnUtx1dbAasN0Ti79iqOLvuDA3M/Yq/bv7J7x7+yc+inGUz7FcNJv0J3wa3S+/BU6X/4KvXG/RH/cL9j2h0/YNfn/cnzBH7FbNxX3LbPx05lPqPFSIsxWEGO+hmizVYSbLCPMeCnhxiuIMFxOsO5CfLdp4LlVDT9tTfx1NAjU0SDccCExZstI2LOSxL2rSLZYS+r+dSRbrCVx7yridi0nZtc3RO9cTLjRXEIM1AnWVyPEYLYINoG60wnUnU6AzjR8dyjKIrSnEqg7XQQiVQXqTsd3x2TcN0/AdcOXOK/7HLdN4wjQmUaKxSJS9y8mdf9i0g8uJfPQMrIOLyfr8FKyjywj68gSEYgyjy0m89g3ZB0XckO5p1dReH4dRRfWU3RpA4UX14sDqsoR1eKLmyi5tJFyq02UWwnPSy5tpsxqC+WXt1JmtYXii5vIObWajGPLyDmzhoxvV5NyfAVhe+fhpPUVjtu/xmnHJJy1p+KiMw1X/Zm4GczC3XAOLrozcTOag7uxOt4mmviYqHNu1Z9w0J6kcIhm4WMym8DdGgTvnUuQueYYBe9bMAaKUs5tIcNam1KPnchDj/BQGkhD7DleXU3ipiyCB02pvBqs4H+etMEPN+Gvd+GHO/z1eT/vHnXyt1eDvLzXypObjby638aPj7t4dbOW5z0FPO/IoK80gHvNqTzoKeZuv5SB9lLuXa/nzZNevn85KADRUJEz10vcxMfhUncRipRO0V2Z39gTOrlQsvCwPoIb0mDq0uxJ8TpMgtdRkgPOUZjoSXVRNC21uXRdLefR3Q4e3m7j/vUWnt3rFoDowWjVrBKKlAD0MSAS3ngIeniziQc3G7h3vZa7QxLu9JdzsyuPkf4S7lzNoKM4mOqES5SFmFLov40iHy0xS1TkoyVki/y2k+2lRVnYPmqTLtCU6Ux9hhv1GW7UZjkJbVZZNtRn2VCb+SEQlSvLFaKFHRppxG6qggyRBmhTHbANecAWqgMFSQO3UBW4laoALSSBAhDVRu0cBZq4fdTF7acu9oCipeww8vijVMcdoTruENVxh5DFWVITaykMy0aZUxu5C3nUTkERJgrtHKPayF0fSBWElKqJMqImyghZpCGySEOkUfpURZpSl3iS7nwXhiVB3K6N5FZtLMO1cQzXxnFdHsugPIp+WYRYu/0+EPVWBdBV4UNnuTvtpU5iYL+3yo/eqoBRR0d52iYJpkcSSrc09IOzty5JEF2Vge8BUTBdlcF0V4XQIwkVgEjxN5XV0u2lbrSVOAvZmGLHD9RZ7Eh3kT29xXb0FVrTkXWGpoRDyKPMqYkwpzZqH/VxB2lMPM6VhGMKGBL0jwGRAEPS2KNUx3+LPPEsDSmXRBBqSrejMc2WK6nWNKRcpj7ZSoSi2qRz1CadEwAp5SzylDNiy2Ftynnq06yoS700qnRrrmTZKyq4nRVnb+5jgKityJuWAk+a891oyXOiMceGKzkXuZJznpb8y7QW2tNS5EhzgQtNeUJr3c8BUWeFH+1lnsJoapGH0GpXFUiHNEh0ifqVLlCdAETK/2c6yv1pKvCgqcCDjnJf+iSB9EuDVM7kBLWV+wv12T8DRA15jmLLnCzjEpLUS8hSLlGdao00zRppuh01uc7UFnpwpdSXlopg2ipDuFoSQH22B/I0F9qLA+itDKOvKpyeimDainzpKAlEnu5OYbQNlWledMszeHariWd32xi5dZWRW22CI3Srk+d3e3l2p4dn90Y/7Pk5IPrx5S1Gbnbw4kE/dwYFZ6g4K5qMWB+SQp3JDLMnM+gSlXGODFaE86ghgaFiP0q8LOnOcORZXSQvGmN41pzAo6sJPGpP4WlvJk8HsnneLzS+vXmvJU4Vip53CvtBbXlOPO9M4nVXighF3/Vl8OO1/J8FIgG2isRdiDdDebzsy+ZZT6YIRS/7cnk9UCi6RD/ekPLdsIx316W8ulbBy6ESXg4WikD0fW8W7zpTeNkcybP6YAUM+fNQUe4jOESRolSBqDv5MvXBx6jxPYDUcx/VPpZUuu+hzNmMPGt9Yo9toNb/yEdh6GNAVOa8e0ypgvJkrtjOmFIHUyqdBCgaBaOfBqJyezPKbEwpszEd4xIVXNClzMaYSoedPwlEIhRd0KHo3A7RJco7sZmcYxtJtVxFzK7FBGrPoOTMNuocTKm1M0byd1yivCOrP+oSJe1eKLbHKb+ebvEN2ZbLybRYNgaKlC6RKhAp3SLl2VzQ9qlEGqiRuGvBGCD6KZfofSCKNtIkTFeNoO3T8Vg3XnSJks2XjHGJ/l6WSBWKgnfMwG/LVHGbSNk891NSzQEpFamvSajObPGcLVRnNtFG88R9pBjj+eL3qGaElACkdH9sFv0e28V/wGHZZ9gs+j2X5v+WC5r/xgXNfxsDQKrg47LySxyX/1n8mtIRcl09TnSY3gcipRPkvnYcXhsm4L1xNAfks+kr/LZ+RdCOSQTpTiVEbxqh+tMJ0p2Kj9YkPLW+xnv7FDx3TMFz+zTcd0zDU3smnnrq+Bho4ms4Fx+DeXjqz8XdYD5uegs4v34qR5d8yZ45/4GZ2u/YNfO3YhbIZOqnmEz9FKPJv0bvq39F+4tfsP2zf0L383/CaMKvMPv6Xzi1+AscNs8gyHgxITuFBrgY8zXE7VtH7N61RO1eTfjO5QQZLiFAfyH+uovw116I7/a5eG9TJ0hvPj5acwjRn0eyxVoyDm0k2WIt8btXEGO2TFSkyWJCDecRoq9JoI4agTpqihM44eRNOHVTExVhMpsQwxkE6EzBT3uqeCr3viv0Pjj5aE3Ca+tEvLd9jfe2r0nYM5+sw8spPr2B0nObKT69gewjK0jeN594c03izdVJ2T+P9CMLyTq+hNxvV5B/ehUF59ZQdGG9AnAEFVttFPeDii5tEL52cQOlF9eJKrmwlqIL6ym+uIHiixsoPL+OgnNryD29ipxTK0k7voyIvZp4GUwXYch++2QcdkzBUXs6zjozcNVTw81gNm5Gc3AxmI2HiQYeJhp4m2jiZTQbV93pXNzwJW4GM/AymiVAkeksAnapE7hbY6z2zBOhKPzQcpLOK4FoF/LQI3Sl23Gj1I++PG9+HCiD+4385/0meN4N767DuyF+fNTGq9sNPB6S8fS6nOtX8+m/ks3tjhJGhmq401XKQF0KfdXxtJdH0F+bTP+VTNpkqby818JfXg7wn2+v89fXg3xyo9yNG+Vu9OXbca3YmeFSd66XuP1dIBqRB/JAHsydmkAeXIlkqDyAqlgrUnyOkOp3kpwoO0rSfKnMj+RqXR5PH/Tw9EEPtwabeHSni+cP+xUa5OmDAZ7cVzhFihCyKEXWSHjjoapm7t++wv3bV7g3XMPtawIUjQxU8ri3gpHOEq7JImlMOUZliC7Fftso8t1KrscG8r03Uey3TajnDjWlIuoQtcnWNKS70ZDpSW2mB7WZLtRmOVCbbUdtth3yTFtq0i4jS7lEVdI5quJPUhF/XKzelsYcoDLcnLJAPcr9tKjy2UqV72ZRlX6bqfTdSoX/diSBulSHmVAbaU5dzF7kMRZjYKgu5gi1cUeRxx9HFndMsXV0RMg5xVpQE7NHcIeidlMbtZPaqJ2C06QiJejU/YTqI3eKPyuP2ok82kQBRPqipJHGVIaa0ZJ8isESV27IArkmDWFIGsaQNIIBaYTCHfqYQxQkwklnuSetxU405lnTmHOZ1kJHuip86K0K+MAR6pGF0S0Jp1sSTqdMCUaCuiQhdFd9XD2SUPqkYfRLQxR/05u2YlfaRTnTUehAe6EtbQU27+ky7QUX6cw/T0fOaVpSDyOP2kVViBFVoQbIIkyF9sB4SxF+GhJPKHRMUal9RLFFdRR5wmGxTEGecFCA2fgj4rlcbdI5rqRa0ZRhQ3OmPU3pDjSlO9CYZs+VdHvq06wVUoWdC9SmnEcSd5KS8MNUxpygJukstWmXxqguXShXeB+IlK1zbcWetBS405zvRnO+G1fznWjMuUxD9gUass/Rkn9ZyBCVONNa5DYGiD5WZKHMdCmB6GqJp3CaV+VPlySAbmkwvdVh9NdGMFQfxbW6KAblEfRLQ+ip9Ke50J26bEcash1pKRAyT51lvoK7VzY6LNta7k1bha/oRrWWenC1xF18bMx3EhvoarPtkKVfRppmRXWqNTVpdsjS7JCk2SLJtEeW60xtoRuNJV405HtQl+2KNMmWiphL1KY40JjlRnueJ52F3rRkuyJLtKYs2oryRCc6a1J5fqeZd08GeP5A+BBn5E47jxRnb0oQUur90oT3AenFyAAPb3Xw+F4PzbWFFGdFkhbnQ2KoO8nBTuRHOVIZ58jVXD8eN6Xwpi2N1y1J1EWcoS78JHcrAoQq6uY4nrQkMNKawKPuFJ4OZPK8P5uXfbm8HRgtQ3h3vZh314t5M5QnntA97xRa54alATxtjReh6HVXCt/3Zwou0c0ifrxRyA83i9+DIuH3Cb+7UBxufdqdzsu+bKGGuzeX1315vB0q4YfhSv5yu4bvb1bz7oaMNzeqeKkoWXg9kC84TX1Z/NCdLgzqNQlZopFqPx4qCn6eNoTxtDF8FIoaInisAKKuJCvqgo5Q438QibcF1T6WVHnsFUZXnXYSe2wDRfY7/+7ZnKpKnXZR5GAiApGqyu1N/2GHqNzejAp74Wyu1NqIggu6oktUZKVPhb0pUkdBEgcjsYq7wkafChtDKmwMKbcSoKjwrFCwkHtqEzknN5J5bC3xexYToDODJIulVNsZUe9shsxaj6pLO6i4oEXZuW2Unt1KyZktFJ/eROHJDeQdX0fO0dVkHV5J+oHlY6BIWamdtHuhONCabbmcnAMryLQYPZ9TdYlUm+aUOaJYI3UiDdQI1Z1BtJH6e0C0hJS9i0navZDEXQvGuETK1rloI03xdZiuGj6bvsZ740SiDDX+IZdIVcrTuRDtmQTvmCGeq4Voq4nFCf8bIFKWK4TqzMZx+Z/xWj9RdI6ijeaJ+0fKczjH5X/+6Omb8uxNmQ26NP+3XJz3KTaLfo/DstEWOLc1X+K25ktcV3+B88rPcFz+JxyW/fGD3SDlkKqyNttt1Re4rhSqtD3XfkHAlq8J1ppKqO4MUWF6M4k0mEm4/gxC9KYpNEUAou0T8dT6Gs8dU/DSnoqnzlQ8dGfiqqeBk64GDjs0sN+ujofRYmy2zebosi/Zo/F7TGf+BuPpv0F/6r+gN+VX6E36Bbpf/zM6E/+J7RM+YeufP2Hb55+gN/4TDL/+BXtnfsrpJV/itl2T0J3LCd25nIjdK4jYu4pI85VEmq8UW+Eidq8gdOdyAo2W4KO/ALft6jhsnoH9xuk4bpmFyxY1vLQ1CN+5lOhdKwjSmYev1hwCdmgSarCISJPFRJosJtxoPiH6mgTpziZAexZ+O2YqTgEFxyfYYPoYGFIFokDdqR/97+HGaoQazRQBSdVZijBRJ2n/EjKPrqLo1EYKT24g8+AK0iwFdyj7yAoyD31D2oHFpB9cRM6xpeSdWk7eqeUUnFlNyflREFI6P+XWmymz2kSZ6AJtpMRqvQKE1lB2QVDJhdWUXFhLyYW1FJ9bQ/bJZaQeXUj8/rlEmavhbzgFF63xQknC5i+w3TIeO61JOOhMx0lPDWf9ObgYqONmqIG7kSbuxup4GWvgZSwAkbeRBj7GmlhvHI/T9ikiEHkYz8DbdBY+Zmr4m2uoaC7+exYQaLGYEMtvSDq/jQxrXYo9zJGHHuNGkQ/3JGGM1CXCvXp40cNfbzfyw+0m/utxOzzv4El/KffasrnVmMq9lgz+62EDf70rp686nqGmXEau1/Pd8yH+9v097t24ymCnhJ7GfG50FPPiRh0vbtTxcFDKvV4JnwyXuXK70oPu7MsMFjpwrdiVa8WuDJe6/7xDpMgTPawP46YkgGFJENekIVTEXiA/4hw5oRdID7WiMjuI5upMHtxoFsoU7rRzd7iVJ/d7RRhSPj6+28ejW90/AURjoej+rSZR9242cG+4hvvXaxgZquXJUD0vhxt5MyRluNqfhtRjlISakuevT4rLZrI8tlMUYIw05pDwKXuGLfXpztSmu1Of7YM825OaLBdqsp2QZ9oLMJRhjSxdCUQXqIo/TUXct4r2uaNUxRyiMtyc0kADin20KPXeSqnXRkq91iu0kVLvrZT77qAyUB9ZiCk1EebURO+jJno/8piDgqIPUxNzmOq4Y1THHUMaexRp7FFkcceEUH6cBdWKUdna6D3Io3YhjxqbA/o5IKoNMx4DRMqflyugSnCI9KmJ0Kc63IDKQF1qI83pzDjNYImwXdJf7ktfheAC9UhCFUAS/CEQSQLprfKjo8ydpnw7arMuUpdxnivZ1jQXONFR6ilsFkkDVXJEKkAkDf+HgEiEoeow+qVB9Fb50VnuKcJQZ5Er7QWOtOfZ0ZZ3mba8S7TmXqQl7zwteedpzT3P1ZwzNGce50riAepizJFFGCMJ06cqVMh8yaN2CW2B8QdFV6gu6YS4L1SXdOz/PyBKtRWhqC71sghFSiAqjTxCVey3/xAQtRa5KeQhSglDzQUutOTZcSXbSmiryzpLc54VbUUOgqtW7E5LgaCrJT/d7DcKRJ5jgEiAoiB6ZCH0ycPpr40QYKg6jG5JAB3lvrQUedCQ50xjruBItRZ5KHJLwt9vLRXyT20VvrRVvA9fglqK3WjIcxRhSPlvVZpmTXWK7YdAlG1PTa49dXkO1GRYI0m9RGnMKQrDjlERdQpJ3Glqky7QmGFHbYoD2cFnKIm1o7Uylmc3GnnzqJcHw1eF9rg7XTy+18Pjez08ud/7DwGRatnCnWstPH/YT1tjGZUF8QIMhTmTGOJERrgjlQkuDFSGM9KcwqOGBN62p/OuNYW7FQFIg4/Sk2XHs7pwXjTG8OqqkCV62pbEi550XvVlCkOpfQr4uVbA2+FihQp5c72Ad0M5PO8UwKe/zIvbNcEiFL3tTedNTxrf92fy47V8frwhOEXfqzhFSodI1YFSukQve7N42ZslQtHbgXy+HxYCsd/dkvLdzWre3ZTw6loFr4ZKhNO6gXyh5a43Q1wZf1YfzKMafx7V+Ittp08bwnjaoDifUwGizsSLHwWiCjdzypzNyLqoR+yxDci8LH/CIfoQiIQskelHgajYxogq593/KyAqtzWhzMaYIit98s/rCAULCpdI6miKzMkMiYORCgz9PBDlntpE9okNpB5eRdrBlQTpzSLn2Hpq7I2ptTdEYqUzBohKz26l+PQmik5tpODEenKPrRWBSPV0TlnDHWmgJpYiZFsuJ/fgSrItl5Ox7xvS9wrNc0ogUoUipUMUZ6xBtJE6obozCNefJWaTVJW8Z9EYIIo1mfdRKIoy1CB4xwzc1nxJgNZUYk3mjang/phLpCrVBrswXeF0zXfzFPF07udcoo8BkdL5iTVZgNua8Vya/1vc104Qf6fbmvE4r/gcu2/+KJ68XZz3KRfnfSqewSlhSCnlCZzqCZ3qmZvzys9wWPZH7Jf+YcyQqup2kBKGVF8rG+S81n1JmPZ0Ig3URBcw1lSTBLN5Qu26iYYQ+NedKsp7+yQ8tCbjvmMa7jozcdWZiYvuHHzNV+JkuJhzm9Q4uvxrdmv+ATP136qMpP4Kncm/HLMRpD1+VNs++wTTqf/Mt0v+jM3GaXjpzSXIeDGRe5YTu3818Zbrid2/ltj9q4mxXI2fwXz8DObjb7wIf+NF+BrOx0tvPq7aGjhvn8PpFeO5sGYCtpun4rhlBhG7V+Cnq4Hbpmm4rJtElOkSIk0WE2G8iAjjBUQYLyDUUJNg/TmEGKgTpDubQN2ZIrwE6U8j2GA6IYbTCDYQ4Ef5NUFTCTWeTrjJTCJMZxG5cw5RZupE79IgykxdLFGI2qlJnPkC8r5dT+GZTeSf3EDO8bVkH1lF9pFVpFkuI81yGZmHlpF9ZAV5J1ZRfGYdZRc2UHJ2HSXn14sOT+mFDZRe2EDZpY1jnpcpAKns0igIlVxYLcLQ+0BUdGEtGccXE71nNh5aX3B59W+xWf97Lq//I9abPsdm8zhst03EdsdkHHVn4GQwB2dDdVwM1D8KQz7GgrwM1fExUcdm8wSctSfjYTwLD+NZuJsI8jJTx2/PXEHm8/HZMx/fvQsIsBCAKF0BRDWhJ+jKcGSoOIDWLHduyxN50l7Ek54KRjrKeNpfxV8eNHC3PZuB6li6KsK505zOf96t5YdhGb3SBIZbi/nr80HgDT9895BHI33CPmrkOx9AAAAgAElEQVRnBY+vV/PippyRgUputBXRfyWXT26WunKrzI2+bBv6sm3oz7XlWqEjw2Wu3Kpw506VJ3eqPLkt9RagSB7A/dpgHtSF8qAulJGGcB7Wh3G/IYL7DRHcqA6hIvYc6b6WZASfpCjemYqsQGqKY6ivSObOUCNP7vfydGSQh3d7eHy/n6cjgwIU3R/i8d0BRm538/BWxxiN3GkXPom9LWgUjFp4eFuo5X443Mij6808vd7Cs2utvLjWxK2r+bSWBlIaf4ZU/73khB0iL/QIdxtTuNOcyUh7MXeachmsTqKrMoamwiAaCvyQ53pQk+2ELNMWWaY1NRnWik+crZAmX0SaeAFp4gUkcSeRxJ9AGncYSbQl5aG7KAnQF07zvDdT7LmBEu/1lHhtpMxnGxUBOlQGGwrjsJHmVEdaUhN1iJqYw2M0CkTHFToqbB7FWSKLsxCcolgLaqL3UR1ljixyl6iaSAF0VM/jlDBUG2JCbZipkCOK3kN1lLkoWdROZBHGQr4pTI/aMB2qA7ZTE6iLNNCQqkAzKsMsacq4TE+5j1CaoOruSEbVJwkUVOlHZ4kbjXm2yDMUbWhZl2lQvGlvLfUQ2uGkgUJls8JxUkKRKAUUKQGsuzKM7soweqrC6ZNG0C8T3mgPyELorfKju8yTzhI3uordxG2h1hxr2nKsaMu5SFvOeVrzzgoglHNSgKHkg8hjzQWXLcIQWZgusjBdqsP1FFmv3cjj9gvZrsSj1CQdFXeCahOPjlFN0lGhZlvxWJ1wVNgcSjxFbcp5rqRb05hpQ2OGHVfSbWnMsFM8tx+j990iefIFapLOU51wjtoUoUhhrKxpyLSjOceRq/kutBW60VYoQFFLoSutBe4KuXI134nmXFsasi5Rl3GW2vRTNOdZCW5aqafg1JT501HqK4y8qoBJe6WPqLYKwcG5WubF1VIfIUOkzPxIgkSXqE8eTp88nB5ZCB1VgbSXCkDUmD9aoS2c6TmJZQlKF6i9zFMhb1pLvcSTOWW5Qn2uwxgYkqXbIE0T3KGaVAdq0h2RZzpSnWWPLNuWqsxLSDKEau7cCAvyI/ZSEL6Xwoh9FIWbUxi2m7zQQ+THOlKcEkCLNJMHgw28Genn9aN+Xj4UdoKePhjg6YM+njzs4+mDPsXrAcXzPsH5vt/Lk/vdPLnfzaNbnYzc7ODu9XbuDXfw9EEfQ9211EkzKc6KJCXciZRQe7KiHKhMdaezNJhhaSQPGuJ53JzAs+YEXrcm87Ipjpsl3lQGHOBOhQ+P5aG8aU3kZVMcr5rjedOWwruuDN72ZPO6P4fXg7m8uV7A6xvFChXyarhAKEZQLHt/15fBsDSAF+2JPGuL47u+NF53JvKmJ413A9mK1rkivh8u4fvhEt5cLxKlBKNR5ylXgLGeLF73ZIlA9GawSBhrvSXlzU0Jb27KeH298gMg+q4nnR96UnnbEc+Lpgge1QYJqgnkocyfx/IgntWFCs1ztSGMVAdwt8yT9oQL1AYLQCT1sUTibSGOspa67qbCzZzIgyvF1rlK9z1jVOWyV5CiRa7K1ZxKl93iUKsqDBXYGFBkbUCpnQkSF3Oq3fYidd2DxMVcGGd1MqPCcedY2ZlRYWdGue1OSq1NKLpkSP55vdEskb0JMiez99yhUSkLFgrP7yDv7DbyT28m//Rm0SnKPbGBcGMNQgxnUXx2C1IbPaou61B2cSsl5zZTqlDJmU0Un95A4ckN5B4T3phlHlwhflKduv8bkvctJsF8IRFGc4g1m0vK3sVkWi4n6+CKMXXdyXsWkbR7ofCGWgFEsaaaxJgIIKR8DNefRbj+LKKN1EnctWBMnmisSzRPdKeUGv09Qi2398aJeG2YQLj+bOJ2zhdruN9vnFOFKuXpneopnbIYQbn/8/egSDUTpHSXlLtArqvHiQ6QatOb0vlRlbIkQSmHZZ/hsOwz8SzOdfUXeKwbL7pB4mDqis9wWvpHHL/5A05L/yhuCClP4ZTOkMcawQlSliT4bp5IiAKCoo3UiTKcQ7SJBrFmc8eMg8btmkeEiSaBujPx2DYRj20ThRM57el46c/B22g+bnrzsN2uyZkNMzm6cgqWSyawc+6fMFD7HTpT/pUdk/4v2lN+idbXv2D7V/8kwNBXn7BjnNAQZzjpE3ZP/yUWs/8Nh83T8DGYR/je5YSaLSHKfCmx+5aLijJfTqjJolEQMpyHv+E8fAw08dLXwFNPHU9dTVx15uCiPRvHbTNx3DYd1+0zcddWw0dPgwADDUKN5xNuNJ+0A6tJslhOzK4FRJhoEqyvRrC+cB4Xaqgu1GcrTt9CDGeoaJooAYymEqQ/hUC9yQTpTyJIfxLBBlMJN1YjykydKDN1EvYtIP3wMgrPbKDwzAYyj64g8+gqco6vFaV0aPOOr1M8X0nusdXkHl9JzrHl5B5fSdGptZScXUfp+bU/q7IL66i4uJ6Ki2spObeK4rPLKDm3nNILKwUguiSAUM7p5aQdXULUPnW89Sbgvv0LnDZ/ht3Gzzj9zb9it/nPOG7/Cqv1n2OnNQl77Sk46U3HRXEm52E0CkJKKWHIz1gTX0MNvI3nYLd1InZak4S8kfFsXIzVcDFWw9VkNm5mmriZaeK9ZyHeexbis28RIYdXU+ZrSU3oCZriztMQe4G62Es0JNrSlu1Bd0koA7JEhhuyeNBdwUBDBl3VCXTK4umuSeRWWwH9dRn0yzPpq86iW5bNq1tX+dvzIfjPR/DjHR7fqOfhoJT7/RU8uSHlyXA1w+1F3O2p4sfHPXxyo8SFm6WuXCt0pDvTiu5MK4YKHLhe4vITQBQ0Boge1ocpgEjQg6Youoo9KI89SXbQYZJ9vyU32h5JVhDNkhRu9tfy5H43j+/38/B+Hw/v9vDkwQDPH1zj+YNrH0DRyO1ORm538uhuB4/udvDkTocCiATXSACiqzy82SIUMgwLenq9nafXW3nQX8/tjjKuSiIpSbYj1ucgndJInvRJeDHYyNO+Oh50SLnRlEe/PJX2ymiaS4NoKPBBnudCTbYDskxrlRMcBRAlXFIA0WkBiBTAUhW1n/LQnZQE6FLst50i742UeG2k1GczFYE7qAo1QBJugiTKHEnkXmRRB5FFHaQ66oig6ENURx9CFnMUWcxRqmKOURVzbBSIYg+OSswU7ac6ygJZ5F6qowSNOkij5Qm1YaZUhxhTG2aGPHIvNdH7kEXvFQohoiyQRZojizClJtSI2lA96oO1qQ/Uoi5gOzUB+kgDjamOtKQ16zK9Fb5CzkOx9/M+FH0MiJQwdCXbWlRTvp1Q+1zqJuwTSQLpl4YoMiZh9EkjPgpEfdKI9zTqEPVU+tJV6i66Qx2FLrTlONCcKVRpX806z9Wss1zNOk1zzkkaM4/TkHqIhqQDIhBVhxt8AETV0buoibWgOv7AGBiqSTxObcLxnwSi0e/79h8GosYMB8VzWxGI6tOsuJJuzZV0a2pTFGUKGdYfAFF9hu1o/XaBK60FrrQUuqoAkSutBc60FjrSkm8z6hBlnqc5z5rOEjc6y3zpqQikXxJGX1UoXZXBdChyPO2VfgoJMKQEotZyb1rLfEUgUoUi1SbBLkkQbeX+tJR401zoTlPB6LaQEojE1wowUmaFWordhOyQUor67bocwclV/juVpduI53I1qQ7I0xypzXISvifjEhVppylNPkZW2E6yQ5UyITvUhPxwMwojd5MXdZS0CHukxWlc66rn4Y1OXj8a5PWjQV6MDPFiZIjnD4UPc548VELRTwPR43uCK/TsXi9PH/Tx6E4XfR3VVFekkZ8eSkachwhD5WnudFSGc/dKIo+bE3jRlsqz1iSetyQqoEiAn8aEczTFneWxPJSXV6J40xTPm6Z43rUk831HOm97snnTK0DR22sCEL26UcyrmwIQvb2eKzTFDQhANNIYxc3qIN70pPG6O4nXnYm87UribW863w/l8sNwET9cHwWiV0MFHwWid4N5IhC97M7kZU+OYrA1jzfXSnh3s1IBRJIPgOhtXw5vezJ5153Gu84kXrfF8rQhjMd1ISIQjVQH8LQ2hKe1ITyWB/FQ5s+dUg/a4s+LQFTte0AEokrPvZS7m1PqtJNsK11ijq6l0N74HwKiKldzyhx3Uupg+gEQFVzSo8jagEonM6Sue0Qo+vtAtIsyazMVKNKh4IIuFTaG4snczwHR6C7R5jHKObaeOPNFhBvPIfXAMiqsdiCx1qX80rYxQKTMKxSd2jjmbE4ViFIslpBgvpBYs7lEm2gQv1vI/yihSHWwVenwiO6Q6ajids4l1lSTaMXpXJjeTKIM53yQJxp1ieaJP6MKRIIEoFFWZ/tvnUKUocYHY61KIFIdfH0fiKIMNYjU1yRMdw5BWjPx3zqNgG3TfzJPpNoeF6ozWzyFc1szHvulfxLLD1RdIOUwqmoZgjLzo6zQdlj2mZj9UWaD3NeOw2Pd+DFyXztuzOmb68rRumzlCZ3dN/+B01LBBfLfPFEstIg0UCPSQI0owzlEGGkQaaxJhIkm4cYahBtrEGqoTrDhbKFNTW82fnpq+Omp4a07Gw8FbDhra2K9TZ0Tq6exd8E4TDU+x2jOHzBQ+z260z9Fd/qn6M/4FN1pv2bHxF+wY8I/CRr3CTrjPsF8xq84ovnv2Kz5mkCjRUTuWU7a0U0kWK4lZu8ywnYuJNhQnQC92QTozcZfVw1/3Tn46Kjjp6tBgP5cAg3nEaiAIn8jTfwMNfAz1MDfSBN/I00CjecRZDKf4J3zCDaZS5CxJsGG6oQYqKtUZE/HT3uqWBQRoDNNdHGid80laqemCDXRuzQUmkOU2WyizGYTuVONyJ1qhJvMJMRoyqgMpxFhOouk/YvIP7WO8kvbkNrqUHV5x88CkVKFJzdQdGo9eSfWkHZgMUl755G8b754NldwcjnFZ1dQdnbVWJ1bTtm55ZSfX0nFBeF14elvKDi1hOKzyyi9sJLi86vIP7uStGOLiNmrTqDxFLz1JuCq9TlOmz/DftOfsVn/Ry6u+Xcur/8M2y3jVc7lpuJsMBM3IzU8jGbjZTIHb2OFTDTHuENKeRvPwVl3mpA/0pmKi7EaTsZzcDBUw8FIHRezeXjsWYTP/mXEnNlKrosZFYFHkYWdpCr0BJUhx5GEnUYWfY6auMtUx9tQk+RMvzQBXnTz4kYdVyvjuVIaxeMhGbwd5G8v+rjfI+PFjUb+8+kgfHcH3t3gu5FORoZquNlezI22Am52FPL4upT/53k3T2/U82BQzqv7bfDDPT65VebC7QpX7la5M5Bnw9WkMwzm2//DQKQEIaXuXYngTn04XcUelEScJN7dkjT/UxTEOVFXEk1zdSY3+uQM9tZxZ7idB3e6FVA0xNOH13j68BpPHgzx6F4fD+508vBuF4/u9fDofpcIRSN32nl4u42Ht9tUHCOhiOGJQo+H24Ua3OvNPLnewL2+ctrlCUiyfXg2JOXpYA0vrjXxuL+O+51VXG8qoLc2lS5pPO2V4TSXBnClyJPafGdqsu2ozhp9syVNvog0yUrhEp1DmnAKacJxZPFHhHrlqL1UhJpQFqhHsc9WAYp8t1EVqkdVpClV0buQRFsgibZEEn0QWeThnwQiafQRpNHCuZVqnqg6QTjNqo47hDzuENXRB6iOPkBNzEEBkmItkcdYiAUMAhjtojp0J/KIXeIYqxj6V1SHy8LNqAk1oj7EYAwQ1QboIg00pj7uMB0F9gxKA8QdoZ6asDHV26NA5C8CUXOuAESNmZdpyrKmOduG5pzLtORa0ZxnRUu+DW1FTnSVutNb4cugJEgAI8moa9QjCRXVL4tSKGJU1WH0SwPoqfQeC0QFbiIQNaWepyntNE3pJ2lKP8GVjGPUpx2hNmk/tQkWY4EoVB9JmD7ScKENsDrKHFmcBbIEAYiqk45TnaQ6sHriAyk3hASdQZ58biwQZdoIzxVA1JAp6EqWIw2ZDkINfIbtT0gJQ6O123Xp1mNcoveBaFTOQpNckT1NBTZcyb3MldzLNBc40VnuTV9VsOIUUQDOgepouiQhIuSIUCTxpV3iS1uVH22Vo+UH7wORamNgR5U/reXetJR40ljkLkoJRqONcY6KogQHGvIcR12k9wCpqdCJuhxbajKtkKReELND1anW1KXZU5dmT326I/J0W6rTLiJNOU15wlGKY/eT7mcoKsXXkPQAE7JCzcmPPUBR0nkqs0IYaK1h5KZQiPDq8TAvH13j5aNrIhQJGviHHKKnd7t4/aifkTvt9LZLqCpOJDspkORIZ1LCHURnqKMynFsNSTxrT+dlWzKv2lN41Z7Ci9YknjUn8PxqPK9bE7lbFUh5wCGGCl15Uh/O66txvGqME6CoVXCJ3vRm8rYvR9ghulHCm5slIhC9EYFotI57oMKPZx2JQo6oM5FXHQm86Unju8GcMUD09tqHDtG7wbwxejuQz6tewS1SVoK/Girgzc0S3t0s//tA1J3Cu84knrdE8rguhBG5Pw9r/Hgg9RGGW2uCeFIdyANJALeKPWmLP0td6BGqAw8gC7AcA0SVnqNZopija0k9u40yZ7OxQPQeCKm6RGWOO8e4RAU2BhRe1qfwsj4VjjvHAJHExZxKJzMRjJRwVOkw1iVSts4VWemTd06bwvM7qLQ1QupojNTREImDAZV2elTY6IuAVGatR/GlHeSf20bumc2i8k9vJufkRlIPryJ8pwbBhrPIP7VOfFNWemELZecFKV2iwjMbyD+1jtwTa8g6tlJ0itIPLCfNchnJ+xaTtGeR6CYk71lExv5lIhCpQlHS7oXE7Zw7RsozLKViTTVFKIox0SDJfD6p+xaRum8RyXsWjIEiJVCNdYo0xSxQ8I4ZuK8d99GxVmUFd6zJPFGqYCRKUa2tCkVBWjNFKHq/Zlu1Hc5tzXixBEEJQKog9L5D9P4pnBKKBACagNf6iXhvmITX+om4rflSdIUcl/8JxxV/wHnlH3FZ9dmYVji3NZ/jslaQ85o/47T6MzzWf0nQ9qmE688SHDKTucSYziPaRHgebjRXOBNTwIe/rho+urPw2jETD63puG6bhrPWDBy3zcR2ywzOb5jB8ZVTObh0EmZzv0R35h/ZOvlTtk7+FK1Jv0Hr639h21e/RGvCP7N9/D+jNe4TtMf/H/Qn/BO7p/2aA7N/x8XlE3DfOotQo8WEGy4kwngR4UbzCdJVx1drJl5bpuG1ZQqemyfjueVr4XHzZLy3TsV3hwBG/rpz8NOZjZ/ObMVrNYJ0Z4sK1FEjQGcGfjumf6AAnWn4aU9VaBKBulMJ0p9GuLEa0bs0SLRYOEZJ+xeRaDGfhH3ziN87V1TCvnljlGgxn2TLhaIyjiwl/9QaKqy2IrPTRmqrQ/HZTWQdWykq5/hqUXkn1ogq+HYtBd+uJevwUpL2ziNu92yS9mkqgGgJBSeXUnx2BSXnlosSYGipqNKziyk6vZCcE5pkH5tL7olFZB5bSNLBuUTtUyfIdCo++hNx3z4O1+3jcNH6Ehet8bhojcdh6zgur/+Mi2v+A6v1n+OwbSIO2pNw1JuCi+EMPEzV8DZV/3kpAMnLWAM3ozk46s7gstYknA1n42A4Bxv9WdgazcFtzxL8Dq2mwNOCEp8DlPodpMD7AHkK5foIKg05SUXkBSRxtlQlODB8JYNXN+u501nO7e4qXt9t5+WdNv7n9XX4r0fw3TD/82aAv73s4i/PWnl6o4ZbvSX0NGXTWZ/JQEsRf3t5Df7rCT88GeTl3U5e3u/i3ZMB/vPNLT65U+nGfYkn9yWeXC924GrSGfqybbhR4sKNcjduV3pwu9KDW5JRKLpTE8j92mARjO7Vj+qOPISRlhhu14VzJd2evJATpPkdI83/FLnR9pSm+yEvS6BZnkNvu4xb11sFKLrTJ0LRkwdDPL7fL4CQih7e+2kgUi7BP7nVybObSrXz5MZVntxs5tmtJkauC7tFz2818fjaFR4P1nOvu5rrLcX01GbSUZNEhzSWDkkEreXBNJZ4UVfgQn2+I3V5DmJYuypFAKKqRMElUgUiadxBoWY5cjdVIUYU+2hR7LOV0gBtJOEmyKLNkURbUBljSWX0QSRRh5FECUAkizwsOkbKr/8cEFUnKFvojiCPPfLe2d1BQdH7FdpHTYQ5svDd1ESYI48RoEkWe1CohP4IEDWE6FEfuAO5/3ZkfjpUBhjTkHiC7lJXrsmFEyhxgLN6tFhhDBBV+QgOUY4NVzKsaMq4LDg12Ze5mi0AUUveRa7mXeZqng3tBY50FrrTVeJNb4W/2FinmhdSvlHvlwm1zarncqNA5EpniQtdxW6057vSmm1PU8ZlGpLP0pB8WhhXTTlBfeox6pIPUZtgQV3cPmqjdwvwE2aELNQQSagx0nATpBFmgpsWZ4ks/hDSxKNIFSdw1YmnkCedVujkGClBSCklECndHiUUNWXa/38AItufBCKlS9Sc40hLnhPNCvflfSBqKxEemwscFLkjVzorAgQnThJOjzSKXlkcfdWxdErD6ZAIDk97ZQBtVX60S/xpl/gLMPQRIFLCkAjM1cLGVFuFLy0lnlwt86Kp2IOGApcxTpFqSYI80xZ5pi11OfbU59rRWOCgskHkTFO+A7WZ1gLsJJ9HmnxeaJdLvkxdmi31qbbUpV6mPs0KecoZquKOUhq1j9Lw3aR7apPuqU2qlz4pXobEe5mQFmRBXvwpitMdGLxayuMbXbx8OMT3z2//r4Do+cN+XowMjAGilyN9vH7UT3+njJKcKNLjvUkIdSAhxJaUkMtUprrTVSHA0MOmRF52pPCqPYlX7Um8bEvkZVsyL1qTeH41nmctcfzQnU5D7DkkIYd5JA/lZVM0L5uiedUYx+uWBN52pvO2J5M3vdm8Hcjl7XDxe0BUwOvBbHGf6N1ANiMtcdyoCRLa5joSeN2ZqChYyObHa4X/ayB6PZA/pnnuxUAOb64X8e5mOe9uVv4kEL3pSeNNTxpvu5J42R7P08ZwHtUGCVAk82Wk2o/HsgAeSf25X+HHjUL3vwtEFW7mFNobk2etT/LpLeRc1qPSfQ8VbuaUu+7+SSCqcjWn3NlsjEukBKKCS3qU2BpT5bxbBCJVl+gDILI3FYFoFIqMhNa5s9souaQrjLW6mCB1NKTCVvcngSjv7JYxUJR9YgNZx9cTb7EYf73pJO5bTIWVFjI7XcoubhVhSDybO7uJgtPryTu5lpzjq8k+skrME6VZLiPFYglJexaJLlHczrniuZyqS6SaOfo5IFKewikdi7idGiIQCVD00y7R+0AUoDUVvy2T8dsyeYxLpFquoApEMcZzx2STlECkhCJlAULAtukEb5/1QVZIWZygzAOpwo+qG2S14HdjzuSUIKTqDCmhSFmR7b1hEr6bp+C3ZSo+mybjtWEC7mvHqZQpCPDjvu4L3Nd9gcf6L3Hf8CUeG8eJQOSy9nMijdWJMFEn0lSDqJ3ziDabT8yuxcTsWkzUroVE7lxEqPF8gvQ18NdXx1t7Dp471HDTmonr9pm4blfDccsMLq75mm9XTODAknHsnvs5utN+z7aJv2XTV79h01e/YeP4X7Np/L+wbdwv0fryF2z78v+w/YtPMPjq/7J35qecWjQO61WTcd8ym2D9RYQaLSZIV5MArTkEbJuJ3+bp+GyciveGKXhsmIjXpsn4bp2K37YpBOnMJFRvDkHaagTuEEoOfLdPx3f7dPy2TVMMwAqDsEHbpxOgNVncSgrcOonArRMJ0vqaAK2v8d82ET8thbQnEW6sRoy5Okn7F5B2aIkIMmmHlpB2aAnph78RlWy5kESL+cTvnUvcHk3i984VvzfjyFKyji2n8Mw6yi5upuziZsovCXs/FVZbKTm/kcIz68g5vppEi4UkWy7+AIZGgWgVucdXkn1kmaJMYSEp++cpBlkXk3tiKYWnVlB8dgXF51dRfH75GCgqOb9UVOGZheR+O5f0oxqkHtIg3nIOkbtn4GfwNR47xuO67Utct4/Dbcd43HZ8hduOr3DV/ho3nUm46UzCZuPnnF/1ey6sFaqzVYHIzWgmHkazRZfIy2TOGBjyNFXH01RTlJupBg6GalzSmoK13kwcjecScmIjUee3k+pgSr6nJVmue8hxtyDf05JcL0sy3C1Ic91Lips5qe77yPI+TF7gKQrCzlIcfZkrBcG0SRO521PFg/5aXtxq4y+Pr8F39+DHu7x7eJXnt2t4MFjKcHcefVfTGejIZ7inlFv9Mp7caoXvH8J/v4YfnvLu8XXejAzy/F43j2+28cm9CjceVHlyv9Kdu+WudKVdpD35rHA2V+TMrQp3blW4c7vSQ+EUjQ613q8J4K48iLvyINExulcfzv2GCKG1SBaMPOkypZHnSfU+QrCtObFe35KX4I60MIaW2nyu9zXw8FYXj+8PKkBoUKF+Ht3rE6UMLj+60zU2yPxea9OzOz08u9PD83vdPLvTxbO7HTy908bT2x08u9PFy/s9vLjTxePhFh7013KjvZLBliK667PolCfTJoultSqc5vJAoYVK5RPrKzkOyNOtkaVcQpZyWXSJJHEnkcWdEIAl9jDSmP1Ux+yjJmIXJT7alPkJuSFZ5C5kURZIVEBIEnUUSdRRAYYUkkQcoipSkCTqMLIYRf7kI5LHj6o67pjoLMlijo7mkRTuUXWUhXBaF2VJTYwQ9pfGHRZb8qqjLJBH7KI2zFhwiEIMqAvUocpHi3IfPSqCzekucqRfGsBgXSS98kh6aiLoqhYcoj5pCH1VwYIUQNRb6U1rgTPN2TY0Zl7mapYNrTm2tOXa0JZrQ3u+De35l+kosKU9z472Akc6CtzoLPaiu1Q42+qp+LBeW+kKDUijGJBGiO1yvRW+dJd5ikAkFCo405ptT2O6FfUpZ6lPOS04NynHqUs6IgJRfbwFdTHmyCNMkAQbURVkjCTUFGnYLmSR5oLrFj+aBZImnUGWfJaapI/pNDVJpyPauEgAACAASURBVIXNoORzY1STel4xovohEF3JsldAkcM/IDvqM6zfkwBKAlTZ05jtRHOO82iRgrJMoVjQ1RJXUc1FrrQUedFRGUyXLIqe6jh6qxPpkyfRI0+iWx5PV02MCEZtsiBaJYEKBdNWqQClcgGQ2iWj7lBPdZAgqbAl1F7mLdZnNxW40ZDnTFOBkHNSns1dyXGgPtMBebqtQtbUZ9nQkG3LlRwHruQ40JAtOGXVKQq3ViFZ0kVqEi8iT7pEfbIVstjT5PrtpjTEgtJQc0qCdlISbEx5sClFAcZkeBmQ4GZEoPUOIj33UZnrwaMb1Ty51crbJzf4/vlt3j2/xavHw2OkBKOXD4d48WBwdEbgfi8vRgZEIHp0t4OXj/u5NdBAU3UuZXlR5KYGkhTmSHaMG+XpPtTm+tNSGMBNeQwjzUm8aEvlRWsCr64KUgLRs9Yknl5N5EVrEn/py+SRPBxZ+DGGCl15JA/lRWMULxpjeNkU90GW6M31It7dKhUlAJFQwf22T9D3Q7n0FrvzuitFgCEFEL3tyeS7gTwFEJXxdqiEN9cEjZYrFPFGUb+tqteDuTzvzeJZTyYv+7J5M1TAu+EyvrtRybvhCt5cK+PNYJEIRG96M3nZnc7L7tFtpBetcTxuCGVEHsjDGj8FEPnxSOrPvXIfhvNcaE84R33IEWqCDo4BonKvvWKWqMTFjDw7I+JPbiTx242UOZtR4WZOhZvgBP1vXKIi69GzuXJ70w+yRKpApApGYtGCChQVXtITzuDObafS1gCZkylSR+MxJ3OVtgaUWetRYqVN0YXtH0BRzsmN5JzcSMbRNcTtWyJmiZRAVHp+GyXntooqPjvqEn0MiFL3f0PSnkXE715ApLGQ48m0FNrolA6RapYocdeCj4LQ+5CjzBRFG88mec8CEYg+liUaA0UKmFHuCoVoTxero2NMNEgwm0fS7oUflDQoc0YfZouEvSDlUKpyINVn02Tc104QN4GUuaALmv/GWfV/5az6v3Je49dcnPcbrBZ8is3i32G75PfYLvk9dt/8Bw7L/igWHjgu/9PoGKrKYKqyGtt97QQ81n2F1/qJeK2fKIyzKjJSylY59w2CPDdNwGvzV3hvmYjvjsli5XOokRoRJuoCAJkvInbPYuL2LiV+3zJi9ywj3GwRYaaLCTVZQpDhInz15+Gto4n7Dg0ct8zCat1kTn7zOUfm/wkL9d9hNvM3GE7/FL1pv2P75N+ycfyv2fDFv7Dxy39ly7hRENKf8Ev2zPgtx+b9mTOLx+O8YRbum+bguXWO0OimkL/WTPy3ziBg81QCNk/Ff9MUUb6bJ4nNgb6bJ+G7eRLBO2YQqjOL4B0zxBFdvy2TxcFY5Whs8NaJBG+dSMi2rxXPJxC8dQKBW8YTvH0iEXpTid05m6S980jZv4CkvfNI2qdJssVcUvbPI/PwYjIPLybryBKyj34zRpmHhZa3tAMLST+4iKwjS8g9vpzCU6uETM+59VRc3EiV1WaqrDZTeWkTxWfWkXt8pXjylrBvAcmWi0k7tIScEyvJPbGGnOOryf12FbnfrqLg29UUnFxJ3okV5BxbKuwOHVpA5uGFZB9dTM6xJeR9u0wAojOrKLmwWmiNu7SW0otryD+9jNyTi8k9uZi800vI/HYB8QfUCNs9lQDjr/HUHofzts9w2vpnnLZ8gYvWeFy1v8JNZyLuupNx152Mq+5U3PSm42EwA6cdk7De9KUiPyQ4RC56U3E2mK6AIjXhdM5kzgdyM52Dp9k8vHcvwt1sAV77luBtuYxkG0MynM0IP7OdVKddpLuYk+G2hzRnQSmOu0mwNSXexoQMd0uyvA9TEHicwrCTJLjsJdP3GIURl5BneXOlIJje+gweX6vl+8d9/PfLm/zl8TVe3+nk6fAVRoareX5Xzt3BEjoak3h0q4b//vEa8AT++wnvng7zeuQa/OUl//P9M/729iF/fX2XZ/f+X9buMrrqO937f+9zZo6PtTOdFqelFGgpUIHi7k6IECS4Ewhxd3d3d7ednb3jLlgIIYqTECGBYLXpmXnfD357/7I30P7Pfdb/wWcloUW6ZrpWXr2u7+e6Ttf1CgFEqunJtaMu/DTt2da0Z1ujrOVWokh5qFXZOqcEkXJi9KAmRA1FrfmuVCdakuV3miiHg8S6nyI12Jz8RA9kmWE0lOfQdqWSBz0CivoftCvS9osgUn4+8GCsvUnZ6jR8X5HeVh4/uM7QA+Hd0eDdVobutTP8oJPH99oYuH2Z3o5a7rTK6b4qoaMpmxt1qVytiKZZFkxDkbAypwRRQ7Y99Vl21KRbU55kRlmiOWXxZpTHjoGoNOoUZVEnKI8UJjJlIboU+2pQ7KtBSZAOZWF6lIQdVWDnJPKwk2ogKgk9LmAo5CiyUCGqIKqIE9azfhFEUWcpizyjklOUR59WoOi4mNLI48KfM/qk4l3SCRFMlaF7qQ7SoSZQk6qAXVT670TmuZ1iH03Kwo/RVeFDZ3UIN8pDaSkTMNSimA6JIFJgqKXYkysFTtRnWtOYYUlztjVXsm25mmPHtTxbrubZcq3AhmsFNrQU2tNS4CgUIUjcaJV6q2BoDEQtsgARRO3lYbSXhiveuQQIR2ClnrRIXAQMFToK74ey7WlOt6Y+xYzaJENqEi8ISdKnJkFAUW38cWpjD1Mfe5Dq8H3I/HYj9d6NzF/4360q5hjV8aepjNenIv4CZQkXKYs3oiLJhIokEyoTjMXCAyECjF7HUHmiAKKKJGGiM/YuyIq6FCtxQvT/B4iUk6b6DHsash3FNOYo182UIHKhuchVmNhIvLkiD6KlIpL22mQ66tLoqEvjRm0irdUJXK+M4Vp5ONfKQ7lWHsylkgAxzXL/sSmRYmJ0Ve6nWJvzFZrnVBBUkyW0OJYmW1CdYSf8mfKcxH/XajNsqEmzpSrVRgRRZaoZFSmmlCUaC9OgOEPFXbDzFEefpyTWgJJYA8pjDYVEG1AZdxF52EkyPXTI89Ymz2s3OR47yHHbQo7zFtIdNpNot41oOw0iXQ5SnOZK19Vchh4083ywU8TQs8e3/+cgUqDo0d1rDPfdZPDhdbrbqrlaV0hxTjTp8d6kRruSEmZPbqwT5WmeNOb6cF3ix72KcAbqYxi5FM/TS9FCFCgauRSvBqKnzbG8vJJAd6ErsoDj3C/xYbAmhOG6CEbqIxm9lKCYEgkV2E86chi9VTCGolvCux8liJ5cT+F5WzpPryVxrzKQUeXa3LUERltSeN6WyfedBXzXPQai592St4JotCOLp13ZPOsea54buZ7GkxvpQg13Vz7f3ZIKKOqS8qK9kBdteTxvy+bZjQwRRCMtSQKKrsTzuCFcMSUSUCSAyIuHRe70ZDtyNfriL4JIiSKpy37y7LRJM9uO/4H5xJ5dg8zlALV+J391QqQ6JRJRZKlJgaUmuaY7KbDUFFfnXi9XUF2f+yUQFZprkme4nawLGykw3UqJrbA6J7fZ/do7op1IzLdTYLqVfOMt5BltFlGkWrCQemoFIVqfk3xsMUUmG5GabkJitOk1FK0nz2ANuRdWC9+snVours0pm6+U5QpRunPFN0EZx5eScuhbEUaqa3OvY0gJIiWWlMAJ05hFuOYsYnXnkKj3tQJFb74lUv6cKB2haU7ZNhehOYeQXTPx2TQVj7UTCdw2nSidOcTt/UpElRJAShApgaRcmYvU+pIIzXliUYLX+o9xWTlRnAQpa7BVG+KU94FM5v0O869//1YAKWuwlRFb4paOE9flVN8NKd8gKd8YKUsSlFXbrmvH47ZuIh4bJuO7dRr+Oz8lcPdMgjRnEaL1OUHanxOmO0eA0KFFROp9S9iBhYTu/5bAPfPx0fpKuBG0Yx5O2+Zit/FzrNfPxHj5VE598yEHP/sjez/9TzSn/pYdk37D5vHvsHHib9k4+d/YOEmYBq354Les++s/s238b9H56D85OPP3nPvyfYy/nYj10inYLJmC06rpuK+dgdf6WfhsmInfhk/x2/AJ3hum4bV+Kr7rP8J3/Uf4rJuqFs91U9TuIXmsnYjX+slC1k3AZ/1EfNZPxHfdRHzXj8dvwwT8NkzAf914AtZPIGjjJEK3TCZy58fEas8kad8XJO+fQ8rBeaQpMPM6eDJOzReTeXoBmacF8CiTeXqhCKBik7WUmG9EZrqOIuM1b6Tw4iryzo9NesRpz7GFpJxYRObZpWTrLydbf6Uiy8nWX0re+WXknV9Crv5iss8tIuvsQjLPfCMm6+xCss8tIld/MbkGS8k3XkmB6SryjVeSZ7SCLIMlpJxbQMyxOYQemIHLlr/iuOUDHLd8gMv2iThvnYDdpvHYbvwQu00Tcdo2BZcdH+GuMR13DQFBqnHbPQOnHdOw3DgB8w3j1UAkoGgmjrtn4qw5CwfNmThozsROcyaOOp/htOcLXPd9jfeRpQScWk3g2bXEWWgSY6lJrJUW8Xb7SHQ8QIK9HrE2e4m00CLN+RCJdvuIMNUg8OIOoqwOEGN/kCS3Q6R6HiPF/SQZfhcojLKmOtuPm9XJjN6r46fhG7wabGWop4GHN6rpbJJwvSaTy1UpDN+r5dlgE7095fTfa+Dlky7++/s+fn7Vx3dPH/B04DZ//36YH549Al7A3x7zdLCDrhuVvPNA6qoGol65G43R+jTGnqc734lbRa7CoVYFil6v4f5lEAnNc91yb65kOVIRY0pesD5pPqeI8zhDepAlkgRfCpKCqCrOoO1KJX13WkQQ9T1so+/hL4NIuZsvQuhhG8MP2xjpvSlmqLeVwd5rws+918nAvW6GHtxi6F4nj263cL+9hu6WYtqbc2mrT+NadTyXyyJolgWLb4hUQaT8Rk2YEplTnmD+FhAdUwORzG83cj8dykIOUBZ6WDH9OflaxiAkDzmKLPgI0hAh8jDhPdHYOxV9EUYVceeojFZPeZS+ImeFKNrqlCmLFGq8laAqiz5NefRJYWL0FhBV+Gsg99lJadB+ahP16any42Z5IC3lgSKGWssEEN0s9R9blSvx4bICQzWpFtRnWnI1z57rEicxLRInrktduC514ZrUjWtSD1oUEFIFkHIydF0eKIKovTyMjkrFdEgNRO5j0yEFiJqzbEUQ1SUbUZtkSG2SwVtBVB2pR0XoXuSB2sj8dSgN2k911HHqE/SpiRfW36qTjKlIMqEqyZyqJHNhTS3JnOokcyrjTRU4EgBUlXRRLRVJFxUgEqKs1Bbb5FKthJW3FBtqU+3F1KU5CJ+rYEgEUZqZkF8BUX2WA/VZiilMvquiItuFJomQS1IPmqReXCr2o6k4gBvVMdy6kk3PpRy6mjLpbMygrS6Z61XxXK2IFlF0uTyIy+VBXCoLFKdEl4r9uFTsQ5PUS6WAwVtYk1McUa3OtKEsxRxZvDFFsRepSLUQ199qM6yozbChKs2KqlQbKpItqUi2pDJFWIuTxZ1HEnWGvLAT5AYfoyD0BJKI00ijzlISra9YYRWiLCSRBOmR5ryddOetZDptJsNpHZmO60i3XEW6zQZS7XeS6XOE8nRXeq7k8vjhFYZ6W3k1fJuXjwUMPXt8m9HBW6+h6DZPB24z+qiHJ33dwn9wud8hgOjBTUYHb/HD8wc8HeygpVlKSUEM2Qm+JEW4kh3vQXaUE0WJrtRme3G10IdOqT8Py4MZrA5jpD6c0eZo4V2QAkVPLicwciWBx1eEj8ONwo+PNEXRlGTGtQxr+qqChNtEivtEo1eTeHY9lWc3FIdaVaZEL28LN4RGb2YyejNTLEL4sSePW6UBjFyKZVQxoXl6LYnR1nRedeTzfY+AoBc9RULEe0Rj5QpKEL24lc+z7iye3ExjpDWF0dZ0nt3I4EVHrlDD3SPjVXcxLzuK1EA02pqqBqLRawk8vRTNo+pgeqv8eFjmw0CZNwMlShDZcyXKgJrA41QEHKHM9wilnkeQux9UA5HqlCju3Fr8D8wn11pTbWWuxPnAG9MhZVSnRIVWQgosNckz30WhlZb4lkh5sFXusE8txXZ7KLbdK+S11bkCk51kXdhI9sUNFFvuosxehzJ7HbWVOeXHQrNtb6Do9da5uIPzCdH6nPTTyym13EmR8WaKjDergUg5Jcq9sJrsM6vE1jnlpEi1cS5u71eEacwSMaRcnVN+nqg3X8SMEiaqUUVR+O7PCdOYQaT25ypTIvXGudcnRaorcEI5grB6p5wURWjOFqdEwq/xjQgh1SpuYboktMopD6a6r56sVpH9S1HWYwvrcO+q118r4rjkfbWMFSGME+O4+AOxMc56/p+w+uYPIq4clwkrcu5rhIY4ny0f4bftExFCSgSpJlj3C8L2f0Xwvq/x0ZyD287PcNoyA7tNMzBf9wnGKz9Cf+kUziycwMn5H3JkznvsnSkcSd05+bdsn/hPbJvwf9g67h02jXuHzRP/ma1T/51dH/8Xu6f/gb0z/siROe9x7psPsFg6GftVH+O4aioOyyfjsGwqzss/wn3Vx7iv+hjPtapToKmKyY8AHFX4qP6Y+/oJeCritU414/BdP16RD/Fd/yF+G8bht2EcgZsmELp9KjFaM0jQnUneyQXknl5I7umF5JwSPs87t1gAxRtZSPa5b8k+9y25+oq1NIMVYiSGqykx30ipxSY1CEkMV4sfJYarhVpslWSfXULSkS+J15tH8tH5ZJ1ZSp7+CgovrhFTYLCKAoMV5F9YSr7BYvLPLyL//CJy9ReSe36BEP2x+0PZ+kvF46kpZxcSd3w+kQfn4q89A/edU7Hf8CEWK9/l9Jf/zMUlf8BmwzhxDc5h2xQctk3BcfvH4jTIbfcMRabjojkdt93TcdX4BLfdwueOOz/CZuskNRDZ754uIkjZGOeoPRuX/V/ifXQh/qeWEmuynQRLLdIc95PmLKy/BRvvwNdgM2EW2kTb7CXCUpdQM20iLXSIsdIlxkqXSAsdwsz3EGm5nxj7wyS4HyLF6xg5gQZkB5sgjbPnsjScVw8bGOqu5E6LhAcdZXRcKqDjUgGdlyV0XpbQXJbG8N1m+LGXv794wD9+eMp/fz/KP356Av94wd++H+TZyB1++q6P0eEe+Ntj/vFjP88ed3G3q553HkjdGUORIw9lLnTnWlPsq/erILpb6iVMin4FRH01wdySe3KzwIWWbAeuZjtRGKpPovsxUnzOIY13ISHQmtwkfxrKs+huqxVuEalMhgZ72xlU7OUPPryhhqHBh2+HkPLo61BvGwO914U3SPc76b93i6EHdxi4103/nRs87G7icnUqlyrjaSyJoLkkjEvyEC7LAmks8qY+3436HOFNgxJEdZm2VKVZUZ5kRnmCKaUxBmMrc1EnhHU0RZFBWYgucj8d5AF7KQ05SFmoAjwhx8WIq3H/SxBVx12gKvb8L4JIfHukyOsrd6ogqog4THX4AWpCtKkJ1KDSfyflfrso8d1FefghGpIv0FnuTVuZr7D+pFyTU2DoZqmvgKFSL65J3ajLshbgkGxKY5YV1wodaS12pVXqPhaZh9AKJxeObiqnQVdlQYoEcFUFRELDXDAdleEiiNrkQdyQ+dNS7Kmo23bkSoGdkFw7FRBZUJdsIoKoNvm8eD+oOvY4FVFHKA3dR1nIPirD9KiOOEJN9Alq487SkGhAXaIhdclCu5v4VifFhhqVNriqRDMq402piDcSUJRoQGWiwWsgGkNRVaKJUJ+tAFV1ioXw7iXF7ldBVJduQ12GlVBhrpo0y18FUX2OI415LuLNICWIGovcaSzyFCY9skBaa2LovVlIV1M63c1ZdDZmcLMujdbqBK5VxtFSHk1LRSSXy0PUQNQsVwdRs8RTqOMucqc+34XabDuxHrs02YziOEMKos5RHG9ARZqZOAGqSDGlItlcxJASRGWJxhRHnyMv9CjpfvtJ9d5Lpt9B8kKOUxR55jUQnUMSdpTi8KPk+OmQ7LiZFLt1pNmuIc1uFWm260i330mW815yfU5TmeTMcHc5j+9fZqi3lZcjwmToxdDt10B0+428CSIBRS9H7tJ35yqX6vKR50eTm+RPRrQbWTGuyFO8KYpxoDLZkas5nrQX+dBT5M3DsgAGKoU66WeNEYw2R4qToieX49RA9PRKPIO14fx4M53hxggqI/W5W+LDYHUYw3URPG4Q7hM9vZIoTFxemxK9vF0gTomU735Grqcx0pJEf3Ms/Q0RwpSoJZHRFgEzL27m8LIznxcducKE57aUVz2Fvwii5z15PL+Vw9P2dJ7cSOV5Wzoj11J42pbBS8Wx1u96ZLzolvCiI1exMvcmiJ5eS1C8JQoTbuBV+I6BSOpKT44tlyL1VUB0iFKvQ28FkcRpH/n2OqSZbMNZ4zOSLm4i31ZbxNCvgUg5JZLY6oggKrQS1ucKLDXFxrlfApHMXvcXQKRFoekucgy3kHlhHXlGm8XVOWUNtzLFlruQmG9/A0W5Buooyj63msDdM4ncN49is60Um21FarrlF6dEqsdalZMiZeOcEinKYoSUQ9+Ka3PK1TnVCc/bQKScII2twb2OogVv/Bq/hKJI7S8I2TVTxJWyWjpKZ85bQaQsVlAWMvhsFKZByrps62//rHYPSDkZev1O0C9iaOmbAFL9WgTS4g9EDNkseBe7b9/Ddfk4PFZPxH3NRMXq2GR8NwsNccEaMwnVFO7ZhGrPJkjrCzEB2mPx1/kCH83ZuO6Yhc36KZisnIDh0vGcXzyeUws+4PBXf2Hv7HfRmfV7ND75d3ZO/Re2K9rgtk/+DTsm/Yadk3/Lzsm/RWPqb9CY9i/ozvoDh+e+x6lvPsTg2/GYL5mA9bIJ2Cwdh/0yYcLlumwSrssm4b5yCh6rpuKxajKea6biuWYyXmun4LV2Ej7rJ4tTHiV0PNdPwGvDRCGbJuG1YSKe6yfgse4DPNd+gNe6cULWfyBCyHf9X/Fd/1f8Nn5A4OZxROyaSuLez8g+/g1S/aXIjVYgM1xOof4iCs4tJP/8IiQGwvubfIPF5BssJk8JD0Xyzi8i32AxBQbLhAprBXhU8SMzXSemyHgNBQYryNVf+kaUk6X0kwvEFbt8/WUUGayi2GQtxSZrhV/XaCWFhisU9dhLKLiwkPzz35JvsFBMzoVF5FxYQub5pWSeX0rquaXEHZ9P6P4v8NH4BKctk7FdPw7r9R8KWTeew5+9w5lv/gOz1eNw2DYNpx2K7JqO067p4hRI9WCqq9anuGt+qgYiV61Pcdz5EQ47PsZ+1zTsd0/HdvcM7DRnYqf5GfZan+O05wvcDy7A//RKIgw3EW22kxjz3cRZaJNkp0eiw0GirHXxM9yF78Ud+BnuIsB4N8EmmoSaaRNqpo3Pua2EGmsSb3+IVI8zJLmcIsXjHBkBBmQHG1EQbklRjAMlKe7cqEqitjCMluoU2ppyuNGYzfW6bO60ynn68Co/P+3heV8rL/s74Ich+Ptz+PklL54O8fJZP/w8Cj+P8PzJbX54eZ/H/W0M993g2eMung52MPCghXfuFXtyr9idezJn7skcuS8XGueKvPdzLcUEZS23cnXuVrEbd+Te3C/z5UG5H/cq/NTeESnX5ZR13AO1IdyWedKUYk53iSc3i9wpjzUk0+8wKb4nSA40Jj3Sgex4DyTpIdRVZNHVWi1iaKSvW4hqxe2Dm+LnyjYnJYKG+zoYeiRksLedwb42Bh7eZOBBFwMPehh4cJuBe908unOD/rtXaL+aQ1mBNwUp9lTkedFUFMBlaQBNhV405LqK7xpU13iq0qyoSDSjPNGY8lhDSqL1hXrssKMUBepSErIXWYAWmY4bKPLVROavS0mwHqUhh5GHHBbhIw85OgaisKOKv3YYWfAhpCFC5GFHKY08LrTKiY/1hQf8VQkG1MQbUB13QQVEZ9WiCiFVEInrd8pShujj1EQdpjZ8H9XBWlT67xTuD/nuoCxAk/JwParjT9NSaE+r3I3uqgBu14VxuyqUzjJ/bsg8aJN7KkoUHGnIsaYixZjSxItUpprQlG3LtUJnBYK8xNyQe3O9xFeI3J+WksBfiL9Q1lAaSHtZMB3lIXSUh3CzJJjW4gBapL5cKXTlcr69cFg014bLOdZczrGlKdOKhnQrGlIthSlRoiF1SQbUxJ8fO64ae4rK6OPigdy62NM0JJylIV5fgSFj6pLMxPc+wvuct6+xVSWZU5FkoliPe30qJHxdlWysiPKgqsVYFCASUORIXZqTIg4CwFKtqMuwoi7Dgtp0U2rTTRWfj4GoJt2amjRbajPsqMsUQFSbLYCoKV9Yj1OWGjSKGQNRS0U491uy6GpMoashja6GNNprk7lZk8iN6gQRRFcqQrlSEcrVshAulQTRLPenSeZHk9SHxiJvGiQe1BW4UJfnLBaTVKWNrb7JEgwpjDlLQdQZJLHnkMacozhWH3m8IeVJZgoMWSs+mlOeaIws6jS5gXqkeOmQ5rOPNJ995AQdpTDsJLLIs5RGnkMefQZ59CkKww5REHqALB8tEh03kuq4kQSLZaRZLifHdTeJbmfIi3DhZlU2Iz3NvBro5MVAN6ODtxgdvMOzobs8G7rLi8G7PB+4IwCo/y6jfbffyJPeWwzeaefl0ANG+24LO8ovH3Gno4Gq4hSyE3zJjfMgP94daZIHpYlOtBf40BhtSnXYeW7lutEn96VX5kV/qRcDZd48qQ9ltDmS0ctRjF6OUYAojuFriTy5msjo1SSGm+J4diWeF9cS6SnypD7OhPtlvgzVC1Om4cZohptjGLocz+PWNEbaM3nanc+z24W8vC3h5W2J4shqLi87c3nensWzG2kMX0tksDmagcZInl4TpkzK6c5oWzYvO/P57pZEzIvuAl51FfCyM1/l/VAmL3pyeN6dxdP2dEZvpvOiM5OBK/GMXE/jeXsO33UX8d0tBao6hN//eVum4oaREkUCyp5ciWG4KYy+an/6K4QJUX+JO70SJ25l2XApUp/qgKNU+h2m0u8wpT6HKfY4DBE2wgAAIABJREFUQLGHgKJi1wMiiAoddSmw0yHy1Eq8dL8U3hC9VsOtLFtQTZGDrpDX3xNZaZJrqUGhjTZSB101RIl57S3RGIi0hYOt5poUmGwn88I6MvTXkm+8RdE4J6zOya00kFnsQmaxC6nZdqRmOyky3UGh8XYKjLaRd3ELuQZj94kyzq4h+eRyArVmkXNhLWVWuyk23U6R8VYkRltU3hJtIPfCWvL014jHWjNPLSfj+FL1lTjdr4jbM48ozdkk7f9GnAwpQfT6bSJlVL9WAidWdx5xe+YRumMGIds/JW7PPFL0FpCit4DkA/NJ2v8Nifu+Fn9P1aOvykRofC5+9N/0EX4bpxK+axaxOnOJ1/2KxH1fE6szlwiNzwneNh2fdVNxWzEexyXvY/fte9gseBeLL3+HxZe/w/Lr3wtTmvl/wmbBu9gseBfr+X9S+1ot3/4Rh8Xv4bT0fdxWfoj7qnFqcVupchdI5VCq2vRo2Qe4rBwvvI/ZKJQEBGz9lMAdnxKyexYR2nPFcoQw3XkEas7Gb/dsoU5aey4+mrNx3z4Dx43TsFg9EdMVH2K0fBwGiz/kzLd/5eTX73N47nvofvY7tGb+jp3T/50tH/8L6ya9w+oP3mHN+++w8UOhFU7n439Hb9bvOT7nz5z95gMMFk3EaNkkzFZMwWrlVGxXTMZxxSScVwg14O6rJuC1aiJeqybjs+YjvFdPVWQyPmum4LN2kiIT8F03EZ+149TiufYD3Nf+Fc/14/DeOAGfzRPx3TgBn/Xj8dnwIb4bx+G3aTyB2yYSvnMKkRofEanxETHa00nQnUnG4S/JOfUNuacXUHBuIYX6iyi6sASpwTKKjVZQbLQCqeFyJEbLRXiooijv/CIRQWM3fFaLnytxpJz8FBmvQW6yBqnhSnLOLCT9+NdknPqW7LNLyFWuv51bTL7+EgrOL0VisIyiiyuQXVxJidFqZCYr1SI1XI7EeCn5BgvJOP0laSfnCmty+t+Spf8taWcXkHD8SyIPfUHIvs/w3T0dt61Tcdk8GcdNk7DfPAX7zVOw2zJFaITbNBWLtRM48sVvOTP/d1hvnorTrhk4a8zEVfMzXDSVEPoUD60ZeGjNGAOR9gwFjGbitnsGLppCHHd/iuPuTwUIac/CUXcebnrz8Tq2DL9TK4k220m02U6izDWIsdQmznYfsdb7CTPfQ6CpJqEWe/Ax2o3rua24ntuKv4kWAcZCgoy08L2wkyirA2R6nSM3wJjyBCcqk70oinQhPcCKzEBzCmOdqMzwpSongNIMP+60SPnpSTu9HdV0XZMx2tcKPz4CnsKrfp71dTHa2wk/jcB/P+enV4OMPr5L/z1hy+xvrx7Afw/x/fPbdLdV0tNexUjfDfhp4E0Q3S124G6xE20ZllSEHKcjx2YMREWu3Cr24I7cm7slPtwv830riHrrwuirCeZRbQgDtUE8KPfhRr49nVIXbpV5cT3fDnn0GdL9DxPneYzcGFskSe4UpQfQUJZCZ2uFsBp3v02AT2+XCCABQe0qX98U25xGHrWLGBJB1NsulDSIIOqh/343/XfbGXjQwujgJW6351Fe6EdyyEUywwwpSbahJtORmiz1VTkRQ8nKb3iNqYi/SGnUGaQhRyjw3Uuupwb5HjvJcd5EttNm8j00KPbdS0nQIUoV2FGNPOwo8rCj/0MQnVUDUWX8BXFCVB51ltKI05RFnlGD0esgUp0uKUFUGXWS6qjjVEceoipYhwp/DSr8dlDus00EUVnYfqGRLvoUVSmGXClwoEPuQXOWLY1pVtSkmAhJE1rPypIMKE28SHmyEbWZFlzKdRDeBxV7qoFIFUNCfhlE1+X+YmnDTcV7pdbiAK4V+XCl0F14kJ9lRWO2BU1ZFkKtd6YVjRmWNKRbCQUGKWY0JBmJKFI2ztXEn6cu7jz1CRdoiL9AU8J5GhLP05h0kcYUEwFDyVY0pNkIBQgZttRn2FOXbiemPsOepixHBZSsqUo2FSFUnqj6fshIBJHyfpByVe7tIHIRQVSbZkt1ihlVKQK2qlIMqU41oibNRH1tLs1WDUS12W8HUaMaiNyFqY7cn8ulwbTXxdDVmERnQzKd9akiiMSChfJorlYKKLpWHiqASBYogqhJ6kODxEMsJxEwZEVVmoUiZpSmGCFLMKAw5iz5UScpiDxJUfRZZHEGQlOc8pZQsqUAzXgjpOEnyfbfT7q3Nmm+uqT57CPT7yAFwceRhZ9BFnGK4sgTFEceoyDsELmh+0n30STecTPJjpuJNVtJktkqMpx0kSf68qD9Mo/vtjPa282L/ju86L/D84E7bwdR/91fBdGz/rv8+LSfoXudPOy6RnNVIbLcOHKT/MmN8yA93J7iBFdqM3xolwYzVBnKoMybmoDTtMSa0Cf1pF/uTV+xGwOlHjyu8udZYwTPLkUxejmKJ1diRBApUTRySWige341gaH6CBoTzXhQ7kdflVCw8LghnKHGSPqboxm6nsRIeyYjncKUSAmiVz35IohedeXx4mYWo62pvGxLVxxrTeBlm4ChZzcyeHojS7HyVsj3t4t+FUTPu7NEED1tS2P0ZjqPryUK63M3M3nZKRx7/e6WRPi9O7JFED27kaZAUSIjLQmMXIlh+FIEg/WBDFT6MlDuqQIiK5ojzv2PQSRx2ofEfg+pRlsIOryIVKMtajXcclc9EUBvBdFrrXNKEOVaaiCx1flfgajYQguJmQY5hltIP7eGLIP14pSoxFaTMhtNEUVKEKmiKN9wqxqIMvXXkn5mNeF755JwbBGFhptFDAkZe1OUe2Et+efXknt2tTglyjyxTFyJSzq4gHjdr4jXFe4NxeuO3SVSgkjZPJd0cMGvgkg5PYrVmUvojhkEb5tOlOZsEvd9rYaixH1fq6EoRnu2WqI0ZxOt9QXhu2YRsHma8NB+8zTCds4kQuNzwnbOJGDzNHzWT8Z91Ticlo5NZmwWvIvVN38QIaSKIfuFf1bL2Crcn8U4LX0f1xUf4LlmovjIXzU+64UJieeayXiumYzH6ol4rB4vgslj7UR8Nn5M4LYZhOz6jKCdswjaOYuQ3bPFO0FhOnMJ0fmSEJ0vCd7zJQFaX+KnNQ9vjbl47vwCh82fYrJyEmfn/5mTX/2R41/+gSNz/8CB2b9n78z/QmfG79Ca/p/snvbv7Pz4X9k29bdsmfRPbJrwDhvGv8OOSb9Bd/p/cHT2u5yY+xfOfT0Og2/HY7pkEqZLJ2CxdCKWyydgu3Ii9ivGC++Zlo+hz2vVRLxXThQAtGYKPqsm47d6Cr7rJisy9u7HZ+04fNZ9IMZrzV9wXfFn3Fb9Bc+1H+Czfjx+myYSsGUiobumELprCiE7JhO6awrRmp8Qv2cGSfs+J/PIV+SfWojk3BIK9RdRqL8IyfnFIoZkhstFEEmMlot5HUUFF5dQZLwKudlaSizWIzdbi8x0jYii10EkMVxNsdEqJAbLyDmzkMyT84UJ0IXlY5Mk49XITVdRarYauekKSk1WUGK8nBLj5chMxlJsvEw8mlpouJiCi4vIubCI9LPfkHTsSyIOzCRgz3T8tD7Ga/fHeGpMw33HNNy3TcNt+zSct32M87aPcdwuxG7bNOy2TcN+y8foL/ojpxb8DpM143DaNQOX3cL9IFetmXhozcJDawaeOjPx1JmJu/YM3LVn4aHzGZ57ZuOh85nYGueq/bl4UNVO+3NsdD4n8Oxagi9sItJkB1HmmkRbaBFlrkmEuSZRlnuIsT1AtI0eoRZ7CTTRxt9EC19jTQJMtQkw1cbzwi4CzXSJsT9Mstspsn0ukO9viCTEgqJwGySRtuSE2pIZYE9OqBtlKX7UFYTQUBhKgzSK6zXp3GmV8/fnt+HVAwFCPw/Dq374bgB+egI/jsDfngsToX885W8ve3k62MVQbxv3e5oY6W/jhxd3+OnlXTpby+huq6Tv9iWePGrjnfsyT+7LPLkvd+GezJn7chduSxy4L3OjJOAwzfEG3Cp0pKfIiR6JCz1Sd27LPN8AkbKCW1mm8Kg2RABRQwgPq/y4V+FFa54NnVInuuRuXM+3ozzWkESPI+SEGiKNdyInxhF5VjCXqzPpul5Bd1st/fdaBdndb2Pgfpu4mz92GFEdRI/7O3nc38nwQJfw+aNulftG3WL67inqcR9c5fGDBnpaCqkrDiU56DzZYeeRxRtTkmT82vqOubAql2QmPqaviL+IPPI0ub77yHTfRbrzZlLs1pBivYpsp80UemlS7LsXWeBBSoIOvQEiAT56yEL0KA46QHHQQYqDDlIULEQacugtIFKpdVZgqCT8FLIQoZWuPPq02DqnfDekLF6oij33Ws5QHXtGWA2LPkKR5zZknlsp896qNiGqCN1LZfRRKuPPUh5/Dnm0cDRW+fsWBB0h21+P8kQDyhMNKEsypCzJkMpUMxpyhOnQ9SK3N0B0Q+47Fpm/CozGgCRE+Fqo4RbSWuwnYKjAk6ZcF+qzbajLMKMu04SGDBMaMswUGLIQQdSQak59ipn4nqgu5aKQZCMakoxoTDajKdmEpmQjGlOMaE4zE+4XpQpHVBvT7cea2zIdqM9wpD7DkcZMJxoznWjOdhaS40h9pjW1aZZUp4z9/+V1CL0NRFVJluLtHOWEqD7dWQEwG6qSjZHHnkYafZLimFOUxJ2hJO4cpfEGVCWbCutyGXYihlRBVJfnrChP8FRbZ1OmschTaIuTB3CjMoKO2ji665Pprk+moyaBmzXxtFbFiiC6XhmleE8UziV5CJfkITTLAt94S1Sf70JNlj1VacL0SpwSpZlRmmyCLMGAgqgzFEScfgNEylQkmlEaY0Bh6DGy/feT6bdHBFGazz7yAg8jDT2ONPQ4krCjSMIPCyAK0SPVZw+xjtuJs99BvPU2ctx0qYm34umtJno7r/Hd0D1+HOnl1cBdXg0IAHoxePetE6In/T2MPnp7nvR182r4Pj3X6rhUUUB2fCCpER5kRLpSmOBBUZwzlSlutEoCeVQjHFEdrQmjI8WSKr9j3MtzZlDmzaDMk0cyN8WUKJjRS+E8vRQpFhyMtCQx0pIkomi4OUas5n5UG8bVdCseN4Qz0hCqAFE4A42R9F+OY/hmBsMd2TztzufFLdUpkfAO6LvuQl525vLsRgavOrN4UBvOo/pIRltSBAy1CRm9mcmrrgJ+vF3ET3ekfN8jUfzcMRA9b8/gRWcmo51pPG1P5cmNVIavJzF6U1ife3IjnRcd2bzqyee72wV815PPy85cXtzMEtvmBBQl8+R6Ik+uxfLkShTDTSEMVPrSX+pFv9xTBFFT+Cmq/A9R6XeQSr/DlPkeQe6ppwYiqct+McXO+8m11iT27BqCjywmw2yHGop+cTr0lilRvpUm+Vaa5JjvosBaC6mDrtqkSO60X21tTmavi8xGWJsrttERQaScEmUZrCfzwjok5tupcNhDhcMeymw035gQqaJobEq0QVyfyzi7hvgjiwjZM5eEw4vIu7ABidEWik23q63OFVzcQKHBBrUpUfZJ9SmREikCToQCA9XWufRjS0RAJerNV0vCgW/emBzF7ZlHtNYX4pQoWusLNRCpTori9swjTncOsXu+IHbPF2+AKHjbdPw3fYTX2kliE5nH6vE4L/srjkv+jP2id8Wp0Oux+/Y9tSgRpFx3c10+DrcVAmY8Vo/Hc81EPNdMFI+fBmye9kb8N30kNqT5bPxYjO/macL7pR0zCdo5i+BdnxGmJeAnVGseoVrzCNH5kiCtuQRqzsFvt3B01FtjLm475uC0ZRaWaz/BePlkziz4kKNfvsf+2X8UozPr9+ye/p9sn/avbJvyr2yd/BthJW7KP7N7ym/Qmfov6E77dw59+jtOfvFnzn/9AcaLJmG8aBImCydhslCAkNXS8VgvG4fNsg+wXzEehxUfqoBIdUI0BiK/1UL8107Gf+0YiPzXjcdPASLvte/jvfZ9vNb8Ba81f8F77fsEbBxP8PYpRGhOJ0ZnJnF7x5K4/3NSD88l6/g3FJ5bgtRgBSVGq5EbrkJuuArZxZVqkRuuothISJHxqjHcGK1EYrKKItPVFJmuRmq2RsRQqeUGSizWIzNdo/5zXnsjJDFYRr7+EvLOLSbv3GIKDFaI06Mi41XITFYKEDJbidxsGXKzZchMliIzWUqx6VgKjRaSYzCfzHPfkHJqLrGHPiPiwKeE7J2Ov+YU3LaMw3HjBzhunoDz9qm47pyGx85P8dw1A89dM3DXEN4AuWp8irNK3LVnYb5hPGcW/Y4Ly97FfutUoTBBa6YKiGYp4PMZ7tqzhApt3Tl47J2L1755eO37Ci+9b/A5OB+fIwvxObYE7xNL8TqxnCjTncRYapNot494uwPEWOkSYa5NhLk2Udb7iLE9QJSNHqHm+/E30cHfRIcQywNE2R8l2uEYwRb7ibI/SprnWfICjZCGmCEJNiXH34g0LwOSPA1I8zcnI8iBrDA3LhUncOtyPj8MXIV/9PHjyA3utZcz+qiFn5/dEVbjXg3y9+eP4OdRXg3f58enffzw5AEvH9/h1fBtXg3f5klfO0P3W+i7fYkHXQ30373CcG8rj+5cprenmd6eZu511itB5MZ9mRsPSzx4WOLBbYkTXXl2XE02pizoKB05NnQVOCiOtbqpTYjul/mqgaivJpSHtaEiiPrrg+mt9udxcwiteTYKFLlwp8yLdqkHsoiLZPufI9n7LJGup0gLs0aeFUxDWQoN5Vn03brCw9vXeHT3uggj1QnRyKN2nvR3iPklEI3BqIehvh4GexVf97bz+MF1+m/X8aBDRnNJCHkxRqQHnyQr5ARFUfoURekjjTZAGm1AccxF5PHGY9/gJhohCT5KhrsWSQ6bSXfeTJLVSlIsV5LrtIkiLw01EBUHHUQaqCfCRxq4H0nQfqSByuhRFHCAwkAhRcEHfxVEqhgqCjqq9u5ILFGIOCniSAmh6jh9qmLPURlzisqokyKI8lw2InHbiNxzM2XeWyn13UGp327KQvZRHnmY0uhjyKNPKN4eCQ12JWFHkQTpkRegR2WiAeWJAobKk02oSbfkUr4jLRIXrhd50FLs+RqKfGiV+Ygoui73F28ZCVEeYw0Q/lqxHy1SXzFKDDXmCgARJiVG1ClSn2ZKXarZWL21CojqU8xoSDMVkmpOQ6oljWlWNKda0ZxqQWO6AkPpysmQ4j2OCCInMU1ZzjRlOdOc7SqiqCnLkcZMO7FKuzrFTGVFThVEFuq3hZKtxFKFujQluuypz7ClJs2M8kQDpNHHKYw4jCTyKEVRJyiKPEVx9DlK4wyFN0Qqq3LKt0P1OY7U57v8IoiaCj1okIyVK1wtCeZmdQxddQl01SWpgUiJImXr3NWyMBUQBXNZgaLLMn8FiNyoybIXJ1dVaUJrXFmKueLgsQmyOAMkkecoitJHFmdAaYKJ4j9AKKru442QR52nIPg4uYF65Abqkem/T0RRtr8e+YGHKQg6Qn7wIfKD9cgNOUROyBFSfPYT46hJmPVukl0PUZfswJNWKS/v3+D7x/cZ7e3m56eP/pcg6hJzr6OZhx2XaCjNolaaQk68L5lRbuTFuSFLdKMp15/rhQHcKQlhoCqc4ZpwBkv9eVUfQanXITpSLLmX58wjqRuPpC70yz15XBPA06YwRi9H8fRqrBqIRlqSFFMioZZbOGaazK1iL+7IvRmqDRZR1N8QwaNLsYq1uWyedOTwvGdsSvTiVqH4FuhVVx7P27N4cj2FH3vyeFAdxuClOEZb00UQPW0TihG+75H8Koiet2cw2pnGaEcGI60p9F+O40VnJk/bFI1zNzPFydT3t4Tf+2W7MCVSHosVarjHQDTSHMHjmgBhZU7uSa/E5X8FIqnTPvJttcm31cb/wHyiTq8SUfQ6ht4GItXbRKogUq7OFdntEVH0/wKiQtMd5BltFlFUYqspFCz8CoikZjtVpkQChnINNpB2eiUZZ9cQuf8b/HbMIP3USiRGW5Cb7RTfE4kwMtigNiXKPqk+JUrRWyBObGK05xCrO49EvfkimpQTIuVE6VdBpPsVsTpzxRW84G3TCds5k6T934goSj34rYiieN2v3gBRhMbnIohCtn+K/6aPcFv5Ic7L/orT0vdxWPwe9oveFTC08E9vIEj58fWJkOrbH+dlH+K+agKeayaLkyD/TR+JCdzyCcHbphOweRqBWz4Rf9x380fCraRNH+OzeRo+m6fhu3U6/jtnErR7NiGac0X8hO/9WnEn6CuC93xNkM5X+Gt/ic9uxTRIYx7uGvMwWzsNg6WTOfHVX9Cb/Sf2fv579s9+l72K6Mx+F82Zf2Dn9P9k69R/Zcsk4X3QtgnvsHP8Oxyb+XtOf/4nDOb9BdNvPsRy4UQsFk/CYvEELBZPwGqREJulwjsh2+XCWyHHlUL9t9uK8bitGK+Ydk38RRD5rZmE35pJvwoin3UfELRlIuE7PiJa81PidWaRuP8Lkg7MIVnvC1IOzSHr+DcUnF1M0YVllBitptxsPZXmG8SowkgVR1LDlWogEtfhlBCyWI9cASHVyM3WUmyymkLDFRQYLBMLFgovCiUIBeeXqq3EFRquELFUYLCMgguLKbiwEInBIooMFyI1WkyRyRKKTZdSZCZEYrqEXKNFZF38lpgjnxOgNRnrNX/AYME/Ybv2XWzXvov12j9js+6vOGyZjNuuT/DSnIWPzmz8tGfjo/UZXpoCbATQzMJFeyYu2jPx3DMbF80ZmK79kNML/wvL9eOFSm2tmeL9IA+tsftB7nvm4b5nHh66X+Kx7yu8DizA5+C3eB9ahOfhRcRbaBBvoUGchSZR5hpEmGoQYS6sxsXbHSTGah9h5nsIM99DlNUBou0OEmWjR7DFfgJM9xBkvpdIu8PEu5wkxeMc6T4XSPe5QKb3BbJ8L5Dra0Cm53kSnU8T6XCc3DAb2qvSuXdZTktpJm012Qx0VMDLW8Aw3w3doPNKMU8etsBPg/CPZ/z9+SNe9N9h6E4bzwfu8I9Xj/n5xSOGH7YL5Wr3W+m7fYl7nfU8G+jgbkcdnS3l3OusZ6TvBs8HOxnpu8HtthreUSLoYYkHvSXePJR7ca/YVfyxkoDDXEsxoSvPTnGXyI27Mncx98t8eVjhT29lAH1VQfRWh9BXE6q2MjdQG8RgXTA9Uldu5tnTXeTC/TJv7pb58rAyhMZ0ewpDDEn2Pkt+tC3SFE+qC6NoLsvg0Z3LDN5rYehem1Brq3hDpJwQKSH0dLCLp4NdDA+8lv4eHj/qZri/R5HbPH50i8f9dxnqv8VgbyeDfW0M9bYy3HeZgTtlNMgCyIm6QFrQCdIDjpEbcprCsLNiiiLOI4+5QGmcIZk+euT4HiDNTZNkx62kO2xUgGg5uU6bKPTcRbHvXooD9JAFHkTqfwCp/wGK/PYLCdgnptB/r4Ah//0UKCIJ0kMWelgNRBWx58WURZ5BHnYSafAxJIFHkAQeoSho7G2SWnW3AkRKDClBUxlxgorwo0i9d5PnshmJ62aKPbZR7LENudcOZH67hVs84YcojTyKPPI48khFfXf4EWQhehQE7CXHdx9ViUbiatxViRutMi+uST24XiTkWpGXWlqk3kKznBJFMsVaXGmgWlpLAoTCBakvVyVeXM734FKeO5fzBIA0ZdtTn2lJfZop1ckGIojqko0E+KRaCqUKiohAShfeFzVmWNOYbktTph2XMuy4lGFDU6YNDenCgdO6dDsVnDhSn+VEfaaLmMZs97HkuNKU6yamIduR+iwHatKthepoldSkKvCTZit+FEoThDW8hjQhjem21KeZU5V0kZLYkxRHHUESflBAUcRxpFGnKYk9T3mi8WsgcqIh21nxHs6V+nw3GgoE/Lwt9QWeYholvrSWhtNZHUtXTQLt1fHcrFGPclJ0rSSCK7IxFF2SC2+KrsiDhNW5fE/qs52py3CkNt2BqlQ7sSxBOQEqTTBBHnNR8e/XRUrjjCmLNxGOH8cZC9XaEecoDDlBXuBhCkKOkhtwiAyffWT47CPTdz+5fnpC/PeT7b+frAA9coJPkOF/gjj3I4TaHKQpP4Thjip+6L3O30aEydCPI738MPyA74bu8d3QPV4q8uKxENWGuSf9XTzpE6q2Rx918Wygi96uS1ypLqBSkkJRRjhZsd6kRbkiTfZFnuJNdXYAVyUh9DYk0V8fx1BdDCO1EQxXhTBSGcizqmC60m2oDTrFg3wXhkq86JU40V/iTn+lFyMNwTy9FKkGouEWZeFAEk8uJ/DkcgJPryTy/FoKI5di6a0MYKA6UA1Efc3RDFxL4klbFk86cnjWVciLniLxHdCrHgFFShCNtKYIx1obY3nUGMvjKwk8u5Emguh5WzbfdxbwfY9EBJGwNpcrlDR0Zoooet4uTJUGriQqpkOpjLYKed6WzvddOfzQnc8P3fniWyZl+92zG2ljd5EuxzDaHMmT+lAeVwbSL/fmfqEzXZnWNEecoTrgsAJFhyn3PiwUK3geotjjoAgi5RuiQkdd8u11yLfXIc9Om8BDC0kx3IxUsU73NhSpRWVKpASRcm0u30oTia0OUgfdsfa610oWSux0xWOtUittZMq1OfOdFJgIh1qTT62iwHQrcpvdaiAqNt9JsbnGr6BoE7kGm8g4u46s8+tIPLaUQM3ZhO/9EpnFLnIurKfEYhdSk20UGW+lyHgrhQYbKLiwTpwS5ZxSnxIpgaKc2CgLEjKPLiHt0CK1KP9e1UmP6rugeN2vSNCZR4LOPGK15hC5cxbh22cQrz2XlP3zSTsggEiZFL0FJO0XUBSnO4ewXZ8SsHkaXmsniQhyWPze2DRo4Z9EDIkoUiBI+TZIuSKnOhVyWPyXNwoRPFZPxGfdVBFDyglQwJapBG79mOBt04Q/z5apY0dBt3yEzxbhVpDfjhkEanxGkNZcMSE6Xwv3gfZ8jb/mPCEKBLntmIP9xhlYrJmG0bJJY5Ogz4SevgGoAAAgAElEQVRVON3Pfsfez/6I7ud/RGfWH9k17T/YNPk3rB//f9g46Z/ZOvW37Jr2b+hM/w/2ffJvHP3sD5z+/A9cmPNHTOa8h+WX72MzfxwOC8fjsHgC9ksnCVk2AYflE3FcMQnHlRNwXiUciHVfIxQ+KNf/hLKEKSKEfNdOxXftVLUJkd+aSXiv+hC/NRMI3DCR4E2TCdk2hYidHxOt+SmJe2eTrDeX1ENfknV8AVnHF5B5bD5ZxxeQc2oBkvNLKTVZ8waCKs03UGWxkTLTtcLbHJXpkNRghRDDMRTJjFcjM12DzFSYCKmmxGK9WmSmQuFB9rlFZJyaT67+YgWMlgmNcPpLRBCpJl9/CXkqJQ1FxiuQm69EZrYCqfkKii1Wkm+ylAyDhcSdmEuY3kyCdD/BS3MqztvGYbXmPYyX/hdnvvkXLNb+BbtNEzFf/T72m6fgvO1jPHfPxEdnNv46XxCwZw6+e77AR/cLvBRx2/MZbnvG1t6cdk3HbP04jFf+Fbtt03DWnIWL1my8dL/EU2ceHtpzcNWei5vuV3jun4/PkcUEHF9BmP4mYo13kmytQ5KtLskOB8SVOKEkYd9YrA4QZXVAfBMUYX2AYFNdgsz3EmJ5gDBrPdJ9LpITYEpBqBXZ/ibkBJgS73yaeKcTxNgdJdbuKNHWh4i2PUqGnylFMS68vNvEs9vN9N6oZqirlucPr/D3p13w4wN+Hu2Cl3f5+dkdRvva4Mch+OExfDfMP1495vnAHf7+chC+H2Kkt4N7HY20NBRzp70WfhrgH9/10X/3CrduVHPrRjX8NAA/D/F8sJPOlnLeeVjixsMSNx7KvUQQPZR7iSBqjD1PdfgpOnJs6My1pUfioo6iEp83QCSgSFmqECTmQbkPPVJXOgqduC13Vzz8jeCWzJeaJBsKQwzJCDAg3vs8yUEW5Cd4UZYfR/uVch4/uMnww3ahhe5eK0O97Tzp7xIh9HSwi6cDPW8F0XB/DyODt8UM999mZOgeQ/236O/rpL9PKF8Y6rvKaH8zj+9V0FYfhzTRiqzgM2QHniY/TJ/CUH3ygk8LCTlJQajwjVm2z17SPbVId9lBusNGUqxXkWq9ghzHjeS77aDQSxup/wGKA/REDEl89yLx3Uuhv5ACvz0U+O0RMOS7l3y/veT66oookkceVzTNXVADUWnUmyASUHQYSeAhCgMOIgs9Slnkqbdg6BQV4cepCD9KSeA+Ctw1KHDZhtRtO1K37UjctwsHWX00kQXtoyTsMKUKDAkgOkpZ+CFkIcKhy1xfXepTzLgh8aBd7idOf1plXrRKPUUQXZW8CSPx71XcHnp9da5F5sdVqY+IISU2lOtpTdm2NGZZ0ZBhRk3KRTHKdThhIqQOIuXxUmVBgnLy05QhpDHTYeyNUJrDGIjSndUwVJ/pRmO2p1qacry4lOdJU64HDdnO1Gc5UZthp3JkVIiypU5ZljB2h0jREpdiJfyZU82oTjakNO4UxVFHKI46hDRSD0nkYYqiTlAaf56qZGNq0yyFfx7lZOgtIFKi6G0wqs1zpzLLmcosZ2rz3LksDeBmZTSd1bF0Vse/gaLrFXG0lMdyVR4uguhySaiYK/Igmor8aCrwoS7XndosF2rTnahKcaAi2ZryRCsxZYnmlMaaIo28iDTyAvKYi5REX0AedR5plD6SiNMUhp2kMOQE+UHHKAg5Sn7wEbL8DrwVRDm+B8jyPUxO4GlyQg0ojLLmmjyBx91N/DR0m9HebhFDShB9//j+/xBE7Tzpaxcw1NPMleo8ijJCyYz3ISPOm8wYd3LjPJCneFOb5cdVSQhdpRH018cxUB/DcF0ET2vDeFIVxEhlIKOVQfRJ3GkMPcvNJHMe5DtxX+JIr9yNgXJhSjTcFMKTK1E8uRqvBiLllEgNRS2JPG6IpL8yiMGaIB43hDPQFE5fcyR9V+IYup4iVHB35POiW/IGiF50FyjuEwlV3E+up9HfLNw/enJ9bHXu2Y0MnrcJE57vugtFGL3qyhNQ1JkpouhFZ6bYYjd4NYGR1hTx1tBoayovOzL5viuPH7rzx94SKVD0vC2dZ9dTed6SyLMrsTy7JKBopC6EgTJf7hQ60ZlhxaWosyogOki598FfBVGBwx41ECUabCRA71uyLXaJB1v/v0D0+pRICSLVKdH/K4iKLDQoNN0hNM6d30Dy6RUUW+6i3FaLEuvdIopkFrspNtd4A0avoyjr/Doyzq4h5tC3+GvMIvHYUopM/y9p7xlV5aFube/vO2OfXbJrisY0uzGWaKKxa4yxd0A6gthQsRekd1jAovfee++9dyn2hh1UehU07exzvT+etR5ATc7Z7/tjDtYQhrBgyFiXc95z7qTAUIECQwXyLu4i12CnCERylyjt2HiXKF53hQxMBLAJ0xDa3qL3fkOM9pJxAPPvAFGE6kJC9swncPcXBCvNI1pzMfHaS8eBVYTGIgKUZuOxbQrOGz/Baf2kcW6Qzar3xzlCb5Ws5loORb8VmZM7RZJvP0K6fvI4IBJjctun4r5lstic5r5lMp47p+O+czqu26cg3TYVl50z8FKej4/6Qnw1FuGl8TVeGovx0liMm9pinPcIUTj7nfOEiuzvp3J61SecWP4RR7+ZyIGv3mfv/H+gOe9vaM79B2qz/yo2xO2e8nsUp/0Bpel/RHHaH1Cc9gdUP/8Le+f/g/1f/oMj8//OyS//ybmv3uP8wvcw/uo9LJdMwHrZh9gun4Tdio+wXyXUgEu+/QSHtWNGYmWNd2MHU+U7Qu5bpuO+ZTqem8fLa9N0vDZNxWvTVBkUfYLHhk/x3vIZvjsFJyha60uSDnxD2uFlpB5ZTuqR5aQdW0nasZVkHl9Nzqm1FJxbR+H57ykyWE/xxQ0UX9xAkcF60REaG497m0Mkj8zJgeh1EJIDklzyu6GM06tJOraUmENfE7FvvgBBMqWdXEna8RWk6i8n7fgKmZaRdnwZ6SeFRruMMyvJOrdWcKYufk/amZXE6S8h4tBCgvcvwE9nLu6aXyBVno5UeToOStOx2zUZiy0fY7RhIoe//k/OffseZls+xWrHVCy3C0DkqDQbF5W5uKl/ibvGAlw1xgORVH3+mBsgQZY7Z2C6dTIWO2Zip/alAD9qi3BS/Qpn9cW4aC3D99gG/E5tJej8LsIN9xBpqk60hRYxVvuIst5HkLEG7md2435mN/4mwu2Pn9FeXE8rYXdkC8HmOsQ4HCXG4SiBZtoEmO8jzPYwcc4nSXI/J4JQnPQ00Y4niZOeJk56mii7I4RY7CfQWJt46UmKwmypTfaiPt2fwQd1vHx2FV48gpetDDxpoOdxHf81eB/+qxP+q5NfBh/T9egKA+23GWy/x3DXY0Z6nvD8gbA3OtR5nx8H2nh2v4lHt2p59qCB4Z4W+LmToc47tD9qov1RE33Pb9Dz9BqDHbf5of8hv2stltBa7EhrkQutRW48KXTlSaEciBxoybSgyFuXpujztGRY05Jhy8MciQhEDwoceVTiwtMKoVRBLjkQPa/0orPaZxwU3Uy34l62Pa1FLjwv9eRZuS8PCjyoS7Ah2/88kY5H8bM5TLDzeSK8bSnLjudqXT73rlXw8HY97Y+v0fPstqwJSniR0tspSHSCugTJIai/6/449XTdo7vzLl3dd+nuvE1Xxw262q/S87SZke7r9D6u4mppOMXxtqQFniXD/zS5wRdEKErz0SPTT49M/0Oke+8j1V2DJKkiibabibdcR4LFOtJst5Jmv4MMJ2Vy3Pe+AUPZbppkuKmNU6abpgBEHuqkuqqS6qpKpqcmeQEHhVIEGQiVhAsqCBGOyHP9DpPje2gMGOmS7aVLjvd+8v0OUhR4RIzLyaN0Y4Eo20WFVIfdpEt2ku2oQLbjLjKddpHjrESOmzJFvtoUBxwYBaLggwIQBeqQ76spAlFDkim3C1xpKfXhVrHPaCQuT4Ci14GoOdeJ5lwnLudLuZznIkbhLueNV3OuKw1ZUhGG6lIl1KWOukP1KRbUp5hRl3SR6vizVMSeojLuNNWxp6mKPkN1jIEIRDVxAgjJ72zEWxuZ8yOPwdUk21KdaDNGduMgaBSEXKhPdR2nhjQ3GtJcqE91pjZZIgBRgjWV8VaUx1nKNApCQm23IRXRF2VV3OdHFX2W8ujTlEYeJz/kINmB2mT57yXLfy85wQcoitSnPPYcVQlGVCeaUpdkOWaI1e7fAqKKNAl50WbkRZtRle5IVaqEa0V+3KkQoEgORNerBF0tjxCAqCiQhgJ/Ggv9aC72p7nYV1ChHw253lzK8qA2w4WaFEcqEyWUxdlSHGNBabRMMWYiIOWGnCMnUICgvEB9sv2PCP/OZMr00yPLV49cvyNk+xwkzV2HFFdNUlwFlzLVTYs0DwGOUtwPkBt4nqokJ+5WxfPD81v80veMnwd66W9v42Xfc37oeyrqVW+rqJG+VgGGeh4z0C38DuntvEtfuxDV7W2/QVtLPQ2V6WTG+xAbZE9UoBWJEQ5kx7tRkuIpOkN3iwJprQyhoyaUrppAeqv86a/ypb/Ch75yb/rKvemv8OFWnAk1/se5k2jKszx7nuRa80zmEnXX+dDbGETf5bA3gKj/cjS9sipueR33QEM4XVV+tJd70F3nR0d9AM/rg8a5RAO3Uhm6myHsAckqtMVtoftZDN5JE+58bibT1RjF8/oQeq9EizE2uYZuJDByR4jP/fggh5cPMsXmusE7KQzfTRbVfyOe9sZwuq9EiEAkH4QduZPGj/fG3BLJoGjoRgLDNxIYvhbLUHOkDIhCGLgURHeFN/fSLLkWbSAAkdc+yj113gpE8tptORS9DkapJkp4aC8h8vRmsq3UybPbO06vA5G8hvt1l0iuTDMVEYgK7bTfqOMustIi30JdhKJ8GRTlmyqPg6Loo9+Sfn4bBeaKFFnuIc90t7BJ9BoY5RoqiIAkQNE28Z4o+dRGoXFOWahuzrywnTzDHRSZKIh13HkXtr3hEv1a45zQFreAiL1fE6Iyjyitr4nTXTJO8ujbrxUlRL0Finx3zCJCdSExWgJAyYsX3DZPQbJ2Ajar38V65T+xXSMUG8j1vwUiORRZLntv3J2Q7eoPsV8lSLJ6EpLVAnBJ1386Pia3bQoe26YIbtCOqbhunYx00ydIvv8QX8XP8VES5Kk0C/fdM3DfPQsPpdm47ZmDo9IcHBS+wEFhLna752G+TdgIOrduGidXf8aRJRPZv/CfaM//m+gGqc78E3tm/gGVWX9CbdafUZ35JxQm/wc7P/kduz7+HXum/P9ozPojunP/xuGF/+DI1+9yfMkEzix+H5OF72G58F2sv5mA5ZIJWC55H6ulH2C7fCJ2K8c/V8e1HyP97hOcvpc7QZ/ivOEznDd8hsuWKbhsGS2OEOOCWwR5b52B99YZ+G2bid+26fhvn4H/9hkE7J5FsNJswlTnEqW1kPgDi0k9spysE2tkWkvGibXknFlP7tkN5J1fT/6FDRQbbqHYcAslhpsoMdw0CkQXvqPwwncUnF9L4YXvKDJYR/HF7ym++D0lhuvFx0WG41VgNKp8w3XkG64jz+A7sYku99y3ZJ5eSar+UhKPLCJB72sSjywi7fgyWQxupeAAHV9Gqv5SEYREMBqzb5R8YhUJ+suJObqU8AOL8NWai4vyLKTKM5Hu+XzMBpDsBkhhlliMcGr1e5xa/R4Xvv8Qs21TsdoxFZtd03FUmoWL6he4qc/DTXM+rhrzZJKBkdp8UVLVuUhV5yNVnY/Jtumc3/gpFnvmIVFbhMfeFfjpfkuI3gZCT2wn1ECBYFNVcTQ1xkaXKOt9RFjpEmF1gGiJHoFm2gSaaRMpOUq8yyki7I7hb6qLh4EagRa6RDnoE+WgT6CFLtGOx4lzPkmC62kS3c4SJz1NhN0xgiwPEmR5kCiHE6R6XiReepIIWz0CTHXI9L5IU4YP1/JDuVYURd+9Gl49vy7Cz8DTy3Tcr2Wk67ZQovBzFz8NPKLz4WXaWhrofHSNoc77vOp9TNvdJh7fvsSjW/V0t96k9W49nY+v0NZSz42GfNpa6nl8p0aWPGumq7WZvufXGOq6xUD7dX73pMieJ0UOPCl0lsHQeCB6mGPDpchTFHsf5E6aBS0ZtjzIElyiBwWO3C9w5GGxM0/K3GgrdxdBaCwQjXWJnld6cSfbjjuy+N2TQleel3rSVRNIW5kvl1Ml5AYaECU9QqD9EULdTIjwtSMlxouKgjguVWbypKWJgc77stXZe2OA6MFoPK7zwRgguvcrQHSbnq4xQPT8Oh2twuFV5/1LdN+v4WZ1PGVJUrJCTMgKMiQz4CxZfifJ9NMny/8YWQGHyfQ/QJrXXlJc9pAo2Uqi9XoSrdcLTXOSHaRKFEmXqpHlokGWiwYZzuqi0l1USXdRHYUiVw1BMiBKcVEhw0NdaJwLOkJxyHFKQk9QFCaoIESfvMCj5PkfIdfvsHhLlOO9X9wyGhubk98UFQUeoTRIj2K//eR6aJFiv4t0R0XSHRXJlO4hw0mBDCcFslyUyHZTpdBfZzwQyaCoOESX4kAdEYiaUix4UOrNg/IAbpf4Co6PDIqu5L0GRLlONOc50JznwOV8qQBH2U40ZzsLbpBMTdnONGU7cylTiMnVpUrEF/pyIKpLNqcmyYiahAtUxp2mIvYEldHHqYw+SXnkCSqjzlIdY0B1rLGsdGA8EFUm2VCZJIvCjdFYGHo7ELn8BhC5/SYQVcaaj+4ZxRhSEX2B8qjzwh1WxAlKIk5QFKZPUZg+haHHKAjRIy/4AFn+OmT57yUvWJeiyKOUx56iKvGCCEQ1iRbjHKKaZFsRiKplkgPR66pIk5ATaUJOpAmVKfZUJNvRmOvOzbIg7laGcqsybAwQRcmGWscDUWOhH41FPjQW+cgcIk/qM92pSXN9DYis3gpE+WEXyA06Tbb/EdK99pPuvY90v/2k+umS5r+fdL+DZPnqkeOrR7bPQdI9dElx3UuyixapbtqiS5TifoA0n9NUp7rx9Go2P3bdYKj9LoNdT/jxxQD8/AMv+57zsv9NIBrpEzTY8yYQ9XSMAlFDZTpZSX7EBtmTGGJPrL8FaRH2FCe7UZflRXO2N3eL/WmtDKGzPoyumkB6qv3prfYVgKjKVwSivnJvOovcqPQ5SkPIKdpy7XiSa8vTQnuel0rprHIXoKghRGyaGwtEfc1RwkZRQwS9DWH0N0XQWx/MswoPOqq86RoDRe2N4fRejWfgZpLQFnc3WwCi+/m8uJfH4H2Z7mbRfzOF/huJ9DTH0NkQTvulMIauxzJ4LYYBmQavx/PiZjLDd4TR1lcPsxi5lzGuvW74bjIjLakM3Uqk+0oEXU1hdDVGMHQtXrZxFMeLm8n80JLBy3sZoy7T7RRe3EqUAVG8zCWKYKAxlMGGULqqfLifZUNz1Hnqg/T/n4Ao3mAnKcaKYsGCvIr71xwiORC97ZZIDkRZ5qriDdG/A0T5pspkGymQem47yae3kHBiPRkGWym2UqHAXJE8093jgGisWySHoyyDHSIUpZ7eRLTeGqL11uCjuoCoQ6vJvbidQuPdFBjtIs9wB/kG28k+u2WcSzR2l2hs41yk9jeEa31FrO4SgpXnEq6xgFidb/5HIIrWXEy05mKiXgOiSLWvCFX+Et8dswhWmkeE6kICFOfgtnkKtqsnYPrNXzFe9CfMlv5VBKKxrW/WK997KxBZLv+nGJ97WzTObs0kWWHCJ2JltPumabhtmCpu6MhvhTy3zcBt2zRctkzBdetUPLbPwGPXLLx2f46f8jz8VebjqyJsBvmrfUmg5kK8VefhuHMGVps/xWTjZEw2T8Nk0wwurJ8uQNDyjzm4eCI6C95Ffc5fUP38z6h+/mf2zPwDytP/yJ5pv2fPtN+jPPX3qE75Pcqf/X+oT/89ez//A/u/+DP75/wRvXl/4cTX73Jm6fucW/o+55d9gPHSD7BZ/D6O37yPw9IPkCz7ALvlH2C3cgJ2Kydgv3oCkjUTcfj2QyRrJiL97iOc132My/pPcZWBkLAfNBnXrVOF5/uaO+a1dQqeWybjvW0qPtsFEArcNYvAXbMI2D2LON3FJB1aRtrR1WQe/5bM49+ScWyN8PjUd+ScWU/euY0UGGym2HCbTFsoMd4qAlHxxQ0iGJUYrqfEcD3lJpveqjLjjZQZb6TEeCPFRuspNlovAlGh8XoKjddTcFEoP8g7v1aEHfkwasapFeKfZZ9ZNe6xXJmy2yHRNZIp6fhKYvWWELr/awK05uGtPhdPtTm4qnyBREFohrPdPQs7hdlCDfaeOdgpfYGd0lzslOZiv2ceFrtmcXrtRPRX/oOzaydgvXMadgqzcFSahbPKbJzV54wBoi/HyU1zgQyKFiBVnY+T6gICjq/DVnMR0v2r8NHfQODxTUSd3U2yiQbpNgfwv6CAv7EyIeaaRFjrEGGtQ5i1LmHWBwizPkCgha5YjhBooYu30d5xev396T4XiXc5RbDVQdn90MFxCrM5QpL7BZLcz5HmeYEUt3Nkel+kONyO5qxAWpuy+Kn9CsNtTfzUfZsfe27zqvsWLzpvMfDsGv1Pr/Oyu4WXXffpeXKdp/ca6X16k58Gn8KPPfQ+vc39azXcbCjlzuUKfh5qA4b4ZbiVu1dLudVUxLMHDfxrpA0Y4PnDSzy8VUF322V+GX7M754UOYwBorESgOhRni03E40odNflaryhAEVZNtzPteNBgYT7BY48KJLyuNRVAKJyb55XCCD0vNKL5xXCFpEciNrLvHmUJ+VOui0tWYLT1FbsTmelLx2V/vQ2RNBW5ktjgiVpXqfwkxzBW3qaYB9TEiJcKM2J4kZDIV1Pb/GvV10Mdj1ipK+V9tZbo/dBz+/T3XGP7jEROjkIDXQ/GqMHo85Sx22622VlDW236Hx0jY77zXQ/aKLtWin1OcGkB5qQGXiRzICzZPifJN3/KBkBR8gKOEiGjw6p7mokS3eTYL+FJLstpEi2keqwkxR7BVIc9pDqqEK6VG28ZED0BhjJlO6iSqa7Ojk++8gLOExRsD6FoceF7aPQkxSGHic/+Bj5wcfI8z9Cnv8R8gOPiq6RXPmBeuQH6lEYIKg44BDFAYfI99YmXapCgu0uUhwUyXBRJddDi8oQPeqj9LkUfZyacH2KAw5QHHCAwsBDFAQdIT/4MMWhhykJP0RxyAEKAw+Q43uAq9m23C/x4WFFILdL/MUI3LV8VxGGmrIcac52oDnHnsu5DlzOdeBKnqMASNmCruS6iS1yza8B0dj7HHlkri5Z1jAXf15wh6KPUx6lT2WkPhWy26vqmPPUxAtbPXIgqky2ojLJhqpkW6qSbalJsRsvOQDJwSJZQm2yRHYvND4iV5/qTH26m0wu1KU5U5sqpSZFALjqRBuq4qxkldrmVEabygZZL446QZGnKA3XpyjkEPlBB8gPPERBkPDzyws4THbAfrID9pMffJjSyOPCc409S038RWriBSAaH5kbU6qQYicDIkdq0p2oSXcaB0PVaRIq0iQUxltSFGtBRbIdZfGWFMdYUJshfQ2IogRVRHK1NFwEoqZ8X5oLfWQSihXqst2oyXShOk1KZbIDZYm2FMcJf29xjAWlseaihAIFIwpCz5Llq0eKqybJHhqk+eqQ4qstQJHPAbJ9DpLjfZAMz4Okuu0jwXkviS7aJDjvJdRakSh7VXJDznGzNomu1mZ+6H/Iq8EnvBp6yquh54wMdfBqqIOXg894NSDoZf9TXvY/FWHoRV8r/V33+flVJy+Hn/Gs7QZ9PQIYPWxpoKIwkbK8KNJj3UkMsSchwIqMYCuKYyXUprhwOcOFtupgnlYF8rzKn45Kfzqr/eiq8qGryoeeKi/6Kn3oq/Shp8KbvkofhmoDaUm1IsdJk5ZUC1rz7GjLt+dZiQPPy5zpqPKkp96f3kuB9DWFygZLo+m/HEtfUwy9DRH01IfTc0nYLBpsCqOrRvj921PvT3d9IN31IXQ1hDJwJZbh60kM35IB0b18hu8X8uJ+MYMPihm4X8RASz79dzLov5lC33XhzudptT8Dl8MZuhLB4LUoBmVAJETnZED0IGdc/G7obgYvWtIZaUll+G4yA9di6KgLoqshlFe3EmTjr7EMXo9n5E4yL++l8fJemvjxw7eTRCgavBonPOemKAYaQ+mt9eNRvoTLsQbUBByhwmsflR57KXPdS5GzDkXOuhRJD1DoJIy0yqEoT6I9riwh20qdTEs1sq3UiT23jYDD345rm8u2UhdjdHKNrdTOsVQn20xVHGrNNFEm00SZLFMVcs3VyLfSEGFIriKr8bE5eXQu11SVPHM1ckxUyDBUJM1gJ3En15NydqPgElkpkm+mQIGpkiATZQpMlMdAkQJ5RgrkXNxJ5oXtpJ/bTNqZjcTrf0vU4ZWE7PuGAM2FpJ3eQJ7hDgqMdolQlHNhG5lnN5N+5m23RCuJP7hcBjvfiAAUqjqfMPUvRZcoYd+vSGcZ8VpLiJIB0FgoClaaR8COz/HaNBWX9Z/iuHaS+GJdHosb6wb9r2BoDABZLX8f2xUCEMidILs1k8TSBKfvPxXvYV6v0BYKEqbhunUqzlum4bR5Kk6bp+KydTpuuz7HU3EOnopz8FX5Ei/l+bgqzMZ55yykO2Zgv3U6FpsnY7JxMhfWfcbx1R9zcNlEtL96D80v/4H63L+jPPsv7Jn1Diqz3kFp+h9RmPqf7J7yexQm/wfKU3+P+vTfoz3rT+jO+jN68/7GiYXvcnzB3zm+8K+c+OpvnFn0dy4seReDb97FaNkHmK+cgPXKD7Bf+T6OKyfgsupDpKtl+nYS0m8n4fzdhziunYh03Yc4f/chrt9/LEbc3Dd9JmjLZCEGuH2qeC/ltWM6vjtm4LtzGj7bp+K9bTJeWz/Dc8unRKjMJVJ1HrHaX5Oou4Tkw8tJ019D9um15J7dQPbpdWSfWk/++S3kG2yl0EJQ/FYAACAASURBVHAHxSa7KDdXpNJKmSqLPZSb7aLURACjIsMNFBttokQGOXLwqTTbQqXZFipMN4uSA9FvOkUX15J7diXJel8Rf/BLUo8tIuP4EjJPLCXnzAryz62m4PwaCs6vEaqyz60m8/RyUvWXknx8KSknVpB8YhVJx1cSf2wZ0YcWE6rzJZ4q03FRmIrTjk+x3jwJi00fYbdjCk4KM5Hu+QI39S9x0/hKpkU4KX+Jk/KXSJTn46iyEImqICuFOZxdN4njq/+JwfqPsNo+XShFkI2mOqnMwVltPm6aCwRpfIXH3kV4ai/GZ99SAo+swUN7CV66y4k4vZUIYwUizZSJMN1DoOEugo2UiLHVIdZuH8GmqgSYqeNpoIivkTLBFpqE2+wn2Ho/PiaaeBup42O8Fx/jvbgZaOB8VoVgGz2CrA/jZ74f94ua2OvvwOXsHnxNtAmxPiS6QHIXKcjyoBiTC7I8SKjdUaKcTpLgfp40L0PyQyxJ8zYgJ8CcqkR3njRmMtLaQO/9Gm7XZ9Df1ixE5V4+hR+e0/GgkdbbdTxraeRZSyM9bbcY6XlE1+Mb/DjQxk8Dz2XxuUf8PPSM/37ZDq86+GW4lR/6H9J6u4pXPXfhX91AL52PG+luu0zf82v8OPiA3z0utOdxgYNMUhGGnhQJt0VPcm1pSTOjNvgETZFnuZlsKjTO5dhyP99eBCK5S/Q2IBKgSOYQlXrSWuRGS5aEO+m2PMxzEKNznZW+dNcG0VHpT3uZNy0FbiQFXsDPWR9/t7NE+FmQFOFMWXYUV+vyeXb/MoPtD/hpqJ0X3a0Mdj2hv/0R3c/vj0bnfhOIHo3eFck/ruMBfc8fiKvzPY9vM9B2k47blVwvj6UwypbMwItkBJ4l3U9fgKJAwSVK99xLsrMSiQ47SHbYJrhDDrtJsVcg2V6JZHslUh1VSHVUIc1JlTQnVVKlyqRKlX8TjLI8NMnx2SdsFgUdEVyhkBPkhZygMPS4bIRSn/zgYxQEHaM45DjFIceFPRaZc5QXIOj1IdhcDy1SHfeQ4qBImpMqOZ7aFAccoir8OLXRJ6iNPkF1hD4lgQcpDDxEfqCeCET5wYfJDzlIXuB+cvx0yfQ9SGnEea5mO3O31I+7pQEiEAk3QKNA1JQloSnbjuYcW5nsacq2oylLQnO2E9fy3Lme7yHE53Jcx0XmGtIdR5VmP1pxnXCRytizlEefpDxKn7LIY1REHKMsTI+SsKNURZ+hJv6iMGCaaEpVovlbgah2jF53jMYDkaMIRqNA5CLCUE2KIzUpEqqS7UWHSA5E1TIgKo80pjzKUASi0vATFIXoURCwn1xfHfIC95Mv+77nBQh10vnBxyiPPktl7Hmq4wzEt9VxhqO3R7K6bbnkQFSVKqEqVSIC0dgInRyIylPtqUwRVBprTmGUCWWJtlwr8uN2VfgoEFWO7hJdLg4Sb4aaCjxFNeS5U5vlTHWGExWpjlSm2ItAVBRrQXGM2TggEosWIi+SG3CMVDdtUjw1SfXRJsV7ryAvHTK89pHluY80V22SpZokOGmR4KxDiqdQoJAdcoHLxUF0tTYz8uI5w0PPGB56xsiL5+P0cvCZCEVjgehFXysv+h/zaugp/d0tdDy9zrMnV3jYUs/1yyVUlCSTnRpEZqI3qZFSUoJtyQy1pjRGwqVkKVcypNzNcxcnCDpkksNQV7UXXdVe9FS9CURteVKqA47RGH6Gxzk2AhQV2vO81JH2Chc6a7zoq/MVoKgx/A0g6q4Lo7s+hN6GMAabwhhoDKarxpfuOqFcoacukP5LYby4GsPI9QRe3pIXI+Tz8p4ciErpu19C/71C+lty6LudSt+NRF7eS6O9NpCuugD6m0MYuh7N0PVoBm8I5QvDstjcKBDl8KIlWwZEmaJT9OJWPL1N4fQ2hAkxuCtRDFyOZPBqHC9uJTLSkvpWIBKquIWbpr6mGPoaw+mpC6S1yIUrcRep9DlEuacO5e7alLpoUeS8938NRDnWGhQ76pJvr028wU68dJeTZKTwRuPcbwFRrrka2Waq48Aow1iJTBNlcs3VBAga4xIVW+/9TSCSQ1GWkQLJ5zaTfGYDWYbbKbRUoMB8NwWmCr8KRPImuiyDHWSc30LamY0kn1pPwvHviDq8klDdJcQeXkXWuS3jgCj3ojDYmn7mbbdEq0g4tIL4/cuI011C/P5lxOp8Q4TmV4Spfym6RL8GRMn7VpCos4xYjcVEyRyhwN1f4L11Bu6bpuD6/adIv52EZM1EUfZjQOh1IPo1EBrbKmezaoJQALBxKtLvPhFhaCwQyR0ieWGAvLbbfctUoTp763ScNk9Fsv5T7DdOxXn7LKQ7ZmG/eRqSLdNx3T0H9z3zcd+zAOmuuThsn4n15umYff8Zhms/4eyqj9Bf8SGHl0xi78L3Uf7i7yh+/lcUP3+HPbPeQWnmn1Ca/keUpvwnyrK3SpP/A7Wp/4nOF+9wZME/OPH1+5z6+gPOfP0e579+n/OL3uX8on/IIOg9jJe+h+mKD7CWPS/B/ZmA05oJuKyZhMuaSbiu/RC37ybh8f0nuK//BNcNgjw3fYbnps/w2vwpXps/xXvbZAF0dkzFa8dUfHdPx3f3dPwUZuCnMINAhZmighRnEaL8BWGqc4nZ+xWJuktIObSctKOryT69jvwLGygy3kqh0RYKDLdQaLiDMjMFKiz2UGmlTI2NKvX2mtTba1Jno0a1pRJlptspMd5KifFmSk22UGqyiVKTTeMA6LdgqMhgHUUG694YQs08sZRkva+I1Z1LzL45JB5aQMbxJSIMFZ5bQ8HZ1eSfG1XO2TWknVxO0vHlxB1dSuSBxQRpL8BXYw5uStNx2Pkp1psnYvb9B1isn4D9zqlIFGZhvX3qaCGC+kIRhtw0FuGs9hXOal8hVRPuehzVF+GksRhH9UVYKczhwoZPOfPtB1zc8DGWO2dgqyg0xQmbQfNx1liIq9bXuGp9jYf2EnwOrMT38GqC9NcReHwDYWe2EmWkRIixIgmO+0h23k+4pRohVhqE2WkTbKNFgIUavmZqeBsr42mohK+pBr6mWngbqeN5UdgQ8jLUwN9MhyDrw4RL9ImWniLS8QTBNnr4mO7DXn8HTqcUcDuvipehBq7n1Ih3PkO6jxFBlgfxNNAkzOYICa5nSXQ7T7hEX4SiRI8LVMY6kh9iSYa/KVmB5lwrDOfZlTw6bpZwty6DZ7cqeNl1U9gcevmcjvvNPGtppPvxNV523edfw+38a7idp/eaeXb/Mj8PtsvSHq2M9Dyi8/EV/jXyDH7p4qfBx/wy3MqLzjsMtd/mp8HH8Oo5/xppY7inhc7HzfzuYaEDY/WoyIlHRaNA1Jpnx+McG24nm1Huqye4RBmW3Mm24W6eHfcLJdwvlPCgyIHHpa48LXfnWYWHCEQdVb4iEMkB6WmZJw/ypdxMt6ElS8LjfBfait1pL/Omo8KHjgofuqoCaK8NpqnAk+RwE0LcTxPqaUCYlynxwRLyEwOpLkjk4fVa+p610Nt2l+Gux8LjZy30tY8vWOjvbpEB0QMGuh8w2PtQeNv1iIHOh+I90kCnML440PlYGFt81kJ/222G228y9KSRG6VRFEbZkh4kg6KA42QECNG5NC8dUlxUSHZSJNVpNymOO98AohSHPaJblOqo8htApCIq011dbJvLD9QTgChUn4Kw46IKQwXJYag45DgFQcdEKPo1IMrx1CLNWUUW31OnLFSfinBhqLQq6iTV0aeojBQGXItkTkV+8BGKgo9SGHpMBkZHhM8fdoriCAMu57hytzSA22UB43aE5PG3hmxHLmXZcynLlsYsaxqzrGnItKIhw+Z/BKKmTAGKRKVLfhWIBIfo6BtAVJ1oTHWyGdVJFiIQicCTYidWaI8C0WsFBSl24g2T4FQ50ZAuFUoUMqTUpTmJIFSVbE9lko3YriaHoqo4KypizCmPNqE0ypDyKANKI05TEHKUvICDZPrsJdNnL7n+Y4DIX4Dh8qjzVMcZUh1nKA7iVscZjsYB4y3+r4CoNtNRbJirzRBUFm9JQaQxJfGWNOS4vuEQ3ayM4npFONdLQ7lc5C8CUXOBO80F7jTmulKf5SQAUZpEAKIka4rjzCmKNaM4zpySeEtK4i0pi7ekLN6cslhTyqONKAk7R7b/EVI8hIrtFE9NUjw1SfZQI03+nwVSdVId1Eh22ku8y0GiXY9RGO/Eg6vZ/OvlI4YHHjM89IwXA08FABpufysQyTU88FSmVoYHHjPS9xB+6mC47x43LxdTXhBHdmoQybFeZCT4kBnrSnqkI9mR9pTEOVGX4sKVdBda8tx5Uvpa02al9ygQjVGPTL3VvgzWBdJV7sXtVHMKPfdzO9VUtg9ny7MSB9pKnOiodBNa5+oDhca15mgGmgXHpK8xkp76cLrrQ+i5FMpgUxgvLkfQU+9PV40vPTW+9NUG0t8QwvCVGEaux/HyVpIMiHLHAVH/w1KGHpYweL+A/jtC9O3FnSR6LkfwtMKb/uYQBq9F/QoQ5Ym3SEMt2bxoke8cCS7RyJ1Ehq7H0t8UQU9dCINNEUIU7mqc7JYokR/upfBDSxqv7qYyckcGRbJ9or5rSfRejqW/KYr+hhARiMq9ZIUKrnspcdZ8A4gKnXTJd9ARoUjuAMnvg4oddcVtooDD3xJ4ZC3p5iriUOvrN0VvG17New2MMk2UyTBWIstUhTxL9TeA6G0u0evKMd1D+sUdJJ/ZQPLZ7ykw3z3qEpnvESN2+cZ7BDiSOUf5JrvJubidzAtbST+3keTT60g6+R0Jx78l6vByQrUXk3pyvQhEv+YSpZ9cL7slWj3qEh1YRuKBpcTpLiZCcwGhanMJVZtLjM7XJOxbLNMoDMXrfEOsxmIilBcQqii4Qe6bhK0gydoPRTdIDkFy/ZZD9O8CkeO6T8R7IXlczvbbSdh/9zGSdZ/gtGEy0o1TcNk8TdwPctk6E+m2mThvn4Xbzi+Qbp+N3cbpWG2YgvXGqdhunoHt1pnYbZuN9eaZmK+fiuHazwQIWjyRgwvfR2f+e2jM+Scqs/+Jwsy/s2v6X9k1/R0UZ/wZpel/RGXGH1Cb/gfUp/2BvbPeYf8Xf0F39jvozfsHJxd9wPmlEzFYMpGLSyZivGQiJss+xHT5REyXT8R85QQsVk3EevWEUcBb8xEO334oApHzdx+KjW9CycEUvLdMwWvrZ3ht/Qyf7VPx2T4V353T8N05jYDdAvj4K87EX3EmAcqzCVCeTbDK5wSrfE6I6mxCVGcTrjGXaO0FJB1aQuqR5WToryLz+Gpyz6wTb4FKTbZRZr5DkNkuKq2UqLNXpV6iTp2DoHpHDS45CKqzV6XSSoFyi+1UWmynynIbVZbbqLTYTKXZJipMN47ReCCSR+Tyx9wHiYOsp1aQcmwRCXoLiTv0JfGHF5Cm/40IQzlnhIFX+dhrximhNCHx6BJi9BYRun8h/ppf4KUyCzfFmUgVpmO/7VOsNk/CfONETNZNwGTdBGy3T8ZRaTa2u2cgUfocJ5U5QqRNdIi+wl3ra9w1F+O+d+k4Oap9g4PaV9jsnsP57yZx/rtJGG35DJs9XyBRnYeDxgKctBbhsn8Znnqr8Dm2Fl/97wk4sQH/UxsJM9hFjJkKMVbqBBsp4XVhB76GuwmxUCXSVotoB12CrbXxMVHFx0QVXzM1/M3V8bioiJeRCj4mmviaahFooUOQ5T5CrA8RYX+EOOeTxLucItZJuCEKsdYjwGw/3kaaeBio4XZeFZeze3A5q0Ks0ylSPAyIlOjjb6pLoPkBohxOkO5jRKLHhXFQVBhhQ1GULXmh1qR4G5IXbs+VwkhaG3Noqc2g7UYZXfdqedV1h/8aeEx/201GOu/xsus+P/Q+hH8Nws99dD66QfvD6zy+3cjA83v8PPQMfuzhl4FWfup/IlZr9z2/QXfrdXrabjDS95C2B00MdLUw2H2P9sdX+N2DAgkPCiS8DkZyl+hRni2Pc2x4kmNPZeAxKoP1acmy4VamJXfz7GgpsBeB6GGxE22lbr8KRPLHz8q9aS1xpyXHgbuZ9jzKk9JW7M7zUk8e5wtuUXdtEL1NkTxrjuJyiQ9ZkRZEep0n0OkUgY7nCXUzISnImbqCJG7XF3OtpoAnN+sZeHpH0PO7QhtUu5D57+9uobfz7jgoGuh+IIOhhwx2P5A1SY0C0WDXEwY6H9L1+AY9rVcZ6bhFd0s118piyI+2Jz3QiNSA06T665MRcIwMnwMkOquT7LSHVCdFUhx2kypRHAdEr0NRkqOi8PFSZdKcVcY5ROmuyqS7KpPhpkKWlxa5vrrkBQgA8v8CRPl+Agzl++iS67WXLA9NoQ7cS4eqyNNURZ+T6QxVkadFICoIkjlNQXoUBR+lKEyf4sjTlMeeoybJhLo0G5qznbldFsDd8hBulQRyrcCXa4XeXC3ypinfTQCiLCmXshyoy7ClPt2a+gxLQenWNGbai5E5sWDhN4CoIc2e+hQrqhNNqYw3pDL2POXRpymPPDEOiMpCR4GoNsGYmiQBiCoSLalItBZvhcZuCwnFCgIMycGiNsVmXK322McN6Y5CcYEMhiqT7MTbpLFAJL8hko+vVsQIo6wlUefIDT5Gpu9+0rz2kuahSaa37GceeJSioBOUhJ8Ryxcqoi9SGWMoNueNBaKx91FViZbCMGuyrej8VKc5CtG514CoNstZhKG6dAcqEi0pijGmLN6S+ixnrhT7cbNq9I5I3jZ3oyyEK8V+XC72pjHfjeYCV5oLXGnMc6Y+y4GqdAHEKlNsKUuypiTekuI4c1FFsWYCIMWaUBxrIowfy4ZY072E4oR0Tx1S3TVIcVMlxWWPAPKOqqRLtEh2PECc8zHqcwN5eruCn1608V8/94jO0Mvhdn4Y6fi3gOjlwGM6n16m7V4t1xqyqCiIIjXOnaggO+JCJOQkeJIV40xBnJSKRJdxMNRW4kNHuR/PKjxoL/ego8KLjgovOiu9x0mEIjms1PjRXeFNV7kXRV4HuBRxhoc5NjzOt+NpkSNPihxoL3ejq1qo0+6tDxZgoulNIOquD2GgMZSh5nAGGoPprvMTPkedvwyIonh5NZaXNxIZuZPGy5YcXt4rZPjem0A01JLNoMzdGbwRy6NSd3ouBdN/JZzBa1EMXIth6IYwsvo/AdFQi1Cu8MPdZIavxdJR6c9AQzjDV2IYvCrUcL+4Fc+ru8m/CkT915PpuxovuGOXwnhS6ExzzAVKPXUpddMRYMhRg0LpXpl0KHbUpdhRlwKJDgUSHRGG5EAkj83J3aIkIwXc935D3Pnt5NpqUep8UPzYfweI5PG5DGMlss1Ux7lExdZvd4nelArZJgpkGGwl6fQ6soy2UmC+m0ILJQrM91BgpkK+qbLoFI0FolzDHWRd3EL6uY2knvlehKJovRVEHlhGnN5qss5tEaNzr7tEY52i5GOjLlHigeXE719CnO5iorQWEqk+nwi1eURrLSReZ5EIRPFjHCO/bTPx2jQV9/WfiU7QWPgZC0Hyt3IgsnsNjMZC0eu3Qq/vDsnLFOQlCtYrP8By5QdYr56A9eoJ2H47BozWf4rjpik4bJqG05YZSLd+jtO2z5Fsm4XtZkF222bjuGueOJRq9P1Uzq3+mFPLJ3Fi6UT0Fn3AgQXvoTn7b+yZ8Q4KU/7Mjs/+zM7Jf2XXlL+hOPWvKE59B+Xpf0Rl2n+yd9af0Pn8jxya8xeOzv0bZxZN4MI3gi4umcjFJcJNkNnSCVivmITNSqEZzmbleLiTrB4LQ6ORuNH668l4b5mC//YZo7E3GQAF7J4hOj7Byl8QrPwFIapzCFGdQ7D6XILV5xKiMYcw9TmEa8wlXGMuMToLST68lNwz6ygw2ChUXF/4nlKTLTKY2UGF1Q4qrRSotFKgynoPtbYqXHLQoMFRk0tOmtQ7asikRoOjOvUSFWrtFKmy2U211Q6qrXZQZbVFBKLxUPQmEBVcXEfe+bXknF1D+qkVYhV2mqwUIe3EEjJOLRt3LyS/IxKKE4SihJQTKwjV+ZJArTn4qH+Bm/IMXBRnIFWYjlRhOo67Z+CwaxoOu6YhUZiBg+JMjNdPxHDd+1jtmIqb5gIc9sweBSJZxE0ec/PQ+gYP7WXjZLdnoQBFqoJTdHzVB5zb8AnmCp9jp7EAifY3OOkuw+PYd/if2UyYoQLhRoqEGisSbqJEuLkqSQ4HSXA4SKilBgFmqrif30mAmSpZfqdJcj1GsPU+vIxU8DZWxctIhQBzLbyNVfG8qEyIzQEi7A8T73KCVK8LpPtcJNXrAgmup4l1OkGw1WHCbI4QZnOECLtjhNvpEWx1EF8TbbwMNYS7IvMDhNseHReVk0fnUl+DokSPCxRG2FAeJyUv1JoIp9NUpHhyozSG21XJdNwup+1GGU9vVzHQdp2Rznv89/Az/muwjZHOe8Lt0E+9vOpt5efBdkZ6nsAPffBzH/zQzY99j3l6t4HnDxv575fP+Hn4KT8MtdLReo1rDYW0P77CLy+e8q+RZ/Q+vcnvHhQITXFyPSyU8rBQOhqjy5PwKNeeJ/kOPMyxo9j3MLfTLbiRbs79fHvRJZIDUWuJ4BKNlin40lntJ2Tna/zprPCno9yP9jJfHue7cT/HkYe5TkJsrsyd5xU+tJV60FUXQF9zBM8uhdBaF05LdSiXsjwIcdQnwFafMOcLpARIqMmKoighkIqMSK5XZnGnrpAnV6roeXiFFx0t9D6/Rc+z6/R03hSBSA5F/V336e8QXKLhXkFyx6i/8zED3U/EW6MXPfcZ7mlhoO0qA48aeXq1gOb8EFL8LpDkdZJEDz1inLSId9Qg2VFN5gDtIVUyqhQZECXaKY6BI0VSHBRFxyjZSa49MimS7qpMlocm2d465PofJC/wKAUh+qIrUxh2iiKZSkLlOiFUcgcdE4Eo1/8g+X4HxwORhxa5Hlrk++hSEnCEyqizVMYaUBF9garoC1RFn6My6jQlYfqy2NZB4a4l5Cjl0We5nGXDlTxHbpV4cLvMjzvlgdypCON2eSg3SoK5XhzE9ZIArpf4ca3Yh6Y8Dy5lS4UX4Wl2NGTY0JhpK0ruEF3OcR0nsVzhLUBUl2QpAlFFzDkqYs5QGX2SyujjVEUdpzxUAKLqMbc2VfEmVCaYiUBUlWA9fmdIVsFdk2hFdYK5OJoqVHRbiZKPnwqgZCcDIgGEKhKtRSAalR0VibbjIKw60YbqJCsqE8woijxPlv8RUrx0haFR70PkBhyjKOgUJSFnKAs/T1WUEVVRRlRHG1MZYyyr5hYk7hn9D0Akd4pEMEp3ojZDSr0ciNIkVCRaUxZrSmmMCZXxFtSmSWjI9eRGWYgIRTcrI7heEcr1skDh51voTnWmPY15zjTmOXEpx5GaDHuq0wQYEr4vghNUHGsiglBhjCmFMaYUxRhTFGNMYZSRcE8UYUCe30ky3A6Q4aZLirMWyVJ1UtzUSXHWIMFOgwzpERqTXPjl2SVetQuZ4uHBTkaGe/lhpIsfRjpEvRxuH6dXQ89FDQ88ZbjnCSN9rbzsf8pQZwv3rhdRXRROQbov+Wne5CS4kxXnQma0lJwYJwrjnalIFJoGr2a6cinWkutJ1jzMduRhjkT4nVbmSkeZBx1lHnSVewl6DYTk6q3yp7fKn54qHx7lOlDgocvlWAPu59rIXHsnnpe40FnpTW+tH/31wQw2hDPUHMlQc+QbUNRbH8xAYyjDzaEMNATQVycDovpAXjSG8eJyFMPX4hm5kcyrO5mMtOQxfK+YF/dLGXpYxtDDEl48KGT4fr4Qe7udwtDNOHqbwum8FEh/c5gIRIPX43lxO0Wo336Qx/CD0ZKGkXs5snsioXlu+G4yI3eS+eFGPH21IQzUC1/L0OVY+i9HM3gthpGbMii6l8Kru6kM305i6FayAEMyh2jgSiy99aE8znehOeo8Ze77KJZqUuCoSoGDOgUOmhQ77aXYSYdiB21RRZK9FEj2jgOjsXdC8hhd7LltuO/9hnRzFUqkB95wieR12qKsR6FobGxOHp3LMlUh30qDIluhcU4ORGNdorEaC0S5ZkpkGwkuUer5jeSZ7qTEQtgmKjZXpdhclUJTlTeAKM94l+gSyWNzyafWk3hiHbGHV+GrMo8k/e/eekuUdW4TmWc3knl6PZknvydNfy0pR1eSfHg5cbqLx4DPYuK0viJKbT4xGgtI1FlMos5i4rQWEa48D//tM/Dc9Bku6z7Gac2HSFZN+FU5rp6I9NtJuKz7ePSOaO2HOHwnRNsk334kym7NJAFu3jKyOrZe22TJ3zFb9i7WqydgufIDzJe/h8nydzFf+T4Wqz4QZbXmI6y/+wTbjZOx2zgdybZZSLbOxmHHHOx3zsN+x5fYbZ+PxeYvMNkwkwvfTePkio85tPgDdL78O1pz/orarD+zZ8af2DPjHRSnvoPClL+w+7O/svuTv6Dw6V9Rm/Z39s78J4fnf8DxhR9wYuG7nFr4D84ufJcLiz7AdNnHWKz8GMtVn2C96iMsln+IzcoPZfAj1GRLVn8stsPJixFGIWgSjus+wnHdR7is/xi3jZ/itXkyPlun4rtjFgG7ZhOwazaBCp8TpDhLAKA9swhR/pxQldmEqX5BmLoAPmGacwnXmk+E9peEa80nXGs+kTrziTv4NYl635B2fAU5Z9dSZLiBUrOtVFjtoMpmNzW2CtTaKVJnr0SNRIkaiTI1EmXqHFSod1TjkpM6l5zUqXdUo95RjToHFeoc9lBnr0StnSI1truostkpOkNlZhspNd1AuYmgMuP1MslKFGSlCwUGwo5Q5pk1QtHBsaUk6C8l+eQKUk+vIvOsUIyQcWalWKedfmqVqIh98/FVnoHj1o+RbPsYhx2Tcdo9FanCTJxkctw9A8fdM5AozHpD5ps+4fza9zHd/AlumgtwVP5CvPuRu0TuWl+LQCR3hjy0l+GmswyJ2iIcNZbhWOhG1wAAIABJREFUpLkcidoijLbO5PT6TzizeTLmqgux27cCd/2NBBoqEGqiTJipGrE2wk1QhKWWUIpgpU2otTahVvsIsdHF11QLLyMVQq32EeOgR4jlPvyMNfG5qIafsSaBZtqEWu0nxuEo6V7nyfS+SLrPRaIc9Il2PEmA2X4CzPYT7XiSBNezREr0hS0hu2PESU+T7W9Gpp8pkRJ9As0PEGC2nxBrPaIdTxLvfI5453NE2p8g0v4E4ZITpPqYkOxlRIjtMdL9TMjwNyUzwIwUb0MyAy3JCraiIsWTa2UxDLc1MfCkiUfXyuhvvcZQ+134sRdeddP1UGiXG+l5xH+PdAp7RK96Gel5IoDSz33wSx+MtPPjwCN+GnzMzy+e8NPgY37of8hI7z2eP2xk8PlN+LGDH3rv87v7eQ7clzXGjdVYIJIPtT7Jd6A69CS1Eae5nSXcEb3uEj0pdhFdIjkQddX4j6oqgK6qADrK/WgrFhyhh7lOPCl0FoHoaZknz6t86bwUSHdjmNBs1BTD08ZYLmW4kxZgSqT0DOFO50nysSLVz56cSDcqU0OpzYjgenkaHXdqGem4w3BPC4PddxnsHo3NydXb+UAEopf9rW8Bokf09Tyir0fmJnW18KKjheH22wy3XmXo4SWa8oJJ8DpLmMN+4l0OkuCkTbKDFqkOMih6DYgS7RRJsFUg0U5RACOJgiDZ++LtFIiz3U2MzQ7ibHeSINlJmsseYaPIS5sc3wPkBhx5DYjO/CYQ5foJMCQHolzfA+T76JLnvU8GRNoU+O4Xhlsjz1ARfUF0IKqiL1AZdVYEohw/XSHGFXyEyngDGrOsuZIn5WaJFzfLAgQQKgsTdb00mBslwdwoDeRGqT9Xi7xpzHWnPsuZunQHGjNlt0Oy+yGhcEHWNJft/D8C0aUUO2oSLaiKN6Ei1mAcEFXL7p/KQ/UoCTlCbcxZauMvjoEiMyrjLaiMtxJjbPK9IXF/SAZDpdEGlERdoCTqAqVRhqLKYo2pTBDcpppkATzkhQxvwpCNGKMTbpbsqUmRiKpNk1CbYkV5vDGFYafICdInL+QURaHnKA03pCzMkLIwA8rCDKiKMKQy0lBWymBEZYwAR+KmUbzFeMmigRXJdlQkj0bnxoJRTboT9VnO1KQ7UZVsS2msOcVRRhRHGQkV4Uk2oy5RRagIRTfKQrheEsCVQg9qMyUUx5tSk2FLbZYdNRn2VKXZiM5QeYIFZfHmlMYJ8FMYY0pBtAkF0SYURplQGGVEYZQRBZGGFEUYCqOsQWfIctMjQ6pLir0WifbqJEr3kuZxiEyvszypjOfntgZ+en6DX/ra+Gmwmx9eveDVyCA/vuz+vwKiH/qe8qLrHs1VSRRn+JAV40RGlAPZ0Y7kxDhQECelJF4qgyEpVzNdaclzp7XQgwr/E9xNseRpgQAvz0tcaC91p73UXYSit7lDPTW+9FUHCFBU7UtPlQ9lfnrUhJzgdrqZCERPi6S0l3vQVeVDX20gA5dCeNEYwVBz5BvRuZ46AYoGG4J50RREf70/vbU+9NX5M9gQLIvUCVA0fCuNkTu5DN8vZPhBiQhEww+LGHlQwIt7ObJtogQGr4/eAPVfCafvapQwsHpLaJqTV3iPB6IcWcHCeCB6eTmGgfowBhrCha//ciQDVyMYuh49CkUtaQzfSmHoVqoIRH1XEhm8mkBvfSiP8qQ0RxpQ5r6fIkcN8iVq5EvUKHDQpMhRaxwMyYGo6DUgksfm5A5RjrUGiYa78T+0WhxrlTtMvwZEhTZ7fxWIxhYsyCNzJTbab7hEvwZEeeYq5BgrkH5hCynn1pNtvI1CM2GbqNRSgxILtTeAqMBUYdQlMthG+rnNpJ7eQPKp9SSd/J44vdXEHFpJyN5FpJ/Z+AYQZV/YTPa5TeSc2UjOmY1knBCAKEVvBUmHlpF0YCkph5aTfmgFiTqLiVKbT9ieLwhWmEXQ7pn4b5+B1+bJuKybhHTtRBxXT0SyagL2K9/HfuX7b4CQ89qPcF77EU5rPsRpjezF/Vqh/lqyVhZx+z+cnXd004fd9Xuet2+fPm2fNm0SMpgJhJEQIIG0IcyQsLcB2xi8MBsDNjY2Nt5Lkoe895SHvLctS5Ysb/beexowHhibkSZp+3n/+Ek/25CmffvHPdJBHNuYc3T0Ofd+7x3giEjnDiVw9nuDqrRfrdb2+suf8PzyTxz88x9wm/Z73P78B7xmvIXPrCH4zBqC12yD5r6Lz7xhBMz/gCBDBC5o2QQkKycRsGIS3ss+wfWbj3Cc9QF7po9gx1/eZ8vU97Ca9Cbm4/8X07G/FUFozejfsXrUb1g5/DesHPZr1gz/LabDf4fl6DfY+cnbOE0ditufh+L11TC8vnof7+mC/GcMI2DmMAJnDSdw9lACZw8dBD/S2e8PkvH3E/L1+2JLXOi8oWJldtTikYPb3ww7TylrJpK69lPS1k0k3ewT0s0mkGnxCVkbPiV74ySyLAVlWk8my2YKyk2fk2s3jbxt0yjc+RfK9s6k0mkuatdvqfdayqFAEw4FmtASZEKrZI0ANwN0JLgfhPohSHhNAKY1IgQ1+S2nyW85zT5LqfdcgM59HtoDX6NxnYvWRVDt/jnU7p+DxnmuuD+kchJAqGzvTKH8wF64+ym0n06R40zKnIV9oArH2eRv/4LsLZ+TuXkK6TaTiTMbS9jqkUiXvU/QkvcJWjwM6fIPkK0aQ4jJeEJMxiNbM56QtRN+VoGrx+K9ZCQei4aJcTkjEIWafzoYiCynDgIiueV0Qq1mEGozE/mmOYTbzSXMdjYy6xmE2M0hyn4hGZ7rUXhtROFjRZKbGbHOJiS6mpHmsZE0bysUvrak+lgR776eWFdzsoN2kCnZQXrAZpJ9bEj0sCTh4Ebi3ITXI53XkepjQ1G4A1XxB6iIcaVIvo/c0D1kSXeRKdlFRsAOMgJ2kC3bgzJYiM1lSXeTLdtDkpcd2bI9lES5UhbrhjJ47yAoqkrwpiTKjSzJXuIObiJL5kBlkg/qtECKot1IC9xBetBOiqJd0WYGoc8NQ5sto1YZwlFVKvTdgGe3eXTtCA+uHOF5+zX4sQd+7KG3/Tr3r52k895Fvuu+C993wYtOXnbd5a899/iht00YXu+4Ru/DS3TePUXn3VN03DnJw+tHuHupmRuna7l2vIZ75+u5eKjiXwORcaDVqEtl3mhjN3O+zIur1QFc1Qx2iW5pQwe5REZnyKiOQ8k8bk3iUZPQutRWF8n1apmhbU7O4+Z4w8Cr4BJ1HE+l42QGnWeyeXwmj4cncjmliqU61YvcCBcSfe3Jj/RCkxFGfX48zUXJnNbmc/9cPb33ztDTdpaeh+d40n6JJ+1XDBXcN+nquCkWKvR0CED0vFsYYexpv8nTzts86Roo4eaot/06vQ+v0Xv/In33z/Jj+1lOa9PIj3EgU2YrHLBJrSiRWghQZIQh6VoRevIDVlMctEZwjP4NICoJXSNsFEVaUhW7ydA2twNt+m4RiGrTHdGmGZS+V6zkVqfspCpBAKJqQw13dcwmEYiqo4SonCZu8yAgashy+UkgqoizoTLBFnXKVloKXThR5c8pdQgX6mK5UJ/MhcY0zjakc7ZewdmGdOGDc2MalxpSuNQggNGZ2jiOqyKECNyAggWjO2QEop9yiMTWuQohPmcEopYCj0FA1Jyzl5bsvbRm2r8GRIcGukQDgKhV6cuhPB9RrbmeNCrd0We7oM1w6nfjMpxEaRRO6LL2U597QHCcCr0EKCrxF+92BsroyBgltNDJaC2WcahExpHSIA6X+tOQ54FGsR+t4gC6DHf06e7UpbmhT3NFn+ZKY5oASA2Z7uiz3GnIPkhD9kEacwRHpyHXi/o8LxpyBTUaqsX/f4BIl+OJOn0/6vT91GULsbnmEgknaqI535DMxaZ0LjYJ0HtGG8OJqlB0eR6UpeylPs+D5mIfWkt8aS72678bGuAA1Wa5oc32QJvtRW2WJ7VZBw0A5oo20wV1uhOaNAd0KQ6oIndQKbOjXGJHkWQTFTF70OcE8uRKC989uAzPHsGzdnjWxd+eP+GHF0/4/nmXAYge/xtAdJ+Xvff5x/edPO24wfWLhznSUEJDRSK1BWGosqVUZ0moVQogpC8IpT4/mKNFIZypCBVicvpoupoTOJSym+NpDjzUhPBIF8YjXRjtdRG01w0GIiMUie7QoXjRIepqiaOrJY7Tua7oYjZztsiN27VB3NeGcK82mDZ9OO1NMXS3xvP0cApPj6WJQDQQirqOpAklCkeSeHo8iZ5jiSIQPTki3BL1nsyk73SuoSWucgAQ1dF3S8/zWzpe3KoVNoquVoi7QE9OZfP4WBrdJxUiEIk13teqBSAy7Br9FBA9u1TIywuF/PV8IU+PZdB1RGjG6zmVSc+pDPrOZNF7TmmAohKeXy6l71IpPeeL6T5fQvfZQnrPFvQ7RCIQbXwNiIwA9CoYGeNzRjB6FYhKPdeR6bCIpO1zKTm4Bp3MFq3U5ieByLgzpPHbOCg2ZwSigRE6o0v0KhC9qn44MhPksYbKA8so3reAsv2LqXFfic5rHXofC9ElErSOWs+11Hqa/EuXqGD3PBI3TEGx+UtUrstEKFK5LhOBSLVPUJXDPEp2zqJku+ASFW3+UpDtn8mxmEzyqo+IXTKSiPnvEzbvHcLmCW1mwbOHIJv19iAYCprx1k/G5aRz3iV07vuEzRsqftA3SjZ3qKiQr4UShOBvhhM4+z38Zw7pj8sZInE+A6JxohM0510Cvh1G0IKRSBeNImjBSIIWjSJg8Yf4Lx6D/2IhEhew7GN8l36C15KJuM4fy765o7H9bAjWk4dg8fEfMR//B8zG/p61Y/8XkzG/EbVm9O8EjfwN64b/DxajfsPmj/7Iro/fxvmzd/H44j0CvxpG0HTB7el3fIYbNBiCXnWCBkKQsSY77NvhhC8YScTCUUQt6t8Kil4+mvgVH5G4aixJq8cJIGQ6iTSzyaSbTyHDYjKKDZNRbPyUbKvJ5FhPQWnzGUqbz8i0nozCahLZtp9RsONLyvbOpsr5azQH5qP1XEyD73KaA1dzWLqWoyFmAtxIV9MqXU2LdDUtQatoCVpFa8BKg1bT7L+KZv9VNPmtFMGnyW85jb5LafBZRIPXQuo9F4iOUJ3bPLSus1G7zELtMssAQbNRO81Ctc9Qjb13FuV7ZlO2exbF9kIDXP6u6eTvmi60wdkLm0BGZW+ZRpLVJ8SuH0e02RjkJqMIWvI+vguH4LfoHSTLRhC8+iOkJuNEhaz9hGDTiYSYCbXW8vVTBL1Sey03/5igVR/iuWQo/is/IGTtOMLMJhC6vr8dLmLjFCItDbE5qy8Jt/pKVJjtbCK2fkv87qUkO6wkff8aMt3NUXptJNNjPRmeG8j2saVQsp1CyXayfWzJ8LBG6beFvKAdKAO2kuplTfyB9cS5mpPiYUN20A6yJdtI890kbgql+tiQ5ruJonAHyqKdUSW6U5N0kBzJLtL9tpDkbUt6wFaypLvIlzuQL3cgS7pLBCOhOns/Sd62JHrZoAjaTnGk0Bw3EIpKotwojHAlW+ZAis92UgN2UhTtRmWSDyWxB0kP2klqwHZyQh2oTvGhqTCiH4pywrh2tIofOi/zQ/d16L3Ljz33+fuzdv7xvIOXPW3iDunz7tv87UU7fP+EZ513eHDrDNfPNfN953X47gE8u0XX7eNcO17NzdNq7l/U8fhqIw/OaTldm8lxVSp1eeH//0B0Sy2hNWMvrZkOg4DoqkZonLtZGyK6RD8HRO3NiTxqjuNhfQw3VcFcr5ZwpzZULFVoa4zkQUsMHcdTDUOEwrL5o+M5tB1XcrU+hUPF4RRFu1GV5I86TYYqTYYuO5zm4nhO1Sq52FLK5SNV3DhXz/1rR3l4+zRdDy4LQPT4Np3tt3jy+CY9Hbd43n2bZ1236Ou4zZPHg4Gou7sfiJ4+vkXvo5v03L9M7/2LfPfgIt/dP8Wd42U0FYWSHbwdZfBm8oI3kR9sRYHUnEKpKYVSUwok60TwEYBotQhExruiQqNkJob7IhPRIaqO2jigflsAIq3CUfxwrlM4ozeoLsNR3CiqjN9CdZzdICBSxdm9DkQp9jQonAyDoAOAKNMZXao9NYlbqYizoTzWGlXSZhpz93G80m8AECWKQHSmQcHZpgzOvQJERig6XRvNcZWcY1U/D0QDh1pPquSDgahS9goQCVs+jTmG+6ecvTRlCg6RLmUbTZm7OZSzj1alC4dy3WjNO0hLvhct+f0QdDjfl8P53hzO9+ZQvgc6hTPaDKf+Vr/0vegy9wm/d4Uj2kxndFn70WXtR690pT7PYzAU/SwQhXCoOExQSQiHSmRikUNzvh/6HE90mQfRZXqiy/D4SSCqV7ihUxxApzggFDQYWtrq8/4ZEPn/LBAdKg+hpVRGU6E/eqUXVUmOqFKd0GS4Ck5Rvi9Hq8I4qzMAcL0QiTyjieS0Wk5Zoj35UVvQZDnTUHCQpiJvGgsNjlC2xytAdBBtthfaLB9qM72Ff6cIRM7UpDugSrFHnbwHVcwuioO3Uhq2B22yD7cPFUDfTfihB5738GNvJ/949oR/PHvC354L+v55x88C0Xd9DwfB0Mve+9y7dZpLpxtp1pWiLk6lXCFDkyOjqTCC+jw5jXmhNCllNOdJackL4lx5KFdUYdzVRfGwIZKH2lDuVAbSEGlLW3Ug7dow2rVhPNKF80gXTntdBI8boulo/PeA6HaNhKaknRzJ3MvVKl/xffi+NoRH9ZF0Nsfy5FCCwSVKfw2Keo5l0HUkhe7DCfQcS+Tp8SShoe5Q/IAbpHSh0OBcAb0Xyui7VsOzm1oRiPpu6XlxW8/zmzX0Xa0wuESF9JzN5cmpTNqPphr2iHJ5cr6A3osl9F6upM8ARf1AVNkPRJdLBwHRs9M5BnhLpfe0gt7TCnpOZdBzWoCivovCndOzy+X0XiwZBESdRwUgOpXlil5uh0a6gZogM2qCzFBLLNBKNvzHQFTmZUqFjzlpu74h02HRay7RPwMita/Fa3dExufG6NyrDpExNvfPgEjjaYrGay3V7ispd1lCucsSKl2WonY3odZz7T8Fop9ziUodF5Bv/zXZ22YSuWY8pQ7z/ykQ1TgtotrxWyrs51CyfQbFW6aTZz2VzPWCK5S4YjQxi0cQMf99Qua+jWTmH5HNepvg2UNEDQSiwBlvDYp5See8y4HJvyZwxlvI548gadUEEYSM2zhRi0YPUsTi0YTOHyWWJfjNeBPvGQYgmjUE3znv4jf3Pfy/FqJwMWsnE2UykbDl4wle+hHSJWOQLhmDZOkYApeNJWDZePyWfYzfsol4L/uEA9+OZc+sUWz54n02Tn4T8wl/Yt24N1j94W9Z8eFvWDn6t6wa8ztMRgtaM/p3mI7+LaYf/AbzUb/BZsz/suuTN3GZ9j5e00cIDtD095BOfxfp9CFIZryLZMa7yGa+h2zm0AF6D9nM9wg2ukED43CvwFD4gpFELfqA2GUfEbd8LLHLPiJi8QdEL/uI2BXCXlD8qrEkmIwjZd2npJtPEUZxN35OttVn5Fh/To71FHJtPyfX9nPy7KaRt+ULcu2mkWk9mVy7aZTumYXmwELqvZbS5LeSVskajoaYcTTEjCPBphwNMaNVskaEoJagVTQFrBBhx/jY6LuUJu8lBgkANBCC6j0XiJG4Ore56A7MGQBEc1C7CCOq1ftmC9G3PTOFMdRdMyjcOV0Eofxd08nd9SVZ274gxWYS8ZYfE7V+LBGmHyFfOxq52UeEmXxIyOoPCF41kuBVI5GuHIV05SiCVn0ogpBkjSDZOmHsNNRiSn/Dm+UUIjYOVvj6iYSsHYf/yg/wXT4SyeoxhJqOJ9h0PCFmnxC2cTLyjZ8TYTmVCMsvCLf+Ern1VwbNJNxuHrE7F5O634Rsj/VkHDClMHALpbLt5AZsoiBoG3mBW1D62ZHtY0v6QSsS95uTuN+cFHdL0j1sSTtoQ4LbBmKcTYl2MiPedQMpXtakeFmT7mdHdtAO8kL2UBzhSEnkPpSynSR5WhG135SswO2k+20hwdNaBJ3SGBfKYl3FG6JMyS4KI/ZTnehFQfg+krxtiXW3JCNwGyVRroOgKNVvB4pAe3JD9pEf5ky812ZSA3aSJXMgS+aAMsyRXPk+soL3kBW8h+oUPzQKCdVpAZQl+9Fclkzf/dN833GFF+1XePH4Js877/BD3yODU9TN318+5vu+Np533+b7vjYhJve3HvjuIe03DvP3J1f4a8dZbp5WcUiVxtXDxTy7cxieXuTHtqNcqc/ieGkMdYogfnGzRsrNGim31LJBMu4R3dMIuq8N4b42hDu1wVwo9aIxbTcXyr25ppJwTSURoeqmJow7unDu1EfS1hQr3g89bI3l0aEEOg4l0nEo0QBIcTxqjOaWWsbVykBua0Jo04fzsCGStsZI2pqjaT+aIADRGSGW0X1GSedpJe0nlNw7ksMFTTLa9ACUwY4URLiSH+5CUaw71WlB6HLlnKlTcvWYikfXjvD0wSWhZOHhNbo77vC0+x5PHt/kyePrPO26SW/3LXGI8WnXTZ523eTJK+rpEGJ1zzrv8aL9Li8e3eJ52w1etl2h5+ZJTuiyKU71IdZ/MymyzWSH2aEMsyY/1JLCYAsKpWv7XSHJavGGaGDRglDJvY6yEFPKw8yolJsLkTlD/farQKRTOKNTOFOXtd+waeNCXYYj6mR7KuO3UBEnuENVsZuoit1MVexmKmLsqIq2RRUlSJOwlboUe+oz9tGU6UJ9puASNWfvp0HhhCZ5J9VxdpRHW1ERa0lVog36THuOlBzklErKWW0E5+vjON+QLABRoyAjEF1sSuViUyqXGlK4UJ/cX7JQHcyJaqmoV4dZT9WEc1odwWm1nFM1YZyqlguxuQqp4KaUBApRtQIPmnLdhfunQUAkFELok7dRl7SVutSdNGY40JLlRKvyAK1Kd1pzPUUdzvPicJ4Hh/I9aM1zQ5OyG3WyPdXJu1Cl2FOTuhtN2h40aQ6CFE5oM52pyxbic8K+kQBEA50icRC1VMLhMimHS4M5UhZGa6mcQ+XhHCo37hbJxAhdY0EA+mzv14CoIXU/+rT9NChcqVe4oUl1pibNmbpsdxGI9Lke6HM9DM1twp2U8aZp4N6ScbBVVImM5qIgsV2uKskRVbIDNSmO1KQ5o8s8SF2WBy0F/pyoCONElZzz2liOlwdTGmdPfsRmSmK3UZ2yR4BFpRv1eR5CWYIhfqfLcusHPYWvqDqFN/osD4Mr54wm3Z7q5B0URmwSqrTT3KkrjOTRlRZ+7LnLs8d3+fuLHv72svcn9dfnwg3Ri2ftIvw867nLi6f3+K6vjR+fP+S73vs87bhG+71zXD3fzOGGMnQqJVWFKVQqo9HkRKLLCaM+R05DdijNOSEcVko5nivlQkkIN1XCoPVDfQQdDZHc10h5cTSB89nOtMZtpacukk6dnIeaEB6oQ3mkC6ejPpbHDbG0N8XxuDlefE/sbEmgsyWBx83CVpHgAMVysdgTdYQNl0q8uKUKEoHoQV0YHU1RdLfGCw7QAJfoySkBip6eUPDkWKrgBh1JoudoMk+O9EORsWBBqLzOp+d8MU+vVNN3o1bQLT3P7jTw4raeF7dqeXG93yV6frmI3nNK2o+m0nU6m6fn8nhyvkD4GpdLeX6tkhfXVYIzdL2yXwOg6MVFAYpens3lydF0Og8n0Xc6nRdnBZdIiM4pDc1z/UD05EIx3ecFp6rrWDq31WGcyXSjPsyO2iALVIGmqAJNUfubo/Y3RxtoQV3Qhp+EooERulehqMp3PaqAjSidlhJp9WeK3U3QSKzRSm1QB1lRGzhYRjhS+VkIu0SGsVbjQGuVpxmlrqspdV1tiM5tQBu4kVr/DcJzXwtqfcz75WUmSuNpKtwFuZtQ476SSpellDstpdJlOTVuq6n1XEud57rXpPNYi/bg6n7IcV5CmeMCSh3mU+q4gBKH+eTumE2y1VTyd85Be3A1eo9V6A6upMLhW1T7FqJxWYTGaQGVu+dSvGU6SqvPSTP9mPgVHxG9ZBSR84cL+zXfDiNk7jsEz3wb2Yy3CPzqjwR+9UeCZr01SNI5Q5DNfad/B+eb9wj9RvigHzRrCGHfDhc+8BuGUsMXfkjE4tHELBlDzJIxhC8aRci3w5F+/R4Bc94hcO67BMx5B5+Zb+I960385r6HdNEowldMIHrNp8SZf06M6ecELhhN4ILRSJeMRbpsHLLlHyNbOZHQtVMIXDUJryUf4/zNGHbNGIrNZ2+yfoJQirBi1H+zfOSvWTLiVywZ9RvmD/8V84b+kgUj/y/LP/gflo/8NWs/+C0bx/weuwl/wn7KOzhOfR/XL4Zy8C/D8PlqOAEzRxgcIUPt96zBcUEjBMlmCtE4yaz3RBAS4oJCqYTxuWTuu4QuGEbk0lHErfyIxDXjSVwzntgVY4hYPBLJ3CHI5r1P1NIxJJiMI2HNeJJMPyFhzXjiTMYRazKGxDVjSTUbj2Ljp+TZTSPXoIJtX1CyazrV++ehPbiIeq+lNPgu51iwGSfDzDgRYsqx4HUckZpwRGoiOEHS1RwyOELN/ito9F1Kvfdi6r0Xi+DT4LVQLEZo8ppPo+e3r+vgN+hdBRDSus6m1mUWKudZlDvOoHTPdIrsp5NtN4VM20nkbJ5G7o6/iMq0m0ay5afEWXxMzPoJRJqNJdLMAEJmHxFmNo4ws3GEmo4l1HQsIWvGEGwymmCT0UhNPkK2ZizSteNFEJKuHY907XhkZhMJtZgiOjz/TFEbJhG+fiKydePwWzEKvxUfDvoasvWfEWY5DbnNl0TazSR6y1yits4lass8orbMI9VpNXk+VuT62pDkvIZ4x9UkuZqh8LIix9+OJLf1JLquJ8HFnKQDG0jzsCLpwAaiHdcSf2A9yQetSfW0ReG7hSz/bWT5byOO51XAAAAgAElEQVTdZzPxrhuIdjIjxcOGfOleisOcKQjeQ4qXLWk+m0nxsiXuwAYSPaxRyuwpDHMg3W8LqX7bKI50oSrZm/wIoTY7wduOnFAHahWBaNMDxDujjIAdwt9N8KQkypUU363EuluTEbCDslg3dBmBFEe6iPdH2bI9qJK8Uaf6UR53kIyAHeRHOFMS60ZNRhDNRTEcrkjmrD6fB5ea6L5zhuft13h8+zyP713mZe8Dvutr41nPXXo6hS3R3u4b/OOHx/zjh8c8677Co+tN3Dunpu2smlPaTE7XKbjSnMedo8X0Xa3j0YkSzlbF06yUUZfh/58B0W2NlFOFbpwp9uBCmS+XKgO4Wh3E9RrpvwCiuEEwZASi25oQrlUFcbNG2EK6p5Nzv0FOW3MkDw7F0nEimU6DS9R9Rkn3GSVdZ/LoPFVA3xUVD48Xcqw0EmXwblL9tpAh3UFOqAMFEa6o0iU0lyVyobmMm6fruXvxKHevnebh3Ys8uneJxw8u0fHwMl3t1wQI6rxNb9ednwQi4+tPO2/zrPMezzvaePm4jZeP7vP8wW2ePbjGj09vc+NcHfrKRLLj3UgJ2Uaq1BqFdCPZEgtypWYUSNZQIB0IRGtfq+MuDV4nQlFZiKnYPFcRaSlCkTplJ7Wpe8SoXF26k+gOqZPtqUrYTnmsnQA/sZteA6KBUDQQiBoU+6nPFNSU6Yw+fS81iVspi7KkLMqS8piNlMdZUpNiR5PSmRMVAZxVh3JeG825ukTO1iVzpj6FM43pnG1I5dwAILrcmPozQNR/O2SMyPWDUZhhxyhUuB8aBER+wqaQEYiy94tA1Kiwpy51O3VJWwVHLGYT6vjN6JJ30ZC+lyaFEw0KJ5oynV+TXrGP2tQ9IhAZoUjQHmpS96LOcESX5Trolqil0PdngcgIHodKBJeotVROa1n/iGt/XXcg9Tk+1GV5octwpy7dVQChNCf06U7Up7ugz3BBleyAKtkBneIA+iwBiuqV/xkQNRcF0ZDnT23WQaqTnVEl7xNgyCBVqhPqdFe06W7oszw4USb8f6jT95Mvt6Mo0o6S6K2UxW2lPHE7dTku1Od5UK/0EEdX+2HI2wBD/tRl+FOX4Utjtg+q5H2URG+lIMqW4pitlCftQV8YwHFdCi86L/Ky5x5/e9nD9y/6+OHls0EywtAPA4Douz4BiJ713BcKVdqv86LnNt/13qX74SVuXzrM6UM1NGpyUZemUVkYT5kyisrsCDRZ4eizwqnPCqMpM4RD2TJO5kq5VBLCrWo5bdoIHteH09kYQWdjBI/rQnlcF8qDmgCOxm/nTpEP7VVS2qol3KuW0aYJ57E+hscNsXQ0xglQ1Jogvi8agcgYqXuol/NQL+dkzn6aknZyoyqAO2op9zVSHuqCeVQfTmdztOgSPT2heA2Ieo6n/SQQ9RcsCE11PafzeHKuiKeXyum9qqLvRq3oEr24refFHR3Pbwr3QAKYCEDSezaPh0fTRYfoyfkCei6W0HulnOfXqgWIGghE14VyhWeXhbugFxcLeXG+QIC5o6n0nUil73Q6T0+k0nMqQxx+7bsg3Cc9u1zO08ulPLlYSM+FfDqOC0B0NsudBvlmtBJLVAHm/xEQGUHHCEXG7aGSg2tI2TmPLMfFVPiYi67SPwMiIxQNBKIKz/5yhRKXVZS7r6HGx+w/AiKj41PuJEBRteuK14BI72U6CIhq3VcNqtQudZgvqsh+Hpl2X5K88TOKd81D676CBo/VqJ0XU7X3W8p3zqZoqwBC6WafkLRyDLFLRhK+YLiwZfPN0AF3Qm8TPPNtwua8I8bl/Ka/gc9ffo/vV2/gP+tPBMx+i4DZbyGZ/TaS2W/3w5HxFmb+COQLRxKxeDSRS8YQvWwc0cvGEbnkQ+QLRxL8zVCC5gkw5DP7LTy++iPuX/4B2cIRhK8cR7zZZGLNPiPGdArhayYhN/mUkNWTCDX5rF+rpyJd9Rneiybg+s1o9s39gF0zRmD12ZusHf87Vo75b5Z/8N8sH/krlo34JUuG/pJF7/8flo76NUs/+B+WjPwlq0f/Dxsn/IEtk97Gfsp77P3sPVymvY/7l8M4+JdheE8fRsDMEUhmj0AyZ5h4+yOZ+65YNW68lxL0PsEGGAqa+S4BXwkNel7T/4jnl2/g+eUbeM/4E36z3iJo3nuELxohxOJWjSVu5Uf9w6krPyJ+1VgSTT4mad2nJJtNJNlsIglrxhOz6iMil48keuWHpJiOI9tq8iBnqGDbXyi1/4qKvbOo91oqFCUErqYpYJV449Psv2KwAldyKGgVhwJW0uK7nCbvJdR7L0bvuQi9V7/70+ixQISexoNf0+DxNQ0ec6g/OJsGjzk0HpxDg/tstC7TUTtPR7VvOlWOX1G8+0vyt39Bpu0kFDaTydg0hTTrScSbjyPKdDRRpqOJXDuGyLVjCF8zmvB1Y4gyH0+U+XgBiMzHIjcfL0TX1n9MiPkEUWFmEwg1HY9s3Thk6ya8BkTBph8LrpDoCE0aoFeBSJDcYhKSNePwW/EhASbjkaz7hCDTTwkwnUyQxReE2nxF1Na5ZLqsJsNljUHrKPC2oiRoK0VBW8nx3USSqxmpbhakeWwkw8uK5IOWxO43I2z3SqQ7lpDiYUWatw0pHlakelmTHbCdolAHqmLd0CR6UhXrRk7gDiL3meK3aTGhu0xIOGBNqqcdSW42JLjboAjYhlJmT7rfFtJ8NosOUo5EuCHKlOwiV76P4pgDFEa5kCnbTXrQTgoi91MW60a+fB/p/ttJ8LAlL9SRwoj95IU6itCTF+pIRbwHdYogVEne5Mv3keq3jVS/bWjS/NFnSahJ8aEg3JmiaFf0OTJOqlI4qUqhTilHnxfFzaM18KINvntMb/t1bl85xqVzzTztugk/dvDDd2203T3O7euH6Gw/x8u+m3z/7Aa3zlZzRp/JubpMjlUm0lIcyQlVIpfq0rlSl05TThC6dB8aFH40ZQX+PBDd1YZxv1ZQmy6UNp0w2vqgXs7V6gDBJSrz5ZpK8m8B0cPW2AHxOWEo8FFzDHfr5KLDJH5vfSj3GuXcb42h/WiCCESdZ7LpPJNN15k8us4U8Oh4Lt1ni+k8VcQVbRLFUQ5kSreQ4GlJiu9mMmW7KYrxQJ0pp7Uyi+P6Mi4e03Pr0nHu3TxLx8PLYuvcQODp7b71k+rrEO6MnnXeMUDRPV523OFlxx1ePL7J0wcXePrwHB13jnPpWBllGQFkhNujCN1KdshmlDIr8mQWFBqidMUS058EohLZWnEwtVhqItZzl4aaUh4hNM5Vx9lRk7AddeKuQaqO20J59CahqjjSlqpoW6pjNlEd8zoQVcdspjpmM5qE7dSl2KNPF5rM9ApnAYoy9qFLtacqdhMlERaURFhQFmVJaeR6yqOtqE3bydFSb06pgjmtlnO6NppT2jhO6hI4VZfI2YZULrZkcKlZ0KtAdFIVyklVqAGM+oHoxKsa8PqJihCOlUs4Uho02CXKO2iopO5vx2tU2KNL2YYucQuauE3UxAiqirYVyiXitqKK3SIUT8RvRZOwndrEHWiShZHbmqQd1CTt+KdApFHsNwCRB00D9n8GDr0KUTkBiA6XSTlcJhWBSIjKCXdEzUVSWgokNOcF0ZgfJDhESh/qsjzQKQ6gTXMSmuZS91Kfuhd9uiO6FAcq43ZQGbcDbZoTDYayh4ZsNxGM6pUeNOR7i7G5nwOipsJA6nP9qE5zoSrJSQQiVaqgmhQnUbVprjTn+lKb5kpl/B4q4ndRFr2V4khb8sOtyQ2zRJW2l3qlu9gqp1a4ola4oVF4DAIio/RZ/pTE7KUgcidVqfspS3PmuDaWzts6/t53Cb67z7OuW/z12WMA/vbimaDXHKIe4YbomQBE3/c+5IdnD/i+r42XT+/wrOM6Tx9d4vwxNa26AmqKkqnKj6O6IJ6q/BiqcqOpUUZSmxOOPjuMxqwQWhQyjillXCoO41ZVBI+00XTUR9PZGEF3cyTdzeG060N5oJbSXR/OOcU+WiI2c7fYjweVQdyrlnFXFSIC0eMGIR7c3hL/GhAZCxce1Yfz9EgCN6oCqA6z5HzBQW6pgrivkdJWK+NRXQidjVF0txp2icRiAgGIek9mCuOsBhAyqh+IDFB0NJ0np7LpPlvIkwulPL1SLdRtvwJEL26pRZeo71IxfRcLeHmlhPZjmXSfyaPnQiHd5/J5ckFwiQQoquTZjSr6rguPz25U8eJ6lfDnl8sNUFTM83P59J1SiDtJvScz6D2tEIGo93whvRdLBBi7Us7Ty8X0Xiyg43g6d2rlnM1ypzV6Fw0hxjsiCzSB61H7m1MbsB5toIUIRHUya+pk1q+DkdRGhKIq3/VU+JhTE2hJhY85uc7LSNgya5BL9HNApAkQarkHQpExPlfuvoZS19VUeqxFG7hRhCLdq/K1EFXrZUat59r+Bjl3EypdllPquIhKl+Wo3U1EEBooncdadB4mAhQdWInaZRnVTkuocBDqtI2PBdtnk7FhKlnWf6Zq77do9i2iZPsslNZfkL5+IqlmH5O0+iNilo4kcsFQIhcMFYc9jbdCIXPfIXj2EEJmD0H61Z/w/8sfCJj+hugIBc55m4DZbxE45+1Bks17l+Bv3xPLAOQLRxK2uH8PyKiQBaOQfTucgDnv4T3zbZw//y0HZ7yJdNEoIlaNJ95sMnHmnxNnMZUY86mErJ6IdPnHBCz7mMBlnyJZ8TmByybjs3gSHvM/Zt/sMWz/YihWk97EYuKfWDfhDywf81sWjvoVC0f9isUjf8WSkb9k2Yhfsnz4f7F65P/FfPT/YDPh99h9/AY7PnkDhylv4TbtPby+HIrf9OEEfjUMycyR4k1Q4OyhSOcORzp36GsyRuDE8og5/XtMAbOGGCKAb+D11R/wmvkGgV8PIWThMKJWjCbOZJzo9ESv/JDwZSNEtyjVdCIZFpPJ2DCVjA1TSd0wWVSKxSRSN35KqsVEMq0nU7j9S1RO36By+oYqh7mUO8wRnaEmP8PtjwGIjLG3Bp8lYhTOCEWHglbR6r+MZkM99uAo3LfoPb6h3n0ede6z0R2Yhc5thkHT0R74Ep3bdPG5ymkqFY5TKd09jcIdn6PcOpXsLdNQ2H1GqtVkotd+RPDy4QQuehe/Re/gt+gd/Be/i3TpCMJWjSbCdBxRFp8Qs/FTUREbPkFuMZEQi48J3TBRVPiGycgtJhFq/qlYgmAEI2Nl9s+5Qq/rcyI2fk6w+acErf0Y/zWfINvwOVLLLwhcP5Vgm5nE715MmvMqCn0tyfezJN/XmqIAW4r87cjzsSHHdxO5gVvI9LEjzcOKZLeNJB3YQPyB9cQfWE/sfjNi95uR4mWNUrZTvAOqTfGhJsmTsmgX8kP3kuW/jTSvTSS52RDnspF07+0UhTpTHuFGcZgLCe42ZPhtJz/UkfxQR7KDdpHuu43soF0UyZ0pCHdGEbiTFP9t5Mr3URLrRln8QZRhjqT4byNTsouyWDdKolzFKu5Uv21iA51xt0gRuBNl8F7K4w5SHndQdJWKI11Qp/qhTvWjJMoVZZijsEeUGoAuS8bJyiROVqZwpDKVG8fV8LwNXrbz4/M2nnffpP3eGb7ru0lf10WuX6rn3q0WHtw5RE/naf7+8hrXT1ZwuDqRoxWx3GjO5clFDTeac2gtklOXGUCzUkJLrpTjhWGcKo3gF9erJVyvlmAEIyMc/RwQtenDuN8gpzXTgeO5B7imknC5KpBrKgk31CGDgMhYu/3PgKi9JZZ7+vABdd+CbmlDua0P5X6j4BI9PpYiliuIOq3kyfkC2k8o6TpTwIurlZytiaAuy4v88J2kBwhHZBkBO1CG7qc0MZC6wiQOawo5f1jL9YuHhaOsgYOtA4DIGKMbKAGEDOq6xfPOgbpB36Or/Pj0Nt91Xefh9UPcPK2mrjiK4mRPShJcyZJtQSmzJU9qRaFEAKOBUNQPRKYUSVZTELSK/ICV5AUKKpCupjTUlIrwDVRGW1EZZUNVtK2oyigbKiJtKQmzpDjUgtLwjVREWotQ9HNApE3aKTTUpTpSl+qIPt0Rffpe1EnbKI+2EqqOw9eLTlFZlCU1STtoyT3AsdIAoS5bFclJdQwna+M5qUvgtD6Zc41prwHRWV0sJ9VRhtsgA/AMKEs4VtmvoxXBHKuSCfdGhpa5fxeIGtJ3o0vZJg7RqmPtRCCqjLJBFWVLdZQVVTHWVMRaUx1rgyrOTmzlUyVtRZW4XYSigTD0U0DUXODzk0DUXCLICB7GWFxzkZSmAglNBRIa8gJpyg2kQRlAfW4A9bl+1Of5oM85iE7hIriAaXupT91NXYo9dSn2qOO2Uhm5mfKozWiT99Kg6C/EaMh2o1HpLv5sPwVEA8GotVioBK/N8qQyxRlVqpMAQwYHSpXsQHWSo6iaFCcqYuypituDNmM/takOVERvoSTcCmWwOemBayiO3Sy6RPpcD6rTnanJ2I8m053aTG9qM32pVfhTqwikVhGIOt2fwihnqlO9OFWbRMdNLd/3noPvb/H9sxv8468P+f7FQ/767DHfP+/ih+dP+eH5058Fou97H/J9X5sIQx13z3H5dB1HG0vRVirQlKRRlR9HRV4sVfkxqAtjUOdHo86LQJcrR58dQmOWjJbMQC6UhHG7OpKHtVF01kXS3RBFd2ME3Y1yOhrDaNeH0qkP44EqiEeqIGqDLLiQ7sy98gAeqEK4WxXMw9oIHtXHiEA0sImzH4jixdHWx42RPNTLxca5m5UB3FMHiS7R4/owOpuj+8HmRJZ4R2QEoqfHUgZBUffhBLoPx9HeHEX34QS6jqTQe0pJ95k8us8XCUOsBpfo2Y06nt/S8d1tQUaXqPeK4BL1XSzg2cViOk8rxffk7vNF9FwseQ2KjHp+rdJwU1QlFDlcLOXFxWJens2n83AqHYeShf2kUxk8OZ0h1nr3XBCgqPeKMBTbe7GAjmMK7tSEczbLnaNxe2iWb6MuxBatbCOawPVU+65D42+OXrKRuqCfdoheBSKt1AZVwEYqfMxFp+hVl0gdZIU2yPpfAlG1z3oqPE0p91gn3hJVephS4rKKMrdVaPws/iMg0nisodp1BWX7llDutBSVy4rXgMjoEOk8TNC5r0brtgqN63Jq9i+l2mERFXvmiyrePodK+2/J2fgFORunorSaRtq6iSSYjCNq2UgiFg0TFbVwGNGLhJic0R0Km/eeCENGGcsUjFE5IwxJv36nH4LmD0W+cDjhi0YQvmiUEIdbMIKQBSOQfTucwHlDB98CzRmK56x38Jg5BJ95w5AsHo181cdEmk4mYu1kwtdMImT1JCQrJ+K/4hN8l07Ac/EEDi4cj8u8sTjM+JAdfx6G3ZR3WT/hDdZ89L8sH/lrFg37JYuH/zeLR/6axSP7YWj58P9i5fBfYDLsF2yf/Cd2TXoDx8/e5sC0IbhN+RNeU9/G74shSKe/T8jMYYTNHk7Y7KGEzBlqaIJ7HYT+JRDNfRfJ3CEEzXuHoHlvE/jN2/jO/SM+s/5A4NdDCF86irg1H5FkOoG4NR8RteIDIpePJHHNeFJNJ5JqOpH09ZNQbJxGptUXKKynotj0BXlbv6Jo5xzK9sylykkYTtUdWIzGZQE1zt9SuW8elfvmUePyDTqPxWKN9r90iPxX0Oq3ghafxf2ROM+BBQnfUOcxV4ShWpcZ1LrMQO38FzT7v0Tt/AU1Ln+mxuXPqPb/hXKHzynaPYW87VPI3jyJZMtPSNjwCTFm44lcKwyjBq/6AMmyEfgvHYb/0mEELBuOdPlIQlaPRm46jugNE4m1nESs9WRirScTafUpEVaTkVtOEmFIbjmFCKvPkFtOIWzjZELNPyXE7BNk6yYgWzeBUPNPfxZ8hKa4qcJNkahpyDdOI8xyGrIN0/BfNwnJhj8js5lOmN0c4vYsJcfTgpKgzeR6W5LjY5C3tRiVS3BeR5bfJnL8t5DhZUOi63pi9q0jdr8ZqV7W5Mt2UTGgDEGV6E5lnCvF4U6iu6MIEGAoxcOGZHdbktxsyPLbRVn4AapiPCmPcCM7YCdpPlvJle2lJMKF7KBdpHjZke67jeLw/ZTHHSQvVICfrOA9FEa5iCOqiT6bSfHdSlWCJ3WKIEqjD4gxuRTfrRRHulCT4iMMsoY7kxviQKZkFyVRrpREuYqgVBAugJcyeC/lCR7kRziTH+GMLkOI5B0uiuRYeTyHK5L58fEleHGfv/fdpfvBee5fP8ztK41cO6fh0ukqLp+t5ERrLidac7l6ppyrR4toLonknDYdHh7jyaUarjdk0pIfgjbdj5ZcKU05QTQo/KhL9eYX16tlDNRNVTC3akK4qw3jrjaMezq58FwXIkgbRps+nEeN0Zwt9ORQphOXqwK5VBkgOkS3auXc1kdwvzGGB81xPGztByKjY9TeEivE5prjeaCP4q42jNuaEG6qgrmtDuOOTtC9hggetMTw6EgiHScz6DitoPNMpkHZdJ1VGtwiQd3nC7hSH0uT0oey2D2kem0g028zGX7bSfW3pzItGFV2NA0VmRytK+XymQZuXzlCe9t5vutrE/eJjBG63u5b9D25Lep5912ed9817Bbd4Fnn1X51XOdl5w1edtziZddtvuu6SU/bedqvH+Xy0Qqay+MpS/IkN9Se7MDNFIduoVBiYShbEFQsEVyjoqA15AesJs9/BUrfpSh9F5Prv5Q8/xXk+a+gIGgVBdLVlISYURpqTlnYesrC1lMeup7y0A2UhlpQGmpOaag5FeEbXgGirVTHbRMUs1l0SIzjn7rUPehS99CQvpe61J2o4mypiLSkMtpKdFaq4+xQxW+lJmkXDVkutOR7caxMxokqOSfVMZzSCg7R6bpUztSniHdExlKFs7pYzmhjOKmJ4IQ6XChYqAzhWGWYQQIIiaqUcrRSKgKT0E4n43iZhKPFgRwu9KE5z5MWpRCba8lxpjnbkcaMPdSl7kSXsA1NnABFRgnDtNaooi2pihGkirNGFSdUi6sSNhl2l7ahTtmJOtl4Q+RAbboTOoULOoUL+qwDNOZ4DN7/MQDRP98hCqAhz58mgxqUftTn+NCgDDDIT1CuD/VKQ7lD+l50qTupTdyGJm4TqmhrKsItKQvbQGnIRgqCzMgNMic3yJyCEEsK5bZCFXeuh1Cbnect/hyvApEAQ0KRgybDjZo0F2rSnFElO6BOcqAmaTc1iXtRJewRVRVv3/880R5V4k6qYjdTEr6RHNk6lKEW5IZbURBlR3H8TsoS7alKc6Q63RmVwg1Nlie12X7U54dSmyWlONaTqpQAzqgz6bnaDC/v8I8f7/Lj3+/z498e8OMPD/nx+w7+9l0n3z/vEO6Hnj/h7y96+PuLHv7x8qn4XHitix+fdQhA9PQ+zztv8ODGSc4fU9OszqUqP46SrAgq8mLRlqTQUJlGVW40VXmR1ORHUJsrR6OQoFP405Tlz6lCCW26WNq0ETzShfO4Tk53fTjd9WF0N8rprA/hcV0onfpwOnWhdGtDuZDuTJN8EzcKvbhfKaWtKoQHNXLa66IGAZHRJepqTaarOUm8J+pujRegqCGam9US9DGbOZ7hyK1yX+5WB9BWK6NdH0pHU5RYkmB0iYxA1Hsyg77j6fQcTRVlhKJ7daF0HRIArPdkJk9OKYWyggtl9F6u5vlVDc9vaHlxU4Chv97S8d3N2kEuUe/FIl5cK6frTB4dp3LpOV9sAJciei+W0HeplL6rZby4UcHLG9W8vFEtQNXNGvqu1dB7uZqnlyp5fqmSFxeL6T2lpPNIBk9OCMUK3afS6T6TNQiInl4upvdKKX2XC+k+nsltVRhnFQc5HudIS8R26sPs0AVbogk0o9xzJSrvtTRKLakLEqSXWKGX/DwQDazhNj6Weq4jcescSj3XCY1zrwCRcV9oICAZo3OVXmbiLVGllxklbiaUHliJytsUnf8G6gI2DpLOfwN6v34o0vqYi1tDQmHCWmrdTajev5xKp6VUOS9D62ZCg6cpDZ6m1HusQ39wLfqDa9G6maBzXY3WZSUa5xVoXVZS67Qczb4lVNp/S/HmWeRbf0mm+Wco1k0mZfV4klaOJWH5h8QsHUn0khFELBpG5IKhRC0cRsLyD4U2uW+HIZ/7PuFfD0U+933CZr8naM47YmQuZO47SOcMQTJbcIMkc4eIQBQyfyihC4YhXzgc+cLhhCwYQfD84QTPH45k/lCCvhmG37z38Zz1Np5zBADymTcC729GELBoDNJl44RboJUfi06Q7+Lx+C2biOfiCbjOH8vumcPZPO0dbKa8jc2Ud7CePIT1E95g7RgBhJYM/RVLh/03y4b+N4vf/S+WvPNfrBz2S9aN/jUbxv0W209+z84pf2TPZ39i/7Q3OfjFm/h8+Q6B098heMZQZNOHEDFzKJGz3yd8jvA7CJn1rlAxbhiYfbUq3KhXW/RCvn4f+XzB6Yle/gHRKz8k1uRDEszGkbLhY2ETyHIKCssppG/4hJT1E0g2H0/iurGkb/gUxYbPUGz4jBTzTw23QhNIMZ+MwnoqWbZfoNwyndLdX1PrthSt+zJq3ZaiObAYzYGFqF0XUOPyDTUu31DrvhCdx0L0vkto8FtKU8AKGv2NjXCLf1LNvotp9l5Eo8cCwSE6OJ+6g9+ic5+Hzn0uWrc5aA70N8ZV7fuSCse/oHadgebATEodppK/YzI5WyeSvXUSqdbjiF3/EVGmo4kwHY187WhhD2jlGGQrPhRHUYNWfUjgyg8IXD6KoBVCVXbo2nFEWHxKjNUUYm2nEm0zmSjbycTYTSPKZiphGycTtnEyUVafE209lSirz4my+pxIy8+QW0wSXaIQs08EB2kQ8HxuKEb4gkirPxNuLUhu9QVyK6EoIWrzHGK2f0Oy43KUHuYoPSxI2reKZKc15PnZUiLdRp6fLXl+tqR7WKD0t0UV7Uh15D6KpDtI89hIjNMa0sZtkGUAACAASURBVD2tUXhvItPHjizfzaR521AYupu6VG+asgLRpniRL9uFwteOgmB7ikIdyAncQZb/NhS+W8gO2ElBsAN5kj1k+e9A6W9Pls9Ocnx3URzsRKl8P2lem0l2t6U4zJk8yR6yA3ai8N9BXrCDeA+UH+FMVvAelGGOokuUK98n7gyVx3pSnehDdaIPymBHFIH25Ic505wbiirJm7xQR1L9tpEX6og61Q99loTCiP3ky/eJG0f12TJaC+Ro0vwpjnQhS7oLfZoPp8siuViTxKmqZK61lPDwYj09d07Qc/8UbVcauHa6mjOt+RypS+N4XQZHdWm0qBLRlshR5wejKwymtTSCk1VxXNCmcqoyjiMFcpqVMlpypbTkSmnM9Kc22YNfXKuSMlDXq2X/Eoju6eS06cO5UhHAiTw3Thd5crHCT3SIbmrCuGVwie43xtDWFPuTQCQoXmiV04dzSy3jWpWUWzUhIhDdqQ/nQXOcAESGCu6BUNR1VjlITy8X0n0hj6v6aFqUXjQpPCgL302m32ZSvOwojvagOj0EXUEireo8jjaWcvmsnvZ7Z+jtvkFvtxCdMzpGPw1EtwUY6r7Gs87LBglQ9LLjlhCh67rLy877vOy6S9+j6/TeP0/H9aNcP1yBKl1CpmQXedLt5AZakBe4hjx/E/L8TcgPWGPQanL9VqL0XUqOzxKUvosHQVF+wEoKglZRJFlNicSEEokJZdK1BplSJjU4TSFmlMstDEAkwNA/A6KahO1okuwFKEreRV3qTrTJW6mKsaYy2gpNgnB7o0vehTZlF9rk3WjTHKlXuNKk9OJwiYRjlWGcqIkWgeiULplTdYmcq0/ifEOyAEPaeM5oYzijjeF0baQIREerQjhaEWpQ8L8FRCfKpf8CiByoS7EXgag2YTO6xC3UJW2lNmET6jhramKsUMVbooq3RJ1ggzrBBk3iJmqSNqFO2iIM0ibtQJ1sjybNAW2GE3WZruizDoiPxsprI3gYb3Ya8n0HqT7Xb7ByfAZpEBAZYKgu+wBahSO1afbUJG4WAC58PWUhwq2ZUOm+joLAteQHmlIoNackzJrScDtxm+hVIHrVKWrI96U26yCaDDc0GW6o0/ejSXUWYChxL6oEe1QJ9lTF76Qq3l6UAEQGGErYSkWMLUVhFmRL15IdbIZSbjkIiCpS9lKZ7ogq0xVNlic6ZSCV6X6oFEE0FMfx6EIjf71/AZ4/hB86+evfO3n+j05e/qOTv/7QxQ8/dPG3l92DwGcwBBlb5rr424sO+P4JP/Y9oOfhJW6cb+JkSyUN1TlU5MVSnBlORV4sqoJYNEXxaIpiURVEo8oNpyY3DE1uCJpMf+pz/DleJOFSVQhtdZEGGArlcV0wXfoQQQ1hdOrD6NQLoGQEovYqKXUySy4q9nOvPIC2KhltqjDRJXrUGMsDAxR1tiTQ3ZJMd0syXa2JdLUmCrtEhk2ixw3RnMxy/n+cnXdUlAe6/3Pv7m/v3Zu9m5tuL9E1xsQYk9hjr9gbCAgiIqiAUqSXoc0AwwxNeu8DDL3PMENRY4kae2+xNxQRUJO4yef3xzu8QMzuLX98zozvEdBzOB4+fp/n+7A3aTs/1ARztULSJyUSdomeHEw1pEQ5PD0uyFCPEHUcyXxNiO61RnNdE8aTQ8lCPffxfJ6cLKLjVDmd52rovlDP88sauq9qeX69kR+vC1L04mpvStRxoYyOC2U8OaOm7USRMHZ3Ri3KS+d5oUCh+3IVz6/UCh97rYHuq4JsdV7W0nGhgY7zvUnRs1NFPD6Wy+Nj2bQfz+XxiVxxR+npmTKeni/tJ0TX65SczPbpJ0RNCisaQ82plqymxn8tTVJzmsM2iVL0e2lRXyHqe5uohwp/Y4o9V5HrvIQGmeV/K0SNsk1oQiz6JUU9QlTlZ0yl92qqfNbQGGj6mhT9T4RI7ydIUb3HSmrdlqNxX0mz73pRivYGmLLP34Rm73U0e6+jxWc9evdVaJyXUeuwiLKtMymwmETWuvGkrxlH6sqxpK4cS8rKv5G0bBQJS4cTbzSMuKXDhETIMCoXt0Q49hkzbyhRcwb1MmsgUb8RIuXcASjmDUA+50PC534oSlFfwud+SOi8DwmbP4jQBYMIWzgY6YIhyBYOJWThEALnDyJwwVBCFo9CtnwMynXjUaybgHzt54SvnoBs9eeErPwU70V/w2XmcOynDsRu8kCsv3wP8/F/Zf2YN1k7+t9ZOeLfWD7sT+I+kNGAf2X5gD+wZvCfMB76Z8yG/5nNo/+THePeYdfn7+L8xXu4ffkenpPfx3vyu/hPfQ/ptA+FZrgZA1BO+4CoqQKR0z9EOeND5DOEJj3p9HdFgme8L9IjRfJ5Q8SmuKiFw4hZPIKE5UI5QpbZZ+RZfEG+9UTx/k/x9kmU2U+hbMc0EfW2KRTZTiLfeiJ5m78UGuM2fU2O5ZekbfiMlPWfkWH2BUV206ncNY86tyXUuCyiymmumBJpvYxo9DZC57OUZv+lhr0hw2hcsMDekJ6WOCNaA5fQErC4Hz17Qn2PpuoNt4PEdji3mdTtnkG1q3AgtcplBpVO06lwmUG583QKd3xF9pbPSNw4hj0mI4laP5Ko9aNQrh9FpPEYlOs/RrnuE/EukGLt2H7V2GFrxhC6YhThq0YjXzeWKNNx7LH6grjNE9ljPZG4LV+RsHUK8TaTxUQo1nIicVZfiezZ9CUx5hNQGo/rd1Q15jcJUKSlgNLiKyItJhO1eSrRm78h1nY2CTsWkLprKRm715DrY0pxkDXFQdYUSqwpkW2jJtKJ+mgXaiKdKJPbow7dRpncnuooJ8ojHCgM2UpO4GYy/SzI8reiULaNqmhXGhK8aMkKojHNj/pEL6rj3MiQWJHma0lW4BZRiIrlO8mXbic32I6isF1URntQFetJicKFvEB7sv3tKJTupDbWh/oEP7IC7Ej13ow6whltSgANif4UK13ICdlBjsye4ihX1LHu5CucyJXvFIsPqpL9UEW4kC11oEi5G22mjLqUQEpiPClUCLJUEedF+R5PymI9qIjzolDhTGWCN3UpEvF2Uc+oXX1qAC35cupTA1BHu5Ins6MsahcH8qUcK43iYEkUZ7TZ3D3ZCI/PQudlbp/RckyfzcGGZE7vz6Pj5j5unaziaGMa2sIwNCoZOrWcfaVKDlfEcqo+mcNlMezNC0OfFYw23U9I1qKcKQq3543LtaH0pa8Q3dJHiUJ0Q68wIIjKzaYobjZFca46mAM5rpyrDjbsEUUIUqQTUqL+UtRXhHp5eCCR+/vjua5TcrFaKoztGe4Z3WiJFYToUBoPj2Ty8FgGD45n8uhElkGI8vrRfq6QjovFtJ9RcaUpjlNVYRwqDEab7IEqbAfZUgeywlzIUnijSgqltjiRA/oizh7TcOXcfu5c+562O2dFOfrvhKjz8QWRrrZLhtG5G7xou0v347t0t92n+/FdXjy+Sfe9Kzy4+B33Trdysj6HIsUucoKMyQ9aRUHASvIlK8gLXEle4EoKApYLBC6lIHAphSHLKAxZRnGwgDpkOeqQ5ZRIV1AW0ku5dCXl0tWUygRZKo0woSrKXGiTS7DtFaHfUJ+0nYZkezQpDmhTHQXpSd2OJmkLNXEW1MZbok/fRmuWE62ZwjhdU6YTTVm7acnxZG+B0Dx2uEohJkQnmtM40SwI0Ql9EqeaUgQZakzkRGOcKEXfa/b8n4XoeLWCIxWhHC4LEiq0+wnRblpzXWjJ2IkudTuNKcIukYANjclWaJM2oUm0FNEmbaYxeUs/IWpIE4SoPt2RxiyX/sdZC7xpyvfqbXfrQSURDpsW+AuofNEX+Bvu7viJz5vzA2jOD+gjRMEiPTKkzXGhIdOB+lQ7qhMsqY7ZQIViHWXhq/vdsFLL1lMqN6VSaUl1jA218dv7CFEgrcVBfaq3g9hXLhQ/tBYH0JjnTV2WmyBC2Z7Ca6brPxCiXhqSHWlItjd8/2ynLGojhfJ1ZElXkCld1S8hKk91pCJtF5WZztTleaJR+aEvCmV/VRw/fF/Dzw/PwM+P4aen8PwpPz9vp+PvT+ngGc94xvNXHfz8Uwd/fyHID939+aXzMa+ePeTnjgcG7vHi8Q88uXmGC8d0tNbnoa1IR1uaQn1xEtrSJBrLkmksTUCjjqW+MFqgIJKGwkgaVXKaVYF8VybjbK3wHz13m6K536TgYVMEbX2FqCX6d4WorUHBpQJvdGFm3CgP5nZNOLfq5NzWKIVDrYYzAw/29QpR+4EMnhwUaD+YypNvU4Rq7v0J3NErOZSxizPFnlyq8OdmXTD3ficlenIsk6fHs0Uh6jom0H4kQ2iVM4zPPT6YwIWqQG7qIrm7N4Gnx3N58n0eT08V03m2nK4LNUJl9rUGnl/X8PKHRl7+0Mjz6xq6rtbz7FIt7RcqeHK+nKfnymk/o+axYZeo/YxauG10rozui5U87yNEz6830n29ke7rerquNtFxRSu0250Tdoq6zpfQcVKo9X56QmgXfXqqUNhPOqPm6flSOi6U0XWxlPZjOfxQH8mJHC+OJPUKUUukDS0RVtQHm1DluwpNsImwr/MPKrj14ZvQyXvRGlrnem4O9ewSVfgbk71zIZUSE3ShVv2kqElmRZPM6rXnjbJNYvNcjxDVSDZQ7buOcs+VNEiElKhZZinSJLWgJcSc5mAz9CFm6INMaQowQS8xFukZietJihrcl6H3WUOrZD2tkvW0+K5F57GCeqclVNnPQ20zgwKLSWQaf07G+vFkrB9PmkGEkpePIXnpKJKMRorEGw0TiVsylPhFQ4hdMIjouYLwRM4a2E+I+iZEijkfijKkmDeA8LkGIZr7gYgwEiYgm/8hoQsGETp/CNIFQwhZOISQBcMIWTIS6bJRSJf+jdAVH6NYNwHl+i8IX/sFIasN9diLPsZ57ki2TR3Q2w435k3WjPp/rPjoDywd8QZGw/6FJUP+lSVD/iiMwg3/E8Yj/w3L0f+Bzdi/Yj/uHZw+ex/3iQMI+GowgV8NJOTrDwiZ/D6yGR8Q8o1A8Iz3hZa46R8gn/YBEVPeJ2LK+4RPeR/ZtPeRTn+fwKnv4jflbXy//iveE/+C58Q/4znxz4TPHiBWZccZfUTiqo9JXvMJyWs+IXXdZ+RsnIjKejJFW6dQaPO1IDpbJlBg+6VwFHX7ZModplG5cwZVu76hynk2pQ4zyLf5mtxNE8ndNJH8zZMotJmK2m4mFY7zqXFZQoO7EbW7F1PlNN8gRoto9F5Go7eQDvXIUGvAcsPe0Cr2S5ezX7qcfSHL+qVAfauym/3m0+Q7jyZfIQXSe81F5zEHreccGtxnUe82k5rdM6h2nU6l03TKdk6n2GEKRfZTKbIXarHTNk0gwewT4jeMNaRAo5CvGoFi3RgijceiNB5HpMmnRJp8StSGCf2INBkvolj/KWGrxyJdMZqwNWNQbPhUFJ7fClGslVCbvcfqCxKsJorEb/qCuI2fE2XyqXhsNdLkU/GgqjgOZzFZFKE9W2eT4rCINKflZLqtJtdrPQX+5hT4WZDpZUqK63pSXNeT47OJggAbcvw3k+W7SSTbz4pMH0tS3E1J87YgJ2ALhbJtFIfZow53oCLSmfp4T7TJPlTGuFIUbk+63yZSfSzICtxCQeg2coJsSPIyoyi8NyXKDbYjX2pPWaQbNXHeVEZ7oA5zITdgBwVBDlQoPaiM9qBA5kBOyA4K5U7UJflTm+hHpaE6Oy98J+poNxoyg9HlhlIY5Uq+woniGDfq0gOpiPOhONKNfLkzJTGeFCl3o47yEO8O1aYFUBbvRYHSmeIYN1SRLuTKd1KgdKYyyZe69EDUse7kyneSr3BCHSuM6dWl+lGd4E5BqC21e1xpyQ5AnxXIodJYLjTnc/ekhp8fHOP2qWqO69P4XpfKrZMVdN3ay63j5RyuS0CrCqFZHU6LOpzmojBaVKE05QajyZQIEhTjQkH4DjKDtpDiZ0mSz0Zhh+hybSiXamRcrJZyuTZcGFvTKsQ9ohuNyt8Vop7dn4O5uzldHsC56mCuNEQIUtQopEQ9UnRnX4IgNvvjub8/ngff9qZG9w8mcu+AsEvU82cRvkYMt1v2cHd/Ig8PpfHoaBYPj2Vx/1gWD44LSVGPCD05XSBwVkX7GRWdF4rpOKPieIWM+wcy+aE5BU2KBw2pvpTEuJMmtSc+aBtxUkfKcxVoyhPRVaZxuLWUs8f13Ll+lId3z/aTod8KUceji3S0naej7bwgRT1C9OiWKEOdj+/T+eQu3Y+FtKj7wVW6757nyaXvuNhaQqHSnnTJejIla8n0W0WWZCU5kuXkBiwjP8CIAokRqoAloggVBxtRHGyEOmQp6pCllAT3ZbmBlahDVlIs7REii14hircTU6LaBDuq42ypTbDrJ0SaFAd0qcJoVl3CZiqiTamJs0Cfvo292c7szXKlJduV5qzdNGa40pTlTlOuN/uKgn5XiE40p3FCn8RxXaIgQ9qEfyhEh6sUQiV1lbwfPWIkCpGB49UKjpSHc7g05B8KUVPm/1aItqJN3kpDylZBhtK2UZe2g4aMneiyd9Oc70Frvjet+YIMCfiI6MWDo3405vkaEA6RanN9xGe6fD+a8iSiELWqgnvH51QSmvJ90GS7UJ/uSE2KHdWJW6iINaNUaUyJfDXqcGGnrCR8PcWh61GHGVMVZUF1rDV1idvQpO0ytM4J8tVSFEhLSXCvEJUG0Kr2pzHfk7osVxoyXdFk7e59TXcRx+V6ZKg+abso0PVJ29EkbkeTaCfuoZVEmFIgXUtmwHLSA5dTGG1BcZw1pcnbKU/dRXmaK5UZHtTkBlBfIOX2eQ0v2k7BT3fgp4fw0xN42QHdnfzyspOuV910/NJN1987ef7TM16+EPaFeNHVT4Z+7Wrn1bM2fu54wE9P7vHj49v8+OQmF481c7S1Al1lBlX5sdQWCmlQU1U6e2sEmsoTqVcpqM0Poy4vDE1eOLr8MJoLZIIM1QnnBG43Go6s6hW09RWipsh+QtSm7xWiO5VS2hoUnMp04rske25WSblVJ+eH2jDu6KPElOj+3gQe7k96XYgOCFL0+IAgRV1HM7heH0pLwlYulvtxrcqfe41h3NNHcLdZwYP9e2g7LFRpt3+f9ZoQPT2aKdZwPz6YRNuBeK41hHJS7cvdfXG0fZduSGXyeXamhO7zVXRfrBZKEPpI0fMbjXRd09JxpYH2SzW0G5rfnp4toe2EiienCw1FCMV0ni2l+0IFzy/V8OJyfR8h0tN9vZnu6810XdMZxudqhETpXBnPzhTz9EQe7cf7t4s+OV0sNMydV9N5rkgQIk0fIYq2pyXSliaFNfujbYWUyG8N1X5r0ISY02iQov+LEPWkRJUSE9TuK6nwXYc+bDP6sM3/rRBpQiz6jc/VS0yp8VtPuedKaryFlKhJavEPhag52IyWIDOaAkxEMepplNP5rqPBSxAirecKmv3W0uK7Fo3bMirs56GymkK22USyTL8g0/hzUld/QuKKMSSt/JiUVWNJWvmxIRESRCh56SgSFg8naflIMSXas7hHhgYK+0HfvP+7QqSYPRDlnEHirZyIBQOJWDCQsPkDkC8YSNjCwYQtHEz4oqFELBmO0mgE8sXDCF08FOmCIUgXDCNkwTCCFg4jaOEIQoxGE7bqM8LWjCdk5afCjaAln+C35GO8Fv8N57kj2TplIJsmvsvGz/8L03F/Zc2YN1kx/I+sGPyGyKqhb2A86k9s/OQvWE94h61fvIPDV+/hOulDfKYOwW/qUCRTBxM0eTChkwcRPmUg8mkfEPnNICJmCUUHslkDkc4cQMg3HyCd/j7Sqe8R/PXbhEx6h+BJ7xA49V0Cpr9HwDfCHaSQWb0V2RHzB7NnyUiSVn5M2ppxZJh8TrbZRPItJ5G/eQoq68kU2kylaOsUSrZPFbCfQqnjNCp2zaBilyBBlTtnUOs8hwa3BTR4LKTaZR4q2ylkbRJG6QptplKybRaVjvNp9ltLg7sRZY5zUNlOQ++7ima/leh9V9Divwq93zJ0PkvR+S5B72ckSJHEiH0BS/rdCWqVLBaf9Txv9luIznu2OAKn8ZiJ1k2QoHq3mWIKVOEyg9Jd0ylynEL+9snkbP2aLNvJZNlOJnHjeEKWDsNn7nv4LxyAdNlIwleNRrF2LErjz0TZUZpOQGk6gWjTL4gxn/ga0aZfELVhAvJ145CuGI109WgiTMb1JkCbJ5Jg/RWJWyaTYD1JHI+L39QrREmbBOItJhBl8qmQRq3/BKXxZ8Ix1t/KkNV04u3mku68gkKfDagDLYSChJDNlIdvozLCgaIgGzI8N5LhuRFVsC0lofake24kabcJGV4W5AfYUBJqT0HQVuKd1hLvakym3ybU4Q7U7nFDm+xDfbwnVdGulCl2UhRujypsB/kyO/JCbMkN3oo6whFV2A6DIG2lROFEicKJonBHkjwtyZfaU6p0pSLKnYZ4CeowF7L97ciU2JEbtJ2qWE8qYj0plDuRHbwdVfguymI9qEzwJj3ITtjziXVHkxVCZZIv+QonCpTOlMV70ZQTTkNaMMWRbqQHbkeXFcr+wiiac+VUxPmQF7GLfIUTZfFehv1gD1ICt5Ih3U5ZvBfabCm1aQGoY91JD9kmSlFtsi9N2UGUKB0oUTpQEe1EZZwb5XHu1KRKaC5ScOVAES3FEbQUR3CgIoqTjclc/jaP0/o0vquJZV9pBN+WR7K3OJzG3CDqMvwojtqFSuFAtsyWdIkVid5mxHlsIMHTlARPU6Fl7nJtKBerpVyoCuZSjYwrdWHCTaFGodzguk7ZO8LWR4ju7I3lZlMUJ8sk4thcT9vcVa1cTHluNUdz23BX6O7+RHGv6O6BJO4dSubeoWTuH0zm7t4EbuqiOVsezE1dNLf0Mdxuiefu3iTuH0jl4ZFMQYqO5vDg+1weHc/j0WmVSNuZQtrPFIl0nC7ioiaKS9pobu5N5d6BTL5VSWhI3k1Z7E6ywraSIrMlUmJFssKJkiwZ1cWxtGpyOX6wmktn9nLr6jEe3DxLZ9s1up/8wIunt3jefpOOR1dpf3CRpw8v0PHoIp1tl+hsu0Jn2zVDC90tutpu0fnktgFh9+jFY4GXbT/wU9s1Hl7czwldNqoYZ1ICTMkKNiYrcAXZkoVk+82jULIQdZCRSI/09E2FykJWUCpbSYl0BSXSVahDVqIOXo1atpbyCDNqYqzE8oS6eDtq42ypjbOlJnYrNXu2UBe/FU2i0LCmTbKnMdlBaFpLFqqqKyM3UB1rKVRzZ+4UZagpy53GDFd0mbtpzHSntTCQ76qVfK+J54Re2B96TYgMEtTLHr7XxnC0PorDNRFCC1t5GIcrwg1EcLgigiOVCo5UKjhapeRolVK4gfNPhGifyo19Kjdac4ViCF26A40p29Cl2dGYaktjqi3alC1okzajSbQSSLCmPtEaTdJW4e+evJ36FIG6NAfhKGueuyhBzQXe/VKhpnwfQ6W0L7ocL3Q5XmizPYXEJUdAm+tFY543ugIfISEy0GJIcfYWSGjO80Ob7U19xm5qku2pTtpGdeJWKuM3UxZrSXmMOWXRZpRGmVIeuZHqWGs0iXaimDQk26NNdxJ2nHINx0/zJegLAmhWGQ62qv3Zr/ajIsmOiiQ7qlPtxeOz4r2ldCdhdyjZXkyB6uLtDGxFE2+LNtGOhrit1O+xoUJhQabnMoqCTaiM2ExphCXlSdYUJVqRt8ea7Eg7KtP9OFafzf2TLby8ewF+esyvr9oNdMBPnfBTN/zYza8/PufVy25+/rFbeO3u5FVnB792dsLLbnj1Al48g67H0P1EgJ+h4z6Pr53jzIFGdOWZ1BYmUJYdRVm2kuaKNJorUmiuSKG1Oo3aPAW1+XLq88Opyw6hIVOCPtuP/bn+HMr342C2G7e0Sm7UhfP02wRhR0jfy+OmSAPR/WjXC9ytCuFZUzQ3K0LQyS04nuXCvYYIrpYHc6cxkrv6WLFg4WFrAm37UgxSlEX7gSyeHOxBkKLOI+k82reHAxkOnC7y4GpNAHd0YdzTh3NDG8rdlighJfouladH00Uh6otQw51O24HeprmD2a7cbYmh/Ugabd8JCdOz0yq6zpeI424vrtYJLXM39HTd0NP5g56Oq408vVxPx8UaoUDhXKkgLSdVdJxR0XWmkO6zal6cr+DlxV4henmtkefXeoWo+7peGKEzVHr3NNg9PVVA2/Ec4TD3iXzh854u4unZYjrPqXl2tpCnx3O5qYvmeJ43h5Nd+DbW0SBENrRE2qIP30R9sCkVvmuolqylPtiExlBz9OEW6CMsf4OViDbM0iBFFiJa6Ubqg02pkRhT7rMa9e6lNIVa0iq3Riez6DeO15ee0gRNkLl4oLXebwP1/sZUea2myms19f7G6IPMaZVa0irbSKtsIy0h5gJSU1qkpuyVmtESvIHmgD7NcT6rheY4wzhUtfMCKh3nUrLtG1RWk8jZOJHMDeNJXT+O5LUfk7jqb/1IWj2GhJWjiVs6gvhlI0laNorUVaPJMfmU1FVjSFg6UihTWDiImHmDiZ47GMXsXvGJnDdYRDlnCIq5AvJ5AmHzBxG+aKgoQeFLRiA3Goli2SgUy0YRsfQjQhcNJ2ThEILmDyVg/jD85w5FsmAk0uVjka3+nLA1E/FdPAb3uR/h/M0Idkwewpav3mfT529jOu4vrBvzb6wc9SeMhv0Liwf/CwsGv8HSIW9gNuwN7Eb/CafP32L3xLdx//ptPCe/i+/0Dw0MxHf6QAKmDSBw6of4T/qQwMkfIJs+CMWcYcQs/gjlvMFi85ts1oeEfPMe/pPfwvvL/8D7y/9AMvW/CJz2NtLZHyKd/SEhcwcQvmgoSqMR7FnxNxLWjCHV5FMyN4wXybP4kjyrr0UJUtvNoMxxFpW7hJa3nnKDahfh11XOs6nYNZMyx2+odplHg/tiNB5LqHMTxt9KuTcyeQAAIABJREFUdsykwGYqKuvJqO1mUOE4n1pXI+pdF1NuP5PibdOocV1Ak/dymn2X0eK3vA9LafFbSrOvEc2+i2nxWSSOvTV5z6HFZx6tvvNp9Z0v3g7qezS10WMmdS5TBXbPoNp5BmU7p1LiOI0ypxkU75xBgcN0smy/JnXLVyRYfoFy/cfIV49GsW4MAUuGYjP+X3Cd8S7SFaMJXTUG+bpxKEwmoDSdiNJ0IlFmXxBl9gUx5hPEauu+xJhPEEfdos0+J2jZCMLXfkyU+efiOFyC1VckbhZIsPxCpEeEUqy+ImXTJJIsvmSP2QRiNownxnwisRaTiLGcRMzm6cRsmUGM9Uzit88nw2Uled7GqPxMKQywJE9iTkGgJaoQK4pkNqhDt6EKtiXHfzPpnpakelmS6buZLD9rUr0sSfexQh3uQHGYPZl+m4hyXEWKpxnqcAcaEryoj/dEHe5Alr8VWf7C7y2UbaNQtg2V1I6CEFtUYTsoi3JGHeFIut8mcoJsUYU5UBblSqnSmVK5M3lB21GF7qQs0o2GxAAqo73IC3YgK0hIhSrjvGhIDaAs2p3MQDvyQ3sPr1Ym+YpSUxrnSWmcN6Vx3hQoXcmUOVAZ70tTTjjNuXJqkwMojHCjKiGAxpwwGjKk5IY7kRXqSEGUC5Wp/tSkB1Ac50FWuAPZ8p3UpAfQkCOlMtWfXKUTWaH2lOzxQJsdzKHSaFrzQiiPdaUwwoHyWDexjbYxJwRNVhBlCR40F8g4VBHF/tJwDpTJ2acOY29xKLq8QCqT3SmOdiQ33JYs6RaSAjaRKLEkwd+CBN+NxHubEe9tRqKBN3pEqIeL1VIu1cjEY6vXGhWvyVAPt1tjuNUczZWGcE6WSThTEcj5GimX68NEmeqRp98K0d3fEaIeKbpQKeVafYQoRLdb4rm7P1lIiY7k8OhIDg+P5vDoeB4PT+b/QyFqP1PEw6M5nKmJ4MHhLO4fyuCKPoYDKh8aUpwoi91BYYw9aaFbyVQ4UJEVjCrFn2pVFC11WRzbX8HZo3qunvmWO1eO0XbnPB2PrgoydP8yTx9e4unDS68JUd8mus4nN/vR/fh2P/7ecYcXDy9x92wzTUUKVMpt5IWakROyikLpSoqDVlAcsAx10ArUQSsoCV4pIF1FiXSVMBrXMx5nGJ/qoSTchMrIjdTvsTGkQ1t7RSh2K9UxNlTHWlMbZ9NPiLTJ29Em26FJ2kp9nJVQzhBtTn2iDfqMXaIMNWW5CzKUtRtdjhf7i4M5VhvFCW0Sp5oyXhOiE/qkfypE31VHcKg8jINlMg6VhwmUyTlUJn9NjERBqpBzuFTGAXUQ+4v82Vfg9Q+FSJP6GyESm+esDdiIVdwNyUJiVp9iT32yIw0ZTsLxWzER8nptVK5HiHQ5Pv9UiHqkqDHPm6Y8PxFdjg/aDA/qUnZTlbyLyqSdVCc5UJ3kYKjW3kZt8vbXaEi2R5u6C03KTrSpwl2qplxPWvN9acqTCG1uef7oc/2FCu88b3S5buhyXCiJ3URJrAWV8ZupTe5NxHpqxzWpO8Q0qC5xG7VxttTvEWiIs0ObsJ2GODtqom0ol1tRErqJinAbahR2lCq2Upayg6pcZ3QlIeyviqP75jF4chNedsGLbvipm7+/6s+vP3fDTy/49cfn/PqiG7q7oLuLX7s6eNXxhF8626HrmZAMdT7il46H/Nr5CLoe0Xn7MpeP7eVAQym6smy0pSniaJyuLJHG0gS0fVrkGgoj0RTI0eSHoskKoDHdi9YMTw5meXEsz4tvkxy4WRfKA10k97SKfjL0PxGiR/XhPGuK5n5dOMdSd3EwaQdXSiVcqxCSojuNkdzXx/ar4u4rRU8O5BiEKEOQIsM+0d2mSA5mOnK+1JebDSHc04dzs0HGbZ2ch98aGueOpNFxLOt3hajtUCoP9yfRfTyL9sOp3GhUciTfg4cHEg0JUxpdp/LpPltE1/kSui+VG0oRhHSn64aezpvNPLuu4+kVLe2X6mi/UMHT86U8OV0olCCcKqDrlIru04U8P1fCywuV/Hi5lh+vCEL08qqe59d6hej59UbDblINXReE/aCOMyqenMwzCFGuODrXkz49O63i2Yk8buljXhOiZuVW9HJr9HJrmuRW1AaaUO6zkpqAdf9nIWqU9UpRuc9qSt1XUB9gQku41Wv7Sb8VIp3MAk2QOQ0SU0GGDEJU57eeKq/VNPiup1GygZYQi98VotYQU1pDTNgbZIzefzWNPiup91wqjkKVOc6hZMdMirfNoNBmKnlWX5Nl9jnpxp+Ssm4syWs/JmmNUNEct+oj4lePInH1KBJWfkTssmFEGw0hxmg48ctGkrjyIxJXfkT8spHsMRpO9OLBhnrtwa+h7ENfEZLNGYR09kChIW7eIIIWDEa6aCiyxSMJMxqF1OgjghYOI2D+EPzmDsJ39gD85gwhxGgMUSaTSNw0E4XxJCRLx+E6awQO04Zg+9VArD9/D4tP3sJkzJusGflHVg3/V5E1I/+E8di/YPb5O1iNfxunz9/C54v/InDyBwRNEUbZegQmcNrbSKa9j2Ta+wRN+4DAqe/jP/ldJFPeI/ibAUhnD0Q6eyAhs4T666Dp74gf5zflLXwn/yd+099GNm8gkctGEr1iNNErRhO7ejSJ68eSZDyO5HVjSTEeR4bZ52RbTCTH8gtyN02k0GayIQmaTsXO2dS4LqDOXUh8eqhzF57V7p5P7e751LkvQOOxhEbvZYakZzWN3stocF9MndsSqpzmU+EwhwqHOVTumkeV03wKbSZTbDsVjccS9gauptl3WR+MRBnqEaIWn0U0eS0Q8J6H3msueq/ZNHnPocl7Dq2+82nynkej+2y0brPQecxB5zEHze6Z1LpMp9blGyqdvqHYYQqFDlMp2DGFDJsvhdprc4Eo03GEr/2Y0FWjka74iAiTz/CaPwjHKX/Fd9FwgleMQb5+vEGEviTK7EthZM18Ins2fkGcxcTX6Hm+Z+MXhv2h8YSuGk34+rHEWk4kwSBEPUlQrwx91Y8Eyy+JM/9SSJ0MMrTHShChWNvZZOxeQcbuVagk5pTJrCkN20JxyGbygyzJC7SgULqZojBbsiWbSPe3IM3XkjRfS5K9LUlwNyPJcyOZki2owhwole+iKtqV0ghH0rwtCLNbQqzTGrIlmykK3UFBiC2Fsm3kBtqQG2gjSlDPc5VUSIlUYTsoUe4UUDhRINtBgWwH6ohdVCjdKA7dRW7QdorDnaiI8qQ61ocSpRv5sp3khzpQrHShOt6bilhPiiKcKQjbSXGUK1WJvtSkSihP8CZf4US+wonGnDBaVZHUpAaKQlSdJKEizodChSuFEW4URrhRmehPY04Y5Qm+FEd7kKt0oiDKhcIYN4rjPMiW7yQxYAuZYfaool0pjvMgP9IZdaw75QneaLOD2adWUBbrRmmUK+WxbjSkS/i2WME+lZzmPBm6rGAOqCM4WhnDoTIFumwJzaoQNNn+VKd6ot7jJIpQWtAmUiQWJPhbEO+7sZffCtGpEl9Ol/pxptyfC1WBggzVhnKpLlRMe242RXG9KfI1brREc2dvLLdbYzhbGSRK0YVaWb+E6Z8J0Z3Didw7lMj9w0k8PprGo4MpXG9QcL4ihJu6aO61xHOrOZY7+15PifoJ0aki2gzz5eJxwLMl/Hi5kvPaKK7vjefhsSwefNdfimqTnalIcEa9x4mSJE+yIl3IjfemLCcCXWUa32pVHNtbybkjjVw98y2Pbp7m4Y1TPLlzjledt+lsu0L7g4t0PLpMZ9uV/jXdj18Xot7ESNgxetF2myc3L9B56xw/3jnN3e/rOFIRTWmMI9mBJqhkG8gPWkN+0BoKQ9aKFMnWUSRbR3GoMC5VEm5CSbgJpXJTyiPMqFCaUx5pSVW0lVic0FeIqmNsqIq2fl2IRAxCtMfa8Lk2Updoiz5jF00GIWrOFlrWdNnutKj8OFQexvH6WE7pUn4jRMIO0YmmBFGC+tJfiGQcLAvhUHkfKTIkRj3vD5bJRA6Xyvi2OJBvVRL25nuzN9/TMDInsC/XjZYcZ/QZjmjTtvcRIhu0yVvRJG0RarYTBWmsT7BFk7jdkIoY9mZSdgmtcnmeQsFBQS//cyFyR5PjLgpRD/o8b/R53mizPanP2E11iiuVSU5UJTtTneJKdYortcmuaDM8aEjfjTbDjcZMd3RZnjQaxtoaUpxENKlCA15fIdLnGmQoxxd9jhcNGU5UJtpRFmtJaWzvbam6JKFdT5u8VZTGhhQ76hJtqUu07R213LNNIN6e+kRHauMcqYjeRnnkdqpidlEd60LtHlfq03zRqcP4vjWbB9f28kvHdV48uMbfnz6CFy/g1S/w44/8+tMLfv25uz8/dvHLy05+fdEJ3c96BejZY/7+9BE/PXnAy7bbvGq/T/uti1w7foATrRr216lpqsxFo06lsSyVlspMWqsyaK1Oo7kyCX1JjwhFU69SoM1XoM0JQ5cnpTHDD32aB61p7hzO8uD7XC+OZjpztsCdB1o5j3QKwzhcL78VoR5B6hGip83RtDdF0t4Uye3qEFpiNnMs24WbdaH8UC3lVn0Y97SRPNBF87A5loetcX2kKOM1IXq4P4Enh5LpPJLK4WxnDmfv4kpNEHca5dzWhvODRmbYJTLcJTqazrPvDftEJ4TWtvbvs2j7LpNHB1PoPJFF22GhUOHbbBeuNYTz5FAiz46n0/59Bs/P5tN9TkX3BTXPL1e8lhI9u9GbEj27XC0WHTw7W8iz0yo6T+bRdSqfF+eKeXmh/HeESC/I0DVBiF5e0wgtdJer6LpYSueFYp6c7psS5QqydUbV52sUcKcpluMFPhxKcWHfnl4halLYoAvfLEpOkcdSKvzXoAkz/x0Z6o9ObiGOzvWgC7MUpag20IQKr1WUuq9AJ7OgVW5Nq9xabLDrL0gbhVepBbogc7T+Jmj8jEVqvddQ47kajc9aWoLM2CvdyF7pRoMECewLMaE1cL0gQ14rDD8Ez6XUYSbqbdMotJlMjtVEMi0nkGH+Gelmn5Ju/Anp68aSsno0SasE+elL3OoRRC8fQuTSQUQaDUG5ZDCKhQOQz/+A8HlCPXbEgoEoFw0ShGjB0H4o5w0mYn4v8nlDCJs3hLAFwwlbMJzQRSMJXfIRYUajCFkykuBFwwlaOIKghSOQLByO79wh+M4dgv/8YQQv+RuyFZ8iXfk5Acs/xW/JJ+ycMZztkwey5Yt3sRr/LhvH/hXjUf/OuhF/Yt3wP7Bu+B8wHvkHNn78ZzaP+wtbP/8r2798B5dpH+I+7UN8p35A0DRhvC142nuCBE39K4HT3hLlJnDquwRNe4/Aqe/iP/lt/Ke+Q7Bh3C1wxvsEznifkFkDDHyAdPaHhM4bSMTCoSiXDiNm5SgS1n1MwrqPSTIeR5rZp2RaTiDHqr8AFdtORb1tGmqDBFU5zaXGdR51ngvR+hih9Vks0ui3xPDeiAbvxTR4C+/1vivQ+66g0XsZGo8l1OxeTM3uxdR5GKHxWCruClU7L6By1xyqneai9ViExnMRGs8F6L0X0+pjRIv3kn7yo/ecj95zPk1eiw0Iz3Vec19D4zGXWpdvqHYW0qAqp+mUO0xBvWMyKttJ5NhMJH3z5yRZfkbCxnHEmo1Dsf5jIkzGikdRw9Z9jHT1aAKXfUSUxZeErv+MndPfYefUt/FfMhL5+vHEWkwizuIr4iy+It7ya+ItvyRp01ckW00SERMfq4kkbv6KeMsvURqPI85iImFrxhC2ZgzRZp/3EaLfsGlyPxKtp5K0ZQbJtjNJ2jaXFIcFZLutpCRoI7XKbZSH24jyUyq3RR1hS0GINdkBFmQHWFAQYk2e1IYMiSUpfhtJl1iRFWxDjtQWldyesujd1CR405DqjzbFH3WEo7gTpHRcSazretL9NolV27mBNmIqlBOwhUy/TeQG2lAcZk+pYVQuN3irKEXF8p3khWyjQLaDiujdVMd4UhXt0dsyF+pEdawPtYkSSpRu5MnsyQ7eTpHShYo4L6qT/MiX7yJfLjTKVaf4U5ceKEpRXXowrapI9Hly1DGeZEsdyJc7U50kYZ8qkvJYXwoj3ChQulKZ6E9dppTq1EAKY9xID7cnPdyeglg3iuI9yIzYSVKIHSnSbWQrdlEQ5UKOYhdpsu1ky3eiinQRxu1iPahO8qM5L4yDJVHsL4qgKVeKNjOI+jRf9hWGcbBESUu+jIoEVwqV9mTLbMiW2ZAWtInUQEtSJBYk+28kwd+ceD+zXrz788bBHGdOlfhyvjKA85UB/YToQq2MS3Whwn2g5l4p+qE5ih+ao7jREi2Mw7XGcLk+jNPlAZwuDxBToqtauVCd/U9G5u4cTuTOYUGI2r5Lp+1QKvf3JnC+IoTrDUKr052m2D67RCk8PpYt3CQ6nidK0cOTKnHh9rdC9OSkirMNEdz7LoOHRzL7S1HSLhrT3ahLcUcV5UCazI4MhRM5sR6UZoZRWxiHviKDA1oVx/eWc+VUE1dPt9B28zj8/IBXXTf7SVHX46uvSVF/bvHs8S06n9yl88ldXj59yI/t9+i8d422K8fpuHKUByeb+OFgOUcqYqmIcSBPtpGsYFOygk3JlQnkhZpRIDNDFWqOKkyoWVYrLClVbqIsyory6M1UxFhTE7u1z5iTMC7XI0MVUZv/qRBpE7dSF7tZlKu6xG00ZjiL6VBztof4g/d+dSBHqyI4qUngtD6NU00ZHNen9QpRU4JBiF6XIbFlro8Q/Zae5wdKgzlU0ssBdQD7Cv3Ym+9Na56HeINnf57AvlwP8bjsa0KUskUUor4jhfUJ26hPFEoD6lKdaEh3QZfrQVO+F3qVMO7Wwz8amdPnefeTon8kRD0FBposd+rSXalKdqYyyYmadDfqMr3QZHqjyfRGm+VLY4Y3jRneaDM8DILkTkO6O/VpriIN6bvRZQs7Xc15PjTn+aHP9qElx5eWHG90mS7UJG6jNNKcPNlqMvwXkeo7l0y/BeQHG1EVbYIm0RJ9spXQwpe0hfpEQ2V7nI1BhnZQG+tAbdwuahJ3U5HgijrGmULlLqqS/YR54UwZB6uS+fXpJX7pugbP78JLw0gbv8Crv8PPvy9E/NTNLy87+Xt3OzzvgOdPekfiuh7xqv0u3fev8/T2JS4ea+VoSw26slwqchKpyI2nRpWItjQFXXkqTeWphmQoDo06Fk1RFA2FkdQVRFCfHyHIUJYUfVYw+lQfmpPd2ZvkwpFMD07keHC1LIDWWGuulPrxbN8eUYQe6SJF+kuSkBy166N52hTL02ZBijpaYujYG8uxjJ0077HmWmUA1yqD+0iRgge6SB62RPeToscHMvqMzWXQfjid9sOp3NYpuNUYQUuSLRcq/cVDrT9oZNxtVvD423jaDyfz9Ls0Oo71Hjl9elyos358RJCix4fTefBtAnda47mpi+ZogSdPDiXS9X06T4+l0nUyh+dn83l+vpAXF0t5cUVIiboNKVHXDSEl6rjSIApR18VSOs8V0XEqj85TOXSdzuX5WRXPzxXz8lIVLy7X8tPVXiHqkaEeIXp5vZ4X12pEKXp6rvA3KVEeT08VCCN9p1R0Hs/rJ0R9E6ImhY1Qj23YC6rwX4faeznVQevRR1jSpLD6XwtRPymSGFPsakSN33pawq3YG7HlnwiRUJqgD9lIo2RDPyFq8F1Pnedq6r1WoZcY0xpizl7pRvYFm7Iv2JT9wSbsCzKmxX8NOp+Vwg++Tgsot59J0dYp5Ft/ZahiHt9PhlLX/E2UocSVHxG3YiR7lg8XiV4+BKXRQBSLB6A0GkjEogGEznufwJlv4T/tL0imv4Vs9vtELPiw3+FUxQKhGlu+YDDyBYOFZrgFQwlfJIiQbOFwguYPJXCBYQTOgM/84f1Z8BH+S/5GyMpPCVszAc/5o3CZOZwdUwZgPeEdTMe+icmYNzEZ/WfWf/T/WD/ij6wd+q+sHfwGxkPewGLUv2H36X/i9PUHuE35kN2TP8Bjyvv4zRhA0KxBYgmCzND6FjjtrT5CJEiR/+S3xPTHb0qPEL0njsCFzhuIcvFwlIuHE2k0jNgVI0lc+zEpxuNIXD9WlKHE9WNFGcrb8hUq2ymot0+nzHEW1S7zqN29kNrdC6lzWyRUXfssE0WnR4J0/kY0By6nNWgFeslSdH7LaPRd2kuPCLkuoMxxFiWOMylxnEmF81xq3Reh8ViCxmMJtbvnU+U8m2qnmei8FqL3W0yrxIhW38W943C/kSGBhaIQ6b0XoPOaj9a7lwaP+dTsnkPFrhmU2E+hwG4S2Vu+IGPTeFI2fkK8iXAjSL5qBOGrRhCxdhRKk7FihbXCbDwRpp8SajwW6doxyNZ9QsiaMSjNv8R/6SjsJv4H3guGErb2U2ItJvXKikFgUjZPJtV6ikjKlkmkbJlEkvXXJFkL0pSyZQpK43HEmE9AtnIU8nVjibMQUiJhfG5yH6aKxG+ZTqr9XDKdjcj1WEmhxJTiYEsKgyzIkZiTJTGjOtaJgjAbckM2owq3pSDMhqygTWRINpLmZ0aa30bS/S3ICNxEjsyG/Ah71DHOVMS7UZfqQ0O6hOokH0qjXFHJHUny2SgIU5ANGRIr0v02kS8TkqBUr41k+VuJ8pPlb0WyhynZks2URjhSu8eNsihncoO3khW4BVXYDmriPKmMcROrt9XhTlTHeFJpkKKew6z1yYHUJQWQJ7MnXWJDtnQHRUoXdFlS1NFuZIXakxUq7A7VpEqoSw+kLN6L4mgPyhN8aciQUpsWRG1yAGWxXtSnBnG4LB5tRhjlsb4UKF0pULpSkx5EXaaUkiRvMiN2CuIT60ZFmj9VGQEUxXuQIXcgQ+5AQawbpQle5CqdyJbvJFfpRMkeD+rSA9HnhdGYI+OAWsk+lVwUIm2WcNy9OtmL3LBtpAdvFukrQ/9jIWpK3sZJtTeXakJEIbpUI+NCrUwUoqtaeW8ypI/ux61mISW6oY/kXHWwWK4gfpxOKUrT3X1x3N+fyP0+KdHtg0nc/S6FB9+lCgu9hzN5cjBVaLurD+cHrUJoujPsLN07IBxpfXgsg4fHsgwV3MI9op5F3o7Twrjc07PFdF4o4afr1Zypl3OhMZJHR7N4ejyX9u+zuNEcx/HSIPbnedOc7UVdijvlSbspjnMjN8qZ3Gh3sqM9UadI0aoTOVCfS0tlOt9q8jixr4yzR+q5eX4/D2+coOP+eR7eOMHje2d41X2HX358JBx37Tn0ahAhkfbbPGu/LYpR9+PbvHh0g5f3L/PTnQv8dPssr25/z4PTNXxft4fiWEfSpVbkKezIVdiQq7AhL8KGfMVWVEobVEobCqO2UhyzldJYW8r22FIZZ0fVHjuq47ZRF7ddTIeqoq0pj7SiPNKKqmhrauNs++2G1MVvFQ+Y1kVbUaE0pyraCk2KA805brTkeNKU6y3+0L1PJeFgmYzjtTGc0SWJQnSiKYNTTWmcanpdiHrqto83RHK8IZJjdUKT3GFDY9zvcagkkAMl/hwo8uVAka+wL1TgJYpQa54H+3I92JfrJdKa40lLtpsoRI2ptkJpgmF3qC6h57CtDbVxNoIQxe+gNn47NYk7qEt1EhIXw86QrsBHLEz43wiRNsddoI8ANWS6Cbd+MnbTkOlGXbqQCFUnu9GQ4YUuxw9dXiC6vEC0ORJ02RK0Wf5oMr1pyPCiPt2T+nRP6tLcqEtzoz5VSI+as71oyRG+p3UZ7jRluKNPd0WbuovaOFvKlOYUh66lKHQFBUGLyPCaRbLrVJJcppDhMZN8/wVURaxBE2uKJt6Cuj0W1MRaUhNjTU20LfrE3egTPCmN3EVNegAVWcEUJvmhTg1mb2UqV47U8ePDc/CqTeDnJ/DzM/i5C356AT/+aBAhgb///IK/v+qGV8/hVRe//viMX54/5VXXI35sv8dPT+/yy7P7/Np5j1dPbtB+4wy3zx3iwnd6jjaX852+lKbKbCpy96BVJ9NUnkpzdQb6yhR0ZYloS/agUcfSUCzIUG2+nNrccOqyhTnnxvRgdMn+NCd705roxv4EZ/bH7WR//A4OJe7gWJojzZGbuFUVzEONggf1ETzUKHioUfBIG8EjbQRPdEoDUTzRRYmpUE9C9LQ1iictkbQ1RdAcbcn3mY5cLfPnh6ogbtdKuacJ574uggfNSh7uFaRIaJ5Lpe1glsChDLEQof1wMu2Hk7lWJ+NIris3G2TcaZRzp1HOPX0EbftjaT+YKAjRkT67RCfyhH//juXw5Gg2bYdSeXQwxSBa6ZxR+3NG7UvH4WS6j6XT9X06L07n8eJcIS/Oq3l+uUocm3tuEKLOH/R0XtXw7HI1nZcq6b5UTtf5Yp6dzheE6GQO3WfyDElTKS8vVfHTVY2QEv2G59c1PL9eT/f1XiF6dk4tjs71tM51iEKUz7Pvs7mlj+FUgS/fpbjwbaw9+yLtaFVsEYVIL7dGG2ZFXYgphe5LKfNdjU6+iSa55e/SK0X9ixb6ClGjzIKGwA2Uuq+g3HMlOpkF+yO20BK6ieYwi99HZklzsCBEWn8TtL7GIvUeq6n3WEmjz1qaA9azP8SMg1Jzvg00psV3tWEfZDaFNlPJsfySbPMJZJtPIGfjRLLNJ5C5YTwZG8YJIrReSIUSlo8kYflI4abNipHiTaHYZcOIWTqUqCUDUSz8gIhFAvKFwiHQgJlv4TPtTby+/jO+k98k8Ju3kS/oEYORyBePQL54BOFLBGSLhxO6ZARhRqMIXTKa4EUjkSwcjs/8ofjMH473/OH4LhyF35KP8V08Bs/5o/CY9xHuC/6G65yROM4YjO3X72M1/m02fvIX1o3+E2tG/pF1I//I6mH/yspBb7Bh5B+wHvsm2ye8g/OkD9k9eQAekz/Ec6qwBySZPojAmYMImTmI4G8GCMnPlHcJnvaOiP+U/8Rv8pv4TX4T/yn/if/kt/D9+i/s+vgNto14A4/OAvAIAAAgAElEQVSJb+I/9b8InvkO0jnvEzLvA8IWDiRy2VDi1owi0XgMSSZjSTUVkqD0jZ+RvvEzodDAaiL5Nl+jsp1Csf0MUVZKd86i0nUOdZ4L0fktQ+e3jKaAFegNNAev4NvwdRxSbuA7xQYOha/nUPh6jihN+S7CjEPhJuyXrqM1aDV6P6EZrkd4ShxnULrzG3HvqMFjPhrPBWi85lHrNltsemtwn4XGo3f0TaBnJG6uYfRtHqV2k6hymE6d6yxq3WZT7TKLcudvKHeeRbnzLAodppK55QsSzcexx/hvhC4dhM+svxK+bBiRq0cRY/IxUSafEGXyCUqTsYZkaBwxFobDp+afE2E6HvmGz5Bv+Ex8H2b8KRGm4/FfMpKtE/6dwGWjUZhMeE2Ikq0mkWo9hbQtU0nbMlUUoh4p+m0C1DOWJ1szVthB6qnN3vgVcVu+IdFuNukOiynwWEupvxklAebkea9DJTGnSrGdungXSiMdyZHZkCoRRKc81pnyWGcyAjeR5GNGit9GUiUWJPuak+xtRlbgZoqU9lQn7KYh3Q9NpgRNpoTqZC9UETvJC3cgO8SOjIAtpPpvIl1iJQpRVuAW8mV2FIfZkxe0lWzJZlRSO9ThDpRGOFIo20FuoC1FoQ6UK52piHSlKNSB3EBb8oLsqI31QJvkx/8n7T2jmz7w7O/8d3d2drbNTHqBAAkBJqTSS2jpQOjVFQPG4N57lyxXybIsV7n33mRbttxtDDam9xYgdDAGNwKkfp4XP/mHnWQyu/u8uEeybOn4HM7h8OHe773aGHfh58IcxJa50mg3CiNdKIx0oTLWB71GQm1yAIVyZ7JkNuRGOFCXGkR9moRilTspEiuSgywpj/emMTuU2tQgtEmBlMf7ok0KpD5dRmWcL7kRTuRGOFEZ50tlnD+1SRJK1d6ky2wpifOkOjWQ0ngvUmRWZERYU57kTU16ABXJPmSE25Itd6Qw1h1tSgDNBZE05IRSmy6hItmP9kI5LXkR1GdIqUkJpCbJl4o4D4qVLuRG2JEp20WadCeawG0kB5iTHGBOkr8ZSf4mv6kEP+Mxivc1GaNnmhKsOJDjwjmthLNVQeIN0QgQjTg9T52hmDFAdLU5WrwluqAL41Rl8K9uiUZcohvtKnFzY7RLdPNAsrAz1K2hrzud/oPp3GyN4aJWxoXaEGH/qEXOtVYFN/aquduVKELRnSOZ3DuWLeTWTxTQf7zAsFfxFIgeni/namci5/UKbu/T0H8km6FjOdztSmbwaA7HyqU0aZxpzvCkIc0brcaTskRPcmNcyIl2pSDWm+LEQKrSQ6nKiqA2Nxp9SRxNlSl01udw+mA9dy71MHD7DH03Tgjtc70XeHD3Iv29l+nvvczAvatjNAJEIxruvy6ULvRe5smdi3x/+yLf3znLtzd7eHLzAAOXWznelkFDUTilKV5kR9uRq3IgPWo3qRGWpEfsIEtuRb5qD8Vqa8rUNpSr91AZu4eq2Kcxp2qVJRXRFpTJzYWjdwMUaWN2ijdFWtV2qmMtqI7ZRnXMNrTKbegSrWjJcKY915uOPB/a8/yE3Z1cX/YWBAtApFNx/DeAaCQud6QpToShg7poemrlHKqN5LBOTk9NBAe14fRUhNBdFsy+4kC6SoIElQbQVRpAZ7EP+wq96cj3oD3XnfZcd1qzXWnJcjE8utGa6UZrhgdtmd6CRCByEAdN6+IshO0htZmwsRRrQXXsDqpVltTE7kYXZ01tvDXVCbbUpTrTlOUhNsmJMGTQaCASIMjHsOXjOQZ+6jNcDQ1uTyFotGpTXajRuFKjcUeX6ok+w1eIuuUF05IvpSE7EH1WAPoM31FA5E5tipvhfa7UapxpSHenOcOTlnRPWjM8aEl3pzHZiWqVFeWRZhSFbqRQutZQ4b6cguDPyPdfSqrbXJIdZ5DsOIM093lk+3xEseRTysJWUh65lgr5ZiqiTKmSW1KncqIp3pu6hEDy4/0pSJPRpE3l3OEGfhi4ws/f3oJHt3k8eB1+6IcfBuGHYfjhW8ENMujH7x+JMDQaiHg8yI8P+/h+4A78MMgPQzcZvHWOO5eOcOVEByf313CgqZj2miwayjQ0V6XSok2jsVxDS0UKrZUaGiuS0JepDSAUg65QgS4/itq8SGqyw9FmhFKTJkGvkdCUHERzgg9t8V50qF3Zq3ZkX6w9+9TWHEi04UiaA21KC46lO3K1Qsq1qhBu1YQZwCiCXn0kfQ1RBinoa1CIQDSi+60KEYjOFnnQrrbgTKE7lyv9uaoN4oZOyh19GHeaIrjbquBuu4o7HXGGwdYUEYr6ugVXZwSKBg8k06Gx4Xx5INfqQ7ndHCXUgrcrub9fPcolyhBGWo/kC6OtR7K5fzCTBwcyDJ8n6JpeTk+2G/faY3nYk8TwwRS+PZrB45NC7O3RuUoeXRAa5wSXqEXQJT1DF2oZOq/l4flyHp4tFgDoZA7DxzJEp2j4ZAEPz5YaXKJ6wRH6FRDV8/DS6NicEMEbOJkvts71H81h6Fge3x7PZehgBjeaojme7/0UiKIt/y4QlXivodhrNbXSrTSFm/6fgUgfYkJ98NOmuLqgLbSGmtMetu03Yag1zJS2EAGIRjaF9L6baPQR1OC9Eb3XOhp81tPkt562gI00e6+m1vFTSnctpGD7HHJMZ5Bh9B6ajW+PUfKGaSRvmEbK+ilo1r1Fwuo3BBBaIWwIjThC6hWvE7t8PDErxqNcPg75Fy8T+ekLRHz2AmGfPo9s2fNIl/yVwEV/xn/xn5F98hLhn79G5MrXiVo5SSxBEAsRvhIUsXoyEaumELZyCtLlk/H/bAI+n03E57OJeH/+Jt6fv4XnZ1Nw+3gKzkvewG7B6+ye+6pQkf32UwBaM+FfWDX+n1gx7hmWv/IM68c9g/mUP2HzwV9xnvsyrnNexHXWC7jPeg7vuS/hN98AQgtfQbLgFaQLX0a68GWC575A8FzDBtD8Z/Gf+Z94f/AnPD/84xj5zPwPfGf9p+gShX3yKtErJqFaNQnVqgnErJlE3PrJaIymkWY6nQzz98iyeJ/s7R+Qs+NDcnbMJHfnLPIs54iOUKmt4NhoXT8V5PE5db7LaQj4ilbpujHaG7aeLvkWDsWYcCjGRICgKAGMeuRbOagw4kCkEfvCNrFXto4OyRraAr+i0fdL6j0/Reu6lEqXxVS7LhUAyGMZ9V5L0Xsvo85zEXXuH6FzW0id+0fUeSygwWOhQYvGSO+2mHpXwVHSOi6i2nUp1e7LqHRZSqHtQjJ3ziTJ/H3ijd8RoGfDW8g3TiX4y9eQLB+Pz7LniVo/jWhDPbZi83Tkm95+uuNj/iEx5h8SbToDhcmHKEw+FHd95MYfiGAkW/c2jgufw+uTcUhXT0VtOlMEopE7n9FQ9EsgSrCYLcJQnNkMFJunE7J2CiFrpxC26V2iTWcRv2sxqbafkemyinyvDRT5G1Ml20FNpBX10TZURe6iOHQnpZF7KFU4UBgl/MM7JciC7LDdVKrdqFS7kRu2W4Sh9GALckJ2UhRpTYXSkfpkL/SpPtRpfNHGu1MW40xhlB35EXbkhdmSLbEiPWAH6YEWZAXvFF2ekeejixOyAneQJ91FaaQdFQoXEYqKw+2pUrqhjXGnONyefOkeisLsKAqzo1zuhDbGnVK5i1CooHRHG+eNXiOhNNqDXJk9hZEu6DSB1CT5Uyh3JifcnkK5MzVJ/jTlhKHPDCEj1IbcKEe0yf7UpUvEm6A8uQtFSg868hXoNMGUqbwojvagQu2HTiNFmxRIvsKVzAh7chVOZEXZoQnZhSZkF1lRduRFO5KrcCBX4URhrDsVyX7UpAWxtzSG5oJIdJlSatMl1GdIqc+QUq0RCh6KlS7khNuSGmxJcoDFLyBotP6PQNSRaktD3E5OlPpxTisRHaKRG6IRILrSItwBfdOqGgNEo2HncqOcszWyMS7RRcOm0PW2GG60q7jRFsfN9vjfASLhfzP79idypjKYM5WBIhBdbZFzvUPJ7f0J3O3RcPdQGrcPp9F7NEus3R4NRIOni3l4vlx4fqqAc/VyrjTH0n8km8cn8xk+msPw0RwGDmVxUa+gLcuTxjRP6lI8DVDkTkmcO0VqD/KiXclTeVAQ601+nA+F8QEUJgZSVxhLR20WR9pLuXKqnVuXe7h56SC3rhyl7+ZZEYge9F0do8EHV+nvv0p//xUG+68wNHCVoQeXeNh3gW97z/Po7nke3T0LQ5f49u4Jvn9whh8HztJ7uYPT3cV01CaiL42mOMWHTJU9mUo7slW25KrsyFPbURRvR0mcjQBEqj1o1bvRqndTFWtJudKC4igziiJNKZabUBZtRrnSwiBzypXmVMRso0q5jerYHejidxlgyJN9Bf7CzU5REHsLA2krCKKjMJj9pWEiEJ1sTuVES/pvAtEIDB2oieJATRQ9NRFPVRXGgXKp6ASNgFBXqR/7SnzpLPais8CD9jxXWnOcac1xpjnTkcYMe1oyHGlOt6clw5XWDA86Mj1FtWe40ZxqR0PyburiLNCpt1Eba3A+1OZjgKhWvYda9R50CXYGIHI1VFf7/i4QjdRtC6OmnqPAxxldmrNw65PqjC7FaYxqU0fkQm2K4AzpM4RmuJb8IFGNuQE05PiLwNWQLgyn1micqdE4U6txpibZAV2KE/UaJ/QaJ/QaB/SJdtSqLCkNN6VQspECyRqKglcJle3SLymWfkxhwBJyfRaQ7jKTdJeZZLjPIcN9Fjl+8ymSfkxp+ErK5RvQKs3QqazRxTiij/WlISWco22l3L1+HL7v5fvhm3z/6A4/f3cfGBb00zA//zDAjz8M8NNPg/z4w9DflQBNAhD9NNTLd/03eXL/CveuHuPC0SYO762gsz6H9poMmipT0JcmUl8SR3OVho6aNForNTSXJ9FcPuIKKakrikZXqDDE5MKpyQ6lOiOEqtRgalICqU/yoznBhya1B62xbnSonNgX68g+tS1dsdb0JNhwNMWeTvUO9OFGnM5152KxL9e1Uu7UhYsO0S/11DESNLJX1N8WzR19GO1qC3pSbbhY6sOVqkCu10i4VR/K7aZQ7rREcrddxe12wVG/u0/zd4BIw902NbdaYjiU7cKFiiDutMjFCu6+zliDk6Sh/2D6GCB6cCSX/sO5IhQ9OJDBg+5UBrtTOFbow4WKIAb2x/HwsIahQymjXKJSoT7767FA9PByg1DLfbGGRxcreXyhjMfninl0Oo+HJ7MYOi5A0eCJXAZPFTB8toJHF2oMQDRK4s6Rjm+/1vLthQoeni9n6HQhQ6cLGTyR/ysgGuhJ50ZTNCcLfenRuLBPbcte5S7a5TvF2Fxz1E7qQ82plW6lRrKFEu81VPhvQC8z+h8BkX5UFfeIRhcslHmvodJ7LQ1BW9kbueM3YMiY1jBT2kNNDbdBxkJ1tt9GGn030OQjqN59NVqnz6ly/IxKu08otJxPjukM0je9Q/qmd0jbOJ20jdNJWT+NlPXT0KybimbdVJLXTiF57RQhFmeAntjl40UgUq0ch2rlOGJWvCZKufzVMUAkQJHgEkV8+SryVa+jXP8Wqo1TUKyfTOSayUStmixCUORXbxK1arIIQ6Gr3kK6fDIBn07Ce9nruC0eh9NH43BY9DoOiyZi99EkrOaMZ/uHL2P+7gtsnfZn1r/xR1aN/ydWvfoMq8f9P8EVmvJHNv7t3zCe9kc8FryK77yX8Zr1PG4f/hWvWc8SuOBFgha+IkKQZMErBM9/mZD5rxAy/xWC576E/4xn8Z/xF4LmPEvQ3L/gO+NP+Hz4b/jM/BN+cwT5z/0vghf8BdmSF5B/Pg7Vyomo10w2xOGmodn8NxGEcnZ8SL7VTIqt51BiM1eow7YVmuEq7JdQYb+ESoelVDt/Tq3bl+h9VtIQsJrmoLW0yjayN3IzXQpjuqNNxMfuaBMOKo05rDLjcKwJh1RGHFRsoUe+mQNRm+iO3MjesLW0StfQELiCRv8vaAr4kga/z9F5fUyNx1Jq3ZcaIOhjAYQ8l6L3WizUYXsupM5jATr3+QbNpd5tLvVu89G5zkXnOpda1/nUus6nxnmBoR1uAUW28ymwnkvO7tmk75hBotl7KDdOIWLtZCLXvUXUBmEkNWrj35CtfhPJV5PwWPI8IasmC3tAWwRFbn6HqC3vIjf+gBjzD4m1mEmsxZxfSbVtFjFmM5Ebf4DSeCZBKyfjsuh5gr96E/mmd0bB0IckmQlK3jYTzSgY+iUQPR1aFdyg2G3zSLH5lByXryjw3kih32YKfLaQ57uFfD9j8vyNyQ8wpSR0J+VRuykJsyJHsoMc6S5yQ/aMcnQsRJAZcXRypLsoirSmUuVErdoVXZw7ujh3tGoXSuT25IXuNmwC7SE/zJbCUFtygq3ICrQkJ1iAn5EShdEFCiNbRPkhViIUVSndRCjKl+6hLNKRWrUn2hh3isLsyAm2ojjcnhqVBzUqYZC1KNyRvDB7SqPdKI/xojzGi9JoD8pjvKiM9xahqCTGXRxLrdYEUJ8hpSrJT2yZq0kJFKNy5fG+lMQKtduNGaFUxfuTG+FEucqX+tRQGrLC0CYFkhFuS4psDxkR1uTHOJEf40RGhDVZUXaUxAmukDYlgOrUQGrSgkQQqkj2oyzBm1K1J8Uqd/LkTmSG2ZIm2UWS/zbifcyI9zEjwc+UBD/TfwhEyX6CknyNx+hXQLQv05GKSCOOFnlxvlr6KyAaaZobAaJrbbG/AqIRl+hqczRf6yN+3yX6HSAaic0NHMrgflcSF2vDOFMZyOX6ML4ZcYnao7nZGcft7kQRiu4cSRdHWkdH5gZPC4fA947l8uhcKZfa1FxoVHLvQLoIRI9P5jN0RIiP3Nqv4XBFGB35QYY4kje6FF8qEz0pinEhW+5IVpQDmVFOpEc6khrhSHmaDF2BitZKDT0tRZzqqeFYdw0XT7Rz59oJ+nu/NgDRlVFAdIXBB1cZ7L/CYP8lhgauMDz4DcP9V3j44CIP+y7w6J4BjO5f5PGDSwz1nuHu1cM8vH+GR32n+GHwPL2XOznUnkN1fihFqT4UJnuSE+9MXpwz+QlOFMU5UB5rR2WsDVVqa6riRoDInGK5CQXhWyiKNBahaLRGoKgm3pLGFHvactyEqFpxIPuKg4VWtyKJMPhZKGV/eQSH6tQcb0zmRIsBiFoMcbmmRI40Pd0b6qmOeioDDB2oDh8DRJ3FfkI8rsTXAETe7DcAUVuuC81Z9jRn2dOQboM+zZqmNBua0mxoyXCmNdOFjkx3QVmutGe40Jxqhz7JCp16mxD/UplQrTJBqzJDqzIToag2zoraeGt0SQ7UJTsKEbScpxtDvwdEjVle1KV7CBG2VBcBVlIc0WocqNU4UqtxpCbZgZrkUV+nCKpNdUGX6k59ujdN2f605AfRWhBCa0GICEQCDAllCo3pQqHCyOfVJDtQk/h0OFWXYEN9wh6KQ40oCd9KaegWimUbKQpZYxj1FYCoKPgTCgKXkOe7kGyv+eT6LCDXZwGZXnPI9P2InOAvyQ/bSJHcjBLFLhpSfOjIDuNSUwHDFw7AD/f46UmvAEE/DsOPg/z4XT/8OAg/DRsg6CkQjf76xx8G+PmHAX7+foifvx8FRE/6BSAauM75I80c31/NvsY8WrRp6EvjRTWUJ9BSnUyHLo3WqiQxGvdLGBKcoXBqc2TUZkqpSQ+gJtWfOo0vDQmeNMd50hrrRnusE50qB/bF2tMV+xSIuuOsOJBkRY10HYdT7Tmd687VymBu1cj+T0B0tyGcCyXetMaYc7rATXSJrumk3GgM42ZLBLfaFSIQ3dmbTO++NO51pY0CIgGKhg+mcbdNzdE8D04UeHGjIUJwidoU9HbE/OKWKEOIzBmA6MGRXO4fzKavJ8PgFKUz0JPO3TY1+1PtudMiZ/hgMg8PpfLwSAbDx3P59nSJMLJ6cbRL1MS33zTx7WWhEOHRRS2Pz1fw6Fwpj88VGqAoh4HjWQwcNxQinCz6bSgaBUTDX9fw8ELVU8fpbDEPTxXy4Eg2D45k/10g6op9CkRtUU+BqE5mRo1kC3UyE7RBmynzXoM2YP3vxuZGA5H+F0A0UsNdLzWmOmATVT7rqPJaS0f4dtrDzWg1uEKtBiBqDzVmr8xYBKK2wK3CsKrPUyCqdPiUwp0LyTSZSerW90ndNB3NxrdJ3fBUo6FIs24qiavfInntFNQrJhLzxetEf/Yqyi9eI+bLcSIYjQaiERBSLh+H/PNXifjsJaK+EEoVYldPIm79FBK3TCfZ9D3ijKaj2DSN8DVvIFs1kfBVbxK28g3CVr5ByHJBki8nEfzFBAI/n4j/JxPx+XiSCEM73vsL299/VtB7z2My/S9snfZnNr/5H2yY+K+sm/AHsRxhw4R/ZvfMF7CZ/xJOS17Dc8lrBC58Bcm8Fwma8zzBc4WBVMn855HMexHJvBcJmf8SsnmvIJv3CiFzX0Yy+0X8ZzyL9/v/hdd7/4nPh/9OwOz/IGjufyP76C/IljxH+MfCTVTUZy8T+ekrRH8xntivJqFe9SZxa98iacM00ozfIdP0fbIs3id35wyKredQZr+ASsePxBpsrfNSql0+HXMb1OC1ika/NbRKN7A3dDN7I4zojjbjYJwFhxN2cDDOggMqM3rU2+hRmXAk1pxDMSYcjjXhcMxYIDoQtQmd91Kq3RdR7jyPcud5VLsLQ6eVTvOocp5PtetC6r2W0uDzMQ0+H9PovQS912L0XoIjNBqIal3nUuMyB63zbKoc51DlOIdKp3lUOs2jwmE+pXZzyd01g5Rt75Jg/DbKTZOJXDuJ8DVvELF2MmHrJhO+firh66eK7s9IQ5zvF+Px+/J1AYC2vo/S+EMit75LlNH7KEw+RLVtBrEWM4nbMY+4HfOI3zmfRMsFxO+cT/zO+ai3zxXgyHQ2sWZzcF/2Et6fvkbomsmoTZ9uBI0AUZLZhyRtm/kLIJpDgsXspzBkMQf19vkkWC0h32sDuvCd1EXtpjZ8F+UhOykPtaQ81JLSMEuKpBbkBJqT7mNESZgVZVFCxXWOVICZkaKCrOBdZEusRBAqDLehRG5PVawzujh3amJdqFA4UBS+hzypADdZgTvICrQkT7KbApm1ADPBu8kP3k1hiKBimTUloTYUyHaTJ91FTrAledJd4jjriFNUHG5PZbQrldGuFIXZkS/dQ2mEA7VqT5pTgiiNcCAn2IoCmTW6OG/qEvzRxnpREOFIQYQj5TFe6JKCqIz1oTDShaJolzFQlB1mS3aYLcUqd2pTg2jMDqVU7UlulCPl8d4UKT0oVXtTHONJbpSzGJUrU3mRG+FEWYwPjenhtObJacgKI1/pIhQkxDhRlyWhtSiSIrUbhbGu1GVJaMqLEGu3yxK8KVJ7UBDjJlRwh9uSLrMmRWJFgv921N5mxHmbiDD0vwWiJF9jEn2MxuhXQHSkxBdd7E72ZblwrCxAjMr96oZo1C3Q1eboX20Sjf7eiEs0unFO3CRqixHKFTrjBO2P53Z3Ire7E7lzIIl7PUIz0oOeFK61KDlfG8KxMj++1ofxTZuCa20xXG+P41ZXEncOCEDUezidvmOZQvuQAYgGTxYJGxrnisWh1uEzRRyvknG9PYHBw9k8OJDBt8dz+fZ4rpBFP5FP39FcLjTF0VkUJLRyZfqhz/ClVuNFaZwr+TFOggWocCRd7kRalCOZMe6UpkjRFSjprM2gRZtCV3MhZ440cPPyEXpvnWXowRW+HbjBk+HbDPdfpe/OBe7dPkf/vQsMPbjEo6GrPB68ypP+a8KA671vhD2jvssM913m4f1LDPd9LejeeYbvnWX43ml6r+6n93IHl05Uc2RvLtX5oRSn+ZMV60SuWmjPK1PZUhFnS2XCHnHPpjh6K3mRGyiM3Eix3IhShTFl0SZURD91iMpU26hO2E1jhqPgDo0Cos5iKe3FIbQVSmkvCWN/lYLDDYkiDAmPqZxo1XC0KfHp+Ko2kp5KwQ3qrgrjQHW4QaH0VMk4UC5lX3Egewt9ac/3YG+RN53FXuwv9mJfoSedeW505LjQnGFLY6o19Zpd1CVbok+xojHVmtZ0W9oyHIUBWYPaMhxpSrGmPtESrcqMKpURVSojtLECEI24RDXqncJIbYINdcmONKa70pTlJd4FjYypjlaTYfS0MdePukxPwx2Qk6gxwDIKhGo19tRq7EUgEn7exRCZ86Y+05/GHAnNBaE05QXTkOOPPtNb+J1SBfdHl2BjGEwVpEuwoyZuj6B4oUCjUm5GcdgmikLWUSBZRX7wcgqkoxT8GXmBn5Djv4xMn8Wkec4nL3AZuQFLyQxajtJrPWlRjhRrgmitSOT6iWYe3TwBj2/B49vw3T1+/K7foEERbn78YYgfvh8cox+/GxTcou/6+enJA77/to8fH93npycP+Pm7fvh+gIG733Dj6+NcOLaPI/t0HN5bwf6mfNprMuiszaCjJo2OmhRRbdpkEYZ0hua4ugKFWJ6gyxc2huqyw6jLCqEuPQB9qg/1yR40JLrSHO9Ka6wL7bFOdMQ60KmyY7/Khv2qPexX7aE7bg+dqh3sj7eiU21JTfBa9sfu4Hi6PVdKfbmpDeZObQj36sME1UVwry6CvkZBYwZcW6Loa1NwtzmS+60K9iVY0pW4i+vaYC6UeHNNJ+V6Qyg3miK52Ro9Foj2pwg3RF3pT2VwdAa6NNxsVnC6zJ9L1RKu1sm42xrF3VYFvR2xDBiAqP9gOv1Hsuk/mk//0UIeHMnn/qE8+nqyDAUL6dzdm8hQTyoXqyScKfVlqDuRoR6N8P4jmQyfLDDsElX/JhA9vqzjydfVPLnw1CV6fK6Yb88UMHwyj8ETuQwczxE3jr69UMV3l3Q8udzAk8sNvwIi0SUyANHwmSL6j+dx3wBow0dzGOhJ5XqDgtMFvhwyANG+6F10yHfSFrWD1sjttEZupzHMjHqpsQFitlLhu3i5uIcAACAASURBVIYq/3U0hBrTGmHyK41AUUOUGQ1R22iI2iaCUV2YYZdIZoReZoROspm6oE2Uu6+kOcSYzqjttEiMaJFuESqzZUZ0hprQGWoi7gjVe3xFtfOXlNl+TOHOhWSbzyZly3skb3znV5E4zcZppG6YRtrG6aRueFt0iBJXvonqs/GEffQ88mUvo/hUqMdWfj6emC+EOyHVSuFmSPnV62KTXOTnLyNb9iIRn76CYuUEYla/Sdz6KSRtmU7S5ndRb/wb0RumErVhCuHrpyJZ/QbBqyYh+epNpCveEAHI99PX8f54HJ5LX8Ft0Su4LHgJ29nPYfXBXzCd9u9sfuNf2DTpD2x+41/ZOvkPGL35B7ZM+mc2vPoMRhOFmyDrD57Ddd4reCwcj8dHr+Hx0St4L3wJvwUviHdAwXOfQ2IYPw2Z9zwh855HOvc54fnsFwiZ/QKSmc8hmfkcgTP/SsCM/yZw1n8RPO+vyD56lvCPX0D+xcvErHgN1cpxRH/5CtFfvIZy5UTi1r5F8qa3Sd36LqlG08kweVcsRSjaM5cSm/mUOwl3QOVOiym1X0y549KnkTjXT9F5fklL4Fo6pJvplG2lK8qELoUpPQb4ORhnQY/ajIOxZhyIMaZHZUJP9Ba65JvoVjwFoK6wdbQFraDB52P03suo91osqtbjI7Su89A6zxVV47yAeo8lNPl8TLPvp+i9FgvxOPePqHWdj9Z5LuV2Myiyfp8i6/cpsZ1Jqd1sCm1mkWX5LinmU0nYMhnlxgnI175G2KpXCVs1jtDVEwhf8waR694iYsM0EYCitkwnast0AYa2Tkdu/AFhm6YTtHoyvstfx/Oz8URueR/VtlnIjT8Q43Gx5rOIt5hL4s75JFkuIHnXQpJ3LSTJStAIHMWYChXbERvexvezVwlaMQHF5unEmY/sBT2NziVYzCZ5x1zit88m2vg9Ijb9bcxnJlgtItttDQU+gguU67OVAn9zSqU7KZbsoCDYghLZLopDd1EQsoPs4O1kBVmQH2JJUfgesiWWZEusxArr/DBb8qV7yAzYQWGoLXkSwcHRxXmii/OkKMyGAqkVFVEOVEQ5kBdsSabfNnIDd1Iss6YwRNglypfsojBkN6XhtuIoa16wJaXhtpRHOlIW7kCBdA95QVYUy2ypiHKiNMyevCArCqR7KI90pFblgVYhQFFhqC2V0a7o4rypVLiTHbSb9ABLKpUeNKZIqEvwp0zpTkGEI6XRbuhThDuh8lhPiqJdKIlxpzLRF22yP1VJfqTLrEmXWVOtCaAhS0ZJrAdpIXvIDLM1VGKHoM8MoSzOi3yFK/kKV7FEoSDajeIYT8rjfSmP96Y83pvKROFmqDFPSkdpJB2lkTQXhNKQE0JDTgi6zGAqNb6UxntQFONCTqQdqdJdpEgsSQraTmKABQn+20jw30a8nzlxvmbE+5kT72cuvj6iX4JRsp+gkbhcoo8RCd5biPc1It7XSASqkW2iZ661KDmQ70l5pAmHCr05Ux0iwtDI8182xl1rUf4mFI1UcI+4RCPRudEu0TetoxrnDEA0Urt9uzuR3u4k+g6m8KAnhbv7ErjWquBggQdfN4Ybmu0El+p6ZwK3u5P/IRANnS0SNXymiCutak5Uyhg8nM2dvcmjYEgAop+/0fHkQiXXu9LpKpHQnhdAU6YPjQYoqkz0pFTtPgaMMqMEMMpWulKsCaIqK4LGsgT2NeZxtKuas8fauHrxIHeuneDRwDc8vH+FoXuXDBtGQl33cN/XfPtAGG192HuNod6rDNwdVcpgaK0bunfJoIsM3DvD4N2TPOw9wXcDZ/j23nH6b3Rzpqec5oo4ytODqUj2oTzRldJ4eyoS7KhM2EOlegclShOKFFsoitpMsVx4LFNspSrGDK1qO5UGaeOtaEhzoi3Hg72F/iIMdZTIaC8Oob0kjM6KKHp0whjrydYMEYhOtqZxsi1FBKJDNXIBhgxA1DMKiLq1sjFA1FHgQ0uuG235rrQXuIm7QntzXWnNcqI5zYaG5N3UJm6nJsEcXdIO6pItaUyxoinFmuY0G1FNKcLIbG28hQhDvwdEdUl21GucaMn0EqDYAEO/B0QNOb7UpLmPgSFtshM1SYJqDbE2XYoLtRpHIS6nGQ1DBiBK9qQ2zQ99poTGPBnNBeE05klpyPGnId2ThjShHKE+wQZdnDW6BBuqE2ypjRekVVsb4pFCgUal3IyS8M0iEOVKlpMnXUmedKXh+Rqxtr04bBOFsnVkBawg0385+VEWVGaGc7izluHei/DkLnzXKzw+ucfPjwVnaASGBCAaaYsbEl/78btBfn4yyI+P+gUIetjHz48fwPfCfdHPD3t5eO8b+q6d49iBZvY3VdKozaOxMoOmqnTaqtMNIJRGe7WGNm0yHVWCmssThBuhAiW6AqUBggxQlBclwFCOjLqsEOrTgtCn+qBP8qAxyYXmBEda4hxoU9nRESuoU2UzBoj2q6zYH2tJp1pQrWQdrVEm9CRacSLDgQsFHtyoCvpfAVFfm3BLdCrPFZ1sI+cK3LlZF8LN+nCu1YdyvTGKGy0KbrWpfh+IutIZ6PoFFJX4cLs5imv1IfS2Cy7R/X1CBfeDnjQeHMqi/2gh948W03ekkAeHBTAagaIHPWk8PJTO48NpHMp24nZzFP37DLdIB9OFbaHTZTw8p2X4a51wO3RFKFh4fKVJrM0ecYmenP97UJTH8MkCHp+v4LtLNTy5Uv87QFTFo3PlIhANniqg/1iWUOl9LOt/DETNEdtoDDMTgEiyGV3gRrQB66kJ2khzmNFvQtH/FIjqpVvRS7dS7bOGap81dISZcTzBnvYQI6E2O2gzLYEb0XmvpMxhGXk755GzfbagbXPINJlJmtEHBlfo3d8EorQtb5O+6R1S1k9DvWIiik9fI2LpS0QufpGIRS8QsfQlFJ+OR/n5BGK/nIRq5URUKyeiNEi+4nUivhhH5PLxKFdNQrVuKrHrpxG36W0St7xL0tb3SNzyLnEb3yV63TSi1k4lYu0UpGveImjlG/h/OQn/Lyfh+/kEvD5+Hbclr+K06FUcFr6E9Zzn2D3rL1h++Be2Tf93jKf8G1sn/4HNE/6J9eOeYe3Lz7D6xWfYPvVfsX3vv3Gd/Ryus5/Dbd4LeC94Bf/F4/Bb9Ao+H72M72gQmvdXguf9lZB5zyKb/xyhC14kdMGLyOa/IMDQnOeQzn6W4Bl/JujD/0Yy66+EzXuByMUvI1/2MtGfGVyyr8ajXj2BhLWTSFz3BglrJ5GwdhJJG6eQZvQeWWYzyDafSe72mRTsnEOJzUJKbRdRaruQCodFaF0/ptrtE2rcP6fRbxV6n5Vis1tb8HoORJrQE2VKT5Q5PVHmHIw254DSnANKUw4oTelRmXAgxpguxVb2R24WQagnegvdkRtpk6xE7/upUGTg8hFaJyHKVu+xiEbPj2j0/Ai9+wIh7uYyWgvRuS2i3mMJ9R5LDMOo88eown4OxTazKNw9g7zdH5Kx/V2STKei3jIZ5YZJRK4bT/jq8YSuGU/omtcIXfc6YeueOkIRG6YZ3KBRQLRVaIyTG3+A3PgDQjdPx/erSXgvn0jQ2qnITT8k2nymeCek3jaHeIu5IgxprD5CY/XRr4Ao3mIuMaYziDF+n4gN0wj4YhyhayYTY/z+r6qyVWYzUZnNRL19Lpo9i0l3/IQc1xWisly/ojjAhEqZFaXSneT4m5PmaURugAWFwTvJDdpOTqAFWUHmZAdvJ0ciQFGqvykZQTsoDLehQulKtdoTfbI/jSlBFIfbE+u0EdnOL4nc/RWZARbiNlBW4A4Rfopl1uQFW5IbuFMEoF8CUXmkPRVRDhRIrcjytzDAlBM1SnfKwh3IC7IiP3i3+FpFlBOFIdYUSPegVbhSr/amRuVBcbg9BTJrw92QULNdEuVMcaQTFdHu6OL9qI73pUThQkGEIxUqT3SawDFQVKwSoKguXUKp2pPsCHtyIh0oVrlTFONGTqQDaSF7xOhcbWoQpWpP8hWuZIc7kq9wpSzOR9gcCnckT+5Eebw3tWkB6DMlNORKaMqX0VwQSl1WEBXJXhSpXciLdiQzUmh3TpZakiIZq9EwNAJEo/U/ByLBTUryFTTiKiUHWJAUtJ2koO0kB+8QgOhYWQDZAWuoj9vFifLAMUB0Wiv5lctzo131d4HoZoeab5oUnKkO4VhZACfKA8e4TFdaxrpE1/eNdYl6uwWX6P6hVPoOpnCnM55jZQGc0kqEmu+2WAGIDC7R/xaI+o/mcLAogNsdSfTuT2H4uFDdOngin/7jeQycKDTEPcq5dziPk7UKOnKfQlFdmhe1Gi+qEj0pjXOlKEb4Q82WO5IZ5UBquA0FsZ6UJgdRmR1BXVkibfW59HRUcupgA9cvHODGxUPcuXKUe9dOMnD7HEN3LzB09wLDvRcZ7r3E0J3LAgwZNNR7hYG+Swz0XRoDREP3zjPUe4bhe2d59OAs3947zfCtE9y/eoi+y11cPlzL3qpEdFkhFKidyY+xozzOnrLY3RQpt1EkN6FUYUxp9FZK5ZsoU2ylUmGCVik0imlV26lO2I0+3YmWHC86CgNFGNpbGkp7SRgdpeF0a6NFd+hka9pY/QMg6qoMpasylG6tjO5KoVChsyiAjgIfmnNcac5xptlwL9Sa40xLpj1NaTYC4MTtoDLWjAqVCdVqc2ritqFL2E594g4akixF6RN2iFG5CuXW3wWi2oTd1CXZoU91HgVE/gKQ5Pj/XSCqz/KmOtXtV0D01PkxFB8Y4nQjN0b1Ge7UZbpTn+VNXYY3dekB6DKlNOSE0lQQSVNBJI15MvRZAUL9doorugQ7AYbirNEl2FEbb0t1vD3V8fZ/F4gKZevIk64iV7JSeAxZRV7Iegpk5hRILcmR7CAzwJzC8D00p/lztSOLx5c7+GngMj89ugs/3Ifv++DJfX5+3MfPj/v46UkfP3/X/1RPBuG7IVE/PxFA6OfHDwQA+m4AfhqCH4cEGHrSx+N7V7h/9TSXTuznZFcjjdo86isyqS1ORleSJFRnV2lo06bQWpVES2UizeUJNJfGCZtCxSp0BUpxW6iuQIkuT4E+X4k+N4qGnHAasmToMwLRp/rQqPGkKcGZxjg7mtQ2tMTa0BZrQ7tqD+2qPeyNEdQZK2i/yor9KsEd2hu7g9YoE/SyTeyN2UZ3vCVHU21FKBrtFPXqwwU1RtA7GoxalTzoUHFHH8FNXSgtCnP2x1txvWYEiMK51hDJtaZobrbG/A4QZYpAJEJRdxLnyv24Wifjap3UcIukNMTmBCC6fzBTcIaOFosaOFrCgyO5QnSuJ43hg2k8OZLBhcoAThe609umZPCAsFn04FCW4LyfrWLoQu1vAtGTK/UC5Fyo5PH5CoNTVMrjc6VjoGj4ZAGPzpU/BaIr9Tz5ppEn3zTy+EoDDy/VjgGi4TPC3+EPzxYzfDKPB4czRCC60RTNmUJ/Dqe40q22Y7/Sik6FpSE2t4O2qB00hZuLaggxoi5oE9qA9VT4rqFRtnUMCLWHj3WJRnaMRt8RNchMaQg1piHEiIYQIxolW6kP2kSZ2wr0ARvpke+kzmsVNS7LKbNbSqHVAtLNZ5Bk9I5Q0bzlHcGV2Pqu0BC3+Z1fReTE0oRN09BsnEbi2imoVk4k4uOXCVn8POHLXhJdIfnn44j+YgIxy99EteINlCsFRX8lSL7qDZRr3iJ2/TQSNr9DgtEHJBh9QPyW91FvepfYjdNRbXib6LVvE7VqCuErJhO64k2xJMHr49dxW/YaTktew3rhi1jNfYHts/6K6Qf/hfH0/2Dr3/7Elrf+xNY3/8imSX9gw/hn2DjuGUwmPYP1O/+G8+z/xnvhC/gvegnJktcIXvwqQYteJmjU5k/ggucJmP8cQfP/KsKQZP6zBM/7K4Fz/kzgrP8SFTT7zwTN/jOSOX9BMucvyOY/R/TSV4n9bDzqL8cTt/x1EtdMQrN+EkkbBCVvfIPUzW+RbjSVDKO3yTL7gByLGeRun0n+jlkUWs6lzHo+VY7L0Dp/bIjFfSw2xDUHrqLO+wsafFfQGbqRnihTDsrNOBqzncPKbRxSmHNQbka33JRuuTHdcmO6oozokm9hf+RmOsM30B66js7QtaJagldQ77UUrcsCqpzno3VZIECO60KaXD+i1XURbW6LaXb5iEaXhTQ4LaTeWZDeZRE658VonRZSYTePMpvZlFjPothGUL7Vh+TseJ908+kkm0wlbvMbRK+fSNSacUSseZ3w1eORrXqd0NUTCF07kbD1Ewjb8CYRm6YSselvRGz62xgQkm99l2jj90QgGnGAIk0EKApcMxmflRMIWvsW0eYziTETpN4mbPz8IyBK2D4P9bY5xJh+gNLkffyXTyBwxSSitrxLrPkssSo71iCV+RyS9iwlz/0rygK3Uikxo1JiRoVkG2XSbZTJdlIRsYcS2W7ygneg8TAi1dNEvNVJ9zMl1d+UrGBhPyhHuoscmRXlKhdasiR0FoTTkiWhJt6bUrkTBbLdRNutQbr9EyJ2Lyfdx4xk960ku28lw9ec3MCdZPlbkOVv8ZsgVCC1Er8e7RLlBu40wJQtWoUrVXIXimW2IgBVyV1EV6gwxJqSUDtqlO7o4rzFUoUCmTVVSg+akoPQJwdSEuVMUbgjZQo3ahL80CUFkBdmL0TnYj2pT5Og0wRSHutJgQGKalOD0GeGUKr2JDnIkoxQG0piPSiL8yJP7kRayB6KYtyoTPQlX+FMToQT+QpXqhIDqE+Xoc8IFeq4UwJpzA6lKVdGY04IdVlB1GYEUJHsRYHKicxIa9LCdpEk2UFCoAVxAduICxCgJtEAKYkBFv8/gGjbGAkFDII0gdtJCdpBisSKFIkVmpDdaEJ2kxZqzTN39yVwe28c+7NdaU2xozvPQ4ShM9UhnKoMHrMrNBKd+yUQfdOkEIsTRhrnTlYEcawsYMwt0cig64hLNAJEIy7R3a6nLlHfQcElut4WQ2eOK5ea5FxvjxOB6Pb+JO72pP6vgOjhqULO18k5ow3nXlcaQ8eE+taRob/hMyUMnBDW2X+6UkvvoVxO1ipEp6gp00/Ygkn1oibZk6pEd8ri3SiKcSI/2p7UkJ2CexTjQlqUIxkqL4rTQqkpiqOlJp0DLSUc3lvBqR4dF442cf1cN71XjzF45yxDd5/C0dDdCwz0fi3o7mX6e7/+BRAJUDTce5Ghu+cYuH2G/lunGLx1hqEbpxi8cZybZzoZunGYW6ebOd9VxqF6DU35MrQad/LlO8mLNKUkehslSjPKok0oV5hQpTCnSmFBRbQFFcqdVCdYo093oTnXh7aCANqLJbQXh9BRGk5HaTj7KuUcrIvneHPK3wWi442JHKpT0VMdRXdF+G8CUVdViAhE+0r86Sj0ojnHlYZMexozBDWk2xlicrvRJeykOtYCrcqMCqWxeAtUE2eGTm1GXZy5KJ3aDK3ShKpoY8qjt/wKiEbfENXEW1GX6IA+xZXGDG9x1PTvAVFjrh8NOb7UpntQnepGVZIDVUkOIghpk12oSnZDq3FHq3GnJs2T2nQv6jI9qUlzp7MijM6KCDorougsV3CyNYvT7Xmc7SzhfFcZjUUK9Hlh1GVJqEn1RqdxoybBQXSEahIc0MbZURnvgDbBkSq1rUHWVMbuoUyxncJwU/JkW8iWbiBLso5s6QbhudSI3BAbKlVB7M1Vc7wmm4GTHXDrFDy8KmwH/SBE2X548oDvH9/n+8f3+fFRPz89HhCjbiNxt5+/6x8DRDzpF/Soz6Be+O4+Pw7c4MG1U9w828PXR9o43aXnYEs5e3X5NGuzDMqgSZtKc5WGpspkWioTaSyLo6FUTWNxLI3FsTQUqX4FQro8BbocOfU5chqyI2nIEhatG9P90Se70RDvRIPamgaVFU0xVjTHWNGqtKItZjdt0VZ0KHfTodzNXpUVe1VWdMZYClJbsj/Wkr0x22gM30J9yEZao0zojrfkWJqdCEW9ulDu1YfRNwJEBigaAaJ7LQrutyq5UStjoDWGa1US6kK3cDzDiRu1Mq7rI/mmPpzrDQputCi53R7/O0CUycD+ESjSMNidwp3maE4WeXKrKZwbjWFibO7+vkQedKfS15PB/UN5gkN0rJj7R0vpP1YiROgOZdHXncpQTyp3W5UMdiXQk27L1ToZA91JPDomzBUMHi9k6EwZQ+e1DBlcooeXGwQgutLwFIi+rubJBcEpeuoWlfLwdD6DJ3J5eKqQR+fKefJ1Nd9d0vH4sk54vwhEQknDL4HokQGs7h9KZ+hoBgM9qdxuUhqAyJkDapt/CEQtYaY0yoypl2xG67cOXdB6WkKNaA83GaORe6IRl6kpXGiaaw41o1FmSnOIMU1SI1okRjQFb6XebwNaz1WUO31Bwe4l5GyfS5rRB6jXTEax/HUUKyegWjuZpA3T0Gyejmbz30jeNI3kDVPQbJwmAtBIJC55wzSS1k8lYcNbxK+fLMTcPn6Z8GUvEfbJy0R+/hryL8cj/3I8iuUTiV7+JsqVk1GumkLM6qnIv5qM/CuhDCFq1WRSLeaSZDaT2C0foNr8PtGb3iVq/duErppK6KqphK+eRuTqtwldPpWQL6cg/eItAj97A+9lE3FbPA77Ra+wZ/5L7JjzLKYz/put0/+djVP/yLpJ/8K6Cf/MxolCRG7LpH/GaOL/w2nOc3h99AJBn7xKyKfjkC57lZAlryBb+iphS19GtvglQha9iPSj5wle8KxYg+0/8z8FZ2jBc2Mkm/8coQufJ2KR4IxFLn4R+TLBDYr57FXivxhP4ooJJK2aSPLqSSSvm4hm/SRSt7xJ8saJaDZNJm3LFLJMp5Nr/r7oCI0AUcmeeVTaLxJvg2rdP6XW/VNhFDXgKypdltIStJpD0aaciNvB0Zhtog5Fm9ITZcyBSCO6I7aKjyM12vvCNtARspa24FV0hKymLWiFYdtnGXWeS8R2uEavZTR7f0yL5xLaPZbQ7rqUdteltDovpslpCY2Oi2lwWozeZQl652XUOC6i3HY+RVazyN81W1Se1WwStkxBvelNlGsnELlqPGErXyP0K0EhX40ndPUEZKteR7ZmEqFr3yB802Qit0wRBlRHxePkW98VYUhp8j4KU0EjwKMwm4Hc9ENCN0/HZ+UEvJe/TqTJB6i2zUK1bZboECXunP8PgSjeYq4BimYQtv5v+H45EenaachNZxJjsYAYiwUotwtKc1hBlutqCnw3URZsQmXoDqpCd1ERtovyUCtKQ60oke2mULaLfMlOUn3MSPY0IsnbhLSAbaQHmpMVvJ2SaDuqE9zRp/rRnitDn+qHPtWPmkQvqlSu5IfZkhVoKbpA6T5mZPiak+m3DY3rFjSuW0So0XgYofEwIl+yi9JwW4pl1uL3CqRWlITaUBiym5yAp47SyGujY3IjUbncwF3kB++mPNKR6mg3tApXSsPsKQt3oErpRl28jwhF5VEuNCYF0pwqpVLpQW6IjVC9rXRHlxSANs6b/HBheLUkxh2dJhCdJpBStQBFIzE5bbK/CERVSX6Ghjlv0mXW5EQ6kCd3IifSQYShurQQ6tJC0GeEos8IpS5dYojWSahNC6A8yZPCWGeyFbakh1uhCdlJksSCJMkOkqWWJEstSfxFPO639Esg+i1AEkHIbztJfttJ8N9JYoAliUG7SA6yIlViTUqIDWmhtqSE2pMa5kBKuAPpUS48c61FxeWGaM5Wh1GrskQfv4fTVSGcrJBwqlLKaa3kV0D0SxAa0Ujb3Ejj3Mgu0anKYNElutQ01iW63insEd3qSuJ299hyhb6eNO52JXJjr5pTWgnn6sK40RYnqCOeW/sSud2dTN+hdO4fyRD2KY4VMHhcAKKh08UMni6m/0wxg2eElqLH50rp7U7jcFEAd/Ym038keywQnSzi29MlDJ0u5uHZUr7/uobh02Vc3ZvCgRIZrVm+NKZ5ok9xpy7FE53GQ4g5aQRAqkxwpUDpQHaENbkKB5LDbEkKtydF4UZeYgDl2VHUl8SxT5/LobYSTnZpOX9Uz62L3fTfOM7g7VM8vHuGh30XDHdDlxnou/S0vnuUczTQ+zVDd78eA1EP74zoa4ZvnmPoxhmGrp1k6PpxHl4/zK1TDZzpyKOlMIyqZDfK423JiTInL9KcCtVutGprKmOsqVLZUKW2pSbJifoMd1rz/dhbLDTKjQBRZ7mC7tpYjjSlcLwtg+NtGZxqyxTUns7J1jRONCdzuD6Onlrhfqi7Ipyu8jC6ymWGsdVgUV0VwXSXBbK/yI+OfA9as13Rp9lSn2pDfaoNdRpr6pKt0CXsNGwHbadabS5CjXZUWYLYIqcyoUq5lUqFERXyrVQqtlCp2EKVcqsglZHhvUKjXk3cnjFA1JjlR2OWH3qDRsBoNCCNASKNy1ONgFCqF9Vp3tSk+1CdGUBdTjANBVJaS8Nor4xir1ZJty6BnnoNlw9Xc/lwLV8fruPrw3Wc2FtCS3kcVekSSpO9qUn1pjbFg5okF2qSXKhKdKUywZmyeBfKE12p1QgOZmWCM+VxjhTH2JEdvpOUYFNSJMakSIzJl++iOtWN1vxwbhxs4vGlMzB4F4Z64eE9+PYePO6DJw8Ep+f7p01wwi3QsEGDogvE9wOCnvQbnKCH8NOw8Fk/9MOjXh58c5IrJzo43VXHgaZSOmvyaClPo7UynY7qLLoaCuhuzGefPpe9ddm0VY8AkQBDIxDUUBAjOED5SurzFCIM1ebK0eXIqcuKoi47An1GKI0ZEloyAmhK8UIf50C90op6xU70UdvQR237/1h777CoEzzrt9/dd3Y2zN53dnanJ7dtxtSt3dM5t3bbZgWVHM2KKEiUHIuiEqnIOYciFLmqiEUyJzDbKopiJoiYuudz//gVBdg9e/fe5/5xngoCPo/+oZ8653sOTTInmmROtMi20SLbhl62Hb1sOx3R4zIA6+K7uAAAIABJREFUUYyTcEsU7UCH3I6awHW0SW3oVNhzVLmN3gwXrhb7cKsyiPsGKHrVKbrfFGUcbr3bIOaBVsJIc6zw82O38315EP31Ey7RrSYFt1tjuNueyIPOVB52pfPgUBYPDmUZgWj8lmioO4Wh7hSen86mV3WQS5V+3GgIY6BJwr3WGB50JPCwK4VHh6cC0eCpMgZPlTJ8ukS4LzqaweOj6Tw5ksqTo8nc0kTQW+LDw04lY6dyGD6exeDJAkZ6VQxfUDN6qVYAl6tanl1v4nlfI8+va3hxtY7n39fw/PI4FKl5dqmSF5fKGe0V2uJGe4sYO2fYJZoCRE08u64zljSMXqg0RuZGz5cYyhpKGD6ZzfDxLKFYojmG80W+nEzdx+G4nRxSbKVD5vQTIJoYTbURXJ1wKxqCNlG0fym6oI20RdigF9miF1mjF1nTFmlLa5S9UJQgsqc53JamMKE+Wx9hT3u4DU2Bm9F4b6Dc5Vtq3FdTuOMLUi3fJmbdHBJM5wmtZWYmJJmZkLxpPsmb5pOyeYHgBm1eILxnJrg/SaZzSTKdS/L6WcKO0NoZKNfOIGbNNGLWTEOy/M+Ilv4e0dLfC3XY301Dtmo60hVvIls1HcW6ucSsX0CM6UJiNy5CafkOCVbvkmj7PskOH6K0+xCFxTuI1i3k4NJpBC6fSdB3swn4dhYB384icPlsfJfOwPvzaXh8/GdcP/g9e9/5L3a+/WscF/wKi7n/hNms/826mf/AmjdfY9201zCb/g+YTftfWM78BTvf/g3un/6F0O9MEK+ZT9Sq2YhXTCdi2R+J+PoPiL/+I+Kv/0jkV38g8ovXifjsvwj/9DeEf/obgj74v/B/VyhCOLjkX/Fc+AsiPnudiM9eJ/KL1xF/+TskX/8e6dI/GFyxPxLz7Z+IX/EGyetnkWY6i/T1M8nYMIsMs1lkWswlz2YhBfYLybNfQL7DQgoc36bQaTFFW96hZOt7lO78mIo9n1Pruoya/V+jdvmcmv1fUnNgKTUHllLrsYx6z2/Q+n1HY8BKTsbYGnVcYS3UYhu2gw5FbeZIlDmHxZs5FLmRtuA1Bq2iLXgVrUErafRbjsZnKdUHPjfE4j6h9sAn1Ht8btgK+opGr6U0+XxNi/fXtHl8RZPrl2j2foLG+TOaXL+m0e1rGlw+R73rE0q2vkeuw2LSreaTZD6PWLNZKNZPR7L2DWQbpiM3nYHCbCaKTbNQbJyDYuMcZJvmIN88F5n5PMRmcxBtmEXE+hmEbZiByGw2Usv5yK3eQm71FlKLRUjMFxhBKNpmMdE2iw2NcROtcTFOHxDj9AFiq7cRmS/EZ8UbRGxegNzmHSMQTY7NjQNR8o6PSd7x8RQoGi9eiHf6mMStnyK2fJdIq3dJ3LmMYn8rMt3WkeSykvQD68j3tTQCUJ6fJXkBdhSHOlEZtYta+X7UMhey/OxJ9rAg3duGRA9zlAc2k+BlQUagA6XSPVTFuVGXfJC65INoUnypS/CmOt6DYvEeSqV7KRbtJjvQyQhBqojdVEn2o4rYTV6AExkelmR6WlMYtJX8wC2keViS5mFJYZBwF1QUtsPoHBWEbKM8ai+qyD3kBW4hN8CJ0ojdqKX7KRM7UxAsQJFKtBe11I3yqH2UhO+hIHgHpRHOVMk80MT7USXzoCxyPxVSd+rifKmL86Vc4oZKvJ9yiRs18b5Ux/lQpvAgX7SXoqj9VCp9qFT6UCx3I0/sQkGUUKc9fjtUmehLWby3UQUyVwpkrqiT/NBkhaHNDkcV54UqzotypQ81qYEcr0lCXyyjOV88ZTOoOiWA8gQvdLlhVKX4kCfdQ3KwA0lB9iQF2ZMYaCfoZ1ygqXL8WSn9HAz6qVOUGOBEUqAAQQn+W0gM3EGayIX0yH2kifaTIT5AXozQFF2gDCQ31h91jpQz7WW8NtCewI3mGC7ViamL3UZ93HaOF/txShXEmfLgnwWiyXoViMZdor4mORdrI37SOHdFN9UlutGu/FkouncohQdH0rl/JIXbnUqu6CRcqBdxVSufAkS3uwWX6MGxDB6dyDEC0dAZYYdo8NxUIBo7J/zDf1kj42pjDPcPZzB4MncCik4X8XjcXTpbIuTlz1cwdqGS4Z5SzlTL0ecF0JLtS1OG8Il9XYrnFKkTPahQuglgJBXWedMl+0iX7CNDdoCiJH8qc8RoVXF01KZzpLmQ053lnDtcw82LHdy9dpjB/tMM3u4V7owefD8x8nr3lTjd3SsTunOV0YHJus7owHWeDFxl9PZlRvsv8Lj/DKM3j/Ni4ARPb3Vx60wl59vSaSoKQ53sSXmcK2Wx+ymPc6VC6UZVige6vAA6y8LpqhAZihTC0aui6FTHcESTxKmWDE7rszitz6JXnz0FiE5qlBypieZQtZTuSgGGusrC6VSF0KkKoaM0kI7SQNoNrXJdxX50FBykNdcdXeY+dGl70KQagChpJw2JW6lL2EJtvBO18UIUri7Onuo4O2pj7aiNtqY22tAgF22JWmEhbOhILQzaTIV08xQgUkdbUxVjL2wwxe2gJsGFulQ3tBle/wMgCkCb60t9lhfVae4GeVKd4TUFgmqzA6nJDaEuPwxtcSQtZVJa1DJa1DL01TF01SdxWJPGxSNVXDxSx3mDzh2u4XBTAXVFMkqT/alO86c+I4CaNGEvS53kTUWyNxXJBylN9EKl9ESl9KQs0YvSRB9KErzJiNpLrvwANTkRNOSLOdmUzaOrbTB6DUbuwuMhGB0WNDYCT0fg2aTo24tR41bQyxePefniMS+ejfDy2ZDRKfrx2SMBhl4Mw9OH/G30Hj8O3+LRjXMMXDrG9yfb6O2opas+n1Z1OtrSRBqKlWhKEmipTKOzLofuhhy66rNprU4TRlUrEtCWx6MrE+JxupJYdEU/BaIGAwzV5kgEGMqKpD4rAl1mGM0ZQbSk+qBV7kcTvYM6sT0NkbY0iK3RRNmgEduhldjTKHakWbqVNuk29PKttCu2GbSFdsWWKUDUHeOENnwTTSJzOuR2dEU7cCxhO2cz9xuhaNwpumvQHY2Iu9pI7ukk3NNJjLtFDzUyrquC0EdvoSfXk77aCG40RHJTE0V/o5SBlhjutit50Jk8BYhehaJxl+jx0VTu6WPpLfHhel0IA7oo7rYouNcWz4POZKFe+1guD08VGYCo1AhEwycKGD6ew8ixdGF/6GgyY0eSOZ7rRn+jVHj/ZC7DJwoYOlPCyLkKRi/U8ORyHWNX6nl6TSsAkQGKXl7T8OJqA8+u1DJ2qYaxy1U8u1TJk7PFk1TK2DmVAE5XaoXInSE29+yqlmdXao0O0dgFlfGOaOx8EU96Cxg6lsnj4xnca/1/D0S6cCt0IRZogzej9lxJg/8GWkKt0ItsjQUI7ZH26EW2tIbZ0hZqS2uIDS3B1jQHWdEcYIHGewOVe78lf8un5Nh/SIbNeyRtfpvYNbNRrJoxUeNs2AkaB6LxaFySmQlpmxaQbb2EfLu/olw7C+XaWcYdodjV0yYKEVb9BenKN4ySrJ6GZNV0pGuEOJxs3VwBhMwXE2/xLvHW76G0eZ942/eJtXofqfm7hK9/i6CVJhxcNguvpTMnBlK/moH7l9Nx/Wwa+z76E87v/Z7ti3+Do8m/YTvrn7GZ+UssZvxvzKb9L9ZPe431017DbNpr2M79Jc5//S1+X80k+NvZhH1ngmT1fOTrF6JYOw/5qllEfTcN0dI/CkOnn/3GCECTFfbJfxDy0a8J/vA/CPrg10Z3KOKz1xF9/lsDBP1+SoNe9Hd/JG7ln0lY+yapZrNI3zSbbPO55FiYkGu9gFzrBeTbLaBk2xLUzh9S7fIxNfs+m6Ja16+pc/uG+gPfUndgKfXuy2jw+IZ6z29o8PqWKtcvafRbwTG5FRdStnNMYWHUUZlw/9MRsZ728HV0RKznsHgjhyJN6YpYT2fYOg5FmtIZvoZG/2+EGx83Id5W6fIB6n0fUuMqxOPq3D+j3v1LNJ7L0HkuQ+P+JdoDgjSuX1Gz91Oq93yGetcnlG77kDy7JaRZLiBhowkx62chWzsdydo3kayZIdSjbxB2gsYl22SCbJMJ8s3zkJnPQ24xH4XlQqKtFiG3mE/UZhPCTWcRbjqLqM0mRiAah6JxGIqxXUKM7RLiHN8jzvG9SfDyIXFbPkRu9y7BG+YQYmaC35oZQuW2rVB/PS6lwwdGl+jnYCjG6QOiHT5E4fgxUruPiN36BZlu6ygNtqU4wFZwfkK3kO1rRbVsL5o4DzRxHqhlLpSJd1MetQe1zIVqhRulEbtJ87ImwW0T6d42ZPraURSxi5pYd3TJvrRnB6PPDUWb6kdJlDOF4Tsok+xFFeUs7AAZ7oCy/OzJ8LYhw9uGXD8H8gO3kB+4hQJ/J3J87Mj2tiXfz4G8ACdyfO3J8bWnMGgrhaHbKQzdbixOKAzdTpnYmTKxszE6VxK+iwqJiwBFkS5GKCqLdEEtdTPeFJWE76Eiyg1dQgC6hADUUndKIvdRFuVKfbwfTSkhlEvcKBK5oJK6URXvQ1W8D6UyN4qkrhTL3SiL8aQizpuyGE+KpK7kS/dTIHOlONqdkhgPCuVu5Ea5UCh3ozjandJYT2pSA2nMFdGcL0ad5CfMVWSG0lIQRWOuiKpkf8rivVEn+VEW7234Gc5kinaSFraF1BAnIwT9/wVE4xr//vE7oKTgrSSH7CQldBfJYYIDlB7pSpbMkyyFDzkxfhQmhFCeLqYqV0FHbTZHmkq53tPGcP9pXjtdGcJljYSBriROV4agVjjSmuHK6coQTqgCfwJE32slfxeIxtvmxl2i77USY+PcuEt0+RWX6O8B0Z3DKQLoHE3l3qEko0t0WSPhVnsC/frx6m4ld7sTeXgsg4fHs4UGpdOFfxeIHvcUMtpbxL2jmfRWRXCrPYlHx7IZPlMwVeMtdQYgenpRzYsrNQydKeFcQzTdxcF0FATQkOJGQ4r7FI1DUnXCASqUbpTGuVEY40Ze9H4yovaSIXUhU+ZKcbI/1TmRNJTEoCuLp6UyhWOtxZw9pObSKS1Xelvpu3yYuzd7BDfo/vc/AaIpcHTn+iu6wchAPyMD/YwO3GB04DqDN88z0t/L6EAPD64fZmzgJKMDRxm63sXlo2rOtBagr0igOjOM8uQAqjNDqM8NRZcfSmNBuHAYVyyirVxOV00cx3UpnNZncaY9mzPt2fTqsznTlsWZNqFY4WhDHF3VcrrUEiMQdarC6CgNpr0kiI7iANqL/NEXHhSU701rrifNma7oUveiSXFGk+L8d4GoJl6Aob8HRJUyc8olm4wgVCYTVKGwEO6Joq2piLGlMtaeypgtVMXtEoAoxZ2GDB8DDAWgyQ6gPicATW6gQf5ocv3R5gegyfWnNsuH6gwvarN8qMv2pT4ngLpcwQ2qzw2lLj+MukIRDcVRNJXL0VfHoK+OoU0djb4qjs6GJLo1GZztquRsVxU9XTX0dNVwqr2Ck+2l6GtSqcyKoCojiOo0f2ozhcfKND8q0wIoSw2kLDWQ8oxQKjLDKM8IRZURjr4mneunm3h8u5fhgV5+HOnjx9Eb/O1JP4wNwNOH8HQQng1N6PnQhOPzYugnzXEvng8JevqQH8Ye8sPoA354co+Xo3fgyX2e3u/j3rUe+s51c+6QlsONKtqqsuiozaatIo22yhRaypNpq0yhrTIFvTqV9qo09GqhMa6pPAGtKg6tKsaoRlUMupJodMUKtIVyNAUyNAUyIxDV5UVRmyumPkdMfVYkuswwGjNDaEr1Q6t0Q6PYhUa+Fa3EHp3YBk2kNTqxDTqxjfE+pFkq/AdaL3cyglC7Ygvt0Y5TgKhTYY9eZosuYjPNkRY/C0Xj8blxILqrjTQoirvaiSHXe3VRjDTHciRpD/q47Vwq96e/PoKbmkj6tRIGWhRGIBJqt7O4fyiL+4dyeNCd8xMgGj6czJPj6Zyv9OdCuR83NZEMNMq42xrH/Y4kIxANnizi4akiBk8XM3SmRIjBnSxk5EQuj49nMHosjbGjaTw5msydZinH8twZPJwqANFJ4ftHest5fF5t2CWq5dlVAYhe3Gzixc0mXvY18vyaADZjk8Dm+RU1Ly6V8+SsEGEe7S3h2aUqAYiu1vGsTyPoWoMBqKqNQDR2QcXjc8XGoobhk9k8OZnNQ30cl0p9OZm6l8Nx2+mKdhKASOZIq9RBGGkVTx1M1YZZog3eTH3ARnRBm6n2XkuDnxltETZ0RFjTGWlLp8ietjBrGgM2oT1oisZ7A3Wea6nYt5zSnV+Rv+VTsu0+IM18CambF5O8cSEJpvOIXz+X+PVzUW6YQ4LpXJJecYjSNgkO0fjtUMqGuShXzzQWIYw3w43DkGL1G8jXvIFs7XQU62aiWDcT+YZZyDfMQWE6F4XpXKI3LSDWfDFxVu8QZ/VXYq3+itT8XSJNFxOyej5+383Fe9kc3D5/U4CfL97E+eM32P3hn9j94Z/Y+f4f2LLkv3Bc9B/YmPwKG5NfYTvv37Ga88+Y/eU11v3hNcz+KAyl7n/vd/h/NZ2AL94gcvks4tYtQmm6COX6hcStNSFurQmxa2YTs3oWshVvEvXNXwj74neEfvpfhH32OmGfvU74578j/IvfIvrydURfvk7kV79DuvQPSJf+Ack3f0LyzZ+QfitUgytW/NnYEBe7+i8o10xDueYvJK6fRvLGGWRYziXPdj4F9gspclhEseNbFG1ZjGrHu1Q4f0iN66fUu39JvfvXP9EECC1F5/0NjT7LafRbgT5kHUeizDkuMzdCkLAPZMqhKFO6xevpEK1FH76attBV6MNX0xm+hvaw1bQELqfR/xs0Xl9S4/oxpbveoWTb25TtfIeqvR9Qs+8jaifBUN2BL2jw/AqN5zLq3ZehdvmUst0fULLjPYp2vE+u0xKy7ZeQbv02ieYLiDUT/t5l62cjXjuDyDXTiVgzE/H6OUjN5k0ZR5Vumm98LTdE3xTWb09RtM1iojbPR2Q2F5HZ3ClAJLd6C7mtYUvI7h2h1toARAlO75Pg9D7xWyYUsckE0eZ5+K74MxGbTJDbLp4CRONQlLT1Y0Mb3Cck7viCxB1fkLTrc5L2fEGy89ckOS+jyNeC0mB7CgPtyfDYRIa3FaqInVRInY0xuGx/B7ICHMgN3kpO0BYy/e1JO2hLirc1+UHbyQ3YSo6vPaVhu1BHuaBN8KE1NZCWlAB0iQepV3qjinI2RtjKxM6UR+2lMGgr2QftyPG1Jz9wC0WBWynwdyLLy4ZMT2tyfOwoDNhCcdA2cnzsyPCwJMfXnpLQHZSE7qAwSICpcRAqCd9ldIyKwnYYwWj8faFkYT/lUfuMtdxlkS7C7ZBhZyg/ZBcq8X4qZR5GR6gkaj+VCk/qE/ypiRfKEwoihUhcVaIftckBlMV4GiJursKekKE8ISN8B3mSvZTGuqNOOkhprDu5Uc6o4jyoTQ+gPiOI0lh3CuT7KFTsR5sdSnO+CH2JhNZCMdrsUCoTfSiNdac8wYsyQ1NcnmQveZK9KP2FBrekIHuSgx2MLtH/FIjiAxx/ooRAJxICnUgM2kJysJOxgCE9bCfpEXtIE7kYYnD7SY7YR3b0QVQZIuoK4+iozeZUWwV9vXoe9Z3k8e1eRu6c5/ngVX4Yvs5r52pEXG+J4d6hFM6oQ6lT7qAhYSenyoM5XupvBKLJI61/zymaXL89fkt0uT5SKEUw3CJdqJ/qEvXp4/9bKLp/JMXoEl3WiDlbHcGN1lj69Ur622K406FkoCuB+4fTDAfDecI4a28xg73FPDoraPhcEcPnihjqEaIazy6WcbYuaopL9Lin0AhE43dIwz2ljJ6v4OXVOujTwE0dI70qLujiOFwaagCin5cm1QNtug91hk/zy5TuFMbsJ0e6l4yoveTI95Mf50VRgp8w9poYSH1xNLoyw9hkfQ4nuqq4cKqZ/svHuN/fy+CdyxO3RZNujARNwNDQnRuM3LvJ0J1+BgduMjhwk6FbQpPXg5vnGBq4wPDtcwwP9DJ0+wzPHl1m5M5ZHvYdo/+8nhs9TVw9paGnvZRjjTl0VCXQWCJFUyhGVyyhuSKajlolx5oyONmexZnOHE51CFAkAFEWJ5tTOVQfT2eVjPZKMe3l4XSWhdOpCqO9OAR9USBt+X4053rTlONFU64Hzdnu6DJc0aXuoyF5z4RSdk0CIkdq4u2NMDQ5MlelEEBo3B2qlJkbYWgCiCyoUFgJirGlItre0Kq3BfUrQDQZhn4OiHT5wWhyA6nN8qE2y4f6HD80uYE05AfRkB+CtlBEY1EkumIJ2hIJjSoZbepYOusS6ahVoq+KQ1+lpLM+hcONWZxsK+FMewWn2tWcaldzpLmYI83FHNbl0VSeQF2BBHVGCBXpwVRlhVGRGUJ5Riil6WGUpofRXJXKibYSblzQMzzQy8vHffD0Dozd5flIPy9GBvhx7D48ewjPHxk0DkHDk56/qkfw4hF/e/6QH5894Ien93kxJkDQy5EBXgz383zoJqN3rnD70gl6Dmno1hRzuFGFtiyFusI4mspT6K7PNiiT7vpMOqpTaa9KoaUikSZVPE1lsTQaAKhxMgiVRKOdBEMN+RKhRS5XSl1eFPU5YuqyhfyyJiOUpvRgGlMO0phwAG30brSKHehkW2mMskcTaY0m0hKd2MoARMLhfLPUgTaZI20yR/RyJ4Mc0MsdaI92pFPhSHeME21SGw7FbaE50gJdxGZaxJboZbZ0RTtwPHGHMT7Xrw5ioCaUO/URk6BoMhDJuF8vuES3a0Too7dwOvcAfbVhRii62yLjfnscD7oSud+dwoNDGUYgun8ox+gUjd8SjRxJY/hwMg864jlV7Mm12lABiNpiuN+uFPaLjhk+ODJ8eDR8umgKEI2cyGb0RCZPjqfzoCOepyczuVYv4rw6hOHjWYycymfwZAHDPaXGxrmxSzU8vVrH82s6IxCNu0Xjbs+TyzWMXqjkxfdV/Pi9midni4Ua755CRs+rBAfpWgPPb2gnAZEQvXt6caJ62xidO1fC0Gmhae6hPo7LKr+pQCR3mAJELZFTgagxdAKI9CJbSvd/S72vKa3h1lOAqDXUCo33BqpcV6JyXkbB9s+NTlDS5rdJtVhCmvkS0izeJtX8LaEpzvA8eZPgAqWaL5wCRElmJijXzkLx3RsovnuD2NVCK1z0imkovnuD6BXTkK+chmLVm8hXv4lizXRka6cjWy+AkMJ0NoqNJig2mhC9aR7Rm+YRY/EWsZZLiLV+h1irvxJt/T4Bq0zwWjoTl4//xN6P/sj+z6fj8tmb7P7wT2x793fYL/pP7Bb+BruFv8F2wa+xMvk3Ns/4J8ym/SNr/vAaq3//GpumvYbT/H9m77u/JvibGYR/O5uoFXNQrJ5P/LoFJG1YQLLpfFI3zCdx7WwS1swiYc0s4tbMJHb1dOQrpyH59g3Ey/5E1NJXtOwPRC0TAEi+/C/ErphG3Mo3iV093fBnIkDheEucct2bQlOc6Zskmr5J8sYZhpugeRQ4LqJk2xJUO941SuP1NTWun1K1/xPU+z6mxvVz6g58ZdQ4FDV4LEXjuYxm3xXoA1ejD1lDV8R6AYYkmzkUtZHOyA10Rq6jQ7SWbvF62iPW0Ba2grawFTQHf0tr6HIa/ZfS4P05VQc+pHL/+5Q7v0PZniWU7X6Xst0TcNbg+RU676U0eH5FjfsX1Lh/Rb3nUjTey6l2X0rx7k/IdnqXJOsFxG2eg9xsNpINMwX3Z/1cJKYmSExNkJrNQ7JxHtJN8xGbmSA2m49k40QBwmQQkhtugMbjb6+6PtE2i5GYLyBs/SyiNs//2a+LtXuHWLt3UDq+N0XjYDQOS+FmcwlaN4PAtdORWr0luESGEdYYu/eJsXufeKePUW77lITtn5Gw/TPid3xGsZ8pRf6mFPltpMB/M7ne5lRE7EItcSY/2Ik0L2uS3M3J8LNDFeVMfug2kjwtSPCyEAZSxXsN1dgOpPrYkB+0naKwXdQpDtCS5Ed7WhAtSX7UKQ5QEelMYdBWsnxsyT5oR16AE0XB21BF7KY0bBf5gVvI9rYl76A9JcHbKQ/fbYSfTE9rsrxsKA7aRlnYLnJ87IjdtZa8ACcqIp2pFO8l3+As5QY4URS2gwqJC2ViZ6PrVB61lyqZqxGKisJ2oRLtNZYqFIbupChsFxWS/dTGeVEpP4BKvJ+yKFeqor2ojvOhTulHVaw3xVJXiqL2U6bwoDLOm2K5G4WS/VQl+tFscHEyI3aTG+VCQ2YozfliKhN9yY1ypjTWnfqMIFoKItFkhVCe4EVNmj/6EgltRVFUp/hRmx6AvkSCvkRCc76I+owgqpJ9KYk5QKZoJ6khW8kI30FG+A7Sw7aTHradjPAdZIq2kxGxjdQQp/9PkblXIWgchAQnaPvU30+0mwyxKxkSdzIk7qRJPFGlhtNckcqFY/U8uHackVtneHxbOEt5cu8io3cvMHLnPA9v9XD3+kleu9mRxI32RG52JHGzI4kTqmDKJA40pblwqjyYs9URnK2O4HydoMv1kVyujzSC0fdaidE16muS/wSKruqkxk2ic9VhnK+N5LJGwvc6Odeao7neFjsViLpSGOhO/dlbohut0fRWBnNLHyf8Po1y7ujjuduZYIjYZfLweC4PTxXwqKeEhz0lRiB6dLaQwbOFDPfmM9ybz9j5IgYOJXNCFcjgiSweHc9ktCd/iks0DkUj50sZu1zFD30N/HhDyMePXqik/1AmZ+tldBb605LtRXOWJ03pB9ClutKQst8IRvVpHmjSvKlP9aEm2YfyBGHoNV8qVHfnyw+QKz9ArtyD3GhPipQBVOdI0aqUtNVk0lqdQYemgBOdNVw63cK9vlM8fXSNkbuXhKa625d4+rCPF0O3eTEywPPhOzwdGuDx/RsM3b3O4J1rDN65xqPbV3l4+5JBFxi8dYGhgQkN37lo0HlG7pxl6PYZHt3vuyvqAAAgAElEQVQ4zv1r3Ty42s397zvo7SrjeEse+tpkdOXR9HQWcbq7gNPdBfR0FXCmM5+ejnx6OnI4rc/iWJMARe0VEvRlEXSWiegqF9NdLqKjJJTmfH8aMj3QpLtTn+aKJs3wZ5e0T2h7S9wtKGknmqTtaBKcqI+3oyrWeorLI8jWIOH1OPSUyy2nSmZNucKGcoUNFXI7QdGOVEQ7oo7ZSbVyL7XJB6hP96Yhy5+GLH/qsgWNg1F9TgC6/GB0+cHUZftTne5DfU4A2rwgtHkhaAvD0RaG01QsprkkilaVnCaVjBZVNPrKeLqqE2mvTqC5PJamslj06kQ6qlPpqs/msLaAEy2lnGoro1ubz0l9GUeai2msTKYqT0ZNgYKG4jg0KiXt9VmcP1rD/b5jPOo/weP753k2dIWXT27wcrSfH57cMegePzy5J8DQk/sw9mhCT4bg6bAQk/vhqaDnj+H5sGEsdZAfx+7ytye3YfQOfxu5zfNH13ly9zIP+3q4cf4QF0+0cKa7gSMt5ehr89GWpaApSUKnSqGlMo22KqE6u6M63eAGpRqUTFtlEs3lEzDUVBpDiyqWptIYGkvk6ErlaEtkNBRLqS+UUFcgpiZPTG2umJqcSOqyhYhcQ2YouvRgGlP8aEzyoTHeDW20M02KnbQottMi20aTxFFoBouwQBthgU5kSVOUNS0SW1oktrRK7WiT2RtBqMOgToU9nQp7uuSOdEjtOaRwoi3SGl3EZppE5rRGWaOX2XJI4cBx5XZOpe7hUp4718sCuF0Vxp36SO42iLmnmYChB1oZj7TRDOpieKSVc6HAh7ZYJ+5oRPTVhnCjLpQ7zVLu6WO53yncAN3vTud+Vyb3urO51509KTo3sUs03jh3UyfhSk0YN3USIxA96Ew27hENn8xl6HS+EBM2ANHjk/k8PpnLE4PzMnoikx/PFzNyLJ1jRb4MtCcIHzwdy+bx6QJGe0sYPV/Bk0tqnl2pFYDoRgsvbrTw9EYzYzebeXqjmWfXdcY67udX1Ly8qhYicL1FjPYWGTeJnl6t4WVfAy/7Gnh+vZ6X1+p5cbXOUKpQKoDThXJDjFm4R3pyOo9H7fFcrQjkVLozR5Xb6IgRYNYIuFJhLHV8MLU53JqWUCtaQq1oDrFEE7CRel9Tqj3X0BpqRafIHq3/Rmo9VlG8+wsy7d8j2fJtkjYvmqIU87dIMX+L1FeUZrGIVPOFpGxaRMqmRaRaLiLT7h1SLd8m3tQExZpZxKyeJbTArZyOfOX0nz6f1A4nXTcL2frZyM3mCvtAG2YTuW4WketmITWbR5zVYqSbFhK+djZ+372B+xe/Z+9Hr7P7g9fZ+f4f2PrOb3Fa/J9GALJd8GtsF/wam/n/jo3Jr7Ca869YzPwlFrN+gc3sf8Zmzj/huPBfcP3odwQsm45sw0JiTBciWztLqOxeYwC45W8g/+bPyL/5I7HL/2xsd1Ouno5y9XTiV02bAnqTJf32z8aGvNgV04hfNR3l2lkkrp9D2qZ5pGw0QWk6C6XpDFLM55JmOY80y3mkWpgYlW23kOLtf0Xt8im1bl9S6/YlVfs+o2r/J1Tt/4Qa10+pcf+C6gOfU+P+BbUeX9Lg/TXag8vQ+X5L08FvafZdTrPvcloDVtAetIrOkLV0h6+nO3wtneFr6AxfQ1fEWrpF6+gWreNw1Ho6w1ehD12BPnQFrcHf0uD9OWrXD1DtfYdS5yWo9r5DmctfqXR5jyrXD2jw/ALtwWVoDy5H4/0N9T7LqfX6hkq3z1Ht/ZSi3R9SsON94jbPIW7zHGLMTYjeLETdJBvnItk41+j2iNabEG3Y6gnfYGJUpNl8Is3mI960AIn5IuSWiycB0CIU1ouItlpErPVbxNm+TbzdYuJt3zFKaf8usdaLCVj+Z8RmJigs3yLWejGx1ouJs1kiyPB9SvslKO2XkODw7hQp7ZegdHwXqcUixJvmEbRuBu5f/xap1WJiHD9CbLkEqfV7KBw/JnbrZ6Q4f0P2gdUUHTSjItSa8hArVKE2lITaUBRsQ36gvXG4tCBkG+neNmT52ZMfvJWisB2k+tiR7GVNkocV2YFbKYrYQ2HoTrL9Hcj0taMwdDvtaUF0ZoRQpziAKmInxaFbjcoLcCDLy4osLysK/B0oDHAk38+OPF9b8v3sjCr0c6DY35ECXwcKfB3IP2hPrpctBf5OFAdtI++gPdnewmtV6A4qIp0pCt5GXoCTAFrjQGTYGMoL3GaEHbXUjdII4X6oKHQPVTIPamN9UIn3Uxi2h5LIfVRFe1ET74s6xotSiStlMneq4n2oSwqgNtGfYqkreWIXiuVuVCX6UREn3ACN3wMVR7tTKHejPMGLxrxwWgvF1GcEUab0pDY9gMa8cBrzwtFkB6FO8qY8wYOGzEBai0Q05oWizQmmMtGL4uj95En3GEEnI2Ib6eFbJ2SAk/TwrYa43FaDi+NkcIicSA52MkbcfgpEhjjcJPhJDNpCQshWEkK2khi6k8TQnaSE7SAzcg+5Uc5kRe4iQ7SbPKkbhbE+FCkDaKlMoe9MM/3n9Ty4dpzRu+d4+vAiPwxf5+XQNcbuX+LJvYuGZufLjNy9xPCdiwIQTdbZ6ki0SXupjd/OybIgIxCdqw3nXK2wSTTZKZrsGL3qEo0PtV6uj+REqa/BIRJzoV7MFa2Mq40KrrXGvOISJXO7K4U7hwXdOzSuJG51xHOpTsS56jAG2mK4ro0yHB0rudeVLMDTsSwenMzj4ZliHvaU8ODczwPRk3PClkVPTQQ32+K5fziN0Z78KS7ReHRu+GwJIxcreXatjh9vaPihT2hRGrtcxZ0jWZypiaKz0B99/kH0Od60ZHqiyziAJs0VTeoBY6xOk+JFfaoPdckHqU3ypVLpRUW8UGmoivOiONabwmhP8hSe5EZ7U5gQQH68H7nxAagyo2isTKWrsYBLJxvpv9TNzYtd9Byqp+9cJyMDF3k+1AfP7vNy5Baj968zdPsKg7cu8GjgklECCF1i8JbwfFyTv2bo9iWGBi4weLuXhzdOc+/6cR5cO86Da0e5f/Uwty+1c71Xx6WT1Zw7Us7ZI6WcPVLK+WPlXDxaztlDJRxvzaKzIYnW6jjaa2LprosVnKIyMZ1lYjrLRLSrImguCKIhw4e6NA8hapjqRn2yq6BEFzSJzjQk7ESTsB1Nwlbq4+2ojrGkUr6JcqkZFbKNwi2Q3IoKhY1BVgIUya1Qy62olFm+Imvh68ZhSG6HWmGPWuFIdcx2apV7qE92RZPuiSbTF02mLw1ZgjST7ol0eQHo8gKozfCmKsXDMKYaZOzcbyyKoLkkipZSGW1l0TSVKmgsiaapJI628kT06mQ6qlPprE3niCabo40FHGsq5kRLGT3tVZxqV3NSX8GZzmrOH2ng3OE6jjSV0nukjv5Lhxm61cuzR5d5MXIVnt7mb89u88PYbV6O9vNi7A4/PL3Li7F7Rv3w5J4AQ5OB6MnQBBCNDvO34UcwMg5JQ4KDNHaXF8M3ePbwexjuY+z2eQbOH+LS8SahHa6hkObqHFqrctCVp1FXoqQmP4aGYiXNFanoq4VR1bbqCRBqKU8WVJFIS0UizeXxNJfH06KKNcoIRMVTYag2P5Lq3Ii/C0NNiZ5oY/ehUeyhUb6DFvlOWuUCEI3fkoxDkS7cgiaRJU1RlrRIrGmV2hmhqE1mj14qqENuR4fcjk6ZAx1Se9qj7NCLbWmOtKBJZE5zpIVQsiCz45BCuDM6qtzG+VwP+soDuV0TzkBdhBGKHurkPNTJeaSNNkhOf2UIh5O2c67Ig6uVvtyoD+a2VvSKS/RTIBKgaOou0TgUfV8bzrV6Ebeb5dzTx/KgS2ibGzmayfDxLCMUPT5dxMipfONQ9dipHMZO5fD0dC7PzxYxfDyL7zUyzlZH8vBoFmNn8hk6lsnomULhDuhCJWOXanh2VcsPfS28uNHG0xutjN0ch6JG403Q2IXKScOtKsEpOlcqxOIuV/HsWh0v+xp4dq3uFYdIZQCiSh6fVzN6oVKINZ/OY7BDyTV1IKfSd3NUuYWOGAcjEOmljnRIpgJRa7i1US2hVuiCNgtQ5LOBSreVFO9ZSt6Oz40gFGs2h1izOSRumi+MlxqUYrGQFIuFAvxsXkDyxoUkmc03ukGp5m+RsmkR8aZziF47WwCcFW8ayxDkq2cYHydLsWYWsrWCpGvnELVuDpL1c5GbziN60wJiLN4izuodYi2XELVhHiGrZxKwXAAh5w9+zZbF/4bjW/+G46L/g9Nbv8Fx0X8YH23n/TsWM3/J5mn/wOZp/4DVdEHWM/6RbfP/hQMf/Zaw7+YgXmNCsvVfUZq/TcyGecIt0LLXiVj6n0R+/Z+Il/4XsmW/J+67v5C05k2jEldPM0TaphG/apoBit6Y5Pq8aYSk6OVvELfyTRLXzhbcpXWzjUCUabmQXIfFFG17j9LdH1Hm/CmqPZ9QuvsjoypcPqHG/SsafZbTdPA7dL6Cmg5+R9PBbw0QIsBPo99ymv2/ozVoJW3Bq9CHrKEzdDVdYWvoCltDd7gAQl1h6+gMXU1HyCr0oRMSwGg1neGraPRfisb7c+rcP6HG7UMq9v6V0t2LKd29mEqXD4y3QQ2eQnuc9uAydP4r0Pmtotb7O1T7v6Rw98fkbHufdMclKC0WoNg4h+jNs4m2MCHafL4x3jYuYQtoIdE27xC+wYSozQsRmy8kYuN8IjbOJ9xsHiLTeUSazUdivgiF1ZJJDs9bxFpPKN5usQFshG2fBIf3SHB4j2irt5FbLCJ41Zs/D0QGKBoHop8Do3HXSG67GLH5fHxWvEGo2QKinT4hYedXJO5cRvLe5aTtX0WulymlQRZUieypkWxFFWJHSagdxWF2lIQ7Uhgq3N5k+NmR6W9vBJ0UT0sSD2wmJ2gbxSJnyqX7qY3xpDbGE5VoL+neNsTvM6U4ZDsNMR7UR7sbXB9HcvxsyQtwIC/AYQr0FPgLrzM8zEk9sIkCfwfKwnZQErKV/IO25HpbU+DrQHnoLspDd1Ho50S2t61QqBCwhZLg7RQGbCHLy4b8wC2oInajithNcch2461QWaSL8R6oIHiHcWi1QrKf0ghnikL3oBLto1ziZozEFYXvpVTiSnWcDzXxvlTIhZHVMoUH1UpfahP9KY32oFCy39gcV5MqNMeNg9B4K1y+1IXSWHfKlJ6Uxrqjyw2jtVBMe6kUfYmE4zXxHKpU0F4aRXeF3AhC+TJnsiInHJ8pEPQ/AKLxuNw4EP1dBW0VFLKd5EmV2KmiXaSKdpEmciZN5Exm5B4jEOVJ9lKR7EdzsZxDtWlcOVrH6O0zvHx0ib+NXuf54BWe3DsvfMB/U9DQLSEqNzF3I+i1G51JjOtmRxJXm2M5XOxPmdyew8W+PwGiV6Nz/x0QjQ+1XtVJOanyN0bvJjfOXf2JSyQA0eRyhfuHhVuiu92J9LfFcKosgOvaKG40SbnRJDW4REkCOB3N5P6JXB6cLuBhb5HRIRp8BYge9wgu0Y12JWeqwxjoSjIAUb5xpHUciAZ7ixk6X8bY99X8cFPDDzc1PL8ufHI5fLaEW0cyOadTcLwinEOlQXQU+NGa601zlgBG2jR3Axi5o0nxQZPiK7SZJB+kNsmHmiRfapJ8qUoUjtKKYrzIlR8gR+FBmngfiRHOpEndKUoOpig5lJqiGBpKE2goTaBJncaZLjV3Lh9meKCXwf4eHt08w/3rZ3jY18Ng/9kpLtDg7XMM9V9gqF94/hPdMjhHt84xdOscg/1nGezvMeg0Q7fPMNh/mkc3jvOw7wj3+rq419fBvb4OHvR1MHCllb5zWi6eqOJMdzHtDSl0NiTRWafkcINSACO1gvYyKXpVJM3F4WhzAo3tabWpntSkeFCfdID6xP1oEp3RJGxHp9yKNt6R2hhL1DIzysRrKROvpUKyAbVsE9VyCyMAqRUWVEVbUi23EN6XmU+V1JJqmRXVMhuqZTao5TZUKWypUthTG+MkxEaT96JNd6Mp0wtdphe6TB80WT7osg8a1Zjjiy77IFXJblQoXajP8KQxR4Ci5oJQmgongKi1PJYWVTRNqnhaypPpqE6nsy6LzrosuuoNMNRayql2NT1ddZw/ouXiiSYe3TzDwxunGbrVy9MHl3k52Mezwes8HxIenw1e5+lwH89HbvD8yW0jCP347J7wOHbX6BD9bfRngGhcTwcFh+jZYwGExh7xt9F7jAxcZrD/LPeunWTgylFuXeji0nEdR5tVtNVko1Elo1Eloy1Lobkqk846oRhBGFFNMz62VKbQok6irVLQOAhNAFECzeUJtKjiDXoViKKoKxRRVyiiNj+CmpwwanIiqM+KQJMVhi49mKbUAJoSPdHF7EUj24lOtp1mmVCn3Srfjl6+Fb18Ky1R4y6RFbpwAYp0keY0RVnSKrWhVWpDm9yWNrktepkgo1Mkm1CH1J4WsSWa0I3oIjbTGmVNh9Re+HWFPV3RDhxN2sX5XA+uVwRyq3qyUyTloU7OoE5h1COdlItFnnQlOHGl3Idb9SH0jzfF6aO53xnP/e6UKUB031iykGF0iQYPpzN4OJVHh1IYaInhclU4/Y0Gp6ldycPOREaOpPH4WBbDJ7MZOZVv3GMb7cnnaU8BT3sKGDsjPH/SU8TgiRzudqdyQhXMrfYkIxBNuESGyNvfBaJm4b7oaoNwS3S5ihffV/H0UhkjZ4uEAptzpTy5VMHzq1W8vF7Ly+u1PL9axbMrauFrL1bw7FIlYxcqGb1QNdE+15PPUFcCN6uCfwJERqCV2qMXTwWi5hBLtIGbBGfIey2V7qtQ7fuWDMcPkW8wQWE6j1hTE2I2zCXGdDaxZnOI3zSfhM0LSTRfRKIRiISGr8RN80kwFe6G4jbMFrR+Loo1s5CueJPI794g8rs3iVo5A8mqmQZNn1KMMF6TLV07x6iodSaI15kQtWEeso0LkW1ciMR0PqL18wlaMRPvr/7I/o9+w573/w/bl/wKhwX/hLXJP2Jt8gts5v0zdiaC7Of9C1sW/IotC36Fk8kvcZz7T9hMe42d836Bzye/I+Lb6YR+/RdkK2eSsHER6ZaLybJZQqr5fOLWTJ9yxzP5lidx3XSS188gcd10Eta+aYQh5ZppxK2dZoy6jTfmKdfOIGH9TBLWzxTa4cxMyLZYSI7lInJtFpNv/w6FW96nbNdH1Lp+jcb7G5r9V9IYsBKt33doDi6fpBU0+q2i2X/1K1pJs/9KWgNX0xy0mubglTQHT4BQe+ha2kMnHCCjDCDUHryC9uDltIUspyXwG1oDv6EjZAWtAcvReH1J7YFPqNn3EWrn91E7v0/V3g+odvmQWteP0bh/ic7zazRegmo9vqbqwJdUHPiSEpdPyd31IakO7xBvuQC/r/+LkOV/ImrdLOSb5xFtYYLCar4AJpaLUVgtEYZKbd9FarWYKItFyG3eIczUhCgLYRhVYvk2Esu3EZsvFCBpk9AKF22z2AA0giMUZ7uIeJu3UdouJtFuCYl2P3V4xgdQw9fORGxmQrTV28RaT8TqjKUK9u8KclhCnIPgCgl6jzjHD4hzFFrnFPZ/JdLibYLN5iPf8gl53mbCXVCgDaXBtqhC7KiMcKAq0omKyC2UhW9BFbqF4lAnCsOcKInYQYafDcle5qT5WgvV1MFbyfS1I83LGm2CD41JvmgTfKiJPkB9tDvloj1keNugdDElP3ALJaE7KA7ZTq6fA9kHbcjxsyU/0JFcfztyDtoY3aCcgzZke1uT6WlpdIxUodsoCdlKnq8teb62FAVupVLkTKXImaLArWR725LjY0dZ2C4qRc6oQncI90TeNpSE7kAd5SJE80K3T9kZGq/OLgzdSX7Qdsqj9lEetY+i8L3kh+yiLEoAIHWMFyqpGyVR+1HJ3amI8aIqXmiPK5a7UR7rRW1yABVxQpmBKs5L+PcwJ4Ka9CAKFG4UxXpQGu+BSulJnsyF4jh36rND6KyI5kSd0lDS5MuhSgWa7CDqM/0oTzyAKt6VfNlussTbSA93+h9oKhz9PSBKC902AU6T4nWCdgkS7SZDtJt08R7SxXvIkrgYb++zpa7kyA3pKqkLqjgP2kpknNMX8vj6YXh0EYauMHLrFD8MX+Xpo+8ZfXCJh7d6uHPtOHevnxQKy273GpNR42A0BYhudCZxrSWOy43RqGO305LlZgSi3r9zS/RzQNTXJOdmazS39HHcbI3mikbMxdoI47bR+ZrwiV2in7hESQIUGW6J7nYLzs/9I4JLdKdDyaU6EadKfLnVIudGk5TbrTHc6Ujkbncyd49kcO9YDvdP5XG/p/C/BaIn5woZ6snjWEUQffp4Rk7lGmBIWFIfj80J5Qwqnlyp4mVfAz/c1PDsWh1Pr9Ywcr6U0YvlPOop4lpHMue1Ck5WiThUGkRnoT9teT60ZHvRlOmFNs0TTYqXAYoEMKqfpLpkP6oSD1KZ6EtpvBeFsR6UJ/uRLXUlNdKZDIkbGbIDFCj9KVD6kx3tTV2hAn1NOidairl4pI5T7RVcOKqh/3wHD64d5/Ht3kkSNorGZYSeV4BoqP8Cw7enauhWr5GuH908w3D/aYZun+Lh7eM8vH2cwVvHedR/jEc3jvKw7wgP+w7x4HoX/RcauXBczUl9HqdasznenMmRhhS6axPpqIiluUSKLj98oiQgxZeqFB9qkr2oSXKnLmk/dQm70Sh3Uh/vRJXCGlXURopFaykWrUUVtZFKmSVquc0UVSmsDdBjhVpqOUnWqKXWBhiyo1pmh1pmR5XCniq5I7UxW6mL30VD0r7/RyDSZR+kIdOLysR9lMU5U5vqiS4rQACi/HCaCiNpLpHSVKqgtSyetsokOmozOaQT4Od0ZyUXjmq4fLqJ62f13LxwiOHbF3h87zLPBq/zYvgGvLxvjEe+GL7Bi+F+xgb7eXz/OiP3rvHk0U2ePR7gx2cP4MUj433Pq0D0t1EDEI3dNQDRg58C0dOH/G3kDsO3rtB39jBnjzRz8UQLZ49oOd1VzUl9BW01mTSp09CoEqkrUaJRJdKkTkNfm01nXQ4dtZm0VqWiK0tAV5ZAc0WyoMqp4DOuJlW8cWS1sTSOphKDSmNoLIlGWyRFWySloTiK2vwIavMjqMuPoDY3nPrccDRZIVNgqDHWBY1sJ1rpNnSSLTRLt9Iq2WooSxCAqFXihE5kjSbcEk3oZrRh5mjCN6GLNDe4RP8zIOqUOdAaZY02fJOxda4tUoAi4Xvs6I7ZyvHkPZzLcTdC0e2acCMQPdIKUPRIK+ehRsI9TSSt0Tb05rlwo8af/rpXXKJOYZPoXncmdw5lc687kwdHsnlwKIMHhzIMMJRuhKLhQ6l8XysyukT325U86EhgqDuFkWPpBpdoAopGe/J50jsBRKNnCo2wNHIqn6uNMZytjuRORyJPe4T3xl2ipxfVvLjaMBWIDFAkAFGzULIwHp37vobnV9RC+6chEvf4goqxy5W8uFbNi2vVjF2uFF5/L0Ttnl9R8/Si2gBEVYJbdLrg54FIYfezQNQWMQFEKtflFO9dRv7uL8nZ/hlxmxYhXTsH0crpSNbMInr9HKLXzyFmw1ziNs4VBk2NQLSIFIuFAgxtNiHedBaxa2eiWPUmslXTkK58g4hlfyTy278gXjHNAD8zp2wDydbPRrpuFtJ1s4haPZPIVTMQrZpB1DoBhAQYmo94nQBAsRbvErlmPt5f/pl9H/wnzu/9B7uW/DuOC3+Jrck/YjPnH7Cd+wvjc5s5/xubWf+IzazXsJv1Glvn/oI9b/8rXh/+lpCv/oxs5Uxi1pmQYDqPJLP5xt2jNDMTUk3nkLLh/2btvaOiTPB13d7nnrv32XfuzvvM7D2hu805dk52z3S3bQ6gIElRRG1zIGcoUpFzzqHIqYoiU2TMKBhRkBwkCmJqu+c5f3xVH6D2TM9d9493FX5QuHote+nD+/7edx6RO+ZOA8+OOYTvnDutGTD014BI895I7flEas8navdC4nSWkqS3AtnetWSZfETB0XUUnf6GUov1VFhtpNx2Ayr7TdRItlPntpMayXaqnbcKkOO0hUpHYSy1wm6zIIctVDgIQFTlsJlq562CXDZT7TIbhmYCUZ2ruhDBeaMIQ7VO61E5fEO53Z+otP0TKruvKbX8Cvnpz1Cc/BT5iU9ECCq3+IpKq2+osPyacnVTXIn518jPfEXW8c9IOfIxcQffw097gSifXYuw/dOvsf/mtzhv+ANuW+bio7MYf73laldnLYGahjbjD0Uo8ti9TAQhX4M1+Bmuxc9wrfBMdwVeOstnANFKNRCt+EVAFGy4ZhYU+e1ZQZDB6hmV22sJMFyrrtEWoCjIeLpkIXj/RwTu/4TA/Z8QcOATgk3XEWy6DonuGgKP/JECDxPknoco9jlGsc8x5J6HyHU/QK77gRkwdJA0VwGIkl0OEGdnSLSdAYlOxqRJDpHteQy57xmUgWbUxjlTFmZNrtcJZC6mZLl+T7qzKcl2xmIbnKYdLsHaiARrAxKsDUiyMyJRDUOamFysmQ5x5rpCRM5hvwhIM6FJZn+ATOdDZDofIsPJlHTHg2Q4mZLpfIg892PkuR8j0/kQqerfP196Arn3aXGLSDOyWuhvjtz3HFnux0l2OIjM+TAKPzMxKpfqdkzYD/I1QxFsTV6gJRk+Z0iTnkIeYi0WJWiKEzTtbrmh1pQnuaNK96Y8xYOcMGvk0Q4UJ7pQIfOgLNmVvEgbcsItKUpwpiTekZoMT8qTXUjzP0l2yBlkfsdI8jpMrNsBYlz3/0IYegMQSUxnANHs8oN496PEexwRleD5PQkex6YlPUGC9ASJvqdI9D1FUsAZkvzPkRxgRnKAGamBFqSpB2KVsQ5cKAih7UI2Y/fredx9hacDN5jsu85o9zVGeluYfHiXx8OtTI3cY/KhOv3Ud4Px/tviqcjkw3u81V0fxUx11UTQXRvJxXjqImIAACAASURBVAx78vxNuCCzpjlfvUlU4EqrwoP2Ii9RrzbPveoS9VX50VXhTUepJ3cKnLiZ78ydQrdpl6jcjweqIDqrQ+iuC6evLoL++kjxlujhebVLpC5XGLoQRW91CHcK3eis8KVXpR4wrAtjoDGCwYuxPLycyFBTKkPN6aJLpAGi8VsCEE3ekjF5S8aLthxuFntyt9RLGB28lsjkdSFGMn4tebqg4XYmE63ZPG8r4GWnctZf1jPVVRfJxWxnalOtuJjtyKVMJxpS7dRROisq42wpj7UWwag4eoaibCmKtkURZUdhjD3yaDvxD29WiCWpfmdI8D6t1lkSvM+iTBZuKZRJ3iiTvClM9qUiK5TzRclcV2XR3ayiu1lFV4uKruZqhtsuMd7RxFTfTaYG7jDRc4PhruuMdt0QNdZ9k7FuAZimBu8x0X+X8d4bQnyu4xqj3c1qXWOk9zojvU2M9DYx1tvEaPfVafVcZrTnshqSLjDyoIHh9noe3q/lYWsND1trGL5bQ/c1Jbeq07hcFEtjQQSNBRFcKAjjfG4QdemeqJIcBCCJOUOKxx6SPXaT4qlDiqcOqVI90r32ku1/kILAIxSGHEUZfBRl8BEKgw6jDDiEwt8Uhb8JBb4HyPfZT56XMXlexuRK95PttZ8c7wPI/Q+jDD5KcfhpisKFjR9F+Gnyw84gjzCjMNaS0kQ7KlKdKUtyRBlnI1Zf54afIyPwJCk+xyhPdaM224dLygiuVSZyoy6DzmvFDLc3MtR+gbGe60wO3uHZyH2ej7bzbKyDZ2Mdarenm6fjAvA8e9Q3Sy8m+kU9mxzk+eOHPH/8kBdTQzx/IujF0yGx7OD5VB9PJwXn6OVkHz89HuTPU4PwZACeDPDTRB8/PurnxWgvE31tjHbdofPmBe5equR6nYKLFdmcL82gpjARlTyW8rwIKguiqJZH/0VpmuNq8iNE2KnMDnnNAdKAjwaENGOrFRmCxDa5NG9K07xFCCpMcp2GoSQJJXEOlERaURJ0hlL/YwIMee2nQrqfSuk+cVCz2vuAWJZQ7WNMuYcBRS46FDtrUyrRoVSyizK33WL0TSMNEGn+Yf0qENX77KPKQ58KiS4VEl1x3LNWakStVAApDRTdSjxHq8ySjix7BhQe6kIFf7V8GS31ZrzCm1bZOWr89OgrdKCv0IHBElcGK6QMqTeJHjZEMdAQQ1+d8Dp6OYnh87E8vpbK5OVEHl1K4NGlOCYvxzN1JY5H56Noybajs8yLh9XBjNSHMdYYIbpEk02JPL6WrHaE0nl2I50nM/S4WcZUSxpTLWk8vZXB7UIpA3VhPLsh4/G15Fm3RM/blLzsVPFDdw0vemp4ptaLnhpedKl42ani+YMyfnigLkxom26em7qTzePbWcJeUbuclw8UIgi9fKDgpw6l+uvzRSCaupPH42YZE+cj6FdKaIkRgKguYB/1gcZcDj3MlbAjXA4+RK2HAcW2WuSe/o6Uw+uINf6ICP01hOisJGjXMgK1l+K/cxl+O5bir7UEf60lBGovJWjXMoJ1lhK0a4noEInatZjQXQsI0ZqP/7Z38N34Nl7rf4fn+t/h8e1/I/3ubaTfvY3XJqESWeP6+G4X4m++OxfjvWMRnlvn4b5pDu6b5uG+dQHuWxfgo72CQN21BOq+T4COAEL2387BYt3vOf3xrznxwX9y5L1/5fDaf+HQ6n/GdPWvMF729xgu/B/smfcWBvPfQm/OWxjOe4sDC9/i5Op/wPaz/8D9uz8QoiW03kXtEiAoWmsh0VoLidGaP0vRO+cQvXMOUTvnEa09nwiteURozZsFRWE7BFDSQM+ritSeT5zeIhIMlpBstJxEw2Wk7ltJ5sEPyDv6GYoT6yg5+zVlZt9Sbr6ecsvvqLDaSIX1d+oI3HoqHDaIKrf/bvrVTviaCruNghy2UO2sGT/dQY1kOzWS7dS6bqPObTsNrttpdN8haqY7VOe6hUbX7dQ5b6TK/hsqbL6ixOILSq3WUWq1jhKLLyk2E+6UCk5+TuGZdZRa/olKm/VUWAsAVGL+NYWnvyLr6Gck7F9LmN5y/HctxGv7fLxeqcL23rUE9+3zOfPpv+G6dT6+OkIJQoD+Kvz11xBo9J6436PZ+wkweg9vPWEQVQNDmvFTP8O1+OxZhc+eVWIhwqtAFGq0+i8CkeaOKNhwDR47FwqFDXtW4KO/Eh/91fjprSXA4H0CjN4jeP9HQlX2wU8INvmYwP2fEHHkT6SY7yTZUosEs22EHd9A7LntyBwMSXM0IslmD6l2huS4mpLncZgC6fdkuu0n2UGfBBs98cYnwc6IGCs9Ak9tJ8paj1R3U5TB5ygJtqQ0xIrycBuUgWbkeZ9E7nuGbM9jgmtkrofM/gB57sco8DxBhpMpGU6mpDkILXHZElMynE1EJyjF1ogMZxNk9sZEndlF1JldpNrtJdPlIEk2hsSZ65JgqU+aw37SHQ+Q5iBUbcvsD4gxOQ0cZUsOU+B2jHxXoXwh1c6YTMlh8qUnxJrtTLdj5HqdQu57DoWfGdkeJ0h2OEiKoykFPmcpCrYl39ecVLdjpLgeFaNy+cFWZPqbkSI9iTLSgcpEd4qiHMn0NyPd5wwp3qeQ+Qo12ml+Z8kOtSAv0gZFjD1VGV405AVQl+NHbbYXVZmelKdKKEtxoSTeEUW0Dblh5mQEnCbV9zhJ0u+J9zg0607oF0t0eg6rgegQkU4Hhdib2xG183OceM8TYuwt3nMGAHmdJtHrNCk+Z0nxOUuy3zlSAsxIDbYkNdgSWYgNshAbMkKsyQoWtpBKE1ypyvDhWnkCw3ereNLbxLPBmzwfvs3T4bs8Hb7Lk6E7PB0WoGjy4V0mBu+o1TorNvcaEPXURdHXEM1NpZSisKNUxZ7iapY9N/JcuJHnwl25O/eV0r8IRDOdor4qPwZqAumu9KFVIZkFRPeKPGgr86WtMpCOqmC6asP+IhCNXI5m+GIM/Q3hYplDV4U3vSp/eqtDhKHW89EMXkpg8GoKD6/LRJdoJhCN35oGoonbMoab4rmp9KC/IVyEovFryYw1JakLGtRQdTuTqdZcXjyQ80OHgudtBa8B0aOWdNpUIVzNl3Ahy4GrOa5cynSiUWZPXbI11Ul2VCXYi2BUFmOlLlxQ3xfFTKtQLXmUNfnhQqVhdrA5mYHnhM74ADNk/mdJ9TuHzN+MJF8z0oKsyQ53RhkvpSzVn8aCKOoLYqgviKFOHsPVijSaq7K50yDn/pUyem/VMXj/MmOdNxjqaGa0o4WxzhsiEE0OtDI50Mqjvuk43qsa6RWkiXdpYGlaVxl7RY+6rjLeeYWR9osMtTby8G4DQ7frGb7TwMjdRkZa6xm+XU3f9RI6L+fS3pjGvfpkGgu8aZRLuajw5EKBByWJ1hTGWgobSmHm5IeaUxBuSWG4BYXhFhRHWFISaSXcb0WYUxRuRmGoOYWh5ihCzyAPPYMi7BzF0ZaUxdpRHGMnQGm0DYVxDsJPUVJcqcyQUp0bQL0ihIvFkTRVxNFUEcfV8hiaqxK5fzGTnuuFjLRW86izkad9V3k+1Mzz4dvi/5hPhlqZGm7jyVgXT8e7eTLWpVYPT8d7efKolyfj/TwZ7+fpxMAsPZscnCUNEGlg6PmTIV5MDfL88QAvp/r56dkAf34+CM8G+fOTfn563C9A0EQnz0buM9F/l7Hum/TcvcSdy5VcrVVwWZVPtSKByvw4ynNjKM+NojI3gqqCCFSKSGqU0dQooqiWR/6sZgKRxhGaCUYiCGnARzO2qtb0zpCmSU5KUYonikSJOibnSlGiK8o4Fwpj7FGEnEPud4ICDxMK3fdT5G5EqYcR5WqpPPZS5bmPKq99VPsYU+sngJEGiIqctChx2UWJi9as6NvfAkS1UiMq3fa8EYpqvPcKUBRsyuWI77kWfYJbiefoyHKkX+7OcJEvIyV+jJT4MFLixVi5F70FDlyNOshd2Un6Cx3oVzoLO0ZV/jysDmWwJoLBumj666MZaIhh5FIiD8oC6KkKEYFo8nK8CESTl2J4UOJBq0JCvyqAoZoQRhvCBZfocrwIRU+aU94IRBoY0rhFQxdiaSvxZuKqcEv05LqMqZYMntzK4dldhQA83VVqIKrjWU+dGoiqedkpuEQ/dpbxor1QaJzrUIog9Kw1b7qaWw1FGhj6c2fRaw7R5M1sntxI53lTPI+q/LideIqbscdoiTlOS8xxLgSZUum2h3zzjWSeEu6C4vZ/TKTBWkJ1VxG8e8U0DGkteQ2IpsFoMYHaiwnSmq3gnQsI2D5HgKHNf8D7u98j/ea/8VRDkfS7t5FufAevLXPw2iK4TtJt8/HavhDptvl4bp2H6+Y5uGx8B5eN7+C5bSHeu5bhp7sG/z3v47NrNe5bluH47Xys/zgXs8//wNlPf8epD3/D8Q9/zZH3/hWTFb/CcOH/ZM+8t9Bf8Bb7Fv8P9i76O/YteIvTH/0Tjl//Fp/t8wnUWkCI1kIidy8mbs8yYnYvEZ2gaO1pCIrbKUgAonlE75xHlFqvAtGr8BO+cy4RWvNEFyhGZxHxektJNlpO6r6VyPavIvPgexQc+xTl6XWUnvuGMrNvqbD4jnLz9ZRaCKqw/k4NRMLtT6WTWo4bZ8GRyl6QeB/kvJU6V20aPATVuu6g1lXYCdIAUZ1kG7UuW6l12UqN80ZqnDdS7bQBlcN6sZUu/+RH5J/8gMKzH1Ns/jnF5p+jtFhHqZWwT1R4TnB/5GfWIT+zThhxtfyWJJP3iTBYht9OYQtIumM+XjsXIdVejPeuJa/JfftCXLbMw/pPv0WqvRQ/3VUE6K/BX38NQXvffw2IXpUGhjTyV7/3TUAUYvjLgEhzK+SzeymeWouQ7l6GVH8VXgar8TP8EF/9D/DRX4uX/lr8931IoMnnBJuuI+TIH5FZ65Dvuh+F1JRc94NkOO8j09WEAu+jFPmfQe5zkhSHvaS77Cfb/RB50iNkux8i1XGf6N6kOBiT6LCXOBsDZK4HKQg4TXmMHfVJklkglOV+VN3Odpg0ySGSbPeRYGlIis0+EVY0rXCaqmxNgUKcuS5x5rok2RgiszcmxdaIqDO7iDilRYKlPhnOJqJLlGRjKAJRpvMhsX471c5YrN3WuEWZDgfJcTlMnvsxct2Oku5sSrqzMMZa4HNavBXKcj9OjudJcr1OkeN5knRXoWUuw/0keT5mFARakuNrRraPUKGd4XeWgjBbCiPsKYpyRJXsQV2aD7lBlmQFmJMbak1xnAvlSe6UJ7kL6ZR0KdfLolClS6lM86S5PJqyFBeKEhyRx9iQF2klglCy91HxRuhNIPSL4WgGEAkNcEeIdRVASAM88Z4nSPI+I8jnFEk+p0j1OyMWjKX6nSMtwIK0AAtSAwXJQqyQhViRFmpLWqgtmaE2ZIfaoIhyQBnjRGmSGw35odypz6LvZgXjnZeY7LsuApEGijRA9Hi4VZAahKaG25gabnsdiPoaohk4H0tHVTCVsWdQBB7kgsxaBKLbeRLuFXqKQKRpnPs5IOpV+TJYF8RATSAPSjy4K3ehVSGhVSHhTqHbrMa57uqgNwKRAEURDF+KYuxqPMMXY+itCRRcojIv+qoC6FYFCrtEjVH0X4xn4EoiQ+pborEb6T8LRCMtibxoy6Gt0p/WEi+Gz0cx3pTAuPrYeLw5TQSisVtCwcLT+/livv1VIHp+L5+JGxm0VQXRkG7L1VwXrua6cCnTgUaZPQ2pDtQl2VObaEd1gi2qeBvKY9VxOjUcaVQcK6goxpKiGGuUUVYoo2xEyaOskUfaUhAh/MHICbMmW/0HJTfckbwIJ+RRLuRHu5Af5UputCulMn8qMoKozYuiTh5DY3EqTao8bp0v5vaFEobbrzLRc4PnQ/d4MniXiZ5bjHcLETshcjdbwo2RoLHum4x33xSAqvPGz8DRNca6BI12NjHScZXRB1d51HmNic5rjLdfY/j+FYbvXxGeq8FpuL2Rh/drGWyvYqhDxfADFaPtKh7eVzHQWknPjXK6mkvpai6lu6WMvpZyBlpKGbxRxsOb5YzcrGDkVhn3G7O435jD/cYc7jVkcq8hk/uNWXRezqf3eiH9N8t4eLuC/luVDN6t5uG9ekYenGe85woTvdNA97i/hadDt3gxckcAnqFb6l+38mK8jR8nHvDysbD588NEN08fdQoQ9KiXx+M9szXWx5Pxfh4/0miQqYmHs/Tk8aCgySGeTA7xbOohz6Ye8mJqUNTzqT6eTfTwbLSLqeE2no8/EDaHHnfzbKSdif7bDLdfpedWA3culXG9TkFDSTq1ylSq5UnUFCZSlR9HZW4U5blRVORHUi0Pp74omtpitZSR1CgiqJaHi6oqCKOqIGLWjdBrQJQjtOlVZgWKcTgRitKDRSAqSfejOM2XItmMAoVEN+QJLigTJBQmu6BIcBKc06Cz5Hp/T4GHCfmue1FI9Cly2UOJZA/lbvpUuhuIFcuVUiOqvPaJrWMVnoaUSPZQ6LBTBKISFy3K3HZTJdX7m4BopktU7qJDpdseEYiqvQQoqvUzpjHooAhGtxLNeZDpMMMp8mWkxIuRUk9GSt1pyzDjYvg+evJt6St0or/Enf4KL/pVAX8ViCYvJ/L4SoKgy7E8uRrP6PkwmrNs6S71meUSPboU9xoQPb+ZwdNbGW8Eoqe3hM89KPNjoC5MBKLHzelM3chm6nYBT9uKhXjcKw7RD901/NhVxcuuCl52vQ5EP7QLw62Pb2fxrDVPDURCIx1dxdBVLLhE9xWzHKKpljSmzkcyqHSlK8ualqjvqfYyoMhpBwqbrWSc+Yb4gx8Tbfw+kQZrCdNbTfDuFSIMvQmI/HYuxnf7Iny3LxJcHXWsTfPMd/si/LcvwH/rHGEfaPMfXhtO9dosOENem97Fc/O7eGx5F/fN7+C6RZBk09s4b/gDTpvewWXLHNy3z8dn93K8dVfgobUM5y2LsP56Dmaf/0EAoA/+i2Pv/4aj7/2aw2v+g0Or/x2TFb/iwNK/Z9/i/8neRX+H6cr/xZmP/x3H9W/jsXkuvloLCd2zjBjj1cTtW02MwXKidZcKMLR7CVG7FxK1eyGR2gunXaKdgoTI3ILXYChMex6hWnMJ1Zr7RhCK2r2QWN3FxOgsInL3QqL3LCbBaBkp+1eRdeRD5Ke+oNTiG2GE1Hw95ebr/yIQqew3oHLeMAuIql02o3LeRLWTIE0UrsF1J41uWpz33CVCUb27FnVugktUI9mKynnTtMNk/y3ldt9QZvMnii2/RH76M/KOf0zOyQ/JO/UR+ac/puDMJyjOfYbC/EsKLf6Ewuxrsk9/RdapL5Ed/4SEQx8SsXcFgXpL8dm1AE+tBbjvmIvrjvl4aC/CS2e5GGXT3Pho5K27Ap89q7D6+rfYb3wHP91VBBkIsTQNEIUafyQMn+5//TV4/0cEGX8oRNX2CRs/gUbvEWC4WmyVCzBYRrDBcoINlhNmsIJwo5VE7F1F+L5VIghF7BMUZvyB2iVaib/eSjy1lyLZsXi6HW7fxwQf+JxQ03WEHPqSsGNfE31qE4nm20mx0UHueZA8D1NB0kPkSI+SIz1Kns9xCnxOUxRkTqb7YeJtDZG5mJDuZkqm+2FkLiYk2BmRYLdPvQUkvKc80prKaDuqYp2ojHYgz/sk2e4CaGS4CKOnyQ4HhPc5CK5Nqp0xSdZ7SbLeS6qdMemOB8WdoKgzu4g+t1uEoRRbIxIs9cW4XLyFnugcpTnsF2FJ00CnASANGGkicxoXKs3uAFmOpuR7HKfA8wTZ7keFAVcXU/K8T1Lkb06+9BTpzofJlHxPrtcpioIsxZ2hbKmwKVQQaEmW71nSpKeEOu1ACzL9zcgKMEcZ6UBJrIsISKVxEmrSfWjIDqA2w5fqNG8qZB6Up7pRnupGWbIrRQmO5EVakR1mRkbwWWQBJ0nyPfYaCP01/VIgEqNw6ghcovdJknxOkeJzliTvM6QFWCDzNxN/qJ8RbEF6kDkZQVZkBFmRFWxNRpAV6cFWpAVZvhGIcsPtkUcKUsQ4Uibzpq4gnLYrhYx3XuLJw5u/GIh+1iHSAFFXbRgXM+wpDDalKvYUTZmCS3Qzd7ZL9JeASBNpG6gJZLAuiO5KH9qL3bmZ58D9IjdaFW7cK5punOusCqS3NvxngWjkcjSjV+IYuRTLYH0oD8qF7ydG9GpC6GuInOESCbdEoy1prwHRxG3BHdLA0dQtGXeLpfRWhzB+OU5sX5rpEGmA6PHd7De6RM/v5fOirYCfOpQMNyVyMduRKznOs6DoYoajGozsqE+xoybZlqpEa1QJVlTGWQtwFGdJaawFZXHCx8VxFoJirYRtnHh7SuLsKImzQxlrR2GMLYUx9uSHWwtrwWHWZIVYkh5oiczfbFatd3akE3mxEpRJ3pTK/LlUksrFsnQulqVzWZXNtdo8bjQW0dakovNGHV036+m7c4mhtiuMdTUzroYejSZ6XgGirtuMdd6ahqKumWCkVpfwOQG01GDVfZPxjhbGO1oYVUvjVI12NzPYfoXB9ksMdl7kYddFhrsv8LDjPP1t9Qy0n2e4q4mxnus86m/hUX8Lk33Xmei9xkR3E4+6rjLRKehR17TGO68w3nmJR12Xmeq/xrPBFp4/FMDmyeBtJgdvMdF/m6mHd3k6ep8Xjzp48aiLp6Pts3Knj4fuix9PDT/g6UgHj0ce8HjkAVOjwp2PBn4mx3uYHO97TdMw9CYgGhCBaLZDNMCLqUFeTvWr1cuLR1086rtN951GWpsq6bl7gbbmGm5cUNJUk8uNxkIuVWZRkReLPDWIooxwynIiqFbEUVecRGNxMudLUqgvSaSuOI76omgaiqOoKQqntjiSWmU4NYVhVBWEocoPVcPQLwMiTVGCqMxgAYbSgihLC6AkPUANQ9JZbXLyBMERKk0QVBxjR0HQGXK8jpDrup98FwPkLnoUuuiidN5NqWS6Pe5VINI4RVVe+yhz16fISUsNRVoUOwuvmhrtvwWINC5RuYvOLJeo2kuAomqfvdNV3oEHuBp5jJvxZnTluDBU5CU6RMMlHoyUujNW4c7F8H3clZ2mr9CB3iJnBsq96Kv0Z6AmlMG6SBGIZkbmHl9Jeg2Ipq7E8fxGEjcybbkvd2OgKpCR+jBGG2Y3zj2+lvxXgej57UymWtKYbEqks8JfbJp73Czj0fU0Ht/K4Unrqy6ROjLXU8MP3VW87FTxY3clL7vKhAmDO3n81FHMD22FgvujrtbW1HP/1KGAbiV0K/lzV6FYsPD0bi4vW/OZupxAr9KDa9EnqPExpNhpGxnnvibx2GdknPmGpKNfELnvPUL0BAgK0Vn5V4HId/si8aZH0Ltql2feDM3BZ6uwE6TZCgrYNg/fbcJzz81v47VljghDGghy2iRAkABC83DfvhCf3cvx2bMK6a4VOG9ZgMXXb3Pq8//m+Ie/FvTBf3H8g//CaOGv1PpHDBf+PUYL/wemy/5vTn34z1h88b8J1FlFyJ41RBqsJUJ/FSG7FxOis5AYg6XEGi4jVn8psTOBaNdiEYgitQUA0oBR1M4FRO6YT4TWglkw9CYgmukIxe1ZQoL+MhL0l5F79DPyT3yB8uxXYqRMM4BabiU4QxUW31FptZEKi+9eA6IKu++octxItctGVM4bxHIEzU1QjbMgDRQ1umlx3l2bC567OO+uTaPbNAxpQKjMbj3FNl+jtPwjxZZforRYh+LcZ8jPfori3LrXJDcTlHduHRmnPifl6CfEH/6YaJP3cdv6Nu473sVTex7S3Yvw0lmM155laq0Qig72rBAl1V2Ox+5logKN3sNLZzkeWks49dm/4b1rGcGG74lAFGr8kQhEoSafEH7wU1GhJp/MAiPRTdq7lgDDlSIMCUC0lGCDpb8YiIKN1GOtuqtw2rEEV501eOp9gL/x50QeW4/MZhd5EiOSrHaR4WiA3PMgxf4nyPc8RJLNHmKtdpPsuJcMzyOku39PmtthkpxMSHAwRuZ6iFSJCckuwo1QkpMJyc4HSXQ8QI5UAKeyMEvq4p2oiLKhOMyCfD8hFpcpOTyrzjrb/ShxVobEWhqQbGdMpvMhcTw1zlxPLDwo8DxBtuQwkae1iTXTIdVuL+mOB0h3PED0ud1iVE7jCsWZ65JoZSC2z2ka6FJs9pFqZyzuD2lcKI2yJYdFYMqWHCbL9Xuy3Y8iczElTXIIhZ8ZCj8zstyPk+p0iGyPExSFWKMMtiTT8wQprkfJ8zOnKMKB4ihH5CHWyDxPkiI9SX6oNYUR9uQEWpAXbCU6RRdygrgiD6dJGUlzSQzXiqK4qAimLsePyjRPSpMk5ISbCxuYvsdI8PqeeOlholxNfjEI/TX3aFrTN0FJ0mMke50k2euk2v05g8zfDJm/GemBwr9P04PM1aUPwllIVvD0D/XfBEQzI3OZoTbkRdpREGFHfpQ9ygQ3yjP8uXdJzkT3FXjcxouRO38bEHU2RKCR2DbXGCnWcNcmmKMMOERTpj1NmfbczHXhTr6r6BJpgEgTYess86GzzIeuCiHO1l3pQ1+VH/01vvSqvOks8+JGrj3txe7cK3SndcYuUWdVID01YfTXRzLQGCHC0MPzwibRw0sxaigSShZ6qgPEuF63yp/u6iB66iPULlEsD6/EM3QtkZHmZB7dkKkLFdRgdCedR3czmGjNZKpVqH7tVAXzoCyA8UvTdbTjzamMtqQKUHRDKFgQdonyefFAzou2PJ7fzxVFdxF0FjJ1M51bRV7CXVRDJPfK/TmfbifCkQBIQvFCvcyOmhRrqpNsqEq0Fg75Y81FlcVpZElpgrVYBV2e4EBpvD2l8Y4Ux9hRGucs3B5F2pIbYU1O2LSywq3JChfIOjPUjvQwO9JDHciMcqEw2ZeavBgaipJoqcvjWnUuFysyaSiVcb40g0uVOTRV59NcX8ithhIeNNUw2t7Ms4F7IrxoAGai+w5jnbcYvHeN3FQKlgAAIABJREFUgdYmhtqaGG6/xlCb8PFgexMP25t52N7McOdNoe2u5w7DnTcZbm9m5MEN4ePOm4x23WKs+zZDXS30tzcx0HaZkY6rgrukdpuEG6ZpjfY1M9rXzHivoLGe67M03v2KepvfoBtCRLD/9oyNpvtMDN5nsr+dyf52JvraeNQvaGxA0PhguzCOO9TF4+FOJkY6mRztYnK0h8nRHsZGOng02snzJ4M8fzLIxFgXE2NdTE328WxqgBdPhTug548fCo6R2jl6NqnWoz6ejvcyNdol3BuNdDA13MZIz0167l2krbmGW5fKaGlQcq02j2u1eZwvS0Mlj6csJ4KK/GhUeRoJZQfVihjqihO4UJHC5ap0rqrSuVieQmNxIvXKWNER0rxq3KGqgjAq80Jea4t7VdU5IaKqsoOoygxElRFAZVogFbIAKmRBVMiCKEv1V8fkpJTIPCiReVCkLlAoTXKjOMaJkgg7aiJsyJeYkmWtT4GDAQUOehQ46iJ30qHQaRfFTrspcdk1XaftoYfKU58qqRFVUiOqvfapJYBKmasu+TZbKHbWpshJi2JnbcpcdamSGlDjvfc1acBopmq891LtZYTKU1+MzpW77UHlqS/+PuL38DFUly0coCniGHeSLenJkzCodGe01JvRMilj5Z5MVHgwpHSiPkif/iJH+ktc6S+TMljpx0BNqFCs0BjNw/PRjFyKZ+xiPOOXEnh8JUmtaSB6fDmW0YZQhmqDaEq2pKfMl9GGcHHbaPxynFiuMNMFmglFGmmeP26W0VMTRkdlEM9vZ/LD3RzGmlKYvJktlB3McIle9NTwQ2+tCEQ/dFfxY3clP3aX88ODEl52lPKyo5QX7UU8vydAkQaIfupQTgNRTyGMVMJAKX/uKODHu1mM1YRzV2ZLnb8JpW66FDntINvsT6Sc+pKUk38k0vh9QfveI9xwNWEGqwjRW0GgzlICdi8Rx039dy3GT2uJeNczfdMzB4/Nc/HcOk94Vct7q1CKMLMlznfbfPy3CyUJnpvfRbLhD9h//Rvsvv4N9t/9Nzbf/Aab9b/Feesc9U7MWvz1P0C6axX2GxZw9svfc/Kz/82JT/+Tox/9JwfX/DMmK/6Jw2v+jYPL/gW9d/8vdv3uLYzm/y+OrPgXzD/9LZKNwlBn0J7lhOmtJExvNRF7VhKxZ6VY+BClI0gDQDHaS0VFai8kQmsB4Tvni81vEVoLxOcRWguI2LVQeL/eMmL0lhGtu5QonSXC812LhXpsw9VkmX5M3vdfUHjyjxSd+5pSi/WUW31LifnXFJz+goLTX1Bi+Q3lthsos1E7QJbfTd8MqVVuOX0XVOUoSBNtmylNHXaN80ZUDuupctxIvfPW6epsl23UO2+lyvE7VA7rKbf7hhKrr1BarKPQ/AsKzb9AabEOpcU6Cs58QsGZT4SRVIuvyDvzGXlnviDvzBdknvyc1O8/Iu7ge4TvW4XfnqV4ai3AY+d8XLa8g93G3+Ky7V18DVfhobMEd51leOgux0N3OZ57VohxM6m+0AbntWeF2AwXuv8Dwk0+ImjvWlx3zMdl21yxECHQaI04eBp24EMiDn5M1KFPRUWafkK4yUeEm3xE2IEPhbrrfe8RYrSWIAMBiAL1lhKot5Qg/SUE6S8h2GC5Ojq3UtAr1dmRBz4i8oDw/UIOfEzY4a/xNPwEic57+B34kgQLbVJtdcl2MabA6zAFXofJcN5HhvM+CryPoPA7Rp70EBmSA6Q47acwyIziUCsKAs+R6n6YOEdj5MFmFIZakiE9RozdXpIlh8n2OY0y2JzSCBvKI20pj7SlwP8sOdLjZLkfJd3NlDTJQdKcDog12bFmOkSf202SjeEscNHcByVaGRBnritE3VwOEm+hJzpBMntj8ty/J9v5IPFmusSb6ZLpeIAsJxNSbYyIN9MlwVyPVBsjMuz3qzeI9oq/V6bLQXLdjpAtOSzeEWVLhKicJianqfqWe58m1+sEaW6HyfE+QYH/WQHwvI6TLT1JfoAZBYHm5PidReZxDHmQhTAhEe9CZYKEdO+TFEXbU5EooTzehaJoe8oSJZzPDaBJGU5NuhfVaVKuFoahSvVAGetATqgFmYHnSPM/SarvcVJ9j5PsfZRk76PijZDmNcHzsKiZAPQmiQUIauBJ8DxMkvR7kqTfk+x9lBTvE6R4nyLF97QoAYTOIvM/S1qAxSwXSANAM1+zgq3JCBGUHmzziqxmSfPv2/xIR+RxLpTKfLlYkkBXSwUT3VfE9M6ToTtqtc7S5MO7swBpFhB1vlLB3VcXwW25Jwp/UyojjwuxuRxnbudJuCt3516hJ/eKPLhf7CkCUUepoJlA1F3pQ6/Km74qAZRaFRLuKV2F6JzSnfvFXrSXCi5Rd3WI4BI1hM+CInGoVX1LNHolRhhrVfkLt0TqZrve2tAZLlEcQ1cTGL6exHhLsghEE7cFGNJo8k4GUzfTGbuSyG25J5NNyYw3JalLFVIZuyETihVuqjeJ7ky3Ic2Eoef3c/mxLZ+f2gt43prDwPlomvIk9DdG8fBSHHdLfGhRuNKU58zlLME9upzlyPlMAYrqU2yoTxG2jKoTBDCqjLdElWBFRaKg0gRrSuItZ7lFpfH2AhDFO1IS70xx3HRjm0Z50faCohzJi3IkJ9qR7Egn0iPsyYxyISfGlWJZIKVZIRSnhyBPDSA3yZfcRH/RSSjNikaVG09jUQYtNUruXaqk81odXc31dDXX03mjgd7bFxi6f53xLsH5mY7cTTtBo1233igNCGk01HGDwbbrDHWo68P7bjPe3cJYVzNjXYLb9HNApJHmvmnmndNMjfbdEDVdLy4A0aO+2+qWvXtMDkzD0GR/x7QGO5kc7OTxwy5RAhB1MzHSLcLQ5GgPj0Y7GRvpmHaLxjp48qibZ5O9PHnUzdOJHnFI9dlED49HHvBoqI3xwfuMPxQcqdHeOwy2N9F95wKdt+q5d03F9QY5jRXp1BWloEwPoyQjnPLsKGrkCTQoU6gpjBdKEXIjqFHECHXfxXEC8BRGU1sUK7hBylhqC2PVBQmRatdHcIBqFBGo8kMpzw2iMi+Eanm4AEhvqNB+ExBp3CFVRgCV6f6UpQoqTfanLDWQkmQfSpK9KE31oDTVjZIUV8qSXSlPdaMyyZXKWGdU4bao/M9Q5GSCwmoPhTa6KOx2IXfQQuGojcJRW7wJ+jkg0kCRBlCqpAbI7bajsN8hvrdUokOlh95skPkrQKT5Xip3PcpdhOa6Sg89qqQGs6BourVOgCKhgc6CrlxHhoo8Ga/wZrxSyqNydyYqPLgWa8rNxGMMlbnTV+KpviMK5mFdOEON0QxfjGP4YpwIRII7NA1EmhsiDRDdynSgXeEuxOYawxlqjGTkQgxjV+MZb0oQtohmgM+rQKT53FRLGiOX4ulUBTN6OYEnN4Rh14nmTB7fyuNJq3KWS/QqEP3Uo+KnHpUIQxog+qFNgKKnd/N5el/Oy45i9SB2MX/uKeHZvRye38/lh/Z8aCvgp8uJPEi1pdJDjzzrzWSbfYPspABDid9/LgJRtPH7RBitIVR/5ZthSHsRvloL8d25GK/tC/HcOg/PrfPw3rEI352LxefeW+fPcok8Z0CSx6Y5uG94F5fv/oDTt7/D7uv/xuaPv8b2WwGC3LQX4aGzBDftJbhpL8Nx6wJOff4bjn70nxx+79858v6vOfL+rzm09j84sPJf2b/sn9m//B8xmPd36P7+LfTffYvjq/4N689/j+emxfhsXUqIzkrC9FYSbbiKaMNVxBmuIc5wDbEGq4jVWykCjABDS4nWWkzUzkWiwnfOJ3TbXIK3ziFoyzsEb51D2I55hGrNJ3L3YvH9YdoLCN4+l8Ct7xC49R2Ct88lVGs+sbpLSTZcTfahT5Af/5Ki099QZjYNOeVW31Jq8Q1K8z9RbPE1pVbfiltB5bYbRAiqtNmEynazqCqHzVQ7bpl2fySzN4FqnDfS4LaV8x7baXTfRq1kM9VOG6h13EC900bqnTZS57iBGrv1VNj8iXKrP1Ji8SVFZl8I8bdzn6G0WEeJ1VcUW36J4txnFJz5hJxTn5B14iNkR94n0XQt0ftWELRnMb5aQimCx875uGnNx23nQjy0F+G6Yz6Om97BcdscPHYvE3aBdJbhobsSD92VIhD5GK7Bx3ANvgZrxDKEACOhpU0DM966y7Db8Hs8tBcJ9z97184CokjTT2bBUKTpJ0Qc/JiIgx9Pf92MyNtsIFpGkP6yWUA0PbD6nqgQI6FBLmz/x4Safk7o9+sJ+X4D8Wd3ku1iTIqdHjIHQzKc95MtMSHLzZR0l/2ku+wny82UbPdDZLqaIHMxIcVpP4mOB5C5HiJZYkq0rRFxzgfI8juJTHqUWCdjkiWHyfE7S3m0E40yLxGE0t2/F3Z71GUECepWuHTHA+S4HibD2US8B8qWmJLn/r1YlhB9bjfxFnpilbamGEGjRCsD8VVmu5dUGyNSbYxIszMmzc6YFGtDkiz0STDXU28P7SXT8QAZ9vtFFylbYvoaEOW6HSVfekKM9Glqt0uCLSkKsSTX5ySZnsfI8T6BIsQcRYg5ef7nyJCeIEN6gkyvk2R5n6Ig0JyiSDuhdTjEksIwG6pSPKhMcqU+w5vKJFeqZJ5cyAvkamEYFSluKKLsZoFQqs9JUrxPzIKgv6S/BkTTXyts/2j2f1J8jonAJfM7RZrfWUEBZrM0MxKnicNpACgnzFZ0hWZG5QTNBiINKGmUFWIpNOlFOaGMc6Uk2YvqnBBu1GUxcLeWyb7rPO5vYerh7f9/gGigNoLKiJMU+BpzPduJlmwn0SVqVXi8VsP9l4CoVyX8uqvCm9v5jtyVu3BP6cp9pQcPSoTYXYcqQHCJfgaINLdEI5ejGbkczUBdiBjZ66r0U98hhdF/PkJwla7EM9yUyGhzIo9upMxyiMZuCXA0eSeDqTuZPG/N4Z7Sm4HaCKG5SL1F9OgVIJq4JZQrTLUKEPTsXg4v2vKEv6xbc/jhXi5/7lDwvDWHKzmOdNWGMHYtgZErcXRXB3G3WMq1HCea1JG6KznOXMxwpCHVjsZkGxqTbahPsaM20YbqJEGqZDtUyXbi9o04GBpnp47QOaiBSFBxogvKeCcK4xwojHNAHueAPM6JgvgZinOhIM6FvFgJOdHO5MW7kpfgSXacB+mRElLCHEkOcSAl1JmMKHeyY6XIkwMpTougMieOWkUyjUVpXCxO52JxOg1KGbWKZC6UZHGjrojWi2W0XankwbUq+m43MnTvMiMd12a5Spq9JE2991j3TYY7W2ZpoucWTwbu8WTgHhM9N2YB0Uz35/8LEL3qDk2oNdnXIt5NPe67y1R/K1P995nqv8+TgQc8GXjA08EOng518my4a5aeDnUyNdzJ4+FOpka7mBrtYnK0S4Sfp+PdPB3v5uVULz8+7efFZDePR9p4NHCX0b4bjPS2MNhxle7WC7TfquN+S42g61XculxCc72cpppcrlTncL4sjWpFHOW5UZRmhqFICaAoNZDyjDBq82M5X5LC+ZIUagujqSqIoF4RS6MygcaiOBqLYqgvmi5KqMwNQ5UTQWV2mFCTXRAxXZagiEKVH055TgiVuWHis5r8iFk12j8PRAFUZPpRkeZDaYo3JcleagjyoTTFl7IkH8qSPdWL2RIqEp0pjXekNMaO0ggbSoPNKfE9SanbYUqc9qK03YPcYjsKGwFmCh12ivE3jcujAaKZ0bmZQFSv3qkpdtYm13LTjIKFXT/rEv0cDImflxpRIdGlzHXaJdJAkcYhmgVFwaZiLXdPnjPDJR6MV0qZqPDgUbk7XXmWXAg1plvuwGCF2iGqCmSwNuwvAtHU1URBaiAaawxjpD6E7mJvbmbY01nizdiFKGHQ+nwUo1fiGG8SnPFXXaJX4WimSzTQEEVPTRjjTUk8vZnF+LV0Jm/mii7R885KAYJ6a/mht5aXPdUiDP3UIxQsvOyqEF47yvnhQRlP7xXxpFXBk/vC0OvLrgpe9qr4sa8KBuphsAFGL8FQA39uSqU9xRKVpz7ZFhuRnfwS2ckvp2Fo33uzpIEhjWbCkPfOBSIIeW1fKILQTCCSbl2Ix+b5eGyeLzTCbZqH68a5uG6ci8v6d3D65g84fPsHHDcIcThP7aXiXoxUfxUu2oux2vAOJ9f9mmOf/TuHPvxXTNb+MwfX/gem7/2GA6t+g+Gif2fP3H9Bb+6vMJz7dxgveIvTa/9fJN+8jf+2JYRqrSBCZxVRuiuJ1ltFjP5KYg1WEW+wglj95aKTo4GgSO3FRGovJnzHQmH8dOt8QrcJCt46j8Ctc/Df/C7+m98VgSdo2xwCd8wlYLtwI+W18XdIN/wWv61vE7prATEGy0nauwaZ8XtkmnxE3vdfUHT6GyosNlJpuZlKm01UWG2k1OpbwQ2y2ygMk9pvFPeEZgKRynYzVXZbqLbfSq3DNmpdtlPrMl2AUOe65TUoeg2IHL6jxm49tXbfUGv3DTW2X1Nl9RXllusos/iCUrPPKTn3Gcpzn6A89xlKdUwu79RHZBz/ANmRtSQeXEGM8XIijZYSqLsQL615uG19F8mmd3HZMgfXnXPx0F6A567FSHcvwXPXYpy3zMNx0xxcty/GY/cKPHavwEt3FV66q/DRX42P/mp8DVfhZ7SagL1rCNy3VqypDt3/AWEHPhRdIuetc3Dc9I5Yc61xgMJNPvqLQKRxicL3C1AUsleo3PbbsxS/PUuFKm+95QTorxCHWYP2rlVrurwhbP/HRB76kvhTG0kx30mW8z7S7PeS7XwApfdxMiXGpDnvJcVhrzhwmu5sQrqzCSkOxiTZGZBsbyjAkMNe4uwMSXY5QIrbQeIc95LobEK0rRG+J7bjfmgDgWd1SHI5RJb3KeRBFqS7HyPZ+ZB4S5QpOUyqo4lQuGCpT6rdXjKcTUi120uilQEp1obkuJhSoHZ7Ys10iDytTYKlPvmeR8l0OUj0ud2EndhOrJkOGc4mpDseIN5CuCdKstAXHSANCCVZ6JNibSjC0iwocjaZJQ0MaRyiXI9j5HqdIMv9KGmSQ+RIj1MUIgBRjt9psnxOkO17EkWIOWWxDigjbEnzOkGa1wkUodYoI2xFCCqNc6Y61ZPGLD/qM7y5UhBMkyKMxiw/ajO9aczxp0rmSUGEjVi4pQGhJOkxtdQg43VY0C8Eo1efi+DjI4y7yvxOkeZ/mjT/k2QEnCYj4DSZgefICrIQpInAqZUdaiVG4mYC0Js00yHKCLElI8SWzFA79asNWeG2ZEfYkxVuKzpEGiAqSvREmSylQRlL+7USBtvOM9p1hcnBW+ro3L03ApFGr0XmuurD6aoPp7sunN7acHqrw7iZ70Zx8CHqE87RnOUoAtGd/Nm7QveLPXlQIv2rQDRQE8idAifuyl1EKGovdqej1JtO0SUKnQVF00OtESIUjV6JYfhCBA/KfWgrlYqxOcElChcgSu0SjVxPULtEaaJLNHZDxtgNGRO303mi/snj6OUEWvLdhF2OG2mvDbRqgEizP6RxhjRA9OxuNs9bc/ipvQC6lLRV+nOv3Jf+8xE8u5vJ2NVY+htC6VAFcLvQg+v5rjTlSbiSLeFihiMX0xy4IJYv2FKbYkdtih01qQ7UypyokjlQmWxHeaIgDRCVxjuKKlE7RUUJ01ImOqNIcEIR74I8QZAiUYIy2Q1lsgfKZA8Kk9wpTJFSkOxJdpwEWaQ9SSG2JIXYIotwJDPajZw4L/ITfVGkBAhK9KMgwVeUIiWIkoxwKnNiUOXGosqNpVaRyFVVNjfq5DTXy7leV8D1ugKa6+XcuqCktamcrtt1DLRdZKjzKsNdTQx3NYnlDs+H2pjqb2Wi55YIQ6JejcT1/u1ANPEGTfa1MNnXIgBR/22mBu6ooaiVJwP3ePrwPs+H2ngx3M4PIx28HO3k5WgnL4bbeT7UxlN1a8nT0Xam1Ho80sZ4/2167l2k595FhrquM9h+hfYb1dy8VERzo4KWBgUtjQU01WRzSZXBhXIZ58tSOV+WSkNpCrXKRGrkcVQXxIqqkceJz2oLoqlXxHK+KJlLJak0FifTUJRAbWE0NYoI6uRR1BZEUpMfQW1BuBiBE2EnO4yqXDXsqPVqk1xVQQSq/Dc0yGXPjtDV5IbPcIf8qUjzoSTZk+IkD4qTpBQnSSlK9KQ4SUpZsiflSe5UJ0uoTnSiKs6Oqmhr5D4nyfc8Sr7ElHxHIwodDClx1qfYQYcC8y3kWW6i0HY7hQ47KXTYKTo9mn2hNwFRlbrsQAM1Kk998qw3izClqeLWRN7+ViBSuevNAqJpl+r19rq6gP2zoKi3wImRUncmK72ZrJQyXOpMS8JRmuKOMqLyZlDlQ78qgP6qEAbrIhk+HyuMss4Aopk3RBogenQ+itGGcIZqQriZ5cCdAhdGz0cwfF4NRRc1LlHSay7Rm9wijUs0eT2V9vIA+uoieH4rm4nmTCZuZPH4TgFP7xXx/EHFNBB1V/Gyp5ofuyuhr2baJeqq4PmDMhGKnt8v5sn9Ip7cF97/Y1cVL3tqYaARBi/x577zPHtQzbPbhYxUhHAz5hS1PvtQ2O9Qw9CnRBq/T7DBSiKM1ogKN1z9GhBpQMh75wKk2+aKETnvHYtEp8h90xwBlLYsEIHIfdM8JBvn47JhHs7r5+H47VxcNizAef08XDYvwmPnCrx11uCluwbXncux+m4OZ776Lcc++0+OfPRvHFjzK/au+EcMl/0D+ov/gd3z/p5dc/4BnTn/D3vm/hN6c/4Jw3f/kTMf/Cuu639HkNZiQrWXELNnFXG6K4jXW0m83koS9AUQitFbRpTOEiK1FxK2Y57o9gRtUWvzfII2zyd407sEbXyHwM3vEqiGoFna8jZ+W9/Gf9s7+G97h+Cd8wjbvZAog+XE7VtNisn7ZB39jMJz31JmvZkKq82UnltP6bn1IgyVm2+YtSNUYbeRauet1Ei2q3eDNlPhIAytquy3UGW3RYShOscd1DvvpE6ygzrJDhpchWa4WVtBajjSROeqHL+j1PqPlFv9kQqrL1FZfkmV1VeoLL+k0kKAoTKLLyg2/5wisy8EGDq7jvxTn5J+eC3x+5cRbbSECMNFhOotIHDPfPx3z0e6cw7uO+bivn0+HjsWC1K7Ql46S/HQXoS37gok2xfgtHk+LlsX4r5ruQhE3numHSENCGk2e0IPfkS46TTMaIDGW3cZ9hv/gNvOhfgbrBJh6ZcAUbiJEHcL3/+hOja3Gr89K/DZswI//ZX4qJvnAgxXTzfT7f2QwL0fEmD8KQHGnxJ3cgMyix3kuxhR7H2YumhbFF5HyXIyIVtiSpabKRmSAyTb7yXWUo84K30RiGIt9Yg230Wc1R6SHY2RuZiQJjmIPPAMxWEWyIPPUhRmRZrbYYLP7ML32DYCT2oTY7OPVJfDJDoeJMFuv1r7SLLdR5yVIYlWRmJMLsFSn8jT2qLro4GVDPv9pNoYEXlam8jT2iTZGFIgPYbC6zgJlvpEnNIi+txuclwPk+t2BJm9sVCsYKEv/Lc5HyTF2pC4czokmOshs90rPte4Rml2xmS6CNXdmvsjDQhlSw4L8OZ8kFyvE8h9z5DhcZQMj6Nk+Zwgy+cEMo/vyfQ6Tn6wGfJQcyoTnKlJ9iAn0IycQDOqUjw4n+FDeazz/yHuPcObPvBs/8zc2Tsze7fvzm52sql0CBAIIaQnZAgQMNUFF4zBmN7de7fcu+VeJVu2JKtalnu3MR0MmBpCCRASqumE5HNf/KSfC2QyO3v/z//FeeRHkgWEvPCHc77nUFcYRmdlPAeNUrqqEtBL/dmrTaO+KBxNhrcIJLL4LRRFr6ckdqPgCMVvGQJD/6+AaPMICNphaTr2RJXuhSrdC3WGN+oMb6oz/QRJh59saLIDqZb+ef0SECmzgkQY0uSGoM4JHhaZMxaEU1saS01ZLI3KdA63Krh0rIXvvupl4PJhHt449bMOkQhEQ0dZrSB0oUPKhQ4pl9qlfNuZy+X2bFqyt9Es3cq+cn/6tZECDFkeTxklQnyuJpavzLHDboguNQq63CLIWrJw2hQlQtEpYyRnaqM5VxfH+aYULrWm/xkgEraIvt9TwPW9hdzYX8D51hRO1cVysS3VcoeUyaUuwSW6sjePa/sL+f5gscUlEuDmznElt45VcbuvUnB8zmi5d0rDw1NajuglXNudL44O3umrGASpYwoGjleKTUjWzQzraOCjk1qenNbx9KyOH85oedRfSZ8+km86shg4LOPB8XKLFDw4ruBscxoHNBF0yvzpqQjmiDaGQ9VR7KkMp6cilG6FoE5FOF2VEXRWRdCmCKOpLJi6In8aCoMsCqGh0OISFYVgLgrDXBQ2HIqKwwQoGqLasghqS4UqY+vGi6k8lhpFHMaKWAzlEvTyGPTyGHRlEqqLY1AVRqEuikZXFodJnohJnoixLF5QeTI1FSnUKtKoVaRRp0gXVJWBuTKdelUmHTWF7GutZH9blaiD7UoOdao43KnlSLeOvh49fd1Gvj+7l3OHWjmzr4kLRzo4faCZC8c6+P7cPhFabl44xLdn9nD1dC9Xz+7h2tf7uPb1Pm5cPMS9a/3cu9bP7St9fH/hIN+dP2DZAjrOnavHuHXxMHcuHubh1X4eXu3n7jeHGbh0iIffHuPxdyd5cOU4N84JTXj3Lvdz73I/d785Jn49VAMXj3L960NcObWHc0cER+f88S6+PtHN6SOtnDzQxNFeE0d6jOy3ODy9jRW0GAoxVWVSU55GXVUGDeosGtRZ1Ksyxf+O5sp0mjU5tBny6TQUPKMuYyFdxkK6a4oFB8hUQndNMR01hbQbCywwky1G3KzFB4PRuEHIEWAplw59rghQVkfI+rxYmKDMEHaFrEAkKn3IzZDFGSqPw1wSg7kkBlNJNKaSaGpLYzCXRtEoi6KlNIKWwmCas71oSt+GKdYDXfjAF7hrAAAgAElEQVRq9KFu1IStwhS2ktqQFcKdUNhyjAE2qL3+hDFwAebQZdRaoGho9G0omLTEOo2AokGgsd4QWe+IrLG750HRL6k1zlmEsZZYJxqjV4iANRKIupLd6E5ZTW+6B4dyt3Ba4cMVYwS36iUMNMdxuzGKm00xtKW6cLY6kKuN8VxtShLLFa515wmDrL3F3OottlRuDwGifSXc3VvMwN4C7vTm8/CgjOvduewr9+ecOYHvenJFl+jWviJuHSwb5hI96lcOkxWMhj5+v6eIy5053Our4kG/loFjau6e0HP/lImHXzXw+EKLEJ270MLDr5v44VIbP13phG87+fFSC0/PN4ixuSfnGvjxggBMXO2E73rh2x74phsudcLFbrjYzdOvO/jhZC23mrO4UBXE7rS1qLznIdv8IcUeM8l2nUamy1TxbsiqNPuJwyNyFiCKXzxaACKbUcTYjCJ28WhibEYRvXA00QtHE790Aqn200iynUL0wrFEzBtFyBdvEDZvDOHzxxM+fzyhc8cQbTOJ8AUTCJ47Dp/Zb7D9g5fY/P6LbH7/RTbM/ANrpv4DKyf+Hudxv2fFqN9i9/rf4Dz277F/43fYvvYbXMb8ju0z/4OoLyeQZjeNXMep5DtOFuTwJoW2kyiyn4jMaSrlK6chc5pKgf04ofBgyetkLx1Nhs3rJMx5kciP/omID/6Z6E/+QPyf/pOEOS+RMOclUua9IkDSIos7ZFHywtdI/PK/SFj4MkmLXyVt2SikDuPJc36TktXTqVg/C+3WTzDu+hMmry8we8+lzktQk98CWgJsaPZfSO2uOdR6fk6D/3xaQxbQHm5DR9QiUW0RC2iPFACpPdyG9nAbSzzORnSGBAnV2IOu0Hy6IubTEfYFrcF/ojlwNrLV41FumEqt1wfU+31Mk99nwkiq/2zaAufQGTqP1mAhNmfY9SGqTe8id3+LQtfJ5DpPIHHJy0gW/Cd+H/89kfNfJGH5aBKWjyZ22RjLndBYYhaPJmbxWGKXTiDOboIIQrHLJ1oaAScQvXQi0UsnErv8TeJsJ5O4YhopTm+L0TgrCGW6zyRr7bvkrn+f3PUC3Iy8DYpeOpaIRW+Q6vIWGaveFmEnZ+0sEYRGAtEgFL2HdPUsMlbNtLTNTRfdyTinqcQ7TSfZ9R3S135E3pY55GyaQ9H2BZT5LKfEcwn66DVowl2pCHKi1N8RfdxG0VWpCnenMmI1JQGOFPg4UOgrPA5VWZAzqmgPjEnbqUv3pCnHn7aCYDpKwmgpDEaTuI3KqPXIQtZQFLCSXG8nFJEbUEu2Uh7igXS7PfLgtSgjNyIPWE2h5wrKfFxEF8caibPeAVUEulIR6Irc34USb0fx9scaeZP7uyD3dxGft94JKYLckPk5I/Nzpip4NerwtVQFr0bm50yJtyOKIDeqIzzQRW1CFepBecAqKgLdxAFWMSoXuR51zCbUMZuEW6eo9cI2Uponxkxv1EnbKI/diFyynsqELVQlbkUevwlNhic1uf7U5AiFWPUlEXRUxNFbnUq3MpG28lg6KuLoqIijVS6hoTQSQ24g6gxvqlJ3DXNqrBrqDlmjcoPaYNHw54fe/8gSNg2Pw4kSNo4UybuoSvVCle4jgo8my5/qTD902YFosvzRZQeikwajzQkRpckWAEZQGOrs0GekkgajkgaL4PM8qaTBIhBZVS0NRJMt/Hq63FBMJdEYSyTUlifRbSrk3AET1053MXDpEI+s0yfXTor6RSC60CHlfFumMJTalsnFlgxu7immXxuNOW09nYU7OVodzklDDH3qME7oojhpiBGh6IxJMswhsgLRN03xXG5J4EpbClfaUvi6PpaThghO6MPEm6KvzDGcb0oaBkRWKLICkXWX6LteIeZxfV8+l7syOdecxNctQjHDMy7RvgK+O1DEjcMyAYCOVjFwXMmdo8OB6PYpNfdPa7ncW8ip+iRuHSwbjM79BUAkjgie0fPDGa2gs9V83ZLKuaYUbu4tfAaIOGfkQoeUI3oJh3Ux7K0M5YAynAPVMRzUSNhXHU1PZRg9lRF0KyPpVkfRWRUhAlF9QYBFQdQXBAlDlb8ARIaikOeDUVkENbIIYe9FHv2MahUS6qoSqatMprYiAVN5PDXyOGrkcZjK4zGWxaIrk6AtibVE76KpLohCnR+JsiASVWEUurI46pRpNBuEbZtmjZQGdQYNmkwaNJk0aqU06XJp1ufRYhAckAZVLmaFlHplDm3GEnY3KDjYrqGv20j/nlqO95ro6zZypMvAkR7jMF082cXXx9o5c6SZE/vrOb6vjlMHG/nqaBtf97Vx7lAz5w41c+FIG5eOdXDpWBsXj7by1cEGTvTWcKxbz+m99ZzeW8+xbiPHe2o40VvLid5a+nebRJ3aU8fpvfUc7alhf1s1nbVyOkwyuusr6G2sZHeDgu56OZ3mMjqMxbTqCmhQZ2GuTMdckUZteQq15UnUlidRX5EiqkGRSqs6ky59Hl3GfLqM+XQa8oZoEIo69Pl06IeOo+bRqssbfgukG94EN9T5sYLO0NetADS4MzR4M9SikdJWLRWBqEmVQWNl2qCs46rlcYPOkAWIaktjhHFVSzVooyyCluIgGrJ2URu3Dn2YC/pAR4yBTtSGuGAOXYk5zBFzmIMQiQtfhil4ERqfuej85lMbshRT0BLRKRoKNvWR9jRGW5rnYpyH1XFbY3EdiatoiHJ47vf9d6GoLX6l+Os1Rq+gIcpBBKRnNo4SV4lQtC9rPUeKtnJa4cO3hjBuN8Zy3RzJrYZILmj92Ze3kW9M0VxtSORKY7JQwd0h5UZP4TAgGrpDJELRvkJuW4ZYb/YWcNIQwwldFNc6s7nencuNnjyu9xZwa2/JMJdoKAw9PqF+xil61K/kziEZV7vzuL63mIcnNDzo13LvhJb7p4w8OGvm4ddNPL7QwtPL7ULk7WoXTy62WgZaG3h6vgG+aYar7Tw51wDf98L3XTw+Y+Jat4zrPRXc2afk/iENj4+aeHrczNPjZn46auBJdwHfGaLpy9tKbchSSja8R8Hqtwd3VpynkuU0hSynKWQ6TiZ9xZvPuETW6FzSsrHELx0nwlDsYgGEEm2nWHaBppOwfDJRC8cTNm8MgXNG4Tf7Nfxmv4Hf7Dfw/uw1dn3yCts/eIlNM19k3fR/ZdWUf8R18j/gOvkfWDXp73Ad97c4v/E3OLzyG2xfegG7V37F4hdfwGXs/8b/s9eImjeW5GWTyXN5m3yXaeSteJNsu4nk2gl3QMUOkyi0m0DuktFIF71B1sLXSV/4MqlfvkT6wpfFcoSU+f9FwpwXCZr5fwh77x+J+vjfiP3sP0iZ9woZNqOQLhtHrt1EchwmkT1UKyaQ6/ImeSsnC49WZ8hjJlWbPsCwczZm77k0BiykwX+BCETN/gtpC15MS4ANtbvmUOP5OU1BCwbhxgJDndGLaYtYIDa/dUYuEd8zHIhsLPdD82gNnUtr6BxaQgQIqvP5iJpds9BunUH15mnotr1DrdcHNPp9RkvQHHEotcn/T5h9PkOz40MqNsygZO008l2nInWZRKbjJLEmO+CzfyF0/ksEznmRuOVjibUdP0xxy8cTt3wisUuFiFyK81Silowl3l5oBkxwmEyC/VTi7aYMAyLrgGnaqhnDYCjbY9YwIMr1eI+CDR9StOljCjZ8SLrrdCTLxxGx6A2hWMHtHXLX/DwQ5bkLGgpE6atmkbryHZJd3yHR5W3inKcjcZlBwqp3kW6ag8zfDnWEK/oYDzRR7kIULnQV5pTt1CRsQROzjqrItVSGu6MIWyNG4koDnSjwsaPQ11HcDSoLWokqej26+M2YUrbRkOlFe34wnQUhNOX4U5O6E33SNqrjhBhZSdAqCnydKfB2RBOzFW3sNhGASnxcKQ9cgyLYg3L/1cj9XJH7CdCjCBIqsIt9HAfjc8GrRbgp8XZEH7MRVZg7Mj9nijztKfZyQObnLN4JWSHI+nlWmFIEuaEOX4sydI34XmWoUKGtCvWgKthdUJgHmuhNaKI3UR21EY1kM9rYLVTHDUqbtAO9BYg0abuoSNhMZdJWDDl+1OYHosvypibXn0ZZBHsNGew3ZrHfmMVBUzZHanM4YMgSwai5LIqanECUaZ4i9FjB53myAs1fCkTyxM3D7oCsn291gqw3QVWpXijTvEUY0mT5D5MuOxBddiD67BD02QKcDAUiEWIs8DMShP47QDRUViCyQpG+IFz4x1ZZHC0aKce7q8VdooffHuP+t/3/MyC61JrJ9d4ivmmTUpe5kcbMDRyuCuaELoo+dZiwTWSI4YRRwgmjhNM1MZyrixOBaDA6F883FiC63JosDrX260LFXaKvzDGca0wUyhE6M7jSnfVngcg62HpjfwFXurM41yxUfgsV3Glc7srkym4p3+7J4dr+Qq4fKvtZIBo4KwDRvTNa7p5Uc8wUx7Xd+dw+IuPuUaGa21rKMAyIzuqFtjmLHlmcosdntTw+q+XH83puHirhRE001zqzeHSsfIgU3D9ayY9ndNw/quRkbRJ9Ogl9OglH9BL6DLEc0UvYp4qkpzKMbmU4PdXRdCkjaZGHUl8ciDnfn4b8ABryBTAaBCJBtSWhokzFIRhLQjAUB2EsCRkmU2mo8FppCPriQRlKwjCUhFEji8Aki6auQkK9IoEmZTJ1VYmYFQmCoySXYJTFYJTFoC+VoCuJQVschaYokurCCFQWqYsiqS6JQl0Shb48Dl2ZRHxOWxqDXhaPQZ6AoSIRoyJFcJWUUmoVGejLUjFWZFCnyqGhOo+G6jzqVFLq1dmW3Zx89rUqRe1vU7G/TcXelioxbtZhktFlLmdPk5J9LWr2N1exr6mS3vpyeuvL2d9cxf5mBbvryugyFdNjLuVgq4qDrSp6zDIxntZuKKJVV0CLNp92QxG76+Ti57QbiqiryrI4Plk0a/Jo1RXQbhScnA59Pi3VOTQq06mrFPZ42qqltGuy6NBK6RqiHn0OvcZ89poK2F2TT48xly5DjiB93jB16nKHAFHOCEktynku8IjS5tChHf66AE7ZFodJSqs2i1ZtFi2aTBGIWtWZNFU9C3e18nhMMgm1pTHUlkZhtqi2NAqzLBKzLBxTSRCGHC8M6ZtRR7qgDrKj2m85el9bTP4OmANW0BDiSF2oA3VhdjSE29IYaUtd2FJqgmzQ+3+Jzm+B6BBZgcgKN9YInOAWDd8nskbZWuOch7k5/1Moao1zpjF6hRjfEx2q2BXPAJEVinpS17A3ex19xds4q/DiW0MY39dGcLM+gjstcezOduekMkAEosvNKVxtzeR6d+4zQHR7fzG39wt12vcOlHLvYDEDh4Tnbu0r4mqnlEOVQZxvSOZmTx43ugQourW3hDsHBJfICjyPT6h53K/hcb+GR8fV3D+q5P5RJQ+OqURI+n5PAZc7c3hwvIqHJzTcP64SihFO1/DgrJkfLjTx46UWuNrBT1faeXqxmcdfN/LTxRa40gnfWXRrD1xp4+ZRJefbcrjWnMOj3TI4rocTRn7YV87jPWXc6yriYXchP3YVcF1vBaLFFHnMEmHI6hKlO00m3WkyaSveFIHIqmT7CSTbTyDJbjwJywUgilk8muhFo5AsHSv8ILz8TaKXvEnU4omEfTlW2Ab69GXB/Zn1H2x699/Z+O6LbJj5H7hP+xdcJ/8DzhP+Foexv8Vu1G+wG/Ub7N/4Dfav/hrb/3wBuz++gMsrv2LVqBfwfv9fiZr/GpmOk8l0eJNcR+E2KM9hCtl2byJdNoGspeMtGot08RgybEaRMu8Vkue+TPLcl0he8DJpNq+SaWmIy1k2BumSUWTYvE6GjeAa5dqNt7TNTSLPfhLFTlMpc5tB+dqZlK97F9n6d5FvmIV8wyzK1r9LybqZFK2ZTtGaGZR5zKJq00dod3yOyWse9b4LaAxYRL3vAszec0VAagtdQlvoIur95lLvN5e20IV0RC2hPXI4EA17HDaSuoCucBu6wm3oCP2SDou70xL0Oc2Bs2kK+FSEId22d9BunYFhx3vUen2E2fcT6v0/o97/c2p8ZqPZ8TGKzbMoXTuD3FVTyXB+U9jWcRbiY1YlrphMwBd/JGThawR9+TIxduOJsZ0o1mLHObxp2QqaTLz9ROLsJpHiNI2oJWNJcJgsDqGmOE0Ta9PjbCeT7PgWaSvftgyoWt2hGWStfYdsj5nkrHuX3A2zKNjwIYXrB1W04SMK1r1PqtNUgr94ieQVk8l2fZv8NYPgk+c+i/y175G/9j3h6zWChIY4AYiy3D8gc+0HZKz7kIz1n5C+8TPSN35Ose9yKkJcUEa6oYlZhz5hE7r4jWhiBaAxJm3HkLgNjWQjisi1lIevpSLCA3nYakr8nUVnSBbsSlXkWjSSjRgSt9GQ6UNXYSi7SyNpzw+mNmUn2thNqCQbxJ2h8tDVyILcKA1wpcjPRdwKKvRcQe4OO4q9HC0Q5EaZjwvlAatQBK2hIlCIrJUHrBTvesp8nMQGuJ8DosJddhTstBUdH6sDVLjLTnSFVGHuw6BIFbIGTZgARkLJwhqUIWtFR6gqzANV1Ea0sVtQx2xCG7sFTfxWNPFbUcdvoTphK9XJFiCS+qLL8EKVthN9jh8t5dHs1ibTJI+koSycTlU8vdo0eqpTaFPE0SSPpqE0kpqCYDRSX6qzfFCle1GRvP1nAeivAaKREFSRvHXILdAuqlJ3iVE4602QGIUb4gw9D4isEPQ8IBJajoOGR+AsIPQ81+i50DQCiKwwJEJRnuAS1ZTFUFeewN6GYs4dMPHd2U4GvjnwPweiK125XGzJ4HJ7Nr3yAGpT17JX7sfR6nD61GEcVodxXB8lQtHpmhiLSxTL+Yb4IVAUZ4EiYZvoQlMCX5ljOGmIoF8XKpQr1EY/F4iudGdzZXeOCERDoehqj5RbBwWnaCgQXbR8xuWeLBGIvj9YLEbmrEB082glt/oHgej2CRV3jiu53J3L5c4cvttX+BwgUv5ZIBL1lZaHX+t4eFrFV/VJfN+ZxcO+Uh4dl/HwWBkP+mTcO1ou/MBxQs3dI5Xc3C/jUlsO/TUJHKqOoL8mjj6dhD1VoezXxNCtDKdbGUmbLJSmkiDqcv2oy/UToaih8K8HIkNxENqiwGF6Fo6E+6OaMkvErjwGU3kMtQqJ8GjZkDErEsTHuqpEaisTMFbEWqJ30WhLozCUS9CVRVNdEoG2NAptaRS6Mgm6sjj0sni08nh0ZXGYK9MxlidTLo2gVpFBrSKDmvI0NGVJVBZIUBbGoilLoqYyjXp1Fo3VUhqrpTRrcoSRUXUO5spM8e6pVpFBgyqbFm0+rboCGtU51CoyMMiTMJYnY65MF7+/rioDbUk82pJ4ahVCC19dVYYYAbRG2XrMpexvVrC/WUGPqYSW6hzqFAIgNCozadfl0W0qpNdUxO6aQjq0ObRVSwUAMuTQayrgUJOM/eYC9tXms682n72mPPaa8uityaW3JpcevXQQhkZAUY8x3+IiFVokuElW0PlrgGjoPVCLLkvYHbKAUKs2y3IflEmzMsMysJqGSZ5MjSwJgzwBvSwefakEY2m0BYYiMJdGUF8aRn1pGHUlwZjyvdBkbEIhWUl5sD0VfktR+SxG67sUo+8yTP521AXY0hDiQEOo3SAQRdiLUGQMXIDa8wtMQUvEYoWRYDQYoXN8BojE+54EV5oljhiDl4jlCn8tFFldIutdkvWzh24ctSe6DLtH6k5Zze4Md/blrOdYkQWKjCFcr4/i+7pIzqr92JO/kYu10VxpTORqUwrfNqdzvTOH2z1FwyJzQ4Fo4GApA4cEILq1r4hb+4p4cFhOnzqMk7oobrRnc6srlxtdAljdOVDGwEGZuDs0FIge92t4dFTFwz4lD/uUPOlX8/i4koGDpVzrzuHOgRKe9KuFeF2/moen9Dw+Y+LJuTqeiI5QE1zpEMoRvu2GbzstaufRST3n26ScbU7h3sFi2F8CvcWwOx/2FUNvLk87MnnYlMy9hgTuNyZxqTKAvalrqPb+grw1gjskdXubrFXTyFg5lQznKWQ4TxGhyApAibbjiF86RnSFoheNInrRKKJsRhO+cBSRi8cQYTOW4C/H4DfnNQGCPvxPNsz4N9yn/xOuk/8Ol0m/x3ni73Cc+Le4TPw/OE/4W1aM+x12o37D8ld/xfJXf4Xdqy9g/8oLrHj5BdaM/i07p/8r0V+MIdN2KqlLxpLjOJGilZMpWjmZPPsJZC4ZQ/KXr5L85auk2bxOus0Y0m3GkGbzOpLPX0Ty+YukLHjN8vqrZC0bTZ79BKEO23a8qAK7CRQ6TKTEaTIyt+nI3KZT4jKNMte3ka+ZSdX6D1Bv/RjV9k9Q7vgE1c5PUe74BMXWj5Bveo+y9e+i2PQh6h2zqfGeR63vl9T5fInZez5m7/mYvOYJsTmfeTQF2tAetozOiGW0htjQGrJAuAOKXkpH1BI6oxeLst4FdUYOAlFn5CIRiDrDFlhAaA7NgbNp9P+Eer+PafT/RGiL8/tUbIoz+wgQVOc3G5PvZ2h3foRi8yzy3d4i3WkSySvGk7xiIokrJpPgOHkwOub8FvHObxG7YjKRthPwn/8KoYtHE718AjG2E4m2m4jE4U2hEMF5GinOU0lxnipG5azOkHUvKN11Bqku00mwnzoCiAQYyljzNpnuM4bBUN76WcNgqGDd+xSse5+SjR+TuXI6IXNeInbxaDKdp5Gz6p0R4CMob/W7Q55/zwJE75Ph/j5p7h8i91+KzH85pQHLKQmww5y2DV38ehThbhQFOKKMWS9KHbsRbeIWNPGbUcasF4FIiLc5k+c7CEOq6PXoE7bQlhckqjU3gKYsX0zJO9BINqKM8qAy2oOKCHdkwa6UBrhQGiCMpVoHVEv9VlKww54Sb2eqI9ajj96K3GcVxTsdqPBzRR2+DmXIWrHwoDxgpRh5s8blKgJdkfk5i/XZJd6OlHg7UuRpT/725RR7OVAesJLqCA/KA1ZSuMuO8oCVIhBZ74/k/i5UBbqhDfdAF7UBZagAY5Wha9HGbEYXtxVt7BaU0RtRx24edIUStlKdsFW8FVKn7ECb7okuyxtDjh8aqTfm0jC6tckcacylW5tMqzKWHn0K+41Z9GrTaCmXYC4KQ58TgDLN8y8GoL8EiIbeEFmBaCQIKdN3DoGgwZsgdYYv6gzfZwDIqpGA9DwgqpYGDpt8sd4FVWUG/lVAZC1WUA25S9JkW+JzuSEYiiIsLpGETn02x7tVokv0i0Bk3Ruy3g4NhaHzLRl805HNuaY0LjSlc6EpnebcLWgTXDmoDKZPE85hdRjHdJEiEA1tnTvXmPgcpyhRbJq70JTAaXMkh6r9OVUbwZm6GL5qSBju8HRnCXoOEAlfZ3NjfwE3DxRysS2VCy2JXGxN4mJ7Mt90pnG5J8MCRPl8f7CY60dklnIENbeOqcRdoYHTGm6fUHGrX8n901puHJYJm0a7c7h9VC4AUX+FpZVOxUB/NXdPaHlwxsDjr2pEPTxnlYGH5wzc/UoH1xq5e0jGCW04d/bk8uBIEQ/7inl4rIxH/RU8Oani6WktT05W8+MZHff6FFzuzOGEUUJPmTddJZ7sVwRzRBvFbkUY3RXhtMuCqc/zpS7bm7psb5ryLVBUGIS5MABTkSBzcRDm4iBMJUHUFAkyFgRb2ueCMBQHDQMkfWEw+sJgSyvds9E6KxgZy8IxloULzpE8krqKaHE/RnCR4qhXxIkuklVDIalBmUSDMoFGVaJFyZgVCdTIBedIL4sdBkiCe5REjSwJkzwZgzwJXWkC+rJE9GWJGMsTqalIwqxIoa4ylTpFOg1VGTRUZdCozKROkS5+r/W5RmWm+J6GqrRnVFcpDIY2KtNpUmWITWrDY2sC7Fi1u0YAHyukdOpy6dQJzs7umvxhTk+3Lpvdhlx6jfl067LprclltzGb3cZsevTSYerWZdFlkNKpz7Io+2fhaOSv/XMaCUiDEDQIP8NlKVJQZtBSmU6r5bFZkUZ9RcowIDLIEzCWxVJTFkNtWQQN8gha5OE0FgdizvGkJm0zGokbMr8llO6cR6XPItS+i9D4LkLvt4Qa/6WYApZjDlxGQ6idoHB7GsLtxQHU+kh7akKWovT6QihUCLXFGLyMmpDl1IQspzbUuk1kT13Enwcia8GCIWixCEJDb5GaJY60Jggjq22JrrQnrXpG1tfaEl1pinOiPtIeY/ASsWyhMXrFsPa6oUDUlew2pGRhI33FWzin8uHb2jAGWhO5057EsYqd9Fd6c6U+gSv1SXzfnMnN9mxu9xQxsGewVOHOgTKL01PKnUOlDByWCV8fKGJgfyH3DxTzcH8xfeX+3OqQcqtDyo32bG7vLRLujw6Vc/9wBfePKnncr+FJv9oiDU/6VDzqq+RRXyU/9lfDaQ0/nVTzqK+CW3sKeXBYzqO+Ch70lXOvr4qBQ4IeHNUKIPRNG5xvgnONcLqWJ33V3N9Xyb19ch7uL+X+3nxu96RztyORRy1x/NQcy08tMdAWC+3x0CrhcX049+tCuarcyZmi9exLccEUuIDc1dOFsck1M0h3nU7aymmkO79FuvNbpDpNJXnFZBJsJ4guUPSiUUQsHEXovFcJmvcKQXNfI/CLV/Gd8zK7Pv0jOz56kc3v/zvrZv4L7tP/iTVvCRE4p/G/x37032A76lcsf/0Flr72K5a//mtsX/s1y155gUUvvYDdqy/g+Nqv8Jj4e7xm/YHQ2a+RsnQyaUsmk7ZkEhlLJpCxZByZS8aQuWQM6YuE6uu0Ba+Ij0Lj2yjSlowmbckbZNmOQWo3lsxlo8m2t9RirxhPodNEip2F4dUCxwkUO0+i2HkSpc5TKV81ncq171LlMUt8VG36gOotH6PZ/ik6zz9REzCfhrDFNIYvwxRog8brC9S7Pkez83MM3vMw+y3A7LeAWt8vMfnMp8b7C0w+czH7zacpeBFt4averxwAACAASURBVEvoiFxGT7QtPdG2dMUso1uynJ4YoRhBBKKohXRFLKA7UnjsDJ9PR+g82kLm0hr8Ba3BX9Ac+CexKrvR7zOaAmbTFDxH3BpqDJ6L2X8Oul0fo935Eept7yNb/w5Fa94ix1Womo6zHU2s7Vgk9uOIc5hIrOMkYldMJtZpKnEub4mKdZpG9IopBC0aQ/jS8UTaTiDabiLRduOJc5osNsOluk4jbaUARkn2k8T/n9JWvi02tGWsmkmGy9ukrHjLAkTTLLXaM8h2f4fstW+Ts3YmeetnUbDhfQrXD6rIYxZFHgLY5K1+l5xV75BiOxH/j/6ddIe3kDq9Tf6qWeSvmkXOqnfJWfUuWS4zyFw5g+zVs8hf+wFFGz8l1XkGpdvmUx26Al2UC3VpmzAkeaCOc0cd5442cQP6pC2oJOuoiF5DfoAT6vhN6JJ3igOqBQErKQ5eiTp+E9rELchC3SgJWklltAeGxG3UZ3jTnh9Ma24A5rRdgpsUtoaqSKFwoCrcnarItaii14tRO3mIG4qwNeTuWC4WFiiC3CjxdqZk1wqqAtfQkOSJPnITMm8XCrfbI/dZiT5qA6qQNSIQWVvl1OFrxQic1T2S+7sMc4WsskJSsZcDCv+VVPi5oPBfSWWA6zCoEhwoN1ShHlRHrKcq2B1FiNB0p47djD5xB/rEXVTGbEYZKwyqNuUF0ZAfhDHTG13qLnQZXuizfdFmeqHL9qWhLJye6iR6Dal0VieyvzaLXkMq7ao4aoqCxNsgRcoO5Albf/YuyBpl+yU9A0fPichZYagqdccI+BkEoJ9zhJ4tQvBDneU3pDzBcj+UFyoWHwxzdUZE5H4OiJ53ayRE6gKGaeTvR5MdiCE/BFNRBLWlMTQpkznYWMa5A0aunRFquIW7cisEnR6mF54HQ0OB6HxLBl83p4tA1FPmjTHFna4ST45qI+jThA8DohM10ZZtoVjLUGv8MI2Eo7P10fRpAzluCOG0OZqz9RJhaHWYSyTcA13ZPXys1QpE3/XmcGN/AVd7pFxqS+ZCSyLn2xK41JEkANFeqQhE3x8uswysqrh1TCU2xg0FonunNNw5puBKTx7f7M7hxpFSbh0vF4HoznGlCET3T+t5dNb4XCC6/7WB22e1/PhNHY/6lVxqSOLb5mQe7M/jwZEi7vcV8fhkBY9PVvLDaTU/nNLw9LSWH06redKv5N7BYr42x3FcHcohhT+Hq4LZrwhltzyEzpIAGvO8qcvxpC7bm/ocHxrzfKnP86U2zw9Tnh/GfD9qCvypKfDHWGhV4BAgChkBRGHPgJCpVGios94YmUoHQWioasujLBLGNK1gNBSGzIoE6i1qqEykoTKRuqp46qriaVAmWJQkOEoVCdQoEqhTptCgThM1tNGsSZVBnTKNelU69ap0mtWZz1Q/t1TniGpWS8XSgG5ToaV6umgYzIxUV02uqE5jDp1GoZ3N+rVV4vtGOjgjZAWhDq30mXicoEw6NRmiurSZdGkzBRjSZg6BIUEjP/+XAOi/A0Qtmkyaq9Nprk6nSZ02qKp0EYIGB1ZTaShPoVaWSK1MKNqorbD8XVfE0VgeSbMsjMZCf7TJmygKWEaax0coA5ai8JyPYsdc1J7z0PguROuzEL3/Imr8F2MKWPqzQNQYYU99pD21YcvQBSzEELSYmpDlfxaI6iLsaYx2egaIWmKdxKibtWBhJBQ1Sxxpjnf+i4GoNUEYa60JWUpTpIM42Dpy42hYc50Finqz1nIgdyPHy7ZzXuPHjQYJ9ztSuKAP5kDRFq7UxfKNScL15jRutUq53VXInSEO0c8B0d3DAhRZgei8UcI5bRQDXTlcb81gYI8ARPcPCkD04EgVj48JMPT0uJqnxzX80KfiyZFKnhyp5Ic+BfSroF/FkyMVPNhXxO3uHL5rz+RSQwoD+0r5sV/Lj/1aBvbKeHCokoeHVTw+pOLhgSru76vk/h4Z93pKedRbzOO9BTzek8397mTut0l43BTO04YQnjYG8bQxiB8aAnlg8uW2dic3q7fxvXo7X5es41CaM3UhC8hxm0rWauFf5pMtB+XJjhY5TCXObhLRS61VyaMInvc6gV+8it/n/4X3py/h/enL7Pz4JbZ88B9seu8PbJj5B9a+/c+4Tv17HCf+DvvRfyO4P6//muWv/5qlr73AkldfwOa/XmDhiy+w+KUXcB3/O7bM/Dc8P/gjkfPHEjN/HAkLx5NkM57EhWNJshlP6qJxpC0eT8aisWQuGUf2krHkLheGTgvsx1FgP448u7Hk2I5FulyAIKndWLLtx5O3YiL5jpMocH5TBKFi50mUuEymbNXUYZK5TUfhPhPVhvep3vgBmk0fod36CYads6nx/gKj71xMfvMwBS6gLsQGc9AidN5zUe2YjXrX5+i95lLrPwhDVjAy+82nPmABDSGLaI1cTlvUMlojl9IZtZzdMXZ0S5bTGb1UdIDaI23ETaGR0FPv+ylm749F1fl8Qr3vpzT6fSZAUuh8WoLn0RwqVHYbvT6nfOO7FLi9RZbjBFLtx5BsO4oku7Ek2gplCNHLRhNjN5YYhwlIVkxE4jgZieOzQDQUiiKWDwKRZMVEEl2miu1wVqW7Tidz5aCGwlCW27tkr55FlutMki2Nbumr3kK6ZgY5HhatnUnO2pnDYMgKRAVr3xWBKH/VTHJd3yV24RjC57xC5oppZDhNJ3vlTHJc3yN39Qdkr/mA3LUfkb/xM0q2zqF4+1zkXjZowhzRx7hSHeWMRuKGJtYdpWQ1ldGrqYx2pzLanYrI1cgi3CiPdEeVuBl9mifalJ3IwtdSHulBdcJmzFIf0SlSx26kLlMAoYZMH4xJ21HHbEAZ5YEqej2q6PWCIxS6hopgN6oi11IVuZby0NWUBa1EFuyKPHClCCkyP2fKfJyQebtQ6ulI8U4HZN4uVPispHTnCgq321Pq6Yjc1xm5r7MINHJ/F5Sha1CGrhFdIWt1dnWEB4W77EQNjdRZyxUqA1ypCnSjKtCNCj8BsobuDFUEuiEPWCXG+eQha4TYYNQ6FNHrqZBspjJ2C/o0b5oLw+mQRdNWGkF9XiC1uQHUF4fSIoukURZBXXGoAEO6FFqVsRgKAmhWxFBbEkpVxi4UaTsoT9yGLH4LxZINFEs2IIvf8gwQ/Xc00jESb4MsUqRsQ5m+E3WmJ9VZXmikvmikvuiy/dFlPxuBE2+DcoLQ5wQNK0sQ4nAChGhzgwRZX7PsXQ6WKQjS5oWjzQtHkxv2swULvwREVZn+IhBZm+mGApE2NwhjQSi1JZE0VCTQZZDS36nk0tFGbl/YJ+4SPReIngdDzwMiq44ZoqjNWo8pcx19+sifBaJBlyh+mM43JYi60JLI+aYETtREckgdyImaSM7UxXC2XsL5tiQudaSILtHzgEiIzeVwbXe2uEv0bXeG8PkWILrUncrVPVl8uy+P7w4U8d2hUq4fqXgGiO6d0nD3pFqAoxMqBo5X8v3BUi7vyeXbgwXcOi5j4IRQ133rWBUD/dUM9Fdz56SW+2cNQ0CohvtfD2rgjJ5H5438+LWRm3sL+doQxb0eKY+OFHC/r4hHJ+Q8PlnJk1NV/HBazdMz1Tw9o+LHU0qeHpNztTmB05pgDsq9OSjzZa8sgJ5Sf7qK/WnO96Ipz5PGHC8asj2pl+6iRroDo9QTfbZFuV7oc73Q5Xujy/fFUBCAoSBAdItGApChSJCpKEKg7JJIaksixdsPU0kkppLIwWa6vxKI6srjhqlWHkutPJZ6RQKNVUk0qpIFB6k6hWZtukXDa51bNFKa1GniD+2tWuEGp1OfLUg3GAHr0ObQrsmmQys4KXtqi9lrLmFPXRG7zYU/q57aAnpqC+g25YtQ1KEfdFBGOinW3Z2RatdkDZMViEbql94n/tmsGgFmvwxB+Rb9pUCUSpM6hSZ1yuDfiSKZJqvKk0Q1yhJolFk3huJpqEigWRFPkzya+oIAzFIvVLFrqAx3InPDZ4QsGkXx5k9Q7JiDctdclLvmUu31JVqfheh8bdD7L8IYsJiawKXUhVnjcvY0RqygKdKRpkhHGqIcRdAxBC1FH7j4F4GoIcrxuUBkhZRmiSOGoMViGYJ1l6hZ4khTnJPoEv0SEHUku9Ge4Cq4RAE24mDr0Ihee4IbHYmrB2u8k6xQtIrerLUczN/AyfJdfKMP4U5LAjeb4+gr3cEZZSBXTbHcaEzlRnMWtzpyuNNbOAyIhMa4Um4fkXGnT87dI3Lu9pVx93Ap9w+V8vBgKfd7Czgm9+e7hhRudUi53Z3D3b3F3D9Qyv2D5Tw4VMGjvkqeHlfz0zE1Px3T8OMRFU8PV/LDIQWc0UO/mof7i7nemsH11gyuNiQz0JXDg31FcFzF3b3F3N1bCv3VPNhbxp2eIm625XO7o5C7XSXc6ynmQU8hj3cX8sOePH7ozeJRVyL3W6O4Wx/MA3OAqO/V27mi2MzFUg/OF7lzUbaO/mwXdsctQ+P9KdLVU5GumUHaqunEO78lDGTaTSV2+RQkSycTtXg84QvHEfjF6/jNFkoQdnz4X8It0MwX2TTzRTbM+Hfcp/0bq6cO3gPZj/4blr72K9EJsh/1a+ze+BV2b/wK5/G/Zd30f2bLzH/H6+NXCJ0/joTl00i1f5v05VNJWzKJVJsJpC4aR+qS8aQvm0jWsklIbScitRUKE/Lshe2gQqc3KXaePMztyV8xnnynCeQ7TaDAeSKFLpModp1CsesUEXzkq6cNU8Wa6VSsmY7CfQZVG96lesuH6LZ/jHHXbEy+c6gPmE9TyEKaw5bQFLqY+mAbzAELqNz8EWUesyhaMwP5+vep9V9g0XzMAQtoCFhEY9BimoIX0RyymJaIJbRFLaMlYgktEZbmOIvaLO1xrSELaAmeR2PgFzQECEUHJu9PqfESBlENu94XZfL+FLPPZ9T5zabe/3MaAv6EyfdzNDs+pHLLe+SvmkyG/VgSF79K3OLXkCx8hZhFrxK7+DVilryBZKmlIc52vHAP5DBBgCKnSUicJhHnNJl45ykkukwdomnEOU1FsmKi8D1244lfMYkkl6kiCGWsfod0t7fJsmwHWSV1G67s1cIWUMaqt0lxnkyqyxQy3KaS6T6d7HUzyF33jqiCDbNEICpYZ7kLWvM+eavfI9dtFrlus8h0fofI+aORLJlIgv1U0lfOJMv9Iwo2/UnYCvJZhNx/KYrA5ZQHLUcjccWUvB590hrkYXYowhypiliJMno1lRGrKAtypiTAkbIgZ0pDXMjzdSDb246CQGfKI93J83ekNMyN8vA1wo5QgDOa+M00S/2oz/DGnLYLXfxmKsOFmyCrM1QdtR5lxFqh+S3YTXzduhdUHuSKMmIt1REeKINXDwMThf9KSj0dyNuyhOLttih8BXCR+zpT6ulAmZejWIxgbZMb2iBn3QyqCHSlzMeJwl12FHs5UBHoijlhO9URHpT4OpG1yUYcX1UEuYmfVx7kSnXUerQxG1GGr6MscBWyIDcqIjxQxWxCGbuZypiNyCI9kEVvQJW0Q9wM6qyQYMjyxij1paM8hn26VHqqk2iviqWhLJyGsnDaq2Jpq5RQVxyKMT+AiuSt4h1PYdQ6sTZbFr/luQ7RXwNEgzXZ28SNIGWaJ6qMXSIMPQ+IRgKQVYbcYAy5wehyQ4dJBCGLrOUJgwAUOky6/Ah0+RHPgNFIPQ+ahkbm/pxDJLhEQRaXKIqWqmQONpUILtHprhEu0Qggeh4M/TkgOmmOo0fugyHVnYPq0OcC0XCXSNDzwOhCSyIXWhI5Wy/hgNKP44YwTpujOVMXw7nGeEvsbfCW6PKIsdbB6NygS3R9Tx4XW5M41yxA0cWuFK7szhxyR1TK94cquHlUKUKRFYisUHTHciM0cLyS632lXNidxY2jpdzpr2DgRJUYubMC0b3Teh58ZXwGhu6fNXD/tJ4HZ4T43JPTar4xx3KjMZF7e6U8OFLAo+OlQ1wiJU/PqHh6sop7Bwu5uTuT05pAjsh2cqBoC/tLtrO3eBfdRd50FnjTmudFa54XzTm7aMjagTl9CzUZ2zBkbkOXtQ1t1jaqpTsE5exEk+uNNtcPXZ7FKbK4RUMjcvrCUPSFodQUhlFT+CwYjQQiazPdXwJEI2HICkG18lhxC8kkk1BXHie8rypRkCpJVKMylSZVhugQNVSl0KhMpVGZSqs6/RkAaauWDlNTVTrNygwRjjq0QknA4I3NcD0PfIa6JiPdE7FueoRG/r7+vwKikSULQyX8efMsGl6eYIUhMRIn/hkFELLCUF1VovD3WB5HfXkcjfI4mmQJtMiTaJLF0SSLo7EslsayWJpLY2gqjqAuJwB90haqo1dT4rsUdYgdxTvmIFk+juzVM1Bsm43a8wsqtn6GxnuBCEVWp8gYsJja4OXDgMiq+kihhrs5xhlD0FJ0/oueAaLaUNthQDTMJRoSmbOqLX4ltWHLxIa42rBlNEQJ8bzGIbG5XwKi9iQBctriV2IMsMEcukys826WOFqgyM0CRYNANBSK9kg9OFK0mbNVPlytCedmcxzX6iTsy9vMZWMM39UncrMpjRttmdzuzmNgT9EwILp1eBCIrFA0cKRUhKIfDss4b5RwXBHIQFcOtzuzubengAf7Snh0QMbjg3J+OKTgpz4lHFPDUTU/Ha7ix0OVPD1Uzq1WKQ93F8AhORyrgiMVPO7NZ6Azi3vdOTw5UMxPR8r56Ug5Tw/J4JCcHw+U8ainiPsdeTzoKuBhdyGPu/L5YXcuP+2R8mNvGk8643nUGs3tGh9u1/gwYBR0ocyDs4VunJQ6cTxzBUfS7emJWUit/6cUeUxFunoqGW5CxCnR5W0ilr1J1NIpRC2aQqTNZKESe94Y/Ga/geeHr7L1vT+yYcaLrJv2B9yn/ivuU/+V1ZP/mZUT/hHnsX+P4+jfY/f6/2Lpy0IMzvb1F3Ae/1tWT/o7Nrz9T+z68I/4fPYKgX96jdC5o4haOJ6YRROJWzyRpKVvkm47mWyHqeSvmEah89sUOE4nz2k6BU5vWTSFfEdhRyjfYeKgVownf8V4ChwnUOgk3BgVu06h1G0qZavfQu4+Hbm7ADwK9xlUrZtJ1bqZVHq8Q6XHO8LX62dSteFdVFs+QLvzE4xen2P2n0ND6Je0RNjQGWNLl8SB9mg7GkIWUes/H4P3PDQ7haicye9LTH5fUus/n/pgG+qDbWgKXkRT8CJaQpfQFi7AUFv0Etqil9BqgaDm0AW0hC0UtoaChC2iOr/ZmH0+o8brM4yen6Lf8RGGXR8K8voYg9fH1Ph8isn3c0z+fxIlW/8OBW5TSLcbQ8LS10lePoZU+3Gk2o8T78ASlo8V2uGWjbG0xI1FYj9B0ArB7Yl1nkys8yAMJbm+NUyJLlOFGyMHAYqSV75F8sq3hm8HrX5ncAB1yBBqnvssMldOHwZE2atnkL7qLdJcJ5O+agrpqyeT5TGN3HXvkLd+pqjcde+Kylv3PnlrPhTcH7f3hVugVbNIdplJ6MJxxDvNINH1PdLXfUrBjgWU+S1DH++OPt4dXYI71QlrUCesRZ+2CW2KB+WRTpQG2VMe7CSWKEi32pC7cymFvkJFtizUjTxfB4oDXdAkbkGXsh1ThicqyQayPW3J9rRFHbMBU/IO1DEbKA1wQR4y6ADJQ9wo8XcWoUceuJKKYDdxN6jUz5liH0dK/ZxRhbmji1hPmZcjJbvsRfenOtQdTdhaZD5OVPg4UxO1kbqE7eijNiD3dUbm44QydA3VER4ogtwo2GlL/nYhelcd4UFV8GrRQRo5qlrs5UDhLjtK/YRh17IAIV6nCHITf7/lQa6oIz3Qxm5CF7cVdexmlNEbUcZuFpwfqR+atF0oEregSNyGLssXXZYvFfFbqSsK4YAhnf6mAg4Y0jlSK2WPPpX2qlgaZRF0quLpVMVjLgqhInkrqoxd4pCpLGGTuB+kSBEKDRQpO/5bDtBQABoq6+cp03cKEGSNxGV6/j8FIiuAWGWNxg0Fo/8/gEhwiYIxFkdQXy6hW5cluER9zdy+cICBy33cu3aSO9+eGhGZa5cK9do/IysUWXW2IYljhii0yW405m3hsKVp7rghQoQhAYiiOG2O5lydULBg1fOic+cb4jmqCRYb574yx/BVQwwXWhL5pj2Fq52Dt0SDQJTPtd35wxrnbh4oHtI4l8C5ZsElumoBou/2FfLd/jKuH6zgxhEVt45Wc+toNXeOq7l7Qsu9kzrundQJ7s8JFfdOqRk4oeDr7iy+O1TMrePlDJywjrOqxdjcvZM6Hpwx8OArI/fODer+WQMPT+l5eErP3a90PDir5v6BQi7VRHG7K43HfYU8PFYywiVS8tOZKn7oL+NqcxxHZNs5UrSZA3nr2Je3kd78rfTkb6czbyftubtozdlJS/YOGjO3CECUthl92ib0aVvQpG+hOmMLqswtqLO2o8n2RJftiy7bF0OeP4Y8f3R5gejyBKIWFIIhPwRjQSjGgiFgVDxcQwdfTaXhlsYw69Br9CAYjXCCGioSnpH1h2trPXO9BYisUGQeAkcNVSnDIKixKoUmZSpNylSaVWm0KgW1qdKfkbCJk0pLVergcz8DMCNB5s/J+r7nvX8k2IwEmp8Do5/TzwGRGNkbUbIw0iWzOmVWjXTcrKBpBbyRMNRQGS/ch5VLqC+X0CiX0CJPoE2eSIc8nnZZHK3F0bQVRdJTGo02dhPKiDVUBjpRGWBHhecCFJ5zUXp9Qd6ad4hZ9DpVO/+EYttsZJs/Ru05D7XnPKq9vkTjvUCEIlPQMswhtkMic4NAZAWcmpDlGIKWDgOioS7RUD1zSzRkuLUtfpUIQ9YbJWvBwi8B0TNKcKUr2Y26sOWYgpZgDl1GU6QDLTGOtMc6W7aQrC7RatqTBFmjcz3pQ5rnKv241ZTAg85Mjpd6cqzYi29rYrnZkMyNljRudUi501vIwL5ibu8vFYDokIw7fRVDRqYtTtEROfePyHlyVMHdvcUclPlz0ZTA/d4C7nblMNCRzcPdBTzZV8zjPSVwWMFPB8u5Zk7hhDyIrrRNdKR6sDtjPSflfnxXG89ASzp3m9O505jEzcZEbjUl8bAnm0e7c3jcm8v9rkwGWlK505zCQFMaA01p3G1O51GHFHrz4WABT9oTeNgiOEMDJj+uVW/n26pNXJKv5+uStZzIceFopgMHk5ayP2ExLaGz0e98F/m6KeSvfpNkx7HE2wtNYWFLJhC6aCKhCyYTOGccPp++wa4PXmHLOy+y/q0/4P7mP+M26Z9wm/QvuIz/B5zG/B0Or/0W+1f/N/av/ga7V/4X9q/+hlUT/g+bZvwb3p++TMgXo4laOJHEZVOJW/wmUV+OIWLeKCLnvU7Ml6OIXzyeVNvJZDlMI8thKtkOU4UtIZdpFLm8TfHKGRQ6T6PQeRoFTlModBRkBaKiFZMoWjFJBCGrGyR3n075uneoWD+Tyk2zqNr8HurNH4jSbvuI6i0fot78AdVbPsSw81OMXp//X/beOzzqA7333eSe3Jzck3POk2Q3ycZZr70u9F4NBkwXHYR670K99zrqbTRFXahLM5oZjUa9dzoYbGww1YAr2LisbbCNd5N87h+/mZ9mhMD25p6S554/Po8YDR7xiCJ9/H3f70tf3HYGkwUBmso5xPECG04V2XNa6sCJQgemcu2YyLZhRHKQoZR99MTtpDdmx/SOUOIehlP3MibZz5hkP+Pp0xzLOsjxXGumcg4wmb2f8cw9jEt2M5a2h5GUXYwk72Eofie90ZvpjHoVfeha9MGv0BW+iYGE7Qwl7qQneitdMVsZTLZiTLIfTdB6ajxXoLB/GbndtPzI7eZQbDcPuf18kWKHRZS4LCPnwItI9jxHnvUc8m2FW0H59vMpdFxEgctCilwXIXVbjNRtMcXuS5B5LEXuuQy5p+U4nMJ9OTLnJeTZzKXEfYV4B6jMc5UoQVVea8SWN9MR1GrvtZS5r6DcYxWV7quocBMKPcrcl6FwWyTgsZAS7yVCSnRkNVVHVlPpv4pKvzUiVf7rqD7yGiUe61F4rqcqaBtVQduQeW9E5ruJ0hAramOsUaULiU+LxJXmdBc6ZUF0yoLQ5PvQmO2OKt8bdZ43TRJXmpKdUae4oUp05mjYYSrDrKmLsUeV5ok+54jYLDdYGsNIRTzD5XF0F4ehzvCmLlGo1W5J9aA9y5eu/AD0md40xDvQEO8g/Lue5kVdjD210XZC0mIUFFPrm+ltfbQ9VaHW1IbbTKc+sU40xdijTXajJc6R5lgHmmLsaY51oCXOkcZoW2rCDlsIkTbFk5oIG2oibFAlutKVE4A2xVPcEzLJjliUEO9GS6KQ+KjSvGlJdKcl0R2V8bEqzZvWdB90mf605QRaVGf3lMbQV51Iz9FEdMoIWoqDGW7J4Jgunwl1Dl2V8UxpCjjVLmNKU8BQQ4bY8ttbk0R7WTRtJYKUmCRoJqZ6a1O729NSoaeJkOloqlYeiU4RNWMvKIb2sthZMQnRtBjNGJUz1mibEO8KGUsMTAdVTY9NIvR4MpRO59F0UYR+CrON1f1Yy5y4w2RMrHpq0hhozGJMI+XcYB0fXx7l81tn+fL9N/nig7f4+pPrPLh/U+RnC9GtkWKuDxYwWRdBb4kv5zVJxpRIwpWeLDMpyuTGQLZQpT1DimYTo5v92VzuSOVKZxo3+7N5dyib26N5fDAh5eNjiulyBTElOmrE8i7Rlxdq+excNXfGi7g1WsAHU0WPCdFnF1R8flHHl2/rjUJk4Jsr7aIQPbjawTdX2/j2RgcPrun4+PVqPn69mi/eVhllSBAicyky7RKZS9F3t3p4dK2LRze6+fbdTr69pecP11u5PZDF74/L+fb1Cr5/u57vrggp0R+ua/nhmoZ/vaHh4ZtHudOXxsX6AC7W+HO+woszZR6crvLjZFUgxytCmKoMYaoyjMmKUMZLQy2kqEceTKfCuwvitQAAIABJREFUUoj0ZWG0l0XSXhYtipGhMgFDZQIdVYlGhD9Ij4mRcefoSUIk7hj9TCEabS2yQJQkMyGaLmCQPiZE5jI0mxCZHs9kphD91FG3H+NJAvOknaI/RYgsHv/IyJy5AM1Myybbyx/byRptK5mWTdOInBFzIRpW5zPaWsC4Rjged6wljxNNuYxVJXO8Jp3RkljaM3xpiXNEFX2Y1uhDaKL3oo/cTXvkDgzRO1AHb0Bq/TK1XqtpDHgVdchmcXTOJEaGmD10xu2jN+mQmBINptuKQmRKfIYyHehPs3lsh8jETCEaynSw3CV6TIpcGct1FMflupL2CT/OcfjRPSLztMi0IzSR6yTeShqW2IhSNJHvapYSWQrRCYUXJxQeFlL0cVemIBsjMi7WhPORQcLngwV8OSrjy6kSvjpZyVfn6p4qRF+/3cLDSyoeXlLx/SU1j95s4b2+Aq7rM/hqsoyvJ8r49nglfzxdyzdjpXzSW8jbddFMFHjSkXSI7qTD9KbaGscP7TlV7MmFsiO8VRnMozEF/3a8gj8eL+WPx0t5dEzJd5NyvhmT8vVIIQ9GCnk4KuXbESkPhwt5OFzI96PF/GG8mH+dKuab3lS+7Irl0/Yw7mqDudPoxbu1blytdOFymQPvlDtytmA/Iwkb6ApficpvHvUeL1Pp/DuUji9SaPsC2dYvkr7/RRJ3v0Dc9heJ3fIikeufI2T1M/gv+zs8F/w3XF/+L7i+/F9wn/tfcZvz1zj+7i85/Js/58A//oLDv/4Fzr/7C7zm/TVR6/+ZtJ0vUWS9hGKbZchtliA7vBjZoUUUH5xP8cH5yKznoTg8H6XNAkpsF1Fut5gK+yWU2y2k3G4hlQ6LqXZeylGXZRYyZC5EtU4LqXVaSIPTIhqdl9DotljAYwkt3stR+68WJCjkVdpDN2AI30hHxCa6wjcJ8hO5hZ7ILfRGbWUgdjvDSbsZS9vHVPZhTubbcVrqwBmZI2eVzpxROHGy2IGJPGtGJPsZTj/ARLYNU9m2TGUcZjxdKEmYlOxjPEPAlP6YM5W5j6mcA0xk7WM4zYrBlB0MJ+9gKHEn3VFbaAteL6ZU+tB1dERsoDtqC70x2xhI2MlA0i66Y3egDd1Inc8KytwWIneYK1ahm2MSIHNkjospdlhEnvWc6Zp023kU2i+g0HERUpclFhJkEiGF9wpKfFZS4rOSUu/VFijdllNovwC5i1CKoHRb/pgQzZSiEpdl1Pito8JtBaXOyyhzXU6Z61JK3ZY+JkRlPiuo9F9F1ZHVVASspuLIWioDXqUy4FXKj7xK+ZHNVAZupz5qH9o0RzpzPNBluqHNckOd6Y4ux5ceWTh9JVEYioJR5fjSnOWNOv8IbcXBqAsDqM30pDrVhbo0N/R5ATQmulAdYUNttB26LF+6CoMZLo9jqjaVfmUUPbJwDAVBtOcHYigIQp8XgEriRX2SC42JLjSnuNGa5o5W4okm3YOWJGdakpxpTXNHlexGQ5wTDXFOtKYKezy6NC/qo+2pCD4glieIx1Ej7WiKdqQ1wZXWBFeaYx1EEWpNdKY10Rl1vJMoRabyA/PxOFMK1JbuLZYrmBroTDIk7AO5iULUkupFa6ZwSLU13Ucci9Nm+GEoCKGjMBR9QTC6vCAMRaHopaFCIiQLpaU4GH1VHGPaXM72KLg4XMn5/jLGNbkc0xVypkPBMX0Rw81Z9NUm01URh1YePqPOOnxWMRLv/cjCLUoUZo6+zXaI1SRB5iJkKkl4kgD9fyFEs0mReA/ImAhNC9D/OiEyJUW9tekMNudxrKOcc0ON3HpzkG8+fBO+ucO392cI0Uzp+TEhuj0q4864nLe7MmkvcmOyJsyYEqXPSIl+mhC9N1wgts5d6UzjckeqUME9mGWREk03zj1ZiD4/V8uXFwQ+PCYTx+bunS7l3pkKPj1Xw6evN3L/fAufval5ekokjtHp+eJSM3dOlvH5W83iztFMITJPiUw8ereHRze6+cP1br67KSREf3y/nY9PK7g7nMt3p8uExrnLDfxwpYU/XFXz6J1mfrjSwv3TJbytjeSNo35cKPfgTKkrJ5ROnCzz5GS5H8fK/JksC2CiNJBxZSAjygAGFYH0K4LoKQ6gRx5IlyKQdkUQ7SXBRkJpV4bTrowUo9O20hjaSmNor4gTKE8Qmzr+FCES67hNYmQciTMJkSkJepIQiWIkli5YCpEoQsYEwyRC/7sL0Y+JkXli9KTXm/X1zWRoqrNcFB+LFEhfailBupLpumy9QvyciqJpFKGRtiIG2woZbBMKLwa1BdMJUWsuo5o8RtXZjDZKGKlKYKgkhkF5OLo0D1SxdujiHWkOP4AqfA/ayD3oInahj9hJZ5QV3TECNe4rKTz0EnW+a9GEbxWFyCRFppTINDY3kGpjMTo3lCkwnOUojs/NJkSm0bmnNs4ZZcgkRON5TmLDXFfSPuGeUbY9I7mOFqNxM8fkZgrRSZknJ6UejGTY0Zt0gMH0w4xk2DGW7cB4rsuPCpG5FN1oTeBebzbfTpVxQ53E9eYY7vcLY7ifTyj48ng5vz9bO6sQCah4cEnFw3fUfHtZaIL7t3d0PDxTx5uN8dwfLObbqQru9xVxsTqC4SxH2mJ2o4nYQW/qYWFHy7jX1ZdsjSpwI23h2+iK3c2pfDc+UCXyr5Ol/OukkkdjMr7uz+OLvizu90j4vFvCtyOFfD8s8N1QPg8GcnnQm8nvu9L4qiOZD5uDuNPgx80ad65WOfGm/DDnpQc5nbeH41lWTKRvpSd6DWqfudQ4/5Zqp+eodPwt5Q7PoXR8kYx9z5C25zfEbf81Ea/9E0Hr/pGAVb/Gd/Hf4THvv+H68l/h9OJf4mC8C2T7219g/9tf4PLi/4Xby39B2JpfEfvqM6Rue4HsPXMpPLQYuc0SSh2WUWa/jFK7pZTaLEFpPZ+SwwsoObyAUtv5lNrOp9xuIRX2iwQRMu4Hmd5nSolMQlTnYkmj+zKa3JaJ9dgtnsto9lqGymclGv/VtAWvxxC+kc7I1+iO2kJP9FZ6Y7bRF71DrL4eTtjDZNpBjmfYcDrPjnNSZy4o3LmgcOesXJCg/vSd9KZsoytpCz3J2xlIsWI4fR8T2dbCCF2OjVCGYGyFm8rcx2SGkPyMS3YLpQhpu5hI28VoqhXDaVYMpe6kJ34rhsgNtIetpz1sPW3B62kL3kB76Ca6o7bQH7+DgaRd9MXvQB/+Go0+Kylzni8UItjNQeE4X6zIltrPE7BbgNRuwbT8GO8GmSi0XyAcRbVfRK71PDIPCLtDRQ6LxJG3YvclFLsvmU6EjDJU6ruKUt9VlPmsscRzFXKXpeTbzrNIiISjp2ssKq+P+rxCtdcqSl2WiPevyp2XUOGy1ChEi82EaDFKzyWU+Cyn/MgqKgPXUh20nqrgjVSHbBYI20ZtxF5USfa0Z3tiyPGis9CXHnkw3Yow2guDaC8Moq8khqHKRLoVUWjyAqmTeKHOD6StOBR1fiDVKW5UJrlQl+aBKtOXpnRvdHlBDJTFc7Y1n8nGDPrL4+mQRdApE15Xk+uPKtMblcQLlcSLllQPmlPcaEp2pTHRhbp4B2HMLtEJTboHmnQPmhKdaIx3FsbOTPs4xua32khbKkMOPlWItEkeNMc60BhtS0OUDR0Z3rSneaJJcjGmQ4fozg7AkO6DJtGNpmhHmqId0aV40pnhT2eGP7o0LxpiHGmKdbKQodZUYX+pKUEQIpXEB02WkALpsgPEOvF+ZQyD5QkMVSYKLXHySHrK4xioScZQLqwYTBmKuDBcweleBZPtBZzpU3Kyo5iBRuF7oeHmLPobJLRXxInSY15rbSoymJagUDOeLkRPE5/HG+J+ugj9e4VoJuJO0QwBmsnPEaLZRurEA6+mkbzZZMgsIRJb5xqyGdHKeH24idsXBvj0xim+/ugtHn56zShDt3hw/9bPF6JbI8W8N6Hgzricbrk3/UpfzqoTRCEypUTX+7K4brwtdGsg56lCZEqJrvdkcrkjlWvdGbw7ZEyJRgr4cLL4sbtE905Wi0JkkqLPzgr1279/o467J0u4Y2ybu3uy5DEhuv9G64yUaFpuHlztEPeJvr3RzoNrGj48U8m9C7X8/p1Wi4RotpTIAqMQPbrRyaOber69reHRu2pudqXwzSklDy9U8t2leh6908wfrqr57lIj316s5aOJfC60hHCu0ovXS904U+rKcYUjx0tcOK70YErpxZjci3GFP8MyfwYKvekt9KJfdoSe4gBBjOSBQpxuGp9ThNAuD0MnD6dNEYFOGYFOEYVGKYiRvixWrFDsrE6hszrFKEbJTxSimW10/zOFaKYM/f9FiCye76oQEW4DlYt3gczFx3Q8dUJfKn6uTOnaiFbGiFbGsKaIEa3UrPGvUBSiwbZ8BrV5DGvzGG7NZrg1m1GVhJHaBPpLIujI9UWX5kZd2D5aog6hjjxAc8geWkJ20Rq2C33kbvQRO9GHbaMnahd9sQL6sG1k7X6WKvcVNAdtRBu+44lC1JdsLUrRzLG54SxHUYr602zoiN9HT4q1mBqZhMh8n2i2lMgkRKZdorFcRzoT94ojc30ZghSZp0RPEqKJQldRiM7IvJjIdaIv+aCYEo1lCx/fNDY3VejxRCE6ofDgdIk3b9WFcacthffaU/nheDnv1IfzYUca94cK+HxMxpfHy/nSeGD1y/ONfP1mMw/eUvPw7VYBYzL07WU1319S8/1bKv7lsgYut3FFncIpxRH60+wwxO2nN9WWzrh99CULt516EvfRGbcPXeROGvw3cNR9NWUOi6jzXI02eDOdUVaMJlvzRXsmDwby+aonh/uGVCPJ3Dck8/1IPj8MC3w/ZJQhQxKfamK42xzK9QoP3il14i2ZIELHs6yYlGxjOOU1+hNfpclvLnWeL1Lt/CwVDs9S7vAcpY5COqRwnEuq1T+RsO0ZIjb+mtD1/4DP0r/Fc9F/x/Xlv8Lhd/8J++f/DKfn/1zE7tlf4LvgL4nf+Aw5++agtFuO0m45CrslyG0WITu0gOJDc5EfnIvi0DxRhEqt51JycA5K67koredSakRxSHhf2eE5lNvMtRCiauel1Dovo95tOfVuy2nyWCnS7LWCFu+V0/XY/mY7QIGv0B66gY6ITaIM9cVtFyQjZidD8bsYSdzLePJ+zuY58XqRK2/K3XmzxJMLCnfOSB04ln+Y0cw9DKVbMZi2k8G0nQxLdjGSsZvRzD0MS3Yxmr6LsbRdRvmxMrLbgsn0acZTrBhI3EpXzGZ0xurrWrdFNHgtRRu4ns6ILXRHbcMQsRltsHDbSG73Egr7l1E6zDWmQXOQ2s9B5jQfmeNCihznU+hgTHmMFDlMH0AtclpMoeMikXzbBRQ7LqXAbiGSvS9QaL8AmfOSpwqR6UCqwLQMme8H5dvOE1ri3JZPS5HnagshqvBcSZXHSur91lHqsoQqj5VUua+gzGkhZa6LLYXIfTqdUvqtovTIGiqDNlAdtoWaiJ3UROzkaMQu9Jku9Bb50y0NRJvpQXXcYTTZ3rQXBqHK8UeV6UuHNJxeZTTtxeG0FgRRn+FNS64/qrwAGrN8qU33oDbdg+oUN7oUUYzUpDJRL2GkJpWB6iR6K+LRS0NR5wbQJPGkNdsXXX4A+rwA6pNcqEt0FveEVGme1MY5UhFxiKqIQ7QkOdOe5YtW4klttA11MfZojA1ttZG2VAQfoC7KTiw9UCe5URdlR02EjTgy1xzrJApRU4w9jdG2NMc60JHhTWemL+p4JxqibKgJO0R7mjcdEl+xgKE23AZDug+DhWH05QbRmuwhJkampjmtxBtNmpcgdEnuNCUJQqTK9EWV6Utrtj/a/CD00lDGatOYqJcwVptGd1kM3WUxTLRkc65bIYzG6YSvd6OaHKYMRXQcTWCgMZ3eumTU8lBaFZG0lcagUUbRVCS0upmLz+xjcj9PiJ4mQjPF5t8lRLO1yz1BiGbuEnVXp9NdPbsE/a8Woo7KVHrqsxhqKeREVzVXT3Xy/tvjfH7nAl/fvcKD+zd5+NltHn52+3EheiITClGE3psQbgRdaEuis8iVydoQLranCslQVzrXezJFbvRliSnR7cFc3hvK4YPhPJH3RvJ4fzSf90fzudGXwZXOFK71pPHuUDY3B7N4dyib98eLzO4SWQrRvTNV3DtTxSdnq/n0XA2fX6jhizdq+fT1St47Vsx7k1I+Oq7g3qly4eecr7cQoq/e0vPVW3q+vtTON5cNPHinQ7iwfs3Aw6t6fni3g0c3DXx6vpaPz1bx+7dU4mHXb4zjc99cbePBNT0Prxv47mYnP7zbxQ83e/jhZg9/vGHkZhd/fLed769p4IN2Hl6o5P6UlK/Ol/PtxVoeXWrgj1eaeHSpga/PVnCrX8KFlhBOlrlztsKTM2UenK/xY1LuwqTchQm5G5MKT0Zl3gwVetKV40JXnju9hV70FPowrAyiTxZIT3EA3bIA45xxCB2yMPSyUNoUYdNSpIxAWxKJtiTa4i9KZ0UCXZWJdFXG03NUmKXtqUmxwFTGYBIiU+nCQHO2BYMtOQy25Ii7JyLGe0XDmgIjReI35hYYd1nEXSHTns9TdoZm3SPSyy2YNCgtmOooeSoza7L/1N2fmSI0mwz9HCbbS0XJGW4tFhnRysTP1/RbGaO6YpFxbTFjGimjrQWMthYw1JoryI8un1G9lGFDIQNtOQzqshjVZjDUnEJvbQwdigAMEje0sbbUheymIcSKhhArGoOtaAnZiTp4J62hO9CF7qQtfAf6sB10hG+nO9KKntg9dMfsZiDxAMWH5yCzmU+z/0a0IdvQR+ykPdKK9kgrOqP30B23z6KCezD5MCPpdoxnOIp11mKtdYYdg+mHMcTsEnd2BtKs6U89RH/qoccSJlNKNC1CruIekYnOhP1COpRpJ76drs72+FFOSL04IfViqtCDgXRbVGHb6E+zYSzHWTz4OrOC+0SxBydlnpySe1lwvvwIl+vCua1J4pPuDG5rE7jSHMknA3l8NlrMl1NlwoHVs7V8db6eB2828/0lNT+8o+H7S2q+fauFB28284dLrTx8vYEPBqRcbEpgpNCbvgwnelLt6U2xpz/Flv4UYTyxP+UwXQl70UZsQxW4kXqftRz1WEmFy1KqnC3pCN/K8Sx7rleH8LE6jnuaBO5p47injeOuJpqPVJHcVUfxqSaGz3RxfNGeyM0qH94osudCoR2XZI6czzvIyczdjCdvpStiDW2hy1EFLaE5YBGNfvOp9Z5DhfvvKHV+HqXj71A4vUyh7UtIdv+O4DV/S9DKf+DIsl/js+iXuLz0n7F//s+w/udf4PbyX+L0/J/jO/+vCV3xdyRu+mcKDy1EabecCueVxgRosbj7U2qzCKX1fEqt51Jpt4hq+8VU2C4UxOfAy8j2vYjswEvIDrxE/q7fkrPzNxTsfg7p/hdRWL9Eqe1cKuwXUemwmErHhVQ5LaLaeTG1bkuo91hGk/dKVD6rUfuuQe27Bq3/K+gC1tIW+Iq4C2Q+ImcI30hnxBZ6orfTH2fFUOIeUYSOSQ5zKsuO14tcBaTOnC1w5ETeYSazDzIm2c1Q6nYGU7ZZMCrZyXD6DvG5kdTtjKRuZzRtG2PpOzmetZdjGfuERChZYDhxJwOx2+kI3UCd+2JqPARqPZfR5LuaZv81NPqspM5rOdWui1A6zEVm8zJS22kEEZonHE11nKbQYR6FDvMocFhAgYMw+lbktBip8zKKXZZT7LIcqfMy8bE4GueyhBzbuRQ6mm4HLUHutgSF+1IB72UovJcJx1G9V4n11+ZUeK8Sx+FkjouROS5G6byUUtfllLkLx36rvVaJVHkufwyp7csonRZQ4ryQMneh8bDcayVlPmso91tPVfBrVIdt42j4dpriDzIo88OQ7YI+04XOfC8MOV70y0Pol4ehz/OnNcuL1kwfOmVhdBZH0CGLojnTn6NJ7tSl+9CQ6Udjlj8NmX6UxTlRHu9Mc/YRessTmWzOZLQ+nf7qeLpLIoWv/dJgNHlHaJJ4UpcsyI9K4oUuxx9tpg918U7G46sutGX7okn3oDbahsqwg9RGHkad5EJ7hjfqJBcqQ/dTF2VHW7o33bmB6CU+NETa0RBphybRDUO6D22pXtSEHeZo2GHj/SAv1EkuNMc70hBrT0OsPc3xjqgSnVEnuVAfcZimGHvxOU2SC7Xh1jTE2qNOEtrn2lK96Mw6QnduINoUT+pi7EUx68wNRp8TiDbDT5QgQ1EohqJQWrP9UWUHoM4PprUghHZZFOr8QAyKSCabM7nQreSkrohz3SWc6ZRxvK2AqbZ8ThiknOku5kRHIa3KULQKI/JwVLIQ1PJQ1MUhFqmQTh6Otvjxt48TLqKRhtFaFIq6IITWolA00jDxuTZ5FG3yKNoV0RhKYugojRUoiaejJJ7OsoQ/jR8RoO7KtBlILDGK0J+KqWRhNn6seGF2ptvtzOu+u2uzGGwuYFSr5OxgE5dOdHL9/DCfvX+Rr+9eM0rRuz9diD6YVIrcGZfz4ZSCawO59Cu9GSz15fXWeK70ZHGtO4Nr3RlPlKI7g9kWUvTeyLQU3RrI4lpPGle7U7kxkCmOzb03Wmh2l0gQorsnqrh3svoxIbp//ihfvFHL5xeq+fCkkvcmhSOtd0+WCY105+pmFSIT31w28N3VblGKvrum5/sb7Xx1qYVPz9dy/0IDX11SWwiRuRR9f73DQohEKbrZxR9vdvCH61p4v4N/udrCvWNSvjxbysM3q/j+7Xr+cLmRP7zdwGfHFVzrSuYNVQRvNgZzvsaPk2XuggjJnEUhGit2ozfXkY4MOwyZdhgyHOjKcaGnwJNhxRH6iv0ZkPozIA2gTxpAt5kUtcvDaFOE0a4Mp60kUsQ0SmfeRmIojxF3jky7RqYyhs6aZDprkqeTov8jRE8VoieWI/wMITIVOJgz1qYQUp7WYobUUpHhVtPnTJCgsTaZhRCNa2cXomFtHiO6fCbai5hoK2RILaG/MYlxVQqGkkDqJHZUR+2l7sgOGv23Uee/mcaArTQHb0UVtBV1yHbUIVvRhmxDG7KNttDt6MN2YAjfTmfUtBB1xuxCHbQJ6aG51HisQR20mbbwHbMKkbkUzSZEY9kOohD1JO6jL/mgKEJPEiJTSvQkIZrId2Uk20lMiUw13NMHVp8uQ6ayBBOTBe6owraZtd2ZN849LkUzhei0wofXy/y5UhvKe5oEPu3J5FJtCHe7s/h0uIAvJpViSvTN6/V883o9n52o5IsTVfxwUcUPF1V8NCLnjeYETlaHYUi3pyPNjo4UW3rTHOhLd2Qg3ZHBNHsG0+zpTzmMIWYP6pCtwuFIowiVOi5C6bCQModFFjR4rqQ9dDPHMm24VRfGnQYjjSG83xzGXXUEH7WEcqvWn2uV3lwtdefdal+ulXnwep4Nx9OsGI3fTF/EOnoj1qE7sgy1/xKafBfS5LuQFr/FNPkupMZzLhVuL6N0fJEimxfI3P0siVt/Q+S6XxO47Fd4zvnvOD33f2P7m1/g/MKf4TnvL/Fb/F9J2/4ihYeWUumyjqPu66j1XEeV2xrKHZcKO0A284TxN+PIW4Xt9Phbpd0iKmwXojjwMkW7niNvx2/Is3qWPKtnyd7xDNk7niHP6lmK9v0OxaE5lNvNtxCiCvsFVDjMo9JxPrVuS2j0WiFI0JF1tAWupy1wuiShM2wj3RGv0RlpSXfUNvpidzKctJex1AMcz7DhVJYdZ/OcOJfvzNkCZ07m2DOVcYhJyUFG0/cwlLqTgeRtDCRvYTh5m0DKFgHj45HUrRaMpm1jXGLFscw9TEn2MJ6ym+GEXfREbqEtcD0t3iup91hGtesikSqXxZQ7LkTpMB+53Rxkti8is32RIpuXKLKZQ5Hd3OlxOCOiDBnH4IqdFlLstNAiCSpyWkyxy3LkritQeqxG4b7SjOlChGLXpaJEzSZEJV7LxCOpTxKiau+1VHmtocx9haUUuS2lzH2ZkAJ5rKTaa8WsQlTluZwy9yWUuAqV23KXxcjdliFzX4nc6xWOhlnRFG+NLt2JzhyjAMkC6ZMGoZW4o8t2py3HG0NBEG25R2jN9KEl3ZPWbH/0BcFoc4NpyvCjOdMfbX4I+qJwdAWhqHODaM70p7csgcHKZIaqUhiqTkKTdwRtQQB6qdAgpy8IpEniSX2Si3gfqDnFjbp4J+rinWhMdBFH5BoSHWlMcKQ+1p76GFua4hxoinOgOd5RHGmribARK7Hro+2pCTtMY5Q97WnedGcH0J7mTUOkHXVRdujSvOjOPUJbuicNsfbURh6mIdYeVaIzqkRn8XUbo21pSXCiNcUNTZILDVE21EXZ0Jrihl7iI5Y2NMY7o07xEMbj0jzRZfliyA0SW+I0OQHopaEMViYyfDSZ7pJo2mVRdJbFMVCTykh9Bv1HkzjdLuXSYCUXupUMN2ZytkvJSX2R8D+Aa5Poq0+luyaejupY2ssiaSsJF6WoVTF7WcKTBejJQmSOThZpgbkM/R8h+ulCZBrh66rJpL+hgCG1jAlDFa+Parh0qpdPbp3nyw/f5utPrgo7RDNrtZ+WEH0wqeTDqVKjGAmCcqopim6ZOycaInjHKEIzUyJzKbozmG0hReZCZJKiq92pXO5KEYsVbg3ncWe8WEiJjpc/VYg+PVfN5xdq+PJiDffOlvHBVDF3xov46HiJsHv0I0L09aV2Hl7p4rtrnTy8qufBFS0Prmj5/kYbn19s4NPz9RYp0Uwh+u6agUc3Os2EqM+IIEV/uKGH97vgg3Y+PaXk3olivrpQwYO3jvLoch1/eKeeuxMFvGNI4E11JGNKF46XeXKu5ghvNgYzIXcTmVJ6Ma70ZqjIFYPkMOqEfWhSrBmUejMo86GvyJvBIn+GC/0ZLPKnTxpAT3EQ3cUhdMhDhBE6ca9IwFASgaEk4rHHhhKjJJXF0m4sY+ioSsRHl4K0AAAgAElEQVRQnUjH0SS6alMEKarPsKzlNmIuRRZiNEOITAJk+oZ9phBZyJD+p0nQ/w5C9FOSI5MQzRzZM2+zmylBFiNvRhmamRDNbOIbNSujMB+bE2TUckdoQp3HSF0a3SWRGAr9MeR5o06xozrUiiq/zdR4baLB5zUa/bfQeOQ1mgI2oQp8jdbgrbQGb0YXthVd2FbawncIKVHETgxRu+mO20dXzF70EdvpSzxAmeNSZDbzafLbgDZkG+2RVhiidtMVs5fuuH30xO8Xpch0qHU2IRrNtGcw/TDDEhtxPM1CimbsIZnG7cwb5kwjbCY5OlbkSU/KQQYkhxnMsJmRErlbMJsEzWQ814WmoNcYzBBew5QSme4g/VhKdFrhw/lSX67UhvJpr4QbLdFcbYnis1Fhj+izqVI+P17Jl6eqefh6A9+erefuoIw3GmIZkfrQn+9OT6aTSH+WC0O57ozmejCY6cJAuiMD6fYMpNujibCiIeA1KtxWUOK0FKXTIhQOC1HYzbegxEip/XzqvFbSE72d14tcuVrpz9UqX65W+XK5woNLSlfeKXPn3Ro/3m8I4t1qX66Xe3E25xDd4evpCl5Ld9BaugLX0OG/kjafZWg8FqHyWIjacxGtXotReSykwXkORx1epsT6efJ2/ROSzb8iccMvCV36V/jN/wt85/5n3F/8T/gt/CviNj2D1HYZpS5rqfXdRoPfdhr8tlLjvYGj7mspd16G0kYYjZMemIPMiGlMTn5wLkV7X6Rwzwvk73qe7O2/IWPLP5G68e9JWPs3xKz5b8S98jckvPp35O5+nqL9L6M4PJcyB2FUziRElY4LqXZeKMqQ2n8tbcEb0IdsNONVcVeoN2YbfXHbLeiP3yEWJhzLtOZMriNn85w4nWPPyUxbxtL2MZy0WygtSNgukLiVoaRtRrYwlGQpRiPJWxhNMcmQKSHawUjKTgYSt9Ibu4WOiA1og16h0WsFR12WUGG/gDIHgVLHBSgdhD8HMhuhCrvA+gUKrF8QZMjuZaT2xjE4YwIkjsMZhajYabHxmKkgEgrXZShcl00fODWOrpV7rbbAvBChxHMVxa5LybWbJ4qQ0nMZSs9llPgsF24BGWXIvO7aovrae604Gqd0XvpYUlTusYIKz5WzUu6xQsBrpfB6/uuoDtxEZeBmqoK2UR1qhS7dCUOOFz2FfvQUHkGV4kRH/hG6CgPRZXnTluNNfbITrZnCzosmy5/6JDfqk9zQZQegzvJDmxtIe2EI2txAcQxMXxAs7hYNlifQJYtEmyvIT3OGF7r8AAwFQWgzfWhMFGRIl+GDIfsImjQvVMluolxo0rxoTHAUUqFoG1TJLmKqUx9jS12UDY3RtkIBgvH2T2OUvUhzrBO6FE/a07yNe0JO4o5PW7on2lR3muIcLNIhVaIzLQlCmYI63gltqjt6iRe6NA+a4x1pjndEK/FktCSW3sJQtBJvmlPc0GX50l0USndRKG25R4TPWY5Qma0rCEYvC2eoJpmppkzGatPor0pmoiWXU23FnGorZkqbx1BjOiPNGZzUFzGlKaC3JoW2kkgM5TFiTbZOGYZOGTadDpmlRCYB0j1BiDTSkB9NiMzFxyQ/JtrkUY+LkJE/WYT+AwiRuRT9dDlKtZCi6XG9DHrq8uhrkjKgVnCir5E3pvR8eP0U99+7wBcfv8VX967wiztjSm6PKiykaDYxMk+IhPE5GR9MynmnO4PBUl/GqgJ5oy1JTIhmpkTXezJ5tzeL2wNZT5WiO8M5XO+V8HZ7IjcHs7g9mse7Q9nTKdGxsmkZOlnN3VPV3D1daSZE0ynR/fNVfHRcwc2hfD6cUnD3ZIVRiKab5mYK0Vdv6cWxuQdX2vj6kpavL7fy6KaB72+0cf9CA5+90chXb2uE52ZI0cOrQkr06EY3j97tE7g5wKObA/xws49HNzrh/R74oIuvLx7loxNSPnu9lG8uVvHdpVoevFHJB8M5XDMk8pYqkrO1Rzh91JdTld4cK3VnUukuCtFYsRv9OY50ZtmiTzuEOmEPLbG7GZb5ClIk9WasyI+RQl+Gi3wZLBLSItMYXYc8SChdMGJQhmJQhtJREoahNIw2RQhtihB0cmHEThitixb3jdor4tBXJZhJURrddYIUzWSmFJmEyHSvaFqMiiyEaGZiNLNVbrJNyZS+9LF67SfvDP2PE6J/z66RuQzNrP02FyBzCTIJz2ypkLkMzRyfM1WPT2NKiIqElEidy7gql4mWbGF5tyiU1hQ3GqMOCqNxQTtoDNhOo/8Wmnw30+C7kSa/TdT7rKMlYAPqoE20Bm9+qhB1Ru+hM3oPhigrOmN20R5phfTQXI66rxZTIn3ETlGIzMWoL/EQw2m2jEqERGgkw04UorFsBwbTDzOe4yi2uj1NiEzlCqZdIvN9HvOUaCLfmf50YZfGJEZCsuP6s4TolMyH8VwXtJE70cfuYTjLnpFsB0ayHUQh+rGU6JTci7MKLy6U+XGjJZL7fRmcq/Djqwk5X0wquT9RwmeT5Xx5vJJLmhROVIQwkOtGd7oDvRJHeiWO9GU4ifSk2mNIsEYXsx9V+C5awqxQhVqhCt3BUZ/1VHiupcRpKXL7RdO1x7bzkNvOe0yISuzmUum8CE3AOkZT93JB5iwgd+RNhTOXlK5cUrpyUe7MG8UOnJDsoy9yI+2Bq+gOeYV2vxW0+61A77ucNu8V6DyWonVfhsZ1Ka0uS2h2XEC9zRyqD/6Osr3Pk7/zn5Fs/hXJr/4tca/8Dckbf4Vk+7MUHpyH0mEFDX6baQrYSkvITlrDdlHrt4Vqr41UuK6j1HkV5U4rKHMUdoaKD86ncN/LFOx5SSR31wtItv6G1Nf+iYT1vyJ+3S9JfOWXpGz4BxJf/XuSN/wDqa/9I1k7fkOO1XMU7nuR4kNzUdrMo9xxsShEVU6LOOqyhCbvlaj916IJWEd76CbaQzdhCHttGqMMmeSnP36HUW4ExPa4jEOcyLHhdI4txzOsGU7YxVD8Tvrjd9Abu0W45xO3mf74LfTHbxFlaCBxMwOJm0UxGk/dwUjyNkZTtjOaIsjQSMpO4YZQ6m7U/qtp9F1OrecyqlwWorCfK/7ey21n1GDbzaPYWIQgJEBzjJjtBDnMo8BursXjQod5xnRosVGGllDivgKl23LkLkuROS+xKDeo9Fk7jd8rFpR6rxYqt53mI3dbQonXCoGfIERHfdeIzXGmlMgkRXKnJbPcGhIwF7Tcw3NQuC+nMWw7+uTDtKU7CEicac/2pKvAn67CI0YCaUl1oyHBmdZ0L/qKw9Fke1Ob4EBtghPNqV6oJD7UJ7lRE+dMQ7I7hoIQeuVRdBWF05zqhSLkIDVxzujzguhXxgjJSJY/6gxfWjP9xHtBpkOpLUlC6YE6yU0oHzAWHjTEOFIf64gq2Q2txBtVsgu10TbURtugTnGjLd0TdZILDbH21EXZoElyYaAgmMHCMFF6dCmeGNJ9xMOrphKEljhnsQmuJcFJHI/TpXmIMtSa4kZrihvqJEG+tKnu6NI80Ka6o0p2QZXsQqvEA33OEUHqUt2oTXCio0hozBusiENfEEhzpi8t2X5oCoNpl0fQnB9Ad2U8Yw0SRuszmFTlcaZdzvmuEs51KDhtkHO2Sy6OyJnu8ZjuBKmkQtOcVhGKShpIqzx4ViEyCY5YojBDiH4sITJPgcyTIENJzOzJ0FOE6GelRv9BheiJbXQzdoxMt486qiV01WTT05BPb7OUkfZyTg+28OGVKT65fYbP3j/P7+9dnBYiE08UI+MO0TQy3puQ8eGknBMNEQyW+vKmPoXLhnSudWeJQnTTjHd7s3ivL4f3+3N5vz+XDwbzLPaJPhzJ54PhPG71ZfKWPoFbA1m8N5LH7UGhXOGDcRkfTpXy8fFK7p2s4d7JGkGITlWLQvTJ6zV8er6WL96o5/MLwk2i6305fDAuCNEnZ2v53CREb6j5/cW2WcfmHl7t4OHVDr55R8dXb2v47pqwT/T15VbenVDyxcVm4+icRuTBFS0Pr+qEUbub3Xz3bh+Pbo/y7Y1Bvr81zL99NAF3J+HuKHw2Cne7uXtGyf1zSj4/X8bHx6XcGc7isj6eN1RhnKsLYLjIkQm5G6er/LhQF0x/to0ZdvRl2tGdaUt3pi3tqYfQxO+jL8+FYakn48XejBf5iIwUejMo9aWvyJeuIh86pD50yPxpN6NTIdR1d5SE0K4Iok0ZhE4ejFYh/EOgUUZYClFlEoaqZAxVyXTWpNJRK6GrLuMxehqz6WnMprcph77m3OmyhccSI6Fu2yRCM8sWxjQyxrXyp94a+jlC9NjdIcPTOW4os+BJI21/Cuapz5MwF5zZkiBzLP4b472n0dYiJjTFjKmLGG+Vclwn57iumOOtRYzUZzFYm05fZZKwsJvpQ12MLbURggi1hO2mNWQ32mArdMFW6IJ30BqwhSrn5TT7b6TWa7UoROqgTWhDtxhlaJsoRKZROEPUbjEpMtHg+yqFB+fQHmlFa/BWdKHbRXEy0RWzl96EAwyl2jCcZsuwxGa6sS3HkfFsZ0YyBDEy7Q6Z7xCZC5F5IYMoRPmeTBV4WUiRkBK5M5hhY1HhbUqWzCXKJD6mvaGZnCz25rTCj+EsRzQROxjKtBNH8Z40NjdbSnRG5sE5pTdX60P40JDE1ZYormsSuNOZycXmOCZKA+nJc6Mjw4HuDEcGsl0ZzHRhKMuVfqME6eMOoo7YS1PgDmr9tlDluYFSl7WUOK+hxHkVJc6rUDovR+60DIXDYuGbXeMxTJnNXGQ2c8UbMUpbgXLHhVQ6L6DWcxltYRsYSdnFePpejmcf4HS+NZNpe+mL2YI++BXaAtfQFrAS3ZEVaP2Xo/Ndht53JTqv5ajcFtHktIAmh/k02i2g3noutQdeQrH1nynd8SwFr/4DOa/+Iwnrf4Vk5/PI7ZbRmWDNO3Xx3NakcbE6gt5UW7qTBPQxB2gO3k7DkW3U+GymwuNVypzXUuK0ErndMoqsl1CwfyFJm/6ZxI3PEL/+1yKJG58hdt3fE/PKr4h55Vckb/g1aZt/g2T7c+TtnUOx9QIUdksEDs9HcXg+pfYLBSEy7g1Vuy6hzmu5RSpkCHuNjohNdERsMhuJ22I8oLqTocRdDCXuYjhpN5OSgxzPOsyxrIPi0dOBhO10Rm6kI2KDhQSJIpTw2mMCJCCkRSMpOxlPsWIibRdDSdvM0qBNaEPW0+S7mhr35ZQ7L0JhN337R2q3gCLb+Y8htZsuQRBH38xG4mZNiMxa40xpkMJ1GWWeq0QpUrguE9MhkxBV+62blQrftUhdllDgMA+pi9DuVuIljMuVei+nwmcFVX6rqPJbRaXvSqp9Vltw1GstVR6rqfJYLdZolzgtRem8lBKXZZS4r6bMYw3lnmsp81hDhfcrVPqtF6ny24QqZi8dEie6czzpLfJnuCycfnkIKokHzWlutKS7G/GkJd2T5lQvGlM8aEx1oznNg/okF6pjHWlM8aA9P5h+ZQzH6iScacnlTEsuw6XxaCS+1MW7oAw6QEWELTUxjjQludOa7oMqzZvGRDca413F1MdUV90QIwiKOt6F5lgn4RhqvAvqeEGKROIdaExwpCnOgZYEJ9TJTrQkChXZDVE2aJPd6M8PRJfiiS7FE22SB+p4FzTxrnSm+9Ke4kVLtCONUfao411oTfZAl+ZFc7yjOA6nSjTeSEp2oTXNXWyvU6e40ZLkTFOiE+oUodyhNcuLlnR3GlLdUGV6o871R1cYSHtxKJ2KcAxGNFLhWOpoo4Sxpgy6yhMYbczkdYOCi93lvN5RyqSqgNN6BaMN2fRWJtFVnkBHaSyGkhh0iigB4261Tkx/QtHJQ9HKgsW3WlnwTxyLe3Ii9KRkyFyIzHmS7HSVJz1VfLrKk2Zn5gHWGQLUU51uSVWGBf+jhWimHM2WCpnXcosHXI3oK9KEn1OVTvtRCV11WfQ0FdDfKmOqp4Z3znTx8fVjfHrnNF9+dJ5f3B5VcGtEbiFF5mI0W6mCQDF3xou5PVLEjf5ccWzubX0qVzolYko0U4ju9Gb/qBDdGczmSmcKN/oyuD2YzZ3hHG4N5/HeqJQPJpV8dKzCMiEyF6JzdXx6vp4v3hD49HQFt4YLuT1czEfHKrh7qoZPzzYI1dsXVHxxUTPr2NyDd9p5eLVDTIm+eUfD9zfa+f5GOx+equLu2Vq+uqTm68utj0nRtzc6eHRnkO/vDPPHD4/B5+fhizf4t49Pwudn+NePhnl4Xc9HZ8q5f76Ce6fl3DtRzHtjuXw0kc9lfTynj/oyVuzEGw0hnKrwZbjIke6sQwzl21uS58hQnjOD+QLtqYfQJuw3ypAXY4WeTBZ6MV7kxUiRJ8NF3gwUetNT5EWX1IsOqZcgRka6iv3plAfQqQykXRFAuyIAnSJQECNlmLBrZFbTbahMQF+ZRMfRFDqOpmCoScdQk05HrcSC7oYsuuoy6G7Iorshi96mHHqbcsSROpMYzWyle/xuUTGjrcWPpRzmR1fHNDILTM9P6BTiDs00M1rqHhMmS6b0pRbMFBrzJOfn8iThMZec2cbiTHtC5gJkPh43ppEypMqnvzFL2O9qzGK4OYuJllymGrOZPJrGcHkC/cooWtO9qI1zpDxkH2WBuyj33051wFYaQ7bTGmJFW8gu9EE7RDSBm2nweoUGv3XU+6ylyX/9TxIikxSZC5EudDsKu0XGpGkT2pBtojiZmClEA2nWYmObSYjGspwYzbRnWGJjKUM/QYgm8twFKTLbAxLSH1eGs+wt6rvNCxl+qhBNFXpwWuHHCakXnQn70cfuEveRhjLtfnJKZBKiC+U+XK4N4u2aYM5VHGEw14n+HGcGCjyEv+u5bnSm2tGRdJjuJFu6Eg/TFr0fVagVjQFbpxMTj1cpc12H3HEVMoeVyByWG1lKsf0S5PaLZhUimc3LyGxeRmk7hxK7uZTaz6XcaT6VzvOo9VxCX9xWeqJeoyN0PW1Bq9AeWYXGfyVqvxXo/FfRdmQ1Wr+VaHxX0Oq1lBa3RTQ5zaPG7iUqrV+gfN+LlOx+juLtz5L/2q8p3PQMWWt/Sdaav6doxxzq/PdyrjqN30+08OC4mj+e18HlDr46dpTLLUn0pjnQnWRLa9gu6vwFESp1WYvMYSVFNkvJt15M/v7FZO+ZT9r2F0nc9CyJm54lefPzJG9+wcjzJL32HEmbnyV5y2+RbP8dObvmkLd3DgX751NsvQi5zSKU9ksptVssylCl8yIxGarxWEqD9wpaj7xirKLeRk/0dnpjton0RG8VG+SGk3YzmrpXvAl0LNOa49mHmMo8wHCyFT0xmzGEr6MjYj398VuEVCdthzjyNpK6XRyJG0p+TdwXGknZaUyArBhJEQoS+mK20Bm5EX3oOlR+q6jxWEqlszAGJ7OZi9RmPsV2Cyi2X0KRwxIK7RdRYLfQyHyRfPv500UIzgsFnrAjND0it0RkphCZ7v+YfmySoSrfV54oRJV+r6D0WCF+/GK3hULdtfcSSn2W/iwhEu4JLafUdbmQFDktQ+68EoXbWko81lPqvQF17EERVdxBWmL30yFxoTvHm448b2oSbGmSuKPJ9UWd5UOTxJOmdG8a07xoSvemWeJDQ7I7VTEOlIZZ05zmgS7Hn47CUHpkkYxVJTNamcRQaTwD8mh6pBHocwJpSfWiJsaRighbaqMc0KT50J4VgDbdF3WSBy3xbrQmC8dM29O8aYp2pD7ClpY4Z7GxrTnWSXxfW6oXmkQ3GmIcqQq15mjUYVqSpnd7GmJtaYqzEw+mmprhNPGuaBPc0KV4ok/2RJ/oQWeKN4ZUb9qMH6ctVfh1GDL9qYmwpinOgbZ0Tzqz/cTGOlWyC+oUNzTpHrRKPGhKdqYhxZnWTB+6i8PolIWgyvWmPt2DhkwvWgsCaC0IoDnHh6Y8X3TyUAwVUfTVJjOlzeNct4JJTS5jTcLXuZOaQk5qChlvzqW7IpmBmnQMyjgL+WhXRP+oEJmLkbkQaaQhFvzPFqLuimS6K5LprUyhtzKFvqpUeitT6K5IfrIM/QcTos6jGRiq0mkrT6FVmYBKHo+uLPkxEdKVJVugr0ijrTJNkKLaDLoac+lRFTHSXsqFCTW33hrgk1vH+eL9M/zi9qiMWyPF3B6VGfn5QvTJiTIGSnzoLHLlQmuCMSV6fGzu3d4sbvVlc2cglzsDubw3ixB9OJLPe0M5YsHC9V4Jd4ZzeHcol9sjRbw3oTCmROWiEN07ffSJQvTF+Ro+PlHKtYF87owp+eBYFfdOGw+0vtHMZxdb+OJtLV9e0gm8refLt/XiXaLvrhmElOiSmu+u6Xl008BnbzTy/okKvrqkFlOir9/R8fvLWr652sZ3t3r4t7tTcP8MfHUJvr7Cv9w7z5fXR3n/vIZPLrfx7Z1uvntXzxcXKvnkeDF3hjO42ZvCG6owXm8I5FxdAGeP+jFS4MBooSMjUmfGil0Yl1oyVuQqMi51YyDHnpaoHQzmOjFe5MFEsSfjRR6MF3kIQiT1ZKDIk95CD3qKBLqkXnQWeQoUemMo8qZD6oOh2Ae9zIc2mR9tyiDaFCHiDSOxqtF02PWoIEWdNaliUtRRK8FQlzkDCR31GXTUC3LU15BNf2MO/Y05DDTlWuwcDTRnM9ic99Sa7jGNVOTH3jeunW5WexKPC5Mlk3q5BU/a6ZkWFMvygpmYf+wRrZRhTZFFQvZYGqSSMqySimIoCpFWKSCOFMoEidPJGNNIGWnJZbAliyF1JsOt2Qyq0hlpTGZYFk5fui+tUbY0he2n2m8HVX5bKffbRJnvRsr9NlATuIWm8B20hu9EF7oTXfA2EW3QVlSBG6nxXEW9z9rHEqK28G3oI7aLzBSijti9dCXspzNOqHRu8N+A1GY+Df4b0IRtxxBlZUFX7G56E/YxlGrNcNrhJwqRaXxuJMPusZa5JwmRcJPIbVYhGs9zYixXqPUezLAzO+76eEucKdU5KbMUI/OxuRNSL0aynWgN38pQpp0oRKa67x9Lic7IPDir8OJYgSMnipw5JfegP9OGbokNHWk2tCUdRJd4AF38fnQxe9GGW9EauoPmwG3U+Wyi2mM91R7rqXJfR6XbK5S5rKbUeRVyxxXIHJZTbL+MYvslAqZjmHbzkNrOpfjwS6IImVDYz0VhPxelg0CZ81wqneehD1qPzn8Nau+lNLkvotljMWrvpbT6LKfFcwnNrgupd5xPncM86hzmUX7wtyj3/ZpCq1+Su+2XxKz4f0hY/TekvfoPZGx6htT1f0/54SVMpjhxvS6Db88M8u0bx+D2m3D/Ktw7D/df57tLHVztzKM73Ql9zCGaAndQ7bWRYrsVFB5eQs7+hWTsnke61RxSd7xI4pYXiN3wLJHrniF2w7MkbnmBlG1zSNsxj9TtL5Oy7SUStzxP/GvPkvTac6Rue54Mq5fI2z+XwkMLkdssotzp/2XvvaOjPNB8Te+9OzuzM7Nzt2/fnu6+ndttN7bJOQiEAJFlDAiFKuUsIZRjKVapSirlnFVSJVVJKuWsUiJjA7YxtsEEY8AZG7sNjUOnZ//4qj4FcOieuXd375k/nlMBURac43N49Hvf37uCOu8V1PuuQOO3Am3gCvSBKzEGr6Y1ZA3m8DV0x2yaOUxqO046kraDkbQdDMucGZY5M5q+k0n5XvEYqj0RGk7ZQm+8A/0Jm7Cmb2cyewfTWTuYytwuYh99m8jYyritRGF+MjQm28GYbAdDyc50x2zCHL4GY/BKcSyu2uMZyt2FA6lFB5+i2G0RxW7CvZ8Cj69H7bGIfMkiCqSLKbI1v4liJF1IsdcicSSuwnepgM/yOdiPodYErJ4zGtcQKiDu+thePyRFoWupC1pNifdiCiULKJI+/TcI0Vpq/ddS5b1SpMJnpVDq4LuemmAnmg7vQBcvyE+P3ItuhRddcindch/6coPpyQumJz+MhlR3apLdaMrwwqgKoSU7gJbsIJozA2jJDkAnF+SoJcOX5nQfhquSGauTMdGQzmhNKqNViQyXxtJXGEl3XjjmTOHGjinDD12KlOZEd7SJnuINHnOqt5DU2NrYurOD6Ez3x5QkxZjgSVuKN5Y0PyxpfrQmfr0Q2Rvl2jN9MaZKaEk8SEviQeFYqkyKPtGdpuj9aGMOYU72ojszkH5FKH2ZQVhSfWhP9aEzXRidMyZL0SZ6ook7hCbu4ENC1Kbwx5DhhTFT2AmyqEKFNE3hR0d+OANV8fRXx9JWFEarOpSOsiiGGlIY0cgYbkplVJvB0TYVJ3sKOT9czQsD5Vw5oef53lKe7y7hVEcBJ9rUnGwvZMqgor9Wxqgmm76a1BkRssvJ3yhE8+mYtVdkP3NiKY8VxWc+3ypCXzMiZxebbxOi+aNx4ojcdxSif7v4fB3fXYY6a7MwV6RirkjFUpPxUEI0X4jaq9Jor0oTfr0+W5CiRjm92lz6DGpG2ks4NlDHpee7+ODqNB+/dUIQouvW4r9BiAQpujlRzO2pUl4wJWPOceWEJpqLnZlc7svmUm/WHCm6OvTNQvTORAHvTBRwY0TJrYl8rgzKeWMgS0yI3rQWcmOi1JYS2Y60nml8pBB9fL6ZO+c0fPKiIEXXxgqFG0pHq4RE6Wwzd17UcudlHR+/YuCTV0188mqbKEWfvmbh3qUuW7GCRUyCPn+jk99f7uDGsSo+faVVTInse0SfvG7hwY1h+OgM3LvIZ9eP8fGVo9y/eQbuXuTPH57hD+9O8MXNAe6+quPdU2Xcfb6CGyPZvN6ZxGVLEi+2RHCi2p/JIk+GVa6M5rkxXuDBZJGU6RLvOUwV+4hMFnkzpvakL3s/7Sm7GFN7ikI0WeiLtdCbsUJfhgt9GC70YbDIh4FCbwYKfBko8KW3wIcetS/deT505/vSWeBPV3Eg3SVB9JSHi3tGPZWx9FYnCtTZGugaUultSKW/Md1Wx50tjsvZZRZIqUcAACAASURBVKhLo6BLM5Mg9TUrGGgRpMguRkPanDnFDCP6PEYNapGxWbeMvomHk6W5942+jkdJ0uy2u4eF5uFRttn7PPYRwK8TudmfbZehRwmROAZnEyE788fj7BImyFsJxzqKmWorZMKoYkyXzag2g+7aWPT5/jSlH6I2xJmWoO3oQrejD3NGF7oNbdgWmsM3owlzpDHckebDTuiinTFGb8cctU1sjms/sg1zpBOdsc5oAlajDVmPIczhOwtRV5xwZ2i2EPUmu6De9xsa/NdgOrKVrrjt/yYhsidFg2n7HhKi2aUKM/eIfISUaPZtoEI/pvOlghTlShnIOCAKkVXpPqclzi4wIo8QolMlgZwsDmAyV8pg5n46k3YxmLmfsRw3sVzB/nl2OZqfEj1f6sepYh8mVW4MZz/LQOazdKftpTNlLx2pe2lPdsGUsAtj9HZ0EU40BW6g0Xcttd6rqfVe+xAPC9E8GbIfzDz05LcI0dNUeCygyvMpaiRP0yRdiM5nMaaA5ZgDV2IKWI7Bb6lI4Y7/buOnFGz/Eblbv49i078gW/cPJK7+P4lb/T3k25+gznsj5igXrhnk/H66AS4PwM0T8PE1+OhNuPUKX1w6Bndegjtn+fSChZfa5VjSXGmL2YsmZAu1fg6o9y9C5SKIUIbz48i2/Zokp58Tv/FnRK39EUfW/JDYDT8h0fFXyLY+iWzrk6RufZxUp1+T4PATjqz6b0Su+h7x635AksMPBSE68DQV7kup9VpOk/8qmoNWoQtaiTlC2BMS7vHM3A+yj8NZ03Yzmr6TscxdItas3Uxk72FK4cKUwoUx2Q4GkzbTE7sBy5E1WNO3Y00XKrGPKnZxNHunTYa2zRMiZ8bTt2FN386IbCsjqc4MJW+lP34L3XGOdMZspj1yI/rg1Wj8VlDvZUu0vBZT572MKq8llEmWzKRCbkvId1ssis988iVLyJcsoUC6WBQiQYoWUey1iBLvxZT5CCJU6beMav8VNlaJVPquELELkT0NagoTEEVoNrNkyC5N1f7LKPV6hiLPBZT4LKTcbyGVAcvmCtE8GWoIXEtD4Hpq/QUhqvBeLVLus5py/w00hDuji38OS7qEXqU/liwvOrK9sMi96cjxoUsVSHduCD35YfQURdJTHEVzlg+1MinaHEGEZqPJ9KU1N5S+8njGGtI4blAx3SLH2igIkTHbn/acIHrUEQwWRqFLkaKXeQkNa2k+tMq8RYmpP7wPY4InpiSpOMrWmijBlCSlPdUHS5ofbSneGBM8Rew3gcyp3ugTBGlpjD6IJu6guNtjF6LmhAMYkjzoyPAVj6fqYt0wJ3vRkxXEoDKcvswgTAnCf7NfEUq/KpxOeRCmNB8MKVLheKutwMGU4YMxU8CU448lL4xOtXAPyawKRp/jR2tusK0R9wiG/GB6quMYa8ngdHchL49Ucbq7kNPdhZzsEZjuUDPaksWF0VpGmjMZrE+lvy6Fvtpk+mqT6a5MxFwURV9NKpay+IeSmvYyO3PLEuZI0Cy+LhH6ny1E9pG52Y9zxuj+FxCi+aNzjxKh+ULUVikT3q/LoqM2A0tdFt3NOfTp8hhqLWCyq4yXpvXcvDDAx9eneez1gVyuW4u5bi0WRWdGjkrnCVDZ3B2jqTJuTQpcGlAyWhWMtTaMV3uyuTSg5EJXJm/0K7kyoOLKgIqrg7lzbhK9NabmtrVA5O3xQt4eL+TmqFq8S/TGQBZvjihFIXpzvISbU5W8fayGd0/UzUqINEJhwrkW7pxr4ePzWu6ca+Hu+WbuXTDw9rEq8c/47qla3jvbINRov9zCRxe0fPSqgbuvmcSkyH6s9f4bAp9dauOzS238/nIHX17r5u3T9VwcVPPRSzruvd7GH28OCbtBX7zMF+9M8uHlQd5+pZ8/3bkAn74Bd1/j81un+ezKKPeu9PP59W7+cKOTP7xhFBKiUTnXBzI4rznMiQo/xgs8GFW6MlngOYfpQm+OFvkwXehte+7F0SIvpgulTBZ4Mp4vYTTPA3PSdoaUrowXeWMtlNoevRkr8ma40EtkqEDKUIE3A/le9Kml9OZJ6FJ60qX0pFMlpTvfl9r4Peiy3OgqEHaOekoi6CoV6K6Ior86lv66JPGnNiMaGSO2I659LYIYiYlRUzZ9miyxgMFewmCv6x7W5jDUrGDY9vyh+u5ZcjRqUDOiz5sjTULKlDvn/UcJ0tdiS19mp0ti2YC54KHkaf4o25ipmNHWwlnYRv/m1YrPbtUTjs7ajqHaWt7sXzsz8lfJdEflnDHBo5YKTvVWc7KniqOdM6Nxwj6Wiqm2fI535DOhk9NfHU9nQRiGTAmaxOeoidxOVYgTNf4O1Po50BTsiDZsC9rwzWjDN4m0HHak5bAjuiNOGKO2Yo7ahjlqC20xW8XChK647ejCHdCGbsAQ5kBrxCaxWKEjeuscIeqM3zmH7sQ99Ca7iFI0nHEQXdgm1Pt+TWf8djrinOlK2ElX4na6ErfTm7iLgZS9jKQ/hzXrIKPZwq2ciRxPQYTmMZHjyUSOJ32pe8WbRHZGs4W2OHuxwezjrPOFyL5LdLTAm/70faLAiL/XJjL2VGc+swXJLkRHC3x5oTKEppC19KTuYVThKkqQ/SisKGJ5nozIDzKQ8Rz96ftEBjKfpS9tD72y3VgSd2KO34ExZhvayM00haynxm8V1d7LqfVaTo10GTXSZVR7LqdGsoIayQqqpDNUSpZT7rGUMrcllBxaNLMgLy7JPyVUJx8SKNj/BLnP/oL8/b+izGMBFZJnKPd8mjLb0c0qz2dokixGK1lCi426gwsod/kVec4/IXPDf0W15cfkOP2IhJX/SMLKfyRm6T+QtPpfSF73fdQuT9Mn8+U1XT5fne+Fy1Z47zR8eErg7eNw6wTcPA5vTsH1cf58dZjPX+vi3stmXutW0p12EG3YFqq81qJyeQrFnt8K2NKh1K2/ImHTT4nd8BOOrPkhUWt/RJzDT0l0/AUpW35N6LLvEbrse4Qt/RdClvwTh1f+C8mbf4xyz+OUHFpElXQFDf5rMIRuEn840J+8i7EMF8bT9zCevkeQn1SBMdkOrOk7RcYzdjGesYuJzN1MZu3hqGIPU/LdTNr2egYSHemJW0dv/Hr6EzYwkuyINW0zExlbsaZtxirbwnj6NrEYYTxtO2OpWxlIdKQ/fjP98cJuUkeUA4bQNZgjHDCEradaspCcXT+h3H0Bdd7LxCr1Wq+lVHsvp9RzMYXuiyjxXEqRZDlFkuUUeiyjSLKUQs8lFEmWUiRZOkuEllIgXSreBCrxXixKUJnPEir9BKr9V4jV1/OxC5KwK2QTltC1ogw1ha1HE7aWppDVIg2hq2eJ0Coag1fRELSS+sAVVPsuoVTyNEWeCyjzXkiF72KxAc5etT1zZHU1jUHraAp2oMJ7NWXSlTRFbMMQu4fmqJ00R++hJXYvxpRD9CmD6FeHYJH70pJ4EL3Mg3a5L515QXSrQzHblv4bZRK6SmLoLI6iOcuPmmQP6tO9aZYHYFCFYMqPYKQhjYmWbI4ZVVg1mQzUJNNZGoMpPwyjSihE6FKG0pMXSq86jI4sP5rjXdEmuWPO8KE93Ufc69HEHMCY4MmgMpxBZThtKd5oYw+ijxca4SyZfrTZbv20xB7ElCKhI8MXc4aP2CBnR5vkLjbBza7bNqVIMKVIaEvzoi3NC3OqN20yH7qyAunNDqYz3R9jgifmZC/6lGEM5EbQnRNKW1YA5kx/OhRBWJThdOSE0iYPxJDlh0kRKMhQQQTdRVG050VgygvFkBuEMS8Yc1EEPdVx9DckM2XK4exAKcc78jjdXcgLfSWc7i7kWHsux9pzOdGp5rhZxaQhm6GGFHqqErCUx9JedETgESNsogzZns+twJ779ZaSKNqLjmCxP/8rR+Ie1SI3m+6KZLorksXRuPl8mxDZ6Z7F18nQI4WoPoP++gx6GwT6GzPnMk90Bprkj6TvO5PzjcyXob6mHFGIHjUeNx97SmTfJ+qsy6CrMUuYTjLkMd5ezPPDDVw5Y+H918d47IQ+gSujBVweUnNzunyODH2rEE1WiEJ0bUTNGWMCQ+UBnDEm8Fqv/K8WojlSNK7m2nAOVwblXB1ScH0sTxSiGxPl3D5a9Y1CNFuMPntZx0cvNIl/pneOV/PemRo+ONfABy81ceeChjuvttiEaFZK9GoX9y51cf+NTu5dbheF6KvrPdy9YODqZNlMSvRqO5+8buHmOQPvv9bDF++e5C+fXITfXeJ3b57i/o3T8OAN+Pw1+PgEf3yrh9+/rufdE6V8eKqU22MKXtCEcbo6iKNFXoyr3RlXuz8kRJMF0nnM/NpEvgfj+RLG1J70Zj3HoOIgw3nujOZ7Yi2UMlIoYUSUoLkM5EvoV3vSq/KgR+lOZ46HiCnDlbrYnXQoJXSqfehU+2FR+9FVGEBvWThDVUcYqYljtCEBa1MSYw3JjDXJGNKkM9icKUqPXYAe1UQ3W4jm8Ij67jH9LHR5IlaDmjFdHiPa3DnvWQ1qxo35DzE7UZoRqnxG9PkPJVJWk4CYNM2TqDFj4RwRGjYWMGwsEKXInvzMToBG24tsMjSLeYnV7D0o+37UlNlOMVNmYRxuRKdkRKdkvFXFuEFJf0Mq3ZWxtOYF0pzhQW3Cs9TF7qb+yA7qwrZQH+JEXaADtX7CT0Sbgh3myJAu3AFtuAO6wxtpObwR/eHNGI44YTrihDlqC+2x22iP3WbbD9pGW8xW9BEb0Ydu+OaxuXlC1JUgjM3Z06HBtP10xO2g2nsp2tANtMduozN++xwhmp0S2YXIKnf7WhmayPEUj7TaSxZGsw8KKFwZy3ETpeabhMi+SzSZ50lP6h5G5AdFIZp/S+hRe0CzE6NTJYG2xMiX/vR9tMVtEz/nWKEPZ8qDOFMexNECb0YVrqII9cr2zqEzeQdtcVswRjuij9xEc4QDmlAHGgLXUue7StyDmCtES8XnVbOolCydESK3Z+YKkY05i/S2uzKlngupkC6mQrpYOLTptoAiN6GNrOrAAmqfW0D1foHcLT8me8MPSF//fWTr/yupm/4bsev+hejV/0z61p/Q4LeBjvi9XGxI4hNrA1ydgusn4MZxuDYt7GO+dxJuTfHn66NwexquDnP/pXbunm7hi1fMfHyqkXenKjhZH8Ww0ovmUCdK3Fag3LtgjhDJdy0gzflxW0L0E+I3/oykzb8kZcuvid/4M2I3/Jg4h/9O0qafkrL5p8i2/gyly2+o8FxCc/B69OGOdMbvpCd5N0OyfQyluTCS/iyj6XsZT9+DNW031rTdjMl2MS7bzbhs90MiNFeIdjEl381E1nbG0rYwmOxAf+I6euPXMpC0gcFkB0aSNzKasokxmaNAqhNjqU6MpmxmLHUrY6lbGU7ZRn+8UNhgidyAIXQNjX5COUKd9zLqfFdQfGgBGc4/Iv+531DlsYQaqVCcUSkRygNKJQLF0hUC3isp8lpBsXSZKEOzhajIy3Ys1XvpIw+jVvsvo9r/4TtAs4VIOGJqL05Y/Ughag5fN0eKBCESsAtRY+BKGgNXUu+/nArJMxS5PUmp5GkqpIuF2mzbLlJtoF2GhESoxncNtQEbqA9xwhC7B4vMjd4sKf05/nRle6NPdsOQ4k5Xjj89ecF0qQLRyzxozZDQmu1Ne45w4LRNFUxrTiB6uT+mvHA6CiJpU0fQmOaNKS+cntJYRutkTLRkM6mVM1wvo7cyAUtJFKb8CIyqEHRyf/Ryf8zZAbRlBWDK8BEKCGRSUVBaZVJMKUJVtS7hENp4V/Rx7piSpJiSpOhi3dDGHsSY4I5ZJhWTHX2iO1pbU1yvKoRuZTCmNK+ZAgVb05s+2YOmWGF8TrgBFIAl0w9tvCumFAk9ikB6FaF0ZQWKxQr2kb2ODH+6FMF02Cq9dTIvtKlSBopj6Z9FqzyAzoIIRmuTOa5VMFKdgikvHHPBYcaaZAzWJ9NVEcOoNoMLo9VcmmrkWHsuQ80yLk018vJIFecHy3i+t5gTnWqmjHKGGlKwlEfPTXBsQjQ/0ZmTDs06kGpntuzYP6etMPIbBev/LSGaI0ffIEH/fxQiuwj1NMjnJEN24bHzdUIk7hrVZdBdn0lfk5whrYoxcyHHeiq5MKXn5kv9PGatD+e1fgVvThRxfbzwbxaiW5MlXBpQMlQegLU2jIvdWbzer+DSgJLLgyouD6q4MvSwEN20FszhtrWAdyaKuDmu5i1rLjdGVbwxkMW10VzetBZy3VospETT5YLYzBOiD8+38OH5Fu6c14t8fF7Lx+ebuXmsguvjQn33u6eree9sDe+/VM+dC418eLHZlhK1cffVDu6+2sknr81OiTr47JJQmvCHN3v54/UuPnihgRtTZbw1XcmNY1W8ebyGP74zAXefh89e4o8fnuOr98/BH27Al1f56tZR7lzo5M5LBj48r+GDszV8fqkF3mzlj6808maPjBMVfhwt8uJYkRfHi705WiBlOt9T5JuESJAiCdZcD4aUroIU5bphLZQyVjQjRMP5UhFRitQSBvM86c11o0fpLhx6zXHDInelI+sQ9VFbaU7cjTnrIOasg5iyDmHOdqdTJaW3wI/+4mCGysIYqYhg2CZIgzXxDNanMtiUwVBLNkPNCgY12QxqhOeCDAklCwM6lTg6N5thXa6tgEEQojF9DlbdbFRYdSrG9blzmDDkMWHIE19PteY/xISYpuQJpQ5/gxBNmIuYNAlYTYW2lKiU0bayWZR8Ldb20rnM2guanTiNGYWWOKtBzbjeTi5jWgVDGmE0oLc6EWNeMM1yP2pTD1ERt5vSyG2UHnaiLNyRyrCN1IY60hS6mabQzWKlcq3/appC1s9JhkQxinBEF+H4kBC1xWylI86ZjjhnUVpaIx3Rf1tKZJOgroTddMbvxJK4m86kPfSkuNCb+ix9afvoS9uH4YgjpZ4LMUdvpj12iyhE3Qnb6U3cIaZEotjYUyLbqNykUiKOz40rhNE5+x7RaPbBRydE3yBEdk6W+HGs0Ie+NBcGMp5jVHEAq+oQ47luTKk9OFog5Zjt/99jRV4PCdGpogBOFQVwuiSQ0yWB4ud1Ju1iOl/K6bIAjhf5MpnnaWu1209/+j760lzoSd1Dd7KQBHUkbKctbhuGI45oQtcLlcE2av1XUu29lErpYmqkS6j1Wkqt11JqpEuo8lpCpXQxVV7C8/lCVOq5WGwSExB2R+zMLNMvFFvCCt2fIf/QU+Qd/C2pzj8WSd/6Y+SOP0Kx8V9RbPxXsjf8gMx13yd9zfdIX/19Ujf8gDKv5RiTdnO+JZ53R0r44qyWv7xihkvdfPWyhXvnO/nsxW7uv9zLlxf7hITojWHuv2Dm7lENvzup43en9dx73sj9swZ4c4gPJit4b7SUmwP5HC8NpSHEEeW+Bcj3PjEjRDaydz5BhvOvSHX6OSmbf06q0y9JdfolCQ4/IXbdD1C5PEXh/oWUewjJiT7ckY7orfQl7aY/eQ+DqS4MpbkwlvkcY1nPMpbhgjVtr60hbofIeNpOxtN2Cq/TZsoNhBG47TNFB5nOjKVvtsnQGgaT1zOUsoFhmQPDMgdG0jbOPKZuYijFkcHkTQwmbaY/YRPdMQ60Ra7BGLYaXdBKW0vcEqEe3WMhFZ5LqPRaRrHbM8j3/JLMHT+l6OAzVEqWU+a2hFIPoTyg3HsFZbMo9l4uSs9sIZpJhJZS5rNM3AWq9FtmG42ziVDgcmpsLW+1QSuoC14pMO84an3wOoFZu0JNYevRhK9DE76OZhuasLU0Bq+iPmQFDWEraQhbSWPICpqCVqEJWClS67VU2Htze4oKzyVUe62kPkBIgpqCHdCEbEITshlNmBOaMCd0kTuxpByiL9uLzgwpHZlSunL86VT6i41oYgGAwp82hT+tWb4YMrxolnmiSZXQkuaFNtMHgyIAkzKI1pxAzCqhVGGkJomxuhTG61OxNsroKomhTR2BXhGEXhEk7hRpM31olQfQnhOAWe6HLtUTTeIBtEmHMKULrW/6ZDe08QfQJRzEkCQUHujjD9EctZ+m6P3oEwURsqc5xlSJKDz2uz/2R3syZK/ktt8dsqdRHVl+dCuD6cjyE4VsQB1Of14EXYpg8R5Rq8ybLkUwPbnhdCiCRBkyZPhgzPbHpAjGpAwRMatC6SmNZbwpk1OteUxq5PRUJDJcL+NsTylne4oZapbR35DMZJuS4x15HG1T0V0bz0hLuvhr3bXxWCpjsJRHYymJpK0ogvbiw7SVCLQXCzwkRLNvCNmE5m8RIvFz/loB+prShH9vIer+Gr6rENl3w+fzXYVofsmWnb6mHPo1ym8UIvvj7FG5rytQ+LqUyD5ON7uOe6BFWMmYbCvm7FAD105beOxoSzTHtDFcGVXzxkjevIKFv06Iro2oOao5wkhlEC+YknmtV/4IIVJzYzRPONI6phaZLURvjxdyayJflKIrg3KuDCm5NqIWd4FuTAgV3O+feoQQndPx4TmdKEQfnNXy4dlm3jtTx+2jwu7T7ZPlvHemig/O1/DBy0JS9OEr2jlCdPdV2y7RZQv33+jgwdUuYTzuRh/cGuD3r5u4MVnMuyer+ORlLfdeb+O98wb++M4UfH4R7l+Azy7y4K2jvP9KL++9ZOHBtUEeXO3i/hUT9y8b+NP1VrjVzp8uNvHRpJrj5b4cK/HmTHkAp8v85sjQdxWi4RxXxvOEXaJhlZs4NjdWIGGsYK4QDefPyNBArgf9Kjd6lIfoznGjR+FGt/wQplQXjEm7qQxZT2vKXuG1zAV98l60CbvRJe3BINuHKcMVi8KTPrUvw6VhDJYfZqgqlsHqRIbqUhluTGOkKZMhTSYjzdmMNM+IkT0hGtHmMtyiYrhFNadwYVinZFivwKqXM6ETGNdmM6ZVMKZVMm5QMqkXmDKomDYKt3QmjEJi8ighmmrNZ9yYN1P53ZrPmNE+NjcvBfoaIZo0FzBtEphozbcVHZRhbS/H2l7OeEeFiF16RBkSd4CEHaL5Y3rjxnwx9RLFr0XJRIuCqWYFU83ZGJSB6BS+NKdLqEs+QFXMXsqjdlIevZ2KI1upiNxMVbgDNWEO1IY50BAi/COgJWQTTYEbhHpZ27hIc9hGtOGbxMdHCVFrpCOmI060xWylPXabKEUdcc60xQgFCy1BazEddhSlaE5KNEuIuhJ2f60QDWQ8R5lkES2ha0Uh6k7aIQqRPSWyC45V7iaKz0SOuyhEUyopVrkb03kSRrIOMJi2j9Hsg4wr3LDKXcWEyL4L9E1CZE90jhZ4M6WW0Cvby4h8P1bVISbz3JnO93xIiOxJ0dcJ0alS4TOn1BLGVR4MZx8Qj8Dan/eludCX5kJ/+j604Q40h21AE7qeppC1NAavoSFotXgYsspnKZXegvTYhahGuoQqz0XUSJdQ7b10Roa8lsw0aT1CiEQJcl8iku+2WCTv0CKU+58my+UJUrb/nASnHxOw9B8IWPoPBC35B0KW/j2HF/09UQtnSF//fcr3LaAnehfHc315ZzCfB2c1cLkL3uiCDyf540Uzn5xp5v7LZr661M+9ly3cOaXjvakm3h6u4ePxBj4/rudPz7fxlxctfHnGwKfHmvhwvIqrHXLuWMv58vkWrrZlc7Y2mvqgjWTtfhyFy5Mo9sxIkT0xsktRsuNPiHf4EQkbf0zqlp+Stu3nlHsspc53DfpwR9pjt9GbuIv+ZIGB1N0MpO5mULaLQdkuRmR7GEraYdsTcn6kEI3ItjIi2yqKkL3owP58KMWRgaQN9MavpTdhNUMpGxhL3zSH2TI0kOhIf8ImeuM20R23kQafZ6iWLqDc/Ulh38vtKco9FlLisUg8MlrlvZwyyRLyDy4gefMPUex9nFKPpVR6raDQfZEgRL4rqfRfQ4Xfasp9V1LiI0hRidfyOVI0kwgto9x3+TcI0VJqApf+1UJUH7IGTfgGmg+vpylsLZqwtTSHr6MpZLUoRHbsQtQsStFq6n1XUOa+iGLXhZR6LKVCspIa3w00BGyiPsgRS9J+kfak/fRlShlRBdGf448hyQ1t0iEa4g6gTfGgPSeAtmw/NAmuNCa6Ysz0oTM3hDaFPy3pEhqSD9FdcJiB0hhGapKYaJDRUxyFQREgCtJxbTZjdSl0F0ViUgahzfSbgy7Db6aCO8NHONiqCKAl+RC10XtpTjhAR5YPHVk+QtFB3H608QcwprjTnu6FOUWC1jYS15bmRY8iEEumn3hDyJDiSUeWcCDVfvDUfhy1PdMXc7qfbddnRpYMKZ7inSD7a2OqhM6cQLpVYbTLA9HLvNAkuGFM86avMJLh0lg61eHo7GKnDqOr8DCWoiMP0VUSQ39lAsM1MsYaMzmqV3Gms5QX+yt4cVBIgM4NV3BuuIKzA6Wc7i6kvyGZkZZ0LJUxtJdHYSwKx1gQhrkgnLaiiK8VIrvIPGrcTRCl/xCi/5FCZN8rt69P2IXHLkV/y97QdxWijup0UYhmp0RWUyEnuiu5OKnnsetj+Uw3RvJ6v4Krw3m8OVbMzb9CiG5OlM7h9T4lfcV+nGiJ40JnNq/3Kbk8kMflgTyuDKm5NpTHtaE83hxRi3I0R4xGhTG6WxOF3Joo5K0xNdeGVVwdUXFtRM310ULxe7w9Vc67J2r48Ey9KEQfnNXywVk9753T8/55A3fOG23vCTtF752q5c2JIt45Uc57z1fw4bka7rzUwHvnG3j/RQ13Lpq4+2oHH120cOcVYZ/o/hud/PFGn5AM3eiDd0f58oqFj842cG1UaMC7PV3M+6druH+pnT/dGuWLG8N8+HIHdy50cvfVbj67PMD964M8eKufBzd7+eJmJ1+91cGfbrTBmya+fLmet/oyOFHhx3ShlCm1B6dLfDleIOV4gZSj85iRJKm4Z2DfNRhVuDKu8mAwcz9DioOM50vE0oWJAm+xons0X8pInoSRPAnDuZ4MqjzoVR6iR+FKKCc8IwAAIABJREFUt/wg3fKD9GQdoCN1L+bEnehjt2GM3445caeN3ZiS94q0Ju7FmLQXfYILukQXtMn7ac0Q5qu71aH0FUfSVxZDf2UcwzUpgiTVyxhqEFpfRjXZoiyNtsjFRGmoWcGYXsV4q4opQw4TLZlYNemMNaUz1ixnvEUh3B3QypnSKZjSKThmFL7WzrQxj2ljvu0xb0aYbPtFYhIkNrgVzZEf+w7RnNa6tkKmTWqOtgpMm9TC18+rzJ5sE8oQRg1qhrQqRvR5TLQWCreAWvM5ai7kREcJpzpKmDbmMaHLYUKXw5ROyaQmi/7KBDrUhzEpg2hIdseY6UN+0FbyAjZRFOpEUfAmCoM2Uhy4gbLQTZSHb6QiwpGqcAdqIxxoiNhI0+FNNEfYZCfYQURjq5ltCFxLU8h6NKEONIdtFKVoRoaEkSy7ENllqDN+u0hHnDPtUVtoDlyDOdJJLFiYnRLNlqGuBEGGupP30pPiQl/aPvrT99Ofvp/h7AO0Rm+hKWgNbTFbRSHqTdwhCtFAyl6GbCmRXYgEKfJ8KCGaL0QTOe5CUmQ7svptQjSzD2Sr1S7xYzj7AKMKV3ple8WE6JjakxOFXjMU+HCyyJdTRQG8UBbCuYowXigL4VRRAMfUQnmCVelOX5oLnUm7aI93pjNpl5hA9cr2YkncSXu8M7rDG2kIWk19wCpq/VeKElTjt4Jq32VU+SylQrKIco+FohBVSIRjqqWuC1C7/Ipq76UilVLhtlDhgQXkP/ckuS6PU+m1ggK3hcj3Pk7K9p+Tufc3yPc/jcp1MfL9TyN/biFZzz6NbNcTxG/5OZEbfkjQiv+C1zN/j9vjjyFd8J/xevI/IXniMaS/eQy/J/83Qhf+HXl7fsNo+iHeaZPz5UQ1vNgKF9rgkoW/vNIKb3Ty5Ys6fneqgftnW/jyYht/vtTDV6918slpPbdHq7jaXcDVdhW3Ogt421LAzbZc3urI46Yll7c6BW73qrnalskFTSKvNCXyQtURelMPUOu3nrznnqbYbQnFbksocl1M4cFF5D33NKpnf4ty75MoXX5DtddKGvzXiSNx7THbGZC52NoKn6MrfhuG8LUYwtfSGedEd8I2uuI30xW/me44R/rjtzCYtIWRVGdhPE62g9HkbYwmb2MwwYmRJCdGU7aI2AVpRCbcEOpP2EBv/HqGUhwZS9/MePoWxmSCJA0kbWAgcSM9cevojF1PW+QaDKGr0Pgvod5rIVWeTwmlFpJnxBFG+2HTMp9lYpJT7r1MfL9Usoy0HT+jwG0h1X5rxHSowm81lf5rZghcS3nAGsp9V4oIsrScCr8VIvZSBHtpwkwytIzaoGXUB66gIWilMNoWvOrhA6k2IbK3xdmFSBO+jobQ1WhsUmTfFWq0iZCd5pDVNAWtoSloDfV+q6mSrqDMU6BUsopCtxVUeDlQH+zMWG4w/Vk+jOeFMKIKwiLzoF0mYaQggonSKDrlAbRn+gq3cOSB9OSGY1GFiuNf5uwArDXJ9BVH0VccxVB5HM8bVZzUyjnenMVkvYzJehlD5XG0q8OEETpFoIg5J0jcN2pK8aQx0Y3GRDeaUyQ0p0hoSXJHk+BKS5I7xnRPzFnemDN8aI53pTneFWOqBH2yBy2Jh9Ane2CWSWlN9KAl+gCNUc9hlknpU4bQpwyZMxLXkeUnHkW13yYypfnQpQimUx5Eq2zu8db2DH/MWb7oUj3RpUhpTfehLSsAY6Yf5uwAWrP80ad7o5N5Ycz0E/4uKuPpKjxMc5aPWIwwWJvEeHMW3eVxWEqiGK6XMdKQQW9lEv1VyYxr5Lxh1fKGVctxUz5HW9W8aq3nTE8JVn0WvXWJmEoOYywKR5sfjKEwDHNRhCA8tvtAnaUzWEoiRRGylETaiKKzOArLPKGZqcyOnoOlOGYO7UXRtBfNet+2S9RZGkNn6XcRoqQ5/NVCVJVGb1UafdUZAvNa5uzMF52e+kdjFyA7YomCTYQGmrIYaMoS977n89eOzA20KOlvVtDfrJgzMjekzZuTBNmZ/fpRd4fmi9HsG0TzhclSk4GlNg1LbZooRAMtSkYNaqY7Sjk71MBjNyeKecGUzIvtMq4M5XJtpIA3x4r/ZiG6OpzPVMMRJusjOWeW8VpvDpf6c7kypObKkJqrg7m2XSK1jdw5adHNUbWtVEEQIntydG00l6vDeTPfn7WEW5NlQkp0uk5IiZ5v4YOzelGI3jun58NzBhs67r6o487zDVwZVfPOiXLePl7MR2dr+PjFBu681MQHLzXz4QUjn7xu4fPrQ3x1c4w/3x6Dd8fg7WG+ut7DvdfbxM+5f6GF352r4y1rLrcnC3jwipb7r7ZydbKMi4MF3DhaJ9w5uihI1YPrvTy42cvvb3Xz+1udfHGzgz9cN/HFa818MK3mNVMsp6oCmcj3YCzHleMFUo6pPTmmnkmIvk2IpnI9mchxZ1zhxnDmfvrSXBhSHGQiXyKg9mKy0JfJQl9G8ySMqDwZUXkyrPQQj7zahagn6wA9GfvpydhPt+xZOpJ205YgjDlZEnfTkWQjcS8diXsFQUrYhTFuN4b43ehj99Acs4ummD00JzwnkHQQXZrw07augjAGSqMYro5nrC6J4ZokBqriGapLZqIlmwmdXJSkMa2CSb2CKX0209osprVZTLVkMtGiEBITffYcjhlz5nDcqBZozRU52qpm0iY5s+8cTZpKxDE4O1NthUy1FYqlClPtJUy3FwlCZMoVMOcz3V4kJj3CrlIeU635TJsKOG7K57hJkLIpnZKJlmymmrOZ1GQwXp/KWF0KY3UpjFbF01MUgUUVTG30XsrCnCkM2ERhwCZKAjZSGeqE2nsVSrcl5EuXUxawjorgdVSGrKcmdB01oeuoDVtPbdha6iLW0xixgeYIYSdIGyoIkT7IAUOw8LwpaB21/g9L0aOEyHBYkCL7mNx8LDHbxJE5Q5gDxvCNmCOdaI/a8pAQdSfueUiIBjIOMJBxgMHM/XQn76Y5eC36iI10xG2lO2kHfUk7bSnRLmFkydYeZ5W7zUqJ5gqRvXXOKncVd4jEOm6b1Ih7RN9BiE4WB3CyxI8ptUQcdRvLccWqOsQxtSfHC6ScKPTiZJE3p0v8OV3iL6ZCJwv9mVRKGEo/QHfiHswxWzHHbKU93lkchetI2E5n0i66k3fTHu+MPnITTSFrqQ9YJfIoIarzXUGtj9AQVu6xkCLX31J48EmKDy2gwmOhODI3G8WuX5Dr8jjFrk9T6rmYnH1PkLPvCRT7foti31MUSFajOLiEdJdniN/2a+K2/pLDG35C8Op/xW/Z95A880+4/ebvcP31f+bQ4/87+3/2GF5P/h+ELv8vxG74Icq9T1LstoSO+N2cKQvjXYuSL6drBRl6tYOvzmj4y3k9H4wW89mxGu5OVvPJsVo+PdHI705quDtdx7sjZdzozed6p4orJjkv1SXwcl0C141yLtQnclmbzu2OXD7sL+STkRI+7M/nZpuCy1oZJ4tC6EzcR43vOvIPLKTo0EKK3RZR4r5EvLFU4r6EMskyKr2W0eC/htZIR2EvKONZhjP3MZC2h57knXTGOWGJ3UxHjCMdMY50xW+mN2mrSH/yjAhNZu1hKnsvR7P2CslQ0lYGE5wYStzMSJKTyHDKFpGhZCcGkzYzlOw0NzVKdqI/YRNd0RtoDV2Bxn8JNZIFVBx6ghrPhdR6L6ZaIshvhWQRFVKb9PgIFPsspcR35tH+fpnPMkq8lpPl8ji5rk9T7ruSMq/lVPisFIWoKmAtVQFrqQ5eT1XQOvG1XZSqAldTHSQ8Vs5qivtrhUgsRpglRPUha6gNtH+NUJPdFCJIkb04oSFouUhj8CqaQtbSELTaloLZ7gZ5raHMax0l3uvQx+ynMfJZeuWB9GQH0JnuS29OMP2qULqy/GnP9J1VCS2UAehlXuhtY1+tWcJeT2dumJCEVMRzvDmL0/ocjjdnMV6bwnBFPH3FUfSXRIvSY1IG0ZEbykBpDJ3qcAxZfmiSPWmTB2LODqA5RUJj/CH0Mi/Mmf60ywU0cQfRzhIiU5qXKETmDB/aM33FQgR9ojvGBAFdgvBan+iOMdlTTHbs43Iz6ZAUQ4qU9gx/epVhdCmCaZV505Lgjj5JQkdWgPC+MhhjmhRtsgRzpj896ggsKqEYoVUegDlHGA1szQmkXR2GpegwpvwwTPlhtJdG0lsTz1BDCsONaQzWpzLUIGNSr+CEKZ+JFgXjGjnHjWqOGfI5017CqCabSb2ScYOC/oZUOiqi54hQa3EEplkiZOfbhKizeEaILLP2isxFkZiLIv9DiP4HClFvYzY9DVn0NmYz0KK0Tf6o6dco6dcoxTtDs5ktR//eQtTbmE1/s4JhXS4T5iJO9lTx2LvHK7k0oOSo5giv9mRzdTifayMFc4RozgjdtwjRrckyXmxPZ6g8iFO6BDElmi9EM0nR3L2i2UJ0c1ZSdGO8gGsjaq4O54tCdHOilJvTQkok1G9rZmTorJH3zhp5/1wr758XhOiTl/R88mILNyaLedOq5oNT5bx/poK7LzXyu1f13Lts5p3zWj57owfunIAvLvCHG8N8+lo7n77Syv1L7XD3GHw0zR+vdvLxC3Xcmsjn1kQeb1mVXBtV8tZUCR+80MDvXmnls4smPrto4v6rZj6/1MHn17t5cLOb39/q5t7tTh7c6uAPV1u5d66Gqz2pnG0K42RlAKNKV0bk+x+xP/Qws4VoMs9TqB7O9WRc4TZnLGhcJVQED2QcQBu5GW3kZgayDjKm8mRM5clozlwh6lG40pt9kN5MQYr6MvbTk+Ii/AM2cY847jSbtgSh5coUtxNT3E5aY3ahj9lJc5QzDZHOaKJ3ok14lpZ4F2oit1MWupnyMCcaE1wwZ3vSluNNu9IHizqI3lJh3G60PglrUwoTLZlCMtSUwnhDMhONKYxrUpnUZDGpEeRoqiVd5KgucxbZHDeoZpHDcUMOx4wqYc/ImIfVkCuWL0wY7OSJzN47EkbnCoRxOaNKlK4pQw4TRhVWXQ7j2mzGtdnC4qwmg/GmdOF7rktirDqBkfIY+osj6FL50yb3ojXNHUPqIVri9lF/ZAcVQRspC9hAVdAGakMdqQ1aT1XAWsp9l4sjKopnf02JZCEVvkupC1ot1tLWh6yhPmwt9WGraQhfS2PEOpoPrxeFSB8yF23oRhqD1n2jEBmjnDAccXwoIepK2CmUHiTsFJ7HOtMRvVWs4J69S2SJ2TZnZK47URiVe5QQDWQ8x3D2AcxR9pTI6SEh6kvaTV+qkBJ9FyGy13CPZB0QSxbsCdF3FSJ7IcKpUn+x+W1c5SHuEk3nzaREJ4u8OVnkyzG1lHGFh1D5nXaA/mQXuuJ20hG3QxShXtle+tJc6E7eLe4HGaOcaA7bQH3AKlF87CJkp853hShCdb4rqPNeJuyMeCwUdyfKPRZS7b2UWp9lVEiECu0Sj6cp9RRGqQpdn0H17BNk7/rVzI7QocXkuy0ledeTRG7+BUFrf0jQ2h8iWfTPuD31T7g+8fccePzvcPn5Y+z7xX/C9Ym/x+vp/4uQlT8iYfOvyD2wkmrfjWjCnDBGb6cv/SDjKgkvVx/hdrucz6zl3J+s4tPRUm5bFNwbr+SjwSLujVfzyVgFH4+U8dFgCW93KHnXkss7XXm825vPjXYFd4ZKuDNUws02BbctSu70FfJgvIY/nWjk/lg5b3coeK0xngs10VxqSmI0y5OGwPXkPbeAIo9llEpWUOa1nFLJMiqkS6nxW0VTyHp0hzcyIHNhJOsAU7nuHC/wZChtD72JzrRHO9Ae7UB3nCMDyc4MJDvTl+hEf+pWBtOcGUxzZjRjOxOZO5nI3CnKTGfkGjoiVtIWvIy24GWMJGwWGUoU5Edgq8hg0hZ6E4TEyRK9kbbDQjGCNnAVlW4LqJYspnD/E8gcv0+p69OUuS+iwnMJFdKllEmWUO69QtwBKvFZQZHvCkr8l1Piv5wiv2WU+M7CazmFnkvI2f8kBR6LKJIsFdMfuxDVBq2nJmQDNSEbqA91oD7Ugdqg9dSFbKA6aA11IeuoClwtyJF4UHWlUKAgjsgtpy54OQ1BK+cIkb0QoSls7p0huwTVBq2gwnex0BAXKEjPbCGyC5b9M5tChM+pDV5LfYgjmiPb0UU/S0vMs2hin6NDEYC1PJ5OeZCw+5LhhyFDuH/TVxhJtypMuO+TIqFNHkibPJg2eTCtWf4YM/1ozwmivyiKscpErFVJnDEoOWNQYq1JxpIXhjkniDZVsEhLmhe6TGF/xmz7vRZVKPp0b3HEzJThhzFNkBBtoifGVC9RzL5NiCzZ/qIU6RIO0ZrogSVtpn1OE3MATcwBcezNkuknliu0pwsHVe03iHTx7mii3TAkeonJkCU7kL7ccDpzAoW9KXkgA8XRWKuSGCoR5K4jP5ze0mgGquLpq4ilrSgCU/5MemMui7QddY+hsyoeq17OC31lvNhfwcuDtZxoK2BSr+Roq5oL/XW81FvNYF2aUI1dGYe5NIrW4giMReEzIlQeJTCvBnsmCYqcI0SiGM0b12srjBRl6FFCZBeg+fyvJkQDDZk2/ucJ0ZBWxUBz7kOp0HfhUXI0W5C+VpRmCVFPQxb9ttMvowY1U+0lPHbnTC03J4rFvZ+rw/mCFI0VPrqG+1uE6PZUOZcH8rDWRHBKl8D5tjRe7VFwqT+XywN53yhEc+8TFcwRolsThVwfy+PqcJ44NnfDWsJbU0JKJJYrnNXy7gs63jln5J1zNiE618qH5wzcOdfCpy9p+ehsAxe7M/j4bA3vnS7n7ot1PLhk4KvrXfDpSfjoGH9+e4Iv3xrm3mULfDAJd49x7/U2Pn5Zz+0T1VyfLOWdE5Xce7mRd6YKuTGq4p1jxXz6chMPXjPy5aU2Hrxm4v4rRn7/aiufv27m8ysdfHmzhwe3e7j3ThcP3rZw/xUN746quaCP4UVNOMdKvBlVutKf7sKU2kNkIl9grgzNS4hyZ4TIvksxmn2Q7vidGMM30hi4mirpMgr2/5aC/b+l2ns5VqUnVqUgRMOKbxai3tRn6U7eO0+Idop0JGynPW4HbbHbaYvdjjl+F+b4XRhid6CLdqYpcitNkVupj9xCTZgjpf5ryZcup8h3FVXhjjTF7qIuejvVkVupjHSmKnoHDYn70Mhc0Wa6Y5R706byp6sgiP7ScIYqohipSWC0NpGxuqQ5TDSmiFibUpjUZDzEeHMGoxrbLpNG2G0a1ShsZGNtmmFcI2e8OYtxjXxmTK8lm0ndTFo13pTOaH0KwzVJDNbEM1QVS3dhKGa5D03J+6mI2E5hwCaKAzdSEbKZ8mBHygI2UBawQTyCWhWwngrftVT6Cm1LTSHCwny17zIqpYtpDFxJre8SmoJWUXzoSQoP/oYqr0U0h6xGG7FeHCcRGpiEheSHEqJHEb4JTaiDyL9FiPqSdottc3YpEsfmHiFEdnpTn7WlQwfFlGgwbR+6cAdxl6gvaadtbG6XQIotJco4+FD99nwhms4T/h+xyl3pSd79VwvRnJa4Un9xL6g93pkR+X4m89yZVLmJKdHxAimTKg+G0p+jI24H5qhtWGK2izeYOuN30h67jdboLegOb0R3eKP492xPhOzpz3whqg9YRb3fSjEREvFcJOC1ZEaSfFcJzWGei+e0xOUfXEDecwvI3bdASE9cFyPf+wQy558TveH7hK78v/F45h9xe+afcXvmn/F4+p/Z+4vH2PuLx3D5uUDoup8R7fQE6XuXoXRdR4mXIzVBOzBE78eS4o4mzAlDlDOmuJ2YY5yZyJFyoSaam+YsbrfLud0u505fPh/2qvlstIwvp+t5MFbNJ/0l3OnO56Yug3dM2dzpzuNOXz7v9uTypimTN02ZvN2p5E5fPnf68vm4N5+P+/K40pzIxdooni8JwZrtQevhrdT5rhHToDKv5TNIhIKBhsC1GKOc6E7cRV/qXiENSthCR7wTfcnbGEjdzoBsG33JW4QUyHZItT95M0Pp2xjN2sFo1g6G0rcxlLqFwaTN9MY70BW9jq4ja+k6spbe6PX0x2xgMNaBobhNNiHa8pAI9cRupC1iLYbQVWgDV9DkL0huleciytyFKvR6v7WUuS0haeMPyHV5AvX+p6iQLqdCulwYd/OZGWsr9V05R4jslPoJlHmvoNJ/DcoDC1AeWECh55JHClGtfQcxbBMNYZtEMaoLWUd96Hpqg9dSHbSGmoDV/wYhWj1HhupDVlETuJwy74WUeS+k2t+eMK2ek5ba7wjZ06TmSEdMyXvpynJjQBlAf24wfblCdXWPOoKB4mhGK+LpUAajTRcOoppVoQyWxdOVH0mzzJu6hEPoMn2w5EbQVxTDQGkMfcVRWKuSOK2V87xeybHGDAbLYmlTBWNSBNKVH4Eu00fEmO1PqzwAY7Y/ukwfmlMkaFOlYuJkvyekTRSSmlaZN5oYVzQxrjTG7BfFxy5ErRnCXo82yZ2WxEPiXo8dQ4onxmRPOjJ8aU/3ERvo9InutMqkdMoD6FEE0p7mhzFZijFZuFc0kBtBvyocU4oXxiRvurKC6csNx5zuR6vMG2OaN3qZBGOmIET2W0EmRSAmZRDdRZGM1CUz1ZLJMWMOAzWJWMqj6atN5GibimmzkilTDhOtcp7vLeXFwSrO9JQw2pLFSwM1TOqVDDWkM9SQjrVJgbVJQUdpnHAwtSIWc2kUHRXRogSZyyL/Q4j+PyREgxoFQ81KhpqVDGoUc+4O9TXJxRE5u3z0NytEOfprRejfW4js3589JXrszul63p6u4JxZxlTDEXHf5+pwvpj4zN4pms98IXrnaBXvHqvm1R4F7SoPzhiSeNmSJe4S2YVIHJ0bUvHmkIobw7ncGM7l5lAut4ZnpMjOrYlCbozmCcUKI2quj+ULh1oni7l9tIK3T9aIQnT3Yjt3XungvfOCDL19RsvbpzTcfVEHb/bw0dkGbowXcGNCzUfnqnjwupYHlwzcfaWFOy/r+PQ1C39+xwr3XxBE6LKFWydreetoOZ9e0MFHE/zlrT7+dM3CvVdauD1dzMXuDK5Z87h/Uc9Xb7Tx5SUTX7xq5ItXDHzxioEvX2vlwaVWvrzVxYPbXdx/u4svblu4+3wVb3TION8Ywdn6UI6X+jCZ505nsjPD2c8K/8jKcxeFaLYkTed7ckwtZTpPIh6mPJYrYVrpwVjmAXoTd9EStJY6yRJKD/yWQpdfo97zS/J2/4LcXT9HtfNn1HotZzhD+AfomMqTQcUh+nMO0WcToj6bFPVl7KcnbZ9w/DFplyBASTO0JW7HnOBMW9w2zDFbaY3dSmusM6a47bTGOqOL3oou2vn/Ye+9o+M87CttrWNv+m5yvNnjrKwuUaQoNvRKEI0EewFB1AEwHb333nvHoAwGvc1g0BsB9iKqUJViEVWoLku2LEu2LNvaOMnz/fHO+wIDkpJs50vyfSd/3DMAARZRJDjP3Pu7l/4Eb3oTV1QTupXGCDvpH9yO6B10RO+gLUaQLsqTlmhPdDFe6GK8aIn1oTXOl46EXXQk+dGWso/21P1CrXT6YZrid9ObG4g+4wgDBSGYK5SYKpWMVakw16iZrItmuiGO2aYEZluSmdGlMNeWznx7JgsdWSx1ZAsL4e3ZnGzPZrk1k9k64R/DE63pQv2ppZZ0ODeUvrwQunOD6c4NpifnGJ3ph9El7qYxxpemaE+aY7xpifZGFyUoZ99jVAVtozJwK02RTrRErKg1woHWCAfaImxpW/2qf+Q2OiO3oY9YUY/CAV3wJhr8H6M5cD09Cgf6NC70qp2EDL3GSYCbaHd6Y1b2hKxa5LTu9GtdGYh2YzBuO4Nx21eVKgiV24Nx2xmK92A4wVNQogfDiR6YUrwYS/WWQGi1ZrL2MhrvyVCsUN89FLtdKmIQt4em0vcynbFPqtyeztjHbPYBFnL8Wcw7ymLeEY7n+3Oy+CiTaX50qxwxJngxmSbUHE+m+TGVvpvpzD3M5+yXbolOlRyT3KDVLxCs1rnKEAmIxMru1c7SucowLlTJuFgdwVM1kTxVE8mlWiH29lyjistNGp5rVHGpVs7ZimAJti5WyzhXGcLxgsNMpvlhSvLGGOcpaczSzmdM8LL6/enTuNClsKczQihF0IVvFQBYtkWSGIdqDd0s/bnoCN9GS/AWmgI3oQvaQkvgZloCN6ML2kJHuABCOpkNrWEWxyDMhrqgLVT5P0Hpgccp2b+O4n2Pke/3CFle95Pi9iNi7f8exZa/ImzD9/F/+B723XcPBx/+Pvsf/B5HHvkBQev/GrX9j0jyfIScPZuoDHGjWemLIeEQXbH7MUTvoytqLwbtbgxRvvRG+9AbLe5b7ZCqqi9UyXi9J42fT1fx8+kqPpko5+PxMj40FvFWTyZvdmfw3mAu7w/lc6svg9f0SbzUHMWlWjnPN2t5azCLzxdr+f3FTj6ZKuNqRwKXqiM5UXAUY5y3pUJ8M/XHNqKT2aBXONId5cZQvCem5J1C5DdtJeopbV2l+mBO9JQicXNZgvuzlO8nAc/xHG/hMdeThTxP5nN2MJXhykSacNszkezCRIITY3H2TMY7MZvsylKGNyeyfKVbosV0L2ZSdjCVtJ3xOFeGoxzoVWzFELGJHvk2DOHb0Fv+H3eEC18PdDI7dDI7WkPtJZXsfYzSA48L46Fh9rRFOgtjopYyhEaLmuQONMkdaIi0oyFy5f3GSBvaNE7Uh22h9PCj1ARtpCl8G61yeykO16F2oivKDUOMO4YYd6u3DTHu6LUu0mOH0tHiEgmRuRUHR4i1iWC0ugxBaoqzVGeLhQsdKiFyJzpEwpbRNqvR1u4oN0ldUW70xnoynLab8Xx/pktDmS1TMV8Vy3xVLDNVMUxXxDJVHsNERQyjJWr6CyLpK1IwXK4RIlSVMQwUKhgsljNSqmSiJobF1lTOGPK42FvIC8YqzhnyWGzZtqR3AAAgAElEQVRO4WR7JsNFcnqyQxgukrPQJBQJ9OfJ6M+TMVEVzUxNLOPlWobywxnMCcOQ6s9UmZqF6hgmS5TCDVCyP0MZQUwWypkpVdOX7I8h6TCDmUGMFUQwVhDBSF6YACW5oQzmhEhvi81xIhQJDXHhDGeHMZgRIkXfjHmRjBcpMRcqMOYpGMmJYDQ3koliDYs1ScxVxDGWr2QkJ4LJEi0L1Qmcbs7EWCAX4C1PhrFUxXhlFOZqYTjVWK7GVBXFWE00YzXRjDfEMd2azFSrsEt4qr+AK8ttPDdTz9nRUpb781nqzmO5t0DSYlcOC/psJlsEkDDWCU1vxrqVux5zU5IERLcNpN5hJ0iMxa2Oxq2VuSZOqEOvTcBUm4CxJh5jTbz0vqi7AdFtYGTRREOKlSYbU6001ZxmpenmTCvNtGYxcwcQmtQJutu20FoAWluSIGnN4OpaLRiKWTCsOD0LPSUC5KyaTFkt8eOi5ruL71jLvRqKRLdoxnB7LG6t7lSu8F3A6G6AtPpjU/qVX+NibxknBiq556PzOgl6lnVaXhrLk4BodTTtuwLRh+da+PBcC28t1bDYrOKcIcHKJVq9SfTHAJFwR1Rl2SWq4u3Tdbx7toH3L+r4yXMGfvJ8H+9eMvDeM3387IqJj54b4CeXh/jy+gR8dJLf3hjjs8tdfHS2nvdOVfHzyy28e66GN05U8O75Rn735iT/8sESv3tngZ++MsKb53T8+rVx+NkZ+Pw8//TmBL+/NcnHz3byztkmS0FDKzePV3BxIJlfvNjNV9eG+N21YX57dcgKiL6+Ocxv3hrj1++Y+fV7Y3z9zhifnKnl2mAqz3aoeaZFwWWdiov1MqazdzGdvYtTFccEVQlgtBaIxCdh4n3EfNY+zIne9KmcMETa0XjkcWr2PUS5332U77yXil33Wan+4ON0ymxZLgrgRGkQi8UBLJTcDkRzBUckIBrP3G0FQ6uBaDTFxwJD3gwneTGc5MVQoqcFiLzpTxDlSX+CJ20qR6oDn8AQ4y7EL6K3W0kCpSg3dFpXWjTbaVa706x2p1HjTn30duqjdljkRXmkC7nHtlGl3E6F3JWKSHfKFK5UKN2oULpRqdpBtdqHGq0vNdE7qYneSW3MLmpjdlEXu5umuL20xO2lNVZQc/RuqiN3UBO5g1aNL+2aXbSrvWlXe6PTeNOo9aE2aie1UT40RHsLEBTlQXOUB7ooT3RRnrRb1KH1pPrYZgr2PUpDmB11ITYSBEkwFO5ggSHhyZA+wtYKhFZkiz7ClraQzVTue5BBrSvdcnvLQbGzFH1bC0S9MUK5ggg+vVGu9Ee7MRTvwVC8x58MRCKkTKb5MRrvyWCM+3cCInGcdT77sARESwVHpYpsU5K39GNMpe+WNJ25R3KJxNuguwGR+G0Xq2VSBbfwc9wdilbD0NN1CultsSDh+WY1F6pCmc/ZLzXvjcR5MBDtJsCg5Y5K1GCMuzRi26dxoVvlSJfCXmp/a5VtkaBI3PVpDH5S+LMQKUTkWkI20Xh0PfWH11MvRqYkGBKGV8Wh1fpjW6g+spnKw5soPfQE+XseI3vXQ6R73U+S+/8h3vl/E2v/Q7Tb/h75pr8ldP2fE/zYDwh69M849tifsf/+e/B/9L8jt/lfpHqvo+SIPXUyD3TqXehj9mGIO0BP/CF6Ew5jiNuHIXqPBYZ20a3xoUvtiUHljkHlSrfaTaitTtnFfNYBThcH8UZvJu8M5nLTkMYNfQqv61N5XZ/K2/2ZfGwq5J2hbK52JHC5QcWl6khe1Gl5czCd98fyuNmbwgutGpaL/BmK3U6vWigI0Uc60B5pj17hSG+UO8Ykb6bz9ltFEsdSfTGnrTibUxm7VpV2+LKQs4ul/D0WENrFfI4Xc9mezGVuZy5zO7MZ7sxmuDOV4cpYkgOD0VsYjN6GKc4ec6ITEwlOTCY6M5Pqxny6EIk7nuXDfLonE/FumGKcMEY7MpW0HX3IRlqPraNfaYshfIv097vT8sJIW4QtrREOwm2PBXyaw+xpCLah8shGSvavoyHYRgKi1ggn2iKFhriWSAcrIGq0qFkhFCU0yW1p0zihUzpQHfgElcc2UBey+RuByGApaREfu6LcpPf1amcrIOpQ2Fjd+vwhQCTeH4k/ltBaZ0+nyoXe6B0MJPoylLxL0mDKLibzA1ioiGC5Xs3JhmjGi+RMlKqZKo9hsiyaiVIt5mINoyVqRkrVDBULddd9RQoGytQMl2sYqdAyXhfLeF0sc83JnO8r5OnhMk7ps5moima4SM5wkZyJqmhGihVSk9p4ZRTmCq30cWOpMKw6UihnJE8AoqGsYMYKIpgoVggAkxUi3fmIzs5QxkpRwmyFltkKLeYShRUUGQsjMBZGSE1wxvxwS1mCgtHccIayhMKE0dxwKR4owtBYvpLxQjXmAhXGPOHbzAUqRnIiMOYpmCjVMlsVz2JdMvM1cZjL1IxXRnFcl84ZQx5LnZmM18UyVhPNRH0cM81JzLWlMqNL4dxIKS/NN3F1uY3npuq4stzGy8dbeX6+kefnG3lhpolnxus4O1TKcUMuU62pUqmBtUOzUo9tbkrC2BQnOENrHKFvgqH/AqL/d4Fovq9EcoQm23OZaMthurOAhZ4SaQdysbfMKkIngtCK7gw6/15ANN1ZYAVF94i12Z881c6l/lTO6OO4MVvGW0s1wi3RyQbeOdnA26cabqvkvhMQfXC2mXdONvDB2WYu9acy36jkueEsySVaC0S3Fsq4tVBmBUTvLVZIt0TfBkS3Tgku0XsXWvjwGT0fXe7hvWd7+OSlUX57a4l//uAMv31zga9uTvPPt+b48EI7H11o5r2TNdycK+DGfB5vHC/h46db+frNMf71/QV+cdXIJy8P88VrE/D7V+A3L8AHx/n0hR5unWnk42c7+c1rRj57sZcvrgzwr+/O8rvXzbw6Vyq4SC/3CzG5qyP87toov7s2ytfXR/jtjRF+fXOEL18f4avXh/n65jC35op50RDHUy2RnK4O4qUOLRfrZSyVHMSc7iUBkegUna0QdK4yiHOVwhO/4wWHMaf4MhS7XdqcqD38GNUHHqZi9/2U+fwfSZW+91Lpey9VO++jaud91O9fR82+RxiN9WShwF8CItElmi05KkHRVN5BJnP3Yc7egynTz0rGjJ2MpvkynOrDUIo3QyneDCZ7MZjsxUCSp6DEFRAS1RvnQV3IZhpkW6V/eFdLr3WR1K5xRad1p0XrRqvGjRatG/VaV0EaD+o1HtSq3Mk4uJ6CwK2UhNhTp95BrXoHtRo3Qeod1Kq9JNVpvK3UqPWiSbOiRqUXVWGu1IQ60yT3oDnSg6YIN5oi3GiMdKNW6Um1SlCdegdN2u3ooj3QRXvQHiWoQ+tBh1YAopYIJ/J2P0RlwCZqg7bRGuFkpfYIR0GR9nRG2Es3Iisuka2VulWOlO55kC650KrUrXKmVyXua2ynJ8qD3ugd9MZ60hvrKYHRajjqi/VgIN6TgXhPBmN3CFXblgiXCEQjiV6CknZgTPaUgEh8dX3KEl8TIkfCbY8pyZuh2O0SEAkxu13WkTkLEM1mH2A+56AEREsFRzmeL8CQKBGKRJdoNRTN5wgV3N/FIRI/tph3iMU8a5doNRSJQCQWIjzXqOK5RhUXqmQs5h3BnLKLwRh3CWwMypWGK1F9Kif6VE70a1zoUznRq3SkW26PIdIOw6rIW1PgEzQFCuORq12iDrkdbRHbaAx+ktqjQtS1zt+yqSKzoS3MDl2oLbpQW1qCt9EcaEPTsW00HbOl7uhWKg48SZHfBrI8HyXJ7X5iHH6E1vYfUGz+O2Qb/pqQdX9B0KM/IGTdX3Ds0R9w+MH/RsAj30e28W9Q2fyQdJ/HyN2zkeogZ1rlXgwmHWYkLYCRtAAGkw7Tl3CQ3vgD9MTuozt2N4YYPwxRvvRofenWeNGlcKNL4Ua30pVupSv9WndG472ZTPFjPusAJ/KPcUUXz3sjBXwyUc7PJit4eyCHm90pvN6TxmuGZG52p3CrP5N3R/N4ayiDK13xnKkMxpy2E2OyJwMJ7tINSn+iB6ZMP8Zz9jKVv5+FoiPMFx1kKssPc5oP5hRvJtJ8pF2rtZrN3ClUaOfvYTFvN8dzfJnP8mY2w4OZ9O3MZnhImk51YzzJGVOcPcZYO0ZibDHFOWJOcMGc4MJ4kqugRHfG4gUXqEe+hS7ZJrpkm+iO3MqQ1pHGI49Rf+gReiKFFz/Ev/NCXHKluU0EnNVNb3VBWyje9wjlh9fTFGYjDYy2RToKECV+H4UjzQpHCYzEt1sibaXIW13IZioC1lMTtFECog61k+QAdcdul9Qb5yHJ6mNRbrQrHGhX2AmlClLM7W5AJETjRBjqUDvQprKnTWWPTmmHTmknlDVY1KZ0pjvGC1PGASbzA5gpCpQ0XRzCfFkky3VaTjbEcqIxHnNhJKP5kVJ5wUihkqECBUMFCkZKBZejvyCcrtwQBorljFZqmW5MZFmfxYmubJ4eLuN8XyHHW1IxV2glCBopFkZYRYltcUOFkdL90HCRnO6MQHqzQhjMCWM0PxJjfvhtzXBjeeEYc0KlcdXRrBBpB6g/K4j+rCB60wPozwpiJC8MY2EE5hKhAtxoSSyYCyOZLFEyWaZlrFgpAdh8TRxLjcksNSYzUapmNF/BWJGamco4ZirjMBWqGMiSYSpUYSpUYS6OYqI8jqnKWGaq41lsTmGyNpbp+gROdedxcaiUJUM2UxYIujhSxoXhUs4PFXNmoJAbp/Q8PV7Fqf4CTvUX8OJcIxeN5SzoMzE3JXCir5AFfTbmpiRGa2MZrY2VXKDx5uSVmFlzstVG0N2AaKUdzlKnfRfwuZtEELobEH0bIP1/AYhW4nAFdwWgxe4SK611fu4ERDPdBUy25zLZnstcVxHH+8qlmRApOqcvZEZfaInHFUoxurVA9Ifq26J0dytgWAtMUx35THcWSPB3jwgxt5ZruTlfybJOy5WJIm4t1/LGYpXkEv0hQPTWUg0fnmvh+kwpx1vUkkt0fab0Twai1bdHAhQJQPTu2SbevdjOR5d7+NXrs/zf90/z9Xun+Pz6NO8/3cets+28d76dn1/u5TevDvLVyz387EIjl4cTuDaTx1snK3njZDVvnmnipy8N8vWtef7lgxN8cX2Mjy/38fEzXXz+Sj+/ec3IL18d4l/fneWT5/T89qYJPlrkn96c4MNL7VxfrOSnl4XP/fLKEL+5PmrRMF/dWKVrA/zu6gCvT+RyuSOKc7WhnK4O4tlmBRfqwjhfG8xEpi8nywM4XRbAmfJjnCk/xtmKQM6XB3KhIogLFUHMZe5lLMELQ6QdTQEbqNj7gFUkrnznvbcBUcUqMKrf8wi6o5uoPfQ4I3GeLBUFsFgcwFzxURbKgySnaDUQjWXt/uOAKMnzNiDqi9+BXutC3p776FA7SZGMtUDUpXERjne1rrRq3CQ1ap1p1LjSqHGnUe1BW6wvFWEOpO97jBqlmwRK9Vp36tRuQkW10oMaxXZqlG7UKN2oVbhRI3ehRu5CrcKNerkL9XIXmhSu1IU7U3nMhsrArTRGONEsd6VZ7kqrwo1mpRsNqu3UqXfQqN1BY9R2WrRu6LTukgQYWgGiNqUr5f4bydp5/7cCkQBF3wxEfRo36vw3UHtkPV1yR3pVbn8SEA2JUPQdgUi8I1oNRDNZe5nJ2stkmh/GBC8Got0wJnh9ZyASYnNCZE50ck6XBjKRulMCoonUnRIMiS6RUK5w9BuB6EJVKCeLj3KpLoLlIn8JiO4ERWfLQ3mqJnJlM6hOwXzOQabS9zIa702/1l1yeKyKDSJs0VuAp1tuL0lvKT0Qh1I7wrZKQ6kiEDWFbFqJyVmqk1tlW9DJbGiPtKdDLjggHeG2tIXZ0SFzoDPcmQ6ZE62h9jQG2VEfYEvdURuqD9tQ7PckGTseJdbxXpRbfohsw98Ssu6vCHjoBxy573scuv97+D/0fYLW/RWhG/6GBPf7yd61nqpAR3QKb7qidjOafozx7BBMGYGYMgIZTTnMYOIB+mL3WORHf/weemN20Ru1k54ob7o1XhhU7nREuqCPdKJL7mx5dMSgcGJIux1jnDfGOF8Wsg/zbK2Kqx1JXO1I4qXmGF7RxfBWXwbvjeTxVl8GV9pieaZBycnio0xk7BaiuWm+jKR4MprqxVjWLszZfoxk7GQozYfhDG9G070xpnljTvNhKmMX05l+kgs0lSbE4yZTfZhK27nqfS9m0n2l5rjZdG+mUtyZSnFnOtXNAkLbmUnbwUzaDmbTPS0f2854kitj8QIAmRPcLBDkRK/Chi7ZJtqCN1C55z5q9j9Aw+FHhYKEoI20BW2kPfhJdMEbpbsw8WZsBYZEWQNRY8g2qgM2UrT3YRqCt6JXOKNXONOhdKZdvqoRTulkJZ3KmSa50AzXqXGmK8qNlkhb6sO2UHZkHc0RNlJhgghEqyFotVaDUk+0O50qJysgapdvo0Ox1QqKVsOQ2DKnj3KyAJEjOrUjrUqHlbpvhSPNcmd0Gg96k3YzURDI8So5S7VqSYvVSmYqFMyUq5iqUDFVocFcpqQ/O5T+PBkDRZH05oVLGiwSBlMHiuV054cxVKZkoj6OE13ZXBgs5tJgKcd16YyUCjXZJ9szWdalY67QWhUlTNfFMVqipDMtgP48GVOV0UxVRjOYJ0OXcBBD+kp5wmSJkr70ANpj99GXHoA5P4KpYgVjeeF0JwqDqmN54UyWKIVa7ZwQBrKDMRZGMFmmXgGhwghGLTG5sXw5kyVqQWVaJkrVmAoVDOWHc1KXwamOLJZ16ZjKhZspY6mGufpkTuiymKtPZqRYhbFUw3hFDJNVCUxUxjNeEYOpIprp+iRMVVGYa2NY7MxkRpfCZFMi063JnB0s4sZyO1eP63h5tpHnxqu5aCznkrmSZyaqecpUwZmhIpZ6cpjtSGeyJem2iJsIQtO6NKZ1wi7PaiCSPnetM/RfQPTvAkTibdB8X4mVxN1I8W5IBCARgsTH6c4CpjsLmNIXSHc7d3KI/qOAaKIth4m2HKY68pnrKuKeD0438ZOzLXxwuomPzjRzoSuBi4ZEaTfo1nLtdwKilYHWJskh+uBsM+cMCSzrtLxgzOHqVDE3Z0skKHpjvpxb8xXcmq/g7cVK3l6s5N0Fi5aqeXep2mqXSASiW/MCPL17Qmij++BsI58808nnLw/y5c1xvrgxxc9eneAnL5v4+dVJvr61yP99a55fXjHy2fN9/Ozpdj44U8e7y+XcnMnn5lwBr0zk8upcKb+6buR3b0zz81dGubbcyM9eGODjy318/vKg1Bj31XUTX1038ZsbY/zmxpjQIPeamd+9PsGrs+V88FQHv3nNyC9eHeBX10f48sYoX762AkNfvzbKVy/38PHZBl4zZvJsu1YqSrhYL5MOshfy9jOd6cdy/kFOFR/hbGkA58sDmUv3Y1jrQpdsC/rQrbQFbaLZfz11Bx+lYvf9VpG48p33Sirz+T9UrFH1rgep37+OxiPCq86m5J2crgpjrvgop6qFx1lLdG46//C/ORD1J3jSHbud2uBNNEfY3OYQrYWjdo0rbWoX2tQutGpcaNGKcqNFsx1dlCeNKjcKjz5JcdAWGtRuAixpXGlQu9CgdqNe6W6RK/VKVxpWqV7hRKNcUFOk0213Ps1yZ0lNCmfLj+ligTJXWjVCPa3YytSucbeSXuNBh8qNDO8fU+6/kRaZgyXi4kxbpLMERB1yB8uTXztBchv0chvJWRDVpxGKEkr3PIgudBt9ltHVHs12ekUYsgIiQf1xXvTHeQl3RXE7BBhK9GY4wVuAIstNkRSZS7TWSNIORpJ2SFtEIhDN5+xnNnsfs9n7mM/Zz2SaH/1aVylONpHqZ6Wp9L3MZO5nPucgC7kCDK0GItEpOlVyjPmc/VZDsFNi01zGHqGCO3s/Jwv9OVcWxLmyIM6X3347dLFaxpnyIJ6qCedUyTEWcw5zouAoZ0uCOVsSzIWKMJ6qiuDZOgXP1ik4Wx7KfM5BxpJ2MhLnyUDUdnrVLnTJHa0dPBGE1qhLto0u2TYM4bboQ7cK46ghqwZTVxUitK5yh6SBVZlw+N8W7kB7hKNwQxJmS0uoDY1BQiSu1n8LdUe3UnbwSQp3P0629yOkbb+fROd7UT7598g2/E+CH/1rjj38Fxz+8T0cue97HLnve0Q88T9QbvkhaR6PUHbQjqZQD5pl2+lU+dIfd4DhpCOMZQQwnRvKdG4o41kCDA3F76Uvehc9WsEJEu6EfOjVetOzCoREYOsIs6E9dBttwVtpC96KLmiLpLbgrfSr3ZjPOsCl6khe70njakcCr+hiuNyg4np7Ak9XRjCXuR9zguCCGxN3CJCT5cdEth9TuXuYyt+LOdsPU/YuTNm7BEDK9MGc7iXsBSV7MpPqw3zmLmbTfZlO8WIq2ZPpFC9JM6k+zGXsZC5jJ7Ppvkwlewotb3HOmOIcmUpxZyJZaJqbTt3BXIYPs+neTKfuwJzghinWlUGtM4ZIG0sV9pPogjfRFrJZknD39zj1R9bRfOwJCYxbgp6kKWAD+kg7av3XoQvfSofcTgKiVrm9ZednJV4rtcmF2VBy4FEK9zxEe4QjXUoX9GpX9GpXOjWCVkoQXK0kOkBdUUJBQofaiXL/xyXHXnxBSgSivvgdVhK/TQKjKDf0amc6lEKxQlvEFnThm2mL2EKHwua2yu1OjQBdq8GrWeFIk8KZrnhv2qM8aVG5o4/fxVh+EKN5QSw3xLDcEMNoXhAj+SGMFUcwU6VhsT6WmZpohvLD6M8PZbREialSy2CRks7sUDqzQxmp0DLdmMxyZw7LnTksdWYyXKmmr0TOXGsKJ7qyWWrPYK45mcnaWKkwwVgq1GZPVUYzURGFuUxtaaETnKeh/HB6MoOFfaICOVPlUczXxGFIDaA3PZCRvHAmStXMV0XTnxFId/IRBjOFu6H5iijG8sLpTz3KQJoASbMVWk42JjFRqmQgO5jhgnDm6uKYrRUibMMFkdIekLFAyXBOBKZCFWNFaszFGsbLooUbqTwZffkyhkoUmCq1jFXGMFYZw1RdAkttWZgqYhkoVDFaGsVsYxqnuwo4YyhiqSOXmaY0ZlrTONGdx1JPDtNtKZwdLub56XpeWWzlxblGnp2s5Y1z3bxxrptnJ2t5bqqOcyOlHO/OZkGfyUxbunAfZHF6xpuTrWUpHJhqTRdKBxpTrcoKxhsShL2gNcOqd9MfCkRj1fFW+v8LEK0tS1gwFFp0ZwBaURmL3WV3BaLV5QlWH+8utgIg0RlaDUh3ui0Sd4j+WK0FpG8CorUxujFdLuOt2Yy3Zq8A0UdnmiUg+snZFq5NFjNfF8kbi1XcmC2Tbon+ECB6/0yTBERXJopYbFbx3HAWL5vzeW2mmNfnyu4KRBIYrQIisW3u3RNVvL1YbuUqfXCmjp8+1cJnl7v41dVRbp5u5sPnB/jNO8fh50/z05fH+OyKmU9fHObjZ7r5+JKenz/XyS9f6OKrl7r45Hw9L4yk89ZSFT97Vs+nL/RxY6me104284urgjv02SvDViD0TUD0/sV2rs5V8NXrJj59qZcvbozwq9dG+fLGKF/dGOa3N0b4/Y1RfnVZz/uLFVwdSOHZVjXn68I4b9kvuVgVzIWKIM6WBmBO9GQ6xYe5dD9mUndijHHDEL6N5qPrBPmvp/7QY9TufYjq3Q9Q5fftQFTu9Y+SKrx/TJXfg9QdWEfDkQ10q5yZyzssVHJXhVoB0UzBEaby9zOes/ffFIh64zxoldvTINuKTunwnYFIhKIVCe5Mq8aN6lAbyoI3UyWzp1HlRrPalUaVC40qNwl+mhTOVlodKRElRk7WRk+aFY40KR1pVDvRqHaiWeNMs0bYA9KpnKVf31ogMkR70qFyo+Tg48ItUbANLTKHPxqIetUu9KpdqPPfQJ3/BnpVbn8QEIkV7CIQjST6MJzg/Z2BSNwjWg1EohbzDjGbvc8qMjeZtuc7AdHxfH8rIBJviaYz90g7MZNpflLbnDjUupx/mNPFxyQouhMQXayWcaEqlIvVMk4WBkj3LC+3RvNqezzP1Ss5WRjATJrgBIkQ1K1ylkBIuPGydoW+CYi6ZNvQhwpPfttDt0hPhMWRVNFVEluzDGpHulQOtEfaopPZ0BJiR0uIHY0htjQE21B9dBNlB58gd+dDpLrfS4LTj4iy+18oNv8dERv/BtmGvyb08b8m+NG/JOChH3Dw3nvY96N7CFv/V8Q6/iO5u9ZTuHcTdUEutEZ406nchV69i77YfQwlHsaYGoAp7SjmzGNMZh/DnHmU8XR/zGlHMKbsZzhxD0OxfvRH+dCt9kAvd5WcqrYwO1pDbGgJ3iKBUEvgZpoCNtJ49AnqD6+n9tDj1B56nJbAzfQqnZlI3sVizmFOFwdJ1eQzaXvpCrOlK8wWfbg9vUpHhqNdMad4S9tA5jQfzGk+jKR4MpLiiSndh/EsX0EZXtJg6nSyBzMpO5hP82YmzYvxRHfGE90lUJpJ9WE23ZeZVB/GEz0YiXZmJNoZU5wzxlgnjLFOTCRtZybNy+IaeTAW5445YTvmhO0WJ8hOKEII20pbyGZaQ7ZaSRe6jTaZ8PtS57+B+qNP0BKySQDjYKE0Qxe2BX2kHfWBGwSXSOFwRyBqixRicR1KwQ2qOfYkOb4/piXUBr3CmS6NmyBLK5wh2uPOWnMX1BXlRqvcnoqA9bTK7a2AaHVU7k5AZIhxtwIivcKetogttMo2oQvfTLt8Gwal3apWONEJEp0r4etlV4wnfal7GcsPYrJIxmheEKN5AvhMlCpZak5iqTkJc5lSGgcds9RdjxQr6C8QnKCegggGipWMVccy3ZLKQkeWsG/XV8SZfqE1dLEzE1NdDH0lcmFAtDaWsaooRstUDJUoJBgaLVEKt0EFkUxVRjNXlyBtEo0UyhnKD6c/O57FxU8AACAASURBVJS+jGD6MoKtWuQGc8IkeDEXRkqDqqO5YZhywxjODGYoQ4jPGXNCMeWGMV4kF8ZT88IkIJqujmKxIUlyn7pSA5gqj2GpIZXFumTGioRInLlUy1RNPNO1CZgqtRjyQukrihSKD+riMVXFMFSqZrQ6RnpSP92SznF9HheHq3h5ppVLxhrMjSmc6CvkvKmS86ZyoRShL4/zpnIumis5PVLMU6YKnpuq4/xoGdNtKValB8I20AoITbak3BGIRJkbU1Zt/ayBnf8Cov8QIFobmVtdnrBaa4FHBKE7VXL/ZwGi8fZ8pjryrX6d94glCO+faeLDcy18cLaZ+UYll0ezpe2gt5Zq/mggev9MEyfbYzjRFsWViSKuTRZauURra7hFvbNczTvL1cJY68ka3j9dzbsnK3hnqYxbCyW8NV/MO0tlvHtSqO1+bb6MW2ea+fVr43x+Y5xPr43zs6tmPn3VzKcvG/niVSO/e32Cjy628eH5Jj44U8cHJ6u4OZPPFXM2N+ZKeHmikNeX63jnQjs/eb6PT14c4LNXhvnVNQF8RBD69TWjBENf3TTz1U0zv319gt++PsGXN0xcnijkZy/28dmrQ3xxw8ivXjNJQPRPN03809VBPjvXzE1TLi/pY3m6MYJLDeHCdklNGE9VBHG+9BjnSgKYz9yNKdqNvkhbWo8+TvORx2g+8hj1Bx6idt8D1O59iJo9D1Lld/9tMLQaiMSI3FqHqML7x5T5/JgKvwepObiOOv8NDMV7CrdERUdvA6LpgoNM5e//44Eo0cNaa1yipvBtt8XmuqLc6IpeuSUSX1Hs1DjTpnFakQVCOqLcaFU6Uez/BJXBW2hWutCidqVZ6UKz0sUKgFZrdVb9bmpWrJHKgWaVA60aJ1o1Iqi5SQAkRubEt3tjvelQudEQZkf2rgcoP7yelnA76YmOGHnRKxyFJ8eSbOlS2FpFsLrl9vRpXDAoHeiMsKVi/yN0hNvSr3W3FCa4r8TjLE9kVgPQag0lejOc5IMxyRdjkq9U/yxF5pJ2WIGQMdkTY7KnBETi3dBC7kFJYtzNnOLLQLSbxU3ys4IiEYgWcg+zmHdE0mogEuJsRwVHJ+8QI3EeUmxuNmOPBER3conWAtGFqlCeqgmX4OhKWywvNGl5pkbOUu4RxuJ9GI31ZDjag361Gwalg1RmIMbiRIgRt32sonK3AdEWS2OYIEP4Nqv3xc/riNiCLmwTLaGbaQrZRGPoFppl22gJFyqiawIsxQgHNpC/5zHSPO8l1ukfUG1buQUKfOwvCXjkvxPwyH8n8LG/JGjdX3Hs4e8j3/S3JLreS/bOR6gOsKNZ5kanyps2hSedKm/64w5gzghiPCuQ8fQAjMmHGUk8yGjSIUyphzGm7GckaS8jCXswJu5lJMGPgWhv+tQ7MCjc6IxwlEocmo9tofmY0HonOiJrXZK2kM0SEHbKbOmU2dId6chwtIf0ey++PZ7gzWzabk7kHeZk/hGWcw8wn72H+ew9zGXuZirNB3OSB8Z4d8xJHkyl+UiRt6n0HcykbGc62Z3ZJHfmkrcznezBZII7Y7HOGKMdMcY6WRwgZ0aiHemRb6MzdCO6wPXoAtdjinFiMsGdyQR3TNEu9IRvYTrJk6Ws3cwk+2CKdWdA5UCXbAudIVtW/n+G20oNfy2hNlJDnKimkC3UBTxB/bGNtAQLDqEYkTSoHWkK2SS4hJa4nDiE2hbpSLvcSQIh8e5Sp3Sg5MDDlB16lHaFgzRwujrOthp+1oLQatgxxLhTEbCeBtlW2lT2dEUL1f3dsW70xrnTF7/9NvXGuQufE+UmbJqJ1dhyG3Rhwn9Le6RQmW1QCb+2To0rOq2rFC9uj/KkN2k3xtwApsrkTJUpmSlXMVsdzWx1NOPlwr3OZHUMk9UxmMujGSlWMVSgkOqz+wsiGSmPZqw6HmNNLAsdWZzozhMAqL9Iajab68xipjWN8YY4TFVRDJUpBZUohGhdTijdWcFM1cRKRQl9uULb2myt4NSMlaoYsDSwiXA0mh/JYE4Y/Zkh9GeGMJwrk+55+jKC6c8IlG5+RnJC6UsPQJ94yLpRzjKcOpAdzHBuKKYSOeYyJSPFkYIzVCjHXKbGXKZmoiKG+fpkFhtSMJdqMRapGC+LZq4+mYWWNOaakxkoltNbHMl0azIXhss50Z3HTGsaxro4RmtjmWxJYbYjk9mOTI4b8jnRW8z50QoujFVx3lTJU5N1PDVZzWljKedN5Tw3U88zU7WcHilmqS+PeUMW461JDNVGMVwj7A9JNdgWEJpqTWWyJeV2KPoPBqL/bJG5u9Vt3w2I7laesDomt2AoZLG7yCJrAFrqKVujCpZ6KiTXR4SbaUM+04Z8yfkR9U1AtBp87r5X9G8DRN9WurAWjsRvW+1qTXcW3BmIXhkvZL5RyZvHq4Ux1ePV3DpZ/0cD0dWpYqZqZFyfKeXaZKGVS3Q3IHrzeKWlWruKd07VWAZQq/nwdCXvnSjj1mIRb8zlc2U8k9fnSvjoQjO/f3OCT1/q57NXR/nitQm+fGOGf/ngBB8918fNk/W8vlzHhxd0/PRSG188r+c3V3r48kU9H59v5PJoJtfnyvjp5R5+/vIQn706yk9fGuSXV018ecPMV9dNfPHKEL++ZvxGIPrt6xO8dbaZm6cb+fzaKJ+vAqLfXB/mX18b5Z+v9PHTE9Vc7UviRZ2ay42RPFsXzoWKIJ6qCOJSZTDnSgI4W3iEAYU9ncFPog/ZRFfQk7QefoyGfQ9SvevHVOy6VwKhPxWIyn3vo8LvQUr3PEhL6Fbm84VWuYUi68jcdMFBpgsOMp6zl7Gs3Rgzdkr6U4CoN86Dlkhb6kI2S7BzGxBFOd0GRB1qJ2uJg4FqF2pCt1JxbBMNkQ40q5xoUTtLQLQCQgLYSNCjsP1GrQUiIefusAbK7g5EfXE+dKjc6FC5UbDvYQr3PERD8FZawu1oi3S0gqHvCkSdlnKF6kOP0hS4SXCNotzp0br9mwLRat0JiFY7RAu5B1nMO8TxgsPMZu9jMMbd6oZIBCLxlmgx74jkEt0NiE4WH5VcosEYd6FYIdVPis2JLtFS3iHJJbobEIku0amiY4wn7WQkZgdj8T4MabczqHGnT+VCd6SjVHogApDV5o9FqwGpU7aNTtm2OwKRIdIGQ6SNpTbdTipXWH1EL2wNOUhPetsiHWkMsaX80JMU7n6M5O33Eu3wQ2RP/DnHHvkeRx/+MwIe+T5HH/4B/g99n4BH/oKQx/+WiE1/j8rmhxTu20h1gA1tSnf64nYynHwAY8pBTKmHGcvwZzwrgPGsAMYy/DGmHGQkcT8jifsZit/LUPxeRpL2MhS/m16tJ91qD7rVHhhUrugjBSeoLcyONpkNutBtNAVuEoZCAzZYQZAIRc3HhI81Hl1P49H1NB97wipG13xsE4Mad4ajPRiL92Eq1Y/jWfslGDpdeJgzRUc4WXCIE3kHWc7bx1zGTmaSvZhL9WEu1YeZZKHOei5VgKG55O3MJrlLGot1ZjzOlVGtAwPKbRgiNtEVvpHuyM30yLfRr7RlQGXHkNaRQbUDxmhHJhPcmU7yZFTrRL/choX0nSyk+zGodKBfaU93hA2dIauAKNKO9kh72iIsm0CWbaAV2dASbkNjsFAL3hq2jZbQzUJEztIy2BvlKtyTrQEi8c9Fp8pFKE6wuDjdsdvpUDtRvP8h6oI2CcChcroNiLpjt9MXv0Nqhlt9AyS6PWLjZ23wJurDNtGhdsAQ4ypBkQhGa2WIcaUn2l3YThOhSCwOCd9KW4QtnSonujRuGKI90cd5oY/3pTNxJ4bkvRiS9zJREs5irZaFuhjMJQoM6Ucxl6mZr09ksjqO0TKNdAPUXxDJULGGvjw5+sxQdCmBDJdFMd+ayem+Ek71FPPyTDPPmms43VfEYmc2xprYVYqmLSOA4XIVYzXRTNbGMlqmYrhITn+ejN6cUOYbk6Sbod6sEAZywpiqjBZGXCuj6c4IlIBooiKKmaoYJsu0GAvkQplDoQJjgZz+zBAMqQF0xO3HmB/OVJkaY344fekBUnxuvEjOVJma8SK55AwZiyOZrY1hui6G0RIlI4VyTMVKxkpVGIsUmIrVDOSEM5gbgblUy3hZNBMVMUxWx3Fcl8lkQwKmqihMdTEs9eTwzHgdy70FjDcnM1ipZaYjk9PDpVwYq+LUUAkXzbVcWdbz6olOnp1uYGmgiNOj5ZwdK2exP4/l/nzOm8o5OVjIVEeqtAskjq9OWWq3p1qTmWxJkiBIBKG1QCTu9pgbUxhrSPpOQGSqjZP0TTD0X0D0hwHRcm85y72VLPVUSJAjgs+UPo8pfd4dI3HfpH8vIPouN0VrHaKJjkKpHW+sJYuxlqzbgeij8zrePlHPRI2MiwOpvLZQyc3FKt46USu5RKu1tlRhLRj95EIbr81VcEYfx9MDaVydKubadIm0SyS6UKv15vFq3lqq4vpcCVfnCnlzqZz3z9bw0blqPjpTwTtLRdycyebaRBqvTmTw6nguN+ZKePtUAz+/3CvAy6tG3n9Kz62zOt6/1MFPntbzs+e7+dmzej57wcAvX+zhly8Z+PKVHn57bYBXZ4q4MV/Bh5c6+fnLgjP02SvD/PKqiV9eFVyhL14Z4lfXxvjyhplfvzZupa9uTvDVzQn4+CRfXB/jhZlyPn15iC+uj/HlDRNf3Rjl66vD/Mu1AX77bBsfzuTz9kgqV9q1PF8fwbM1EVwoC2Ypaz/jsZ70RdjTFbiZjoAnafPfQPPBdTQdeIzGvQ/TsOch6nc/SPWu+1e0+wEpMmclS5tc1c777ghFZT4/XtHO+2g8+gRVBx+lW+MiRedEzVlGWqfyDjKes5+xzL0Y0/0kjabtYjh1J0MpvncAIo8VILpDbK4vfgcdaieaZLZStt0KhO6i1XDUqXEWRgQt0imcKNj3MKVHN0gxtru6QrfBzzaLVr+/8nGxAalN5ShV0652qdYuu4vRld5YTymu0iq3p3DPA9QFbaI2cCNtcvsVZ8gSKzEo7awkPJG2pUdheVvliD7STtofKt//IAPRbvRoXejWONEX6y7I8kruQIIHAwkeDCV6WuQtwdBqIBpJ9GI4wVMCIrFIQQQhU4oXphQvq3sesVRBBCLRIRKGSX2lYgWxHW51Q514e7SQe9iqXW65SIjLiUB0uvgYJwqOMBztzlSqH1OpflYO0WLmPpZyDrKUd4ilvEOcLPTnfHkwl5tUXG5S8VSVjKW8Q4wn+TAa64ExzpvhaA/6VC70Kp3pVzgzqHKjX+NCj8IBQ6Sd5OC0yTbTJtuMLmwTraFP0hz8hBRzEiW4HrcDkCFSiDyKblNr6GbLppAtBpUzvVHCMXprhAO1x7ZQeuBxcv0eJMP7fpLcf4TG9m+J2PgXUiW2ILEVTnCFFFt/SI7fZir8nWmV+9Cu9qVLs5O+WD8GE/cwnLKP8YzDTGf6M5sdwFT2USaz/DGnHZJcoKFYPwaifemP8qJb7SHcAoU7WR4d6JA5SAAkxcFCBehpCthAg//jNB5dR9Oxx2kOFKCn8eh6Gvwfp8H/cZoCNtAS9CQtQU/SEbaVHoUTgxp3RmM9rRyhxcx9HM/ey3LuAU7kHRQgKH8/J3L2ciJnL0tZu1nM9GUh3Yf5FC8WUr1ZSPVmNsnDIsERmk/xstKgygaDbCPtgevQHXuUztCNEgANRzkxnuDJfOZuThYcYD5zF5MJHoxoHOkI2kB74Hr0IZsYVDrQFbqZAYU93RF21rFICxB1yIXq7za5Pa0RtjRH2NAcYSMUI8i30SLfRrNsC42hm2iJ2Epj6CahhMACxT1aF6FlTi78GKsrsMV7m64oN+nrpAg2jaGbKD/yqNTW1hvjRl/sCrT0x29nOMmL3hg3BhJW4m5rY3C9ce40hW+hNuQJWhW26KMcMMQ40xPtSk+0MPTcG7MCRt2xbitApBUiu90aF8vXMyEC3KlywRDtSV/ibkYyDzFeGMJUeTjm0nBGC0IYzAliulrDidZUTrSmMl0lOEGmMi2zdUmc7S4Wbl6K1XTnRdJXpMJck8BAsZq+IhWmqjguDVfx9Eg1l4xVnB8qZaEjixldijDSWRMtwEHVypbOaJmKkVKhXEG8F+rPkwkDqnkyyZEZyg9nKD+c0fxIetMD6U0PxFSoYKJUjbFgpVZ7JE/4nJG8cIZzZYzly5mrjGGiWEVPSgDDuTJMhQqmK6JZqE2QXKKhrGBmK7Qs1MYxUapkJC9MGkKdq0uQihuGC5UYSzVMVMUyV5/MVGUsYyUaxko0mEu1TFclMFEeh6lMy2iZBnNNnFA/3RDHTHsqc12ZjLcKuz5zXZk8M1nPM5P1PD1Rx0VzteQKnRop5cRQMYu9OSz25jCrz2BWn8FMZ7r0/c0tiYw3W2s1AN3JEZpsEiQOmYqyuhe6i0y13ww35po4JixaicTFMla9AsHi+6L+1JrtPxSIVgZa7zLU2pLJVEumBEDfBkLfBkRiVE4EooUeQYu9JXfQmnHVOwDP7bXZKwOsd9Lq/aG53pLbInd3c3rupqluQZOG4m/VhL6ICX0R452FjHcWYu6wHms1t+VJN0R3BaIPz7Xw3ulGXjDnMdek5OpsKTcXq3h9acUl+kOA6J2TDbx/pokrE0Wc0cfxyngh16ZLuD5TKuwSrYGh1+YquDlfybtnG/jJJR0fXmjmnTO1fHCulvdOVfD6bA6vjCXysjGBF0fiedGYwuWhFG4ulPP1daHm+u1TTdyYr+K98zreO6/jw0vt/PRyF5++0MPnL1nr11f7+fXVft4928D1xUo+eNoaiL54VYjb/erqqKBvAaJ//XCZr96Y4s1z7bx7Sc8vrgqO0u+ujfJPV4f5/Su9/PpiA7eMKVzVa3i+PoIXauWcLzrGqMaNUY2bBEO6I+tpPfQ4rYceF2Bo/6NWQFS/+0Fq/B6gxu+BPwmIyn3vo9z3Psp23kftocepOvgoutBtGJN8WSj4twQij7sCUX+Cp/DKpNKZupCt0pHvN8HQtwFRh8qFupCt5O154DYQ+nYgWgtB1oB0JyDqUN8diMQYYHfMDrpjdkivxFYdXU/hngdoCttMY+im29bXRRDqVtnfEYgMSgerumexrWwg1p0ulcMfDUTGJO+V7aEET0aSdnwrEIkukRidEx2i4wWHWcg9yFiyD6Ykb2m8VQSihdyDmFN8mc3et+IM3QGIlov8OVsayMXKUGl0WLwhmknfzXzWPslNOFFwRHKJThb6SwUPYwleDEe7069xYVDryqDGnX61G92RjujD7ekKs6UncqUuu0fhQLdccOj0chs6IrZIMNQc/AStoZutHCJ9hODiScAqX2mdE+RAl9KJbo2LZSB3B50qF5rCbKjyf5LifY+T4X0/8c7/G63d36HY8j+QPfHnBK/7M4LX/RnHHvkeAQ/9GUcf/B7+D/w3FFt/SKbveupC3GlT7qQrai99MQcYTDjCcNIRyx3QUcaz/ZnM8mcq4wgT6YcxpxxgLHm/EH+L96Uvxpv+KC96NDswqNzpUrrQIXeiLdxhVdTLRqj6XiVd2BZpF0lwf9ZJavB/jNrDggRQEgCpR+GAOdGbmfTdLOcfZinvEHOZewW3L20385m7mUv3Yz5ztwBFeftYztvHUq4AQfNp3syk7BBuglbBzkKqN0tpPhxP9WY+dQezSR5MxrkxEevKRKwr5mgnBpTb0IdstMDNRsbi3BmJdmY6xYszRYc4U3SE2bRdDGkdMYRvwSDbhD5kI53BT9ARuJHGg49Qu+8BemTb6Iu0xRBurW8FIgsMtciFryXNEVupDXmCdoUdLRFbLQ6hnXRH1qlyErSqeGC1e7429tYmt6Xq6DoaZJtpVdhaAdFAkvB3vifaFWOaLwMJd26ME4FIp7SjPmwTDbLNtKls0Uc50R3lQneUiwRGgmO0Xbo/0mvd0KvcBald6VQJBQ+dakupTKwPgxmHmSyTsVCnZb5Ww0yNlqkqNeYKNeOVGqZqYqWomj4zmO4cGWOVcRzXZTNcFoW5JgFTVRy9BQoMuRFMN6ZytrdE0gl9PvPtmcy1pTNUocJUFcVkYxwzzQlMN8QxVqVhtFTOaKnQEjdSrKAnOwR9+jF6skMYyg9nrFTFYJ6M7oxA+rNDMRUrmaqMZqYqhsGcMLqSj2JIDZAa3YZzZQxkhTKQFcpIXjjGAjmmQgX96cGM5cuZKtUyUayiLyOYgaxQCYwmS5RSfG4kTxj77s8JZjAvlOGCcCGKV6rCWKoSChJywxkpVjFbl8RyayaLzWmMlWgYLlAwVqJhvi6V6dokqTxhvC6e2eZUpluTMTclYGqI5fRIMc/PN/LcTD3nTZVcWe7gynIH502VXDRXC2A0LjzOdKYz05nOVEcqk20pTOgE52ctCN0JiCQXaFV99log+i4gtBaIVgPNfwHRHwdEd9KcYcX9EQsTRDhaARhr/WcBIhF+/lggEnXPB+db+OB8C++ebUJ8+8MLOt453Yi5KoSnBtO4uVh1V5fo24Do7RP1/ORCG2+fqOeMPo5nhzK4Nl0iuUSiA/XGcg23TtZLUbzPnu/hX96Z5tapWq7OFfLWchmfXKzn06fqeO9kEW/NZXN9MoML3RqumLN50SToxmyZ9HP+5Kl2Pnmmk0+f6+QXL/fw+Su9fP5KL794uUfSr68P8cWVPj5/pZebS9WrgGiQz14Z/HYgen2Cr96YkvT79xb5+r15Pr9m4upSHZ++JGwSfX11mH9+dZB/esHAL05W86o+iotVwVyqDGYmeScm9XYGI5wYCHfEELRNcoVEiUDUsO9h6vc+RN3uB6n7A4FoNRSJEmFIBKLKvQ9TfeBRao+sp1ftwkKBv6Q7AZEpY89tQCRA0TcA0R0ic6JL1BW1ndrgLRJgrMCPg0V/GBAZoj0El+jwOloiHaToiU4hVtJa3wiJr8SKWxgrsqVNtQJCa4FI/PlFEBLHZNceNa+Np7RGbiN31z9SG7SBhpAn0StXr7sLINStsqdX4yA8qlaebPco7OjVOFipW2VP+f770Stt6Ylyoj/ejb44V/oS3OhLcLsDEAkSx3RFIDKl+DCW6stYqgBH4g2RFJVL9ZZqt78JiJYKj0gu0XTmHowJXkym+TGbvU/6PlZAJA6mrgIi8X7oVMkxzpYG8lSVjLOlgRgi7ZhI9pVcItEhWszcJ7ydc5D5rH1MJPvSr3UVwHFV3LBH4UCv0pkehROdMlvaQ7fRHryVzhAh9maItKMzfIvQGCbbTFv4k+jCN9Mq2yQdirdFbBG2ViLt6FLYW8GpQelAl8J+pSBD4Uy3Wjh271S60S53oSnUgbLDm8n0eYgUj/uFYoStf49s498Qvul/ELH5fxL2xF9z9JF7OHDfPQQ/9gO0tv9Atu/jVByxoz/uAEOJhxlN8ZfKECYygpjMDGYsI0CAoawAxrP9Gc84zFjKXozxfozE+jIU42OJwrlhULkKUrhIm1ZiecQKAG29TbrgTZIj1BL0BM2B662AqMH/MZoD19MZvoVelT0jsW5MpvqwlHeAk0WHOV1ylBMFh5jP3sNshh+zaUILnCih9c2H+UxfZtO9mUv1kmBoJmUHc8lCLG4+dQcLaZ4sWhyjiVhXTFoHuoKekGQI3mgBnE30yLYxonFkPNGDpZy9LOXsZSrZE1OsO0MaZ7pkm+gM3ShElUM30xn8JLqA9bQcWU+J149oObKe3nC724DIYAHfDvn/w957h7d1mGm+uXufmZRNZrLZO2VnJnGT1UmKnWJV78Wq7A0gCPbee++9gRUECaIQBDspUsUqlmW5yJa75SYrtmzHiXs8mdmd2fvbPw7OIUBKtpTk3sk8T/54HxSCoCXQR+d33u97X0Fi/PRdR3Aj7KkPWkuH3InWMDvaIxxRyYVi016lBwOxPjZaXpDal+AtqT9ecNQbQzZQefwR2mWODCZ4CceAJG+GUvzuAERLF0v645cgS53gR4/Sk7ZIRxqCN1pcIo8VINYX50NvnB998Vvoi99Cb9xW+mK20x+3g/64bajjtzOQuIuB5D0MJO1jtkbGVJUMY2kI2qIgRopDMFTIMFUpMFYr0VdEoSkSx+GihPLUcgWDJTL68kMZKpVjbkxisjmV0dp4FlS5nFeXcLo3XyrilEo3LbtBI5UyTLVKxhuUmGqV6CtljJSEM1ISznxbCtP1cYyWyxguCGYoL4TR8ijM5QqG80JQZ/ozlBPMaKmcyao7A5GhKJKR/FA02UEMZJy0eb0uL5SR3BDJKdIXRkjwNJIfiqlMxlRNDOZyOcN5QQxk+6MpDMZUJQCioTyKoZIIhkoi0JbJ0JZGoa+IZrw+kenmNKaaUjGURzNSLMdcE8/ZrgJOdeQy05rOZHMqc53ZXBoWeoLmVFmc1RRxfb6dV0538YRBCEq4OtnA1ckGFjWFkubVecz25TCtymSyM80y/iaA0HiLoP+MQLRcfypAtByERAD6fUbkbEMU7gxEs/3FzPYXM9NXJGnSMhK3HIhsR9zuT//pgeiDSx18cKmDNxfrONeXyFy7QnKJRGixdorE4ta7AdGtc828e7qRt07V8qK5hAt9SVwfK+bVqXJem67gxkItb5+u5/W5am4s1PL+xTZhN+lCK9+8pud3rxn4zbO93Dxbx7sLFdw6XcHLo2m8ZEjlzalcrhsyuT6aw/PGbF6bKeO9xUY+uiDsCX18uYOPn+riN8/28vl1NV+8OMgXLw6uAKJPn+/nd2/ouXm+ZQUQffaini+u6/nyJd09AdG/3Jzhd+9O8++/PMVri/W8f7md3744yP98aYj//ZKGf73azSezlTzdLGMx/zGMsb4YlH7oo3zo9d9Ef6AT3Scd7huIVoDQ7wNEO/6Jyt0PUHtoFY1H1tJ4fD2nCpeAaCr3ENN3ASJrGBKBSISeewUiTdJWemN86VF6L8W+/oFANJi4jZZQZ5J9/jvtkUvt7SIQ46x3MQAAIABJREFUdcjdfi8gEq/yWo+x3C8QqRP86Il2pz5gHcX7f/5HASJNzGZaAtZSc/hBhuK9GIr3Qh3vKUl0jJaD0Z2AyJSxSyi/TNmONtFHAiKxg8gaiMYz9kiFqXcDoqmc/RiStmFM2S6NyE3l7Bfisy33xVG75SAkqeQ4Z4oFp2gsZQeGhK1MpO9hPG0Xk6m7GEvajilxG4ZYX0ZifdDGeDOs9EKt8BDcNMsInLjr0xXsSOtJO1pObKDtuKD2E3Z0+AuRya3+awUFrqUtaJ1NYpZK5iR9ViIQWZey9so96JEJex+CPNEm7qVb7kvdCSeK9q8lZ+cqUn0eIMblb4m0+2uC1/3YRo898D0C1vwAhctPSfT5H5QdsqMp2JPB+H1CCEKOPxN5QUwXhTJfHM5cURjT+cGMZ/tjyjiKPuUQ+tQDjCTvQZu0G23CdoZittAvF+BHHGcS+42WnCwXmxAJMTzCOkSi0xIt3XJyDR2BG+gKtrMBopaTa+gKtkMd5Yoh0Y+JjF0SAM3nH2Q2dw+zuXuYydnNVOZOxtOFKGwx1lpMdBO01bIXtGUFEE2n+DCV7M1UsjfTKX6YYj0YjtzEQMgGBsM2oZU5o5U5MxzhhDrMCU2kC8ZYbyZTtnOu+DDmlC2oZU70hGykK3AjvaEOqGVOaOSuqMOc6A22R+W/gY4T61H529Fw8GGK/P4fuk5upD/chYEIVwYiLD1TkkN0ZyCyvpjSFulIa4Q9HXInWsLtaIt0oEvmQneUUGzaE+3OQKwPQ4lbGYgVAlJWhCNYAVFfgje9sR50K12pOPYQjSEbGEzwYijJB02yj3RBZCRlm3QMEAMRxB0gMc1TfP/u6M00hW6yBCy4W4BIOJ71xvnRG7eV3ritDCTuQJ20k+HU/QylH0KXdRRd1lFGco6hzzvOcM5RDIVBQlhCVRRjVXJ0xeEMFYUwUhKOsVqJqTaW4XIZnVknUGX6M1QsQ10cIZ3cjlRGo6+ORV8tpKUtqHK5OFTGdGs6xhrBDdGWK9CVK6QxuNGaaIzVCoZLQxkuDcVQJcdQIcNQIcNYFomxLBJDaYTU7WMokdmMvYkazguRAhLEkTl9YQSmsigJcjTZQfSkHEOTHYSpLIq5+iTm65LQ5YVKTtFcfRKTVbGSq2QoimS2LoH5hmQmqmPRFkcwXhvHZGMSU83JTDQkoK+IQl8RxWRjEtPNaZjrhF0qQ6USc10Cxpo4jDVxTDancl5dxpneIhZUucx2ZPLkSBWvnFLxykInT+gqpNjsazPNPGmqZqY3m5nebGkkbqw9RdoLEkIRki1pcUmYm5MkGBJlbk6Svm5qSVqZImcFRHcakfszEP1/C0QrHltB0FRv4QpZhySII3N/SkB0NxCyBqLlIGTsKpBkDUOmzgJpVG60LQdja7YtEN260Cq5RLcutHLrQisTjeE8Y8hbAUTLwWhJLRYtOUjvnm6UCl5PtSl4eiRnqah1oYF3z7Zw81wr75xp5tbZVm5f7OLza0N8crWPm+daeXOxjrcX6rh1RugO+vWlRj55vI63pwt5VpvCtZEMXpko5OZiLbfPN3P7fDPvn2/m9qVWPnyyg0+uqvj0+X6LE6Th8+savnhxiC9eHOLLl7R89sIgX76k5cuXtNw838aHV3r49JqGT69p+Oz5IT6/NsTXL+r48iWdELLwqplv3pjkdzem+GaZ/vmdKb55e5Jv3pzgd2+aeH4yj0+utsBbev7Xc33865NdPNMew0TmfoxxWzEo/RiWedIX7ExPoCMqfwfaj22g9cg6Wh5bS8tjq2l5bDXNhx+l8dAqGg4+LEVs1+59wHaP6Ft0t9CFql0PSJJcon0PUX9QgKLuUGcp+cuctZ/pwiNM5gtAZMo9gDFrH8asfegzdqNN28lI+i7L/e1LY1pWoQriibioO43N9Sg9pWJAlcLtW4GoN9rTRmK6kqi+WD+6o70oPvgIZY89SlOIkwREnfLNdMnc6Ix0tbSrC1GwKrk73VFuNlJFu6CKdpEa1NsiHWkN3yS1uYta3vshnjyIo3Irig3jvOmOcqPm+GoK9/0jHWH2NkBkPTInApE6ypVBhZuNNNEeaKI90MZ4oo3xpHz/P9EevJGBGA/UsZsZsEgT621TuDqStBVd8jYMKdsxpu3AmLoLY+ouRtN3Mpa5h7HMPRjTdqBN9LEJUxBH5kZTd0jBCtbx2yLYnCk+xumioywWHmE+7zAT6XswJGyVdn6mcw8wmb1PAqTZvIPC95Ue51y5P+fK/TlbdlIKVFgoeIzZnAPM5x1mKnMvownC3slowlYMsb7oo73RKbzQRnsxrPBkMMoDtVwoT+2JsI1Fbj6+VoibP7KW5qPraD22nrajglqPraXt+DraAtbTFrCe9uD1dIRukFwh614VYXncjd5Id6EcV+HJgNKbgRg/dCm7Ucdvpyd6K/UBrjQEulG0bz0p3v+EwuVnRDn9d8Lt/5qA1T/ixCN/yclV3ydg9Y/wf/SHhNv/NZk7HqHqhCOqaOFK+2jWMcazTzCdH8h0fiAzBUHMFARJj6dzA5jIPI4x/RC6lP0MJe5EE7uFAaU3qkg3affHGnS6w52tYt2/Xf2RztKtOspVuhVT80QXaCxlGxMZu5jO2sNM9l7m8pY0nb2L8fRtmNP8mMjcxnT2DqaytksR2ULXj49QdBrvzmi8O+YkT8aTvSTwsdZ4oiemWDdGY1wxKt3QK1zRyhzRRbkwqtzMWJwXk4l+TCVtYUjmymz6bh4vOsKZvEMMK9wkDUW5CBAkc0Etc6E/3ImBUGd6gzfRE+hAT6ADXSft6Ql0pNDnb2g/toH+cBdpvNIaiHpkrhIQdcmsHWXhAotK4YZK4UaH3IlupSvtMkfhGCN3tTnuDMT6MJKyg95oTzQJVn0/0oWVlcEGfXFe1AetpS5wDb1KN4aSfAQoSlwCInWcN5pEXzSJvsJInWUnSIAgL+mY1RvjS2u4C42hTrTK3OlUeKNSCiDUE7+D3oSd9FkcIHXyfsaLQhgvCWWqSsZ0nYLphmhMleEMFQegyfNnuj6G2cZEJmqU6IrD0RSEMlISibZMhroghN7cQPrzgzFWKyUAmGvL4FxvAed6CzBUKlEXhDHVlMq53gLm2zPRlkahKYpgsjEFU008mgLhfc01sZhrlBgqZGgKg+nP8cdYKWesOhpzVTTGskiG8oMYyg/CWBKBuVzORGUMg1mBdCc+hj4/jPEyBYaCCDSZgQyknWAww5/hrCD0+UIhqqEgAn1+GCO5IQxnBTGQdkKCn9HCSHR5oWhzgtHmBKPLC5VG6cRbYZ8onumaRCEgoTACQ6WSycYUppqTmWxMEoIeKqPQVSmY68zmTF8Bp7pyBDCsT8ZYn8REawbz3fnSifuZ/hJenOniqqmOi9pyrk01ceNsL0+Za3l2slGKyj43VMyiuoBT/blMdaUz1ZXOZGea5AqZm4X9I3OzAESTzclMNicz3pTEeFOS9PySBOCRXCArOBhrTGG8KQ1zQwpj9cmM1SfbwM537QgJcJOIsWYpLttUE4+pJl4CoT9VIBKT9EQQmmjPFGQBoT82EN1N1o7QcjCa6SuSQMU6NMEmCKGv3EbLgWe5vhua7j1AYbJ3JQTdDY5ER8jYVYChM1+SqbMAY3sexvY8DG25GNtzMLRlo2vNQteatRKIluvCQDJnuuN5bbZKGpt7+3T9HcHo7dP1vLnQwI1T9dLO0QcX2vjwUqeUYPeMPpcrQxm8MVvNa9MVvDZbw6szVbwxX8fHV3r59Gk1N8+08OJEOS9NVvDOmWY+fqKbL54Z4NMnu7gxXsTLxiyuD6fxki6DK33xXB1M5taZOm4uVtsA0QcXW7h9uZ2Pn+rik2d7La7QoA0QWYPRly9puXWxg18+0cXHV/v49XODfH5NAKKvrmv5+rqBr14yCUD0+jS/e2NmBRB98/YkX781IQHRtcksbp0v53+/OsBvr7TxRJOMxWJ/zCl7McZtZ1jmTV+w211g6N6BSHSA/hAgqtr1AJW7H6Bil5A4V39wFS0nNjCauIPZnENMZO5npuDuQDScuoPh1B3oM3ajz9iJJtnvvoHIOuWoPVI4efhDgEgEk/pAB0oOraIuwI7WcBc6ZEIinUrufl9AJJzELAFRW4SzzQ7R/QLRYLwPA7FeNAVtpGDvP9AUsJauSMffG4hGYoVyyMYTq2k8sRqVzImBGA/6LVLHeKGJ9ZaASISiOwGRKWMXY5l7GE3fKe0QiVC0HIisnSJrIDpddFTSYuER5nIPYkrejjl1pxCGYClxtS5zFXePxP2hheKjUqfRdNY+xtN2MZayg9EkwQnSRnsxFOWBRubOkEUai8QkN9HZqD30MPVHHl1KQvN3oO34BpqOCHDUfHgNbUfX0+G/ke4gB+mEvy/KiV6Z4Ap1RTpKhZMdYfZ0RTjTL/diKGYL2rhtDMdvQx27TeqcqvbfRO6eVaRu+Sdi3f8WudNPCd3wY4LW/pCANT+Q5L/6+4Tb/zUpvg9QdsSJxhBPBpP3Y8g4xHjeccbzjjKZf4yJ3KOM5xxhLOuwJFPmIcYyDmFKP4AheS/ahJ2oY7fQr/CmR+ZOZ7ij4G6F2EnhEJ2h9nRHONIrc6Rf4Uy/whl11N0kOJP9Mkf6IjbRF7GJfpkjgwo3tDGejMR6oU/wwZS8lanM3czl7Wc+/yDz+QeZy9u/DIh2MJ6+xQqILMrZwkz2Fqaz/JjK9MWc6okxzgVDrCvGODdG490Zi1spU6wbRqULOoUTI3InjEo3zPFeTCX7MpW0hbE4L3RRbozIXRiN82EyZTsTydswxnrfExD1hThK6jhuR9dJe1T+DtTufYiuQHvUcnc00Z5SYmCvZQewR+aKSm6RJeRABCFR3UpXemKWbnuil4491g5Rf4wlMTJx+THEFojEsbl2mSMNwetpCd1Ir9JNGJtN8LKBIGuJQNQf72tz7FJFedMa5kZzuButck86ov3oUm6nI3orbdFb6IzdQV/yAbTZxzEUBrHYmMBsTSzjFQrG62IYb4hltE6JtiKSwaJg1HmBDOUHoSsOl4CoJ/Mkvdn+aMtkjNbEMNmYxKmOTB7vK+B8fzGLXblMN6cxWh0njdGJ8DNULGMwPwxNQThjVUIAw0ix0BlkKI/CUCGzxFWHCSEFlghrc7mgrpTHUOcEYCqTMVsnJMSpM/3pTz3OSG4IM9VxjJcp0OeHoU4/yWCGP2Mlchbqk1lsTGEkN0Qai9PmBDOcFcRwVhC6vFD0+WErJLpPxmIZprIojMVR6Aoi0BVEMFIkQ1skQ1euwFCpxFApjBBqK+ToapSMVCs401fAeXUJZwaKmOnMZLw5nbmuPB4fruDCSDVTndk8O9nKa2cGeHaylbOaEi4ba3jGXM+lkXLOaoo4N1TM6cFCplWZVmlwKTZjcaKWA89yIBprSlgmwfGR3KBlQGQNQwLMJdjoz0D0xwWi5a9b7ghZQ9FMX9F3p8T9BwKRODL3bQEK1s7Qcokjc6Md+Yx25FvASAAi8fZ74oic6A4tB6LX56qZaZHztD5XcGq+BYiWO0S3LrTyqydV/OpJFb98vIV3Fut5faaKp4YzeWWyjBfNJbw8VcnNc628f7GDt0838vpMDa/P1PDBJcEl+vRpNe+ebuZlcwmvmAq5MV7E29Nl3Jwu5eZ0Ka+bC7nYHcOzIxn86nLbHYHooyud/OqZbj59vp9Pr6n57IXBuwLRr54ZkFwiayD64oXhFUD0zevTgiv01rSk5UD0b+9qeXEyg4/OVTFfcZTJnIPM5R3DlLSXniA3Cww53wWG1kowtByI6vY9KEjcIfojOERVux6gas+DVO15UIKiugOPMBDhzlTGfqZzD60AInFsTp+xW4IafcZuDFm7VkRu3wsQiZ1EPUpPKexgORD1xnpK6o/xttEKQFJ6r3CJWsNd6JQLsHQnh6g7yoOeaHcbdStdBUULrlW7TEiLaglzXAFE4gnFtwGRmOiksQQddEY6U7D3Hyg7+HPJJeqRO0sgJGo5AIkaVm5mWLkZfYIPgwo3eiKdqDr0AE0Ba+mPdqNXKUh0iIbifb4ViMRxuSUo2i65Q8uBSISh5QWt8wWPSTB0pvgYZ4qPsVh4hKnMvejj/RhP2yXtHFmn01mP04kjdaa0nQJ8JW1DH+/HSKwPw0oBhNSRbgxECIlf6jAX4STWstMhjsZJkdmBQhGmWGzbHeRA2/F1NB1ZTeNjj9J+fB3dAfb0hgp9Qf2RzgzIneiLcqJHLgBRZ6Qj7REOtIXbWxbhXemL8mIgegs9kV60hrhT5+9I+TE7Mnb8gnjvvyPC6SeEOfxXgjb8kIB138d/7V8SuP4HhNn9WBqHy9jxIBVH7GkL92YoaS/69IOM5wnwM557WNJYxgGMqXswpOzGkLIbXdIuRhJ3ok3YjjZuGxqlH31Rm1FFukkg1B5qR0f4RrojHOiJ3ERflJOVNjGodGFQ6cJwjCvDMa5oY92s5IE21oNhpTuaaDcGFS4MKlzQRLtJbtBU5m6ms/Ywl7efhYJDLBYdZKHgAPP51jC0m7m83Uxnb2M8wxdzug8TmVuYzhE0k+vHbK4fU5lejCa5YkhwwpDgxLByE90ha2g7/iDDUZtspI92xhTrhjlhM1PJ3sykCmEKY3Gb0Stc0SvcMcV4MpW0hdm0HUwkb0Ov9EQT6cKQzFWK2RalkbtKGohwln6fRPUFO9Nx3A5NhAd1+x6m8bFHUYVsQi13lwIVeq1CUaSLKtHud9YdgEhUr9IDdZwv/THeDCVuleLzxWOHAEd3jr/ujfWgMWQDNSdW0R7hgDp2M+rYzWjiPKVR2qF4rzsCkTgq16P0plvhR1e0H+0KX1oVfnTG7qI/5SC6fH8MhUGM5J1Elx/IeKWcU00JnG1L51RzKhN18eirlQxVytFWRaGvjUFfraQz4zidqUfpz/KXSlW1hWEYyqOYaUrmdGcW57pzudBXwIW+As505TLbnIa5Jh59meCgDOaH0ZsVSGfKcbRFQhGpuSoOXbEcXbEcU7kSU4WCkaIIKZzAUBohjccZisMxFIcLAQY5AQznLTlEYyVyRnJDGMzwl3Z/TMUydHmhDGcFMZIbwkS5kumqWKarYhnJDZEkQpDoCmkyAxkrkdtoMMMfXV4o42UKS0R3LJrcUDS5ocKfQ9p/imOoVOhGMjcmMNMpBCOMt6Qy1pTEeEsq06ps5rrzuair4enxFp6ebOWstoJzI5VcNNTyhKmeJwzVnNWUMNOZznx3NjPdWcx0ZzHRnoq+PpaRuhj09bFWRapLxaqjzQkrgEhyhhoTMDcugdDyniBpHM4KFkYbkm1g6F6AaHkIwnIgEsMjRDAStfz77gZEd4vdvl8gut9RORGIxFjtqc5cpu4AQL8PCC1/zb0AkaQ/EhDNDlYwO1hxD8B0fzHbM4NVTKsrmBwoZ3KgXNopGusuvmcgshmZ68hltCMXU2ceps687wai98638KQ2k/mOaF6breKdM42CE7RYx42FWm6ea+adM42Sw3T7CRUfXu7m46e6+eRqD796UsX751t5Y7aaF80lPD9awPWxYi4NpPKMPpen9fk8ayzkqi6PFyfKefd0M7cvdvHu2RZenqrkRbMQvnBjRugqunmqig9O1/HROUE3T1VxY6qEMx3yuzpEH13p5JOrKn59rY9fPzfwrUD0+QvDvH9Zxc3zbXx8tc8GiL56QX/fQPTvN/W8OZ/PWPFetMl+mNJ2M5q4i2HFVnpCN9Md6IzqpONdYOg/Doiq9jxI5e4HqDvwCE1H1jIc7cNs3mEJiMZzbYHIkLmHoeTt9Mf7ok3biTF7DyPpO1ZC0T0AkY1LZAEiVbQLvbG2MHSvQCTuJdUHOlCw7wHqAx3olAtt7ndyiO4FiDrkLrTLnGkMcaAzyp0OuZt0EnGvQKRJEIBIm7yVXqUHlYcfomTfP9IctJ7OcAebHaLvAiJxVM6Q6Ic6yhVNjOASVR5+AJXMCU2c530DkegSTWTvYyxzF4bUrXd0iL4NiBYLj9gA0emio8zlHmRY6cVYyg6hP2gZEImBC6a0nRhTtqNP3Io2fmknSBPtiVruLsRihzkLccfBm+gOcqA3eJMw4hS8SYpBVoUshQB0BTtIfTj1Rx6l/uDDNB9dQ/tJwRXqCbT0yYTY0xVsR1ewnaVY0l4CoLbwTbRHOFoKML3oUXjRGbGZtlAPivc+Stb2B4nb/DfInX5K+Ka/Itzxx4Q7/phgux8QsO77BKz7PmEOPyHS6aekbf05xQfW0RTiRk/0ViEeO3kP+tR96NNE6NkpfS6GlJ0YknagT9yONnErw/Fb0MT6Sr1T/VGb6YlwoTPckbaQjbSFbKQ9dAMd4RvpinSgL2oTfVGbUEc72Wg5DI3EuTMS544u3gNdvAeGRB9Gk3ylEtTRJF9Gk3yl0bi5vP0sFh5eUtFB5vP3WwGRAENz+TuZzt7GROYWxjN8BSCS3CFfJtLdMSRsYkD+KB2Bv6Dp2D/QeuIXdAWvpj9iIyMKJ/QxLuhjBOfInLCZmVRfFrK2s5i9i5nULcylb2cmdQvzmTs4nbOXxaw9TCdvZS59JyNRHvQE2dEduBFNpMsyh8jtO4FoKHIz3QGb6DppT8dJe+oOr6Lp2BrJiRRTH/sU7vQprI4hMR50W92K6olxozfWQ7rtVXrYANFQ4lZ6FJvRJm9HHecrHR+/DYgEl8iDLrkTtScfpc5/NV2RjvRHuzEU78Vwgq90DLAGIutRvB6lJyqlHz3xu+hLPsBA+mE0WccwFIcyURXNTEMC881JzDYmMl0fx3R9HDNNicy1pDLZkICpPg5tVRS9JaH0lYYxXKNgpFqBpiiM/pxA1HnBGEpkGEpknGpO5WJ/IY/35Ek605UtvE9lLGNVcUzWJzHbnMZMYyrjtQmo0k+iL1MwVhHLVG0iYxaw0BXLmawROoKElLgTDOUHMVouY6JGib4wjJH8YEbygzEUh2MulzNaGslIfrBQhGqBIENBBNqcYAYz/KVROUNBhDQip8kMlNyg4awg6bE4HjecFcRghj/m0ihJYyVyelKOMZQTjKksiqmaOOab0tBanKH5VmE0cEGVy2RzqmUvKJmz/QVc1JZybrCIOVWOBEMXRiq5MFLNU2NNPDvTzrMz7Tw/18XViRaeGm/m6clWFvoLmO/NY747m4nWFEwtSUy0pzLanEB/WQTaWiUjdTESEFnD0GjzEvD8GYj+DET/0UA0M1DBrKaamcEqGzAa7yuVgEcckxNlPS5n6BScIZtQBVW+jb53+4lObj/RKQUqLIeij66oeHm6nJkWOc+ZCrix2MCNxQbeWKjntVN1vH+xgzfm63jnTDNfXdfyzcsGPr82xK3z7bw0WcHNc83cfqKT25fbufl4Iy9PFPOMPpvzvfEsdih5UpPOc4Y83lms54vn1FwfK+b6WDEvT5RK0dyvzZRxc7GWm4vVvH+mjluLNbx/RtCH5+u5dbqKs+1yXp8o4taZOm6fb+SDi018cLGJ25da+fhyB59c7eHXTwvR259eU/P5dY0FgnQ2+vo1I79+XsPb55r48IqKT58d4PPnByUg+vLFUb5+1cxvXxvnt29MWvaGZvjnd5b2h75+a4Kv3zLzzVsm/u1tPR9erGOq9DADSqHrZDDKm4FIT3rC3OkOdKbTfwmIlrRmGQw9ROOhh2g4+CANBx+k/sAD1B94QAIiayiq2fXzleBzF1XuFsbkrEGoas+DVO97SFLDodWoQpwwp+9hpuAIMwVHmMg7tAREOfvRZe1Bm7FL6hMSnSJd6k5LpPM2RlK2rUg3W1HaavkHX53gQ2+spzRmIo7OqeO8pcjXgVgvKQZWUrQgEYhEUBJTmiqPrKb62BrawpzojvJYAqIIQT0yV+lkxuaExuokpSfaHZXc1dIj4kBnpCsqubv0c+70c9VxvqjjfBmMXypH1SRsYTjBl5GkrQzF+9ASZEfVoYdoOL6GjhAHm8QytcIDtcJD2lfQRHtaoqM320gX7y04RnFe9EQ6UXnwF7QFbUCb6CPtE2niPBlO8BaCEpbtEIlwYz0CJ/YGGVO2S11C1iAkwpA5fZfUCTSXe5D5vMMsFh6xgaLzpSc5V3SMqfQ9TKbukhLipjL3Mp62i/G0XZiSt6OP95PgR9wDGpAtOUF9Yc50BznQGWBH+8n1kroD7OkJdLA4PELqlxCb7Up3uDO1hx+k6dijNB9fTVvAeun7OwPspHLN7iAHuoIdpK6gtmB72sKcLNArRAh3yr1oCnGj5pg9xXsfJXPbP5Hi8/ckbv57Ytz+hkiHvyJ43Y84/uhfcPSR/4vHHvoeQWu/j8zxJyT5/gOF+9ZIblC33JeBmO1o4negTdrNSOJOwfGJ38JQjC+D0Z5Sat2g9Ll7Cc9He9CncKc3yk1Y5A9zFAAuxI6O0A2owu1QhW9AJbOnL9oRdbQTGqXg7gwr3a3cIMEF0sVuRhe7GWO8F8Z4L0xJvphTtjCZvoXpzO3M5+zhdOFBzhQd4kzRIRYLD7NQcIi5vP3MZAv7QVOZO5nO3sVMzm5msnZIKXGzOduZyd7GdOZWpjO3M5m2DVOSL6MJPpiSvDEleTKe4oo6chVqxSo6g39OV8iDDMg2oE90ZzLdl8tVx7lQfoTLVcd5rjGYyxXHmMvcgTnRm5n0bZzNO8Bi1h7OFxzibN4B5jN2MZ7gy1icF8ZoDzSRLjQffoTmw48wEOrISJSHjcTRS43M3cZ5FKWRudMX5kxngOA0tpxYR/WBB1GFbKLP0gfWp3CnP1qAG0mWCzjWDndfnJdNjHV/jKfN96jjvNEmb6U/RghDEd1km1G35ZHZVsfH/hhP2oLtKdrzDzSHbEAV5SyMy8bbljOLpa4tkc70J2xlKHUX+uwDGAuOoy0KYKgoCF1pBON1MZzryWaxI5OZpmSmG5OYb01jvjWN6cYkRmtihACAaiW6KgVDlXLT6+kBAAAgAElEQVQGyiPpKQpBXRqBplyGtkLOaE0M0y0pXOgr4Knhcp5QF1vcoGzGa4XuoYm6eMZr4xirjsFcEys9NlfFYCyVS/1ApgoFY5VKdMWRQjx2sYyJyhjGK5RSAIIAIDImq5UYi2VSPLa5XMFMdRxTFTHo8kJRp5+UXJ2JciWGgggGM/zpSz4mwY24FyS6QcN5IQznhTCYFchAxkn6U48zmOEv7QyZimUCYBUJGs4PZzg/XOoTmmlMxVgVi7Y0iqmmVJ4YrmZBlc9oQyKGunhO9xfwpKGGq6Yanh1vYFFdwOPaEi4bq3hytJbLxhqumOoknRkqZ36giJneXCa6MpnsyGCiPR1TSwqjTUkYGxMxNiYy2pTEaFMShoYEDA0JjDYlYWpJkQIOloceSKNwjUlSmt/vq28HnrtLDI+wVcIdJQLT8sffJVNd0h0lApy5IcVW9zgiJ8rcnom5PZPxzixB3xGr/V0x2/cKQnfTbG+Jjeb6SpnrWwIgMQThbiNw4tfFDiNRy4Fo2qIVUDRQYaNvhSF1FfOaauY11dJrxVJWs6rYagxuSeJ4nAhAIhiJwCSWtIr6TiD68HIXb5+u59JgGpcG03hxqoI3Fup5+1wLN8+3cet8O795Rs1X17V89pxGcIeu9PLRkz18cKmL2090cmOhlhsL1dy+3M4bc5W8OlXKdXMhV4bSeHokh1enyrlmzOdMVxwvT5RKMPTadAVvzFXy5nwVNxerublYza3FGgmIbp+r4/a5Om6druL1iSKuG7J5faqY9x9vWAFEomP1ybP9dwWir17W8/VrRr58Rc+HV1R88GQXn1zt4bNrar54YZjPr2n54rqR3748JgHRVzcm+eataQmIlqBIAKLfva7lN5dbWagJYDjBF7V8M0NyTwZkHn/SQFSz/2Fq9j8sjc21n7C7o0skApE+ex/GnP1o03bSFuEs9RGJ/Tb3C0Ri+lFPjAet4Zvoi/OiJ8bDBobuFYisY2sbAuyoPLKapgA7S1mgh+AOWYDIugPk24CoO8oNldyVtjAnGgLsbCDoXoFoKHGrzS7PcIIvjSfWUnHgATpCHOixXHG+HyDSxniii/dGG+8tuUT1x1ZJIzP3CkQi4IjpceMZe6QeofsBooVlLtH50pOcLz3JQt5hptL3YE7daQNAAzI3ydVRhQiOjo0C7SV1BtgJwQcWdfhvpDvAnr4QR6kwU4iFXkvD8TXUH1tN49FVNB9fTUfgBjqD7AUF2Fm97yY6AzfREewo9O6EO9Me7kZrmButYR40BrlTccSe3D2rydz6IEme/wOly0+J3PRjwux+SOjGHxG87kfSTlDwuh+hcPkZqVt+Qe6uRyg5uJ6ao5toDnSnI8SDXpkvauV2hmIFDcduZShmCxql0I+kli/tQQlw57ysh8qFHrkzKpmTVB7bHryRtqB1QipeyFq6I+3oVzqhiXVlMNqJwWgnCYgEF8gTfYKX4Pwk+EgQZE7ZwmTaNmaydnEqbzen8nZLEdViN9Bc3n4pMnsiQwxL2Io5bSsTqVsxp/gykeLLZKofk6k+kqbStjCVuoPeUOGzUke5Mqx0R5fghiHJndF0D3RJzpiS3TiVt50rtce53hHO16cq+M1kIS91yJjL3MFM+jYeLz7IpbIjnC3Yz2LWHmbTdjCe4IspxhNjtAfGaA/0CneM0QL0qPw30PLYKnqC7NBEutwXEImR7eLvZ2eQPfVHHqX15HoJiPqjPVYcl8SwA1FCf4+3BDDiLqE1FIkdQuKx7k77P98GRAOxXqgiXag+soqGwPW0RzgKLlPCNjQJ26SS6B6lN50KT9rlHpgLjjFefJKpsmCmqyMZb1BirI1mpDIKbZmMmdZUKf3MVBvLaE0M5ro4ZlpTOdWRibZCGPMaqhSkLo2g1wJExpoYplpTON2byxOaEp7SVXJWlcOptnSmG5OYaUpGXybHUB7FWHWMAEBWMKQrlWEslaMrjmSkKEKCIvG+tjBMirQWu4DEglRDcTijpZFSRPZSD5ACc2mUlASnzQlmtDASc2mUjUs0nBUkPW8qlklOkLFYxmipHH1hBINZgfSnHkedfhJDQYQ0JifCkKFEhrFCibFCKcSJWyK0R2vjGamMxlgTh7khhenWTGa7spnvzuVJQw2X9dVcNdVwaaSci/oKnjRV85S5litjNTw+XMa0KptpVTaL6iLm+guZ6MpmrD2NUUu6mwg/dwIia4lA9G36MxD9GYj+I4DIGopm1VXCPlFPCRM9JZhVxSuAaDkIicBj7R7dEYg+vNzFh5e7+OBShwRG1kB0+3I7719s4dWZMuY7onlpppz3L3fy8dMCXLxzppkbp+p592wLH1/p5X/dGOe9x9t4fa6WDy938975Fn7zTD+/ebaX98438Yw+m2vGXJ4fzeOMKoYLfUlcHkzj8qAAR6/PVAnlrHOVvDFXyVtzVbx9qtICRJXcOl3FrdNVkkP08cVGPjhby0fnm3iiN45XJgq5dabOBog+fKKdj66o+Pip7qWC1rsA0VevGgS9PMKHV1R8eLlLcImuDfH5NS2fW8bmfvvaOF+/Ps6Xb4zz9ZtTdwWir18a4qtneniyLZrRlF3C4rel8LEnzJWuYEc6rfaHlgPREhQ9ckcgatz/kBTDbQ1Gd43hXqa7OUMiENXufYjavUsukSltN7OFR5kuPHJHIDJk7hEKSOOF8Y4/BIiGUraiTvChNXyTNGrSH+O51JK+7B//gVgvId1L6b0CSET1KDYLLtGR1XSEOknFhyIQdUU427hEdwIiEYp6lYLDVO+/gS6Zmw0IfRcQiVdnxeJTcXStT+5G2d6f03RyHZ2hm1Y4RBorh2BY6SWNymljPCUgMiT6oU/yQ5foQ5/chYoDP6cr0lGI4I7dLO0PaBN9JBiyBqLlICS6ROJ9MTrb+rWii2RdkjqXe5CFgsdYsOwSLRYeYTH/MRbzH2M++wCjCVsFpyPKg/5IIba4K1jY82k9uV4abWs5sU563OG/cRnA2Ns4O1IaWKA97SfX03RsDfVHHqXq0EPUHH6YxhNraQuyk0IWOoId6QhwoNMCQp2BTrQHOdEe7EpbqButIe40BLpRdWwTxYc2krNjNUme/4jM/qeErvuvhKz9EcFrfkjw+r8kaN1fcPKR/0LAqr8g0u4nKJ1/RubWByk5uJHGIHdaQ9zpDPVEFeFNr8yXPpk3/XIf+uU+DCq2oI7yRi3zoj9iM33hbvSHuVl2oRwl9Yc7Ccv+EQIY9cpsJQJTv8yRfpngCA3FuaFN2owucTP6hM0Ykrxsxt5MKX6YkrdiTtvOVPoupjN2M5u916LdzGYLMDSfs4v5nD3Sc7PZwt6QCEPmtO2YU7ZhStwiOEyxnowqN2OM9mA02g2T0p2JmM1MxHkxGe/LZKIlITBpG8PxW4REtczdmIuPcLFLySdnavi3S038+/k6/ueZan63WMEvtak81xjM+ZJDXCo7wqWSx7hU8hgLWTstYQo+EgjpotzQRbkJP1+5mVHlZgwxXgxGONPy2Craj6+hL8SBYbmbDRBZSwQjCY4iXSVI7Qp2kMCo6dgaukMdUSs8GFB6rrxwE+9tM9YmJnCK42rWQCRKPNZYX/wR4em7gciH/hhvuqM8aA11pPrYGhqCNgml0Ak7GEzYwUDijqW47LS9DKUfYKE2SuoKMldEMt+WwnizMAI3VBqJrkqJsSZu6YS2LpbxpiRO9+ZycahEAiKh/0coRTXVx2FuTOBUVxbPmxsEEOrJZbIxCVNtLOa6OEna4ggBfCoVK2BoIDdIcoTGKpUYSmSSQzNaKsdcrkBXEEZf+gkGswIZLZVjKouyQNDSSJyhIGIpVtvi9mhzghnJDUGfHybt/4guj3WKnC4vFENBhHQ7WiqXgEiTHWTTWzRRGcNEZQymCgWmCgXjtXHMNqdJ0dm6KiW6KiVzqhym2jMYbUhkpCqW031FXDHW8oShmicM1Yy1pvL0WC2vn1bxwlwb12aapaS4me4cHh8u4/HhMma6cxhvzcDUnHZH4Pk2IBKjsb8LiL4Nbn4f/X4QtCR9dfwddTdAWq7lX78bCH0XEN3riNxyIPquEbnfB4jupbB1KY679I66GxAtlwhApwYrbaFIU8m8pnIJjDSCxMfS8/cBRNbhCmZVsWUHKJ+xrkLJJTKrildAjvi8WbU0VifqnoBILEe9daGVDy618v7FFm5daOZcXzxXR3N47VQNN07X8fa5Jm4s1PLZcxq+flHHh5e7eXOhgV8/LQDEB5e6eHm6nBfMxbwwXsjL04Iz9Napat5eqOFpXRan2hRcGcrgRXMJL5gKeWO2mrdO1fLWqWreOlXNuwtVvLtQdUcgun2ujg/P13P7XB3vLVTzgj6Lp4dThdG6C43cvtQsAdGHl7sEKLKAnLhHtByIvnxF0L/cMPPx0z3cfqJTALpnLC7RCyN8cd3IV6+MSUD01Y1Jvnl7chkUjfO7N0188YKab66pea4nkfGMfcLVxwg3+sNdpB6UjgAh6epPDYjq9gmq3fsQ9fsfoe34BjRKH6bzDzNTdBRzztLInKjR7P2Ycg/QGOKAOsHv9x6ZG0z0lbqKemI8aAlzoDvanYFYr7sCkTpmCYhEKFoORKJLVHV4FY0nN6CKdKM/eqmPZXlT/HIosh5pGYj1okexmc5IV2pPrKM7ygNNwhZpbM7aofouIBKdmqFYb5pOrqN83y9QhTmucIjuBYh08d4YEgUg0if5UX9sFY0nVqOJ80QT54nW4iDdLxBNZu9jInOv5BQtH6mbsLhDYknqbM4BZnMOSEB0uugoowlbMSVuwxjvx1CUh+R8iN1A1q6QCETNx9dKUGQ92ibuDfVYdoa6gxxQ+dvRHbDkHjUeXS05RI0n1tLiv562IDtL144bnaFOtAU60h7kRFuwE21BLrQFCSDUEuRB7QkXSg7Yk7F9FclePyfG5e+JtPtvBDzyfY7+/L9w4hf/N4GP/AUh6/6SCLsfkuTx9+Ruf4Sao060hXrScNyJlgABhHpl3qij/BiU+zFogZ+BSE9BMg/6I9wFCAp1lXajekOFfabeUAd6Qx0kKBqIcBZ2XCzpb+JemfjZj6VuYSxVSHIzZ2xhPHMbE9nbmc7ewUzOTqn/RxxxE0MRTuXuZyHvIIv5h1jIO8ip3L2SZrOFolTr4tSpzN020sV6oYv1whAjaDDMicGwTQyFChpXejKu9GRM6S10RSXvYrIogEvtCbygyeLfnh+BW3P8y9Vevnq8mXeHknl/KInb2hQ+0qfzVOVxnq4+yVOVxzlfeIDZtG2YYj0wKt0YjXFHF+WGVuaMLspNgiBrINIrPRmSudJ1cj2tRx+l6+R6BiOcGZK5olNsZljheUcgkhwj2ZJEGBqM8qAj0E4A7UgX1DG2xyh1nPdKELJoefS1NRSJLnSv0kN6LB53lt7XFoj6432XjnUxfnRGuNMft43qE3ZUnbSjL24HA4m76LPIkHscc2Eg05URzNfKma1VMFEhR18UgiYvkMmmBMbr4xmti2WoNBJ1cQTDZVGM1sYz3pRCX0Ew6uIwRiqFUTkRgkQomuvMFHZghkp4erSG0905LHRlMdeWJgGRqUqJqUqJoTwKbXEEIyWREhBZw9BQXgjmqhgma+KYrIlDVxzJUE4ww3khjFcomatPYqomTipIFSKtYzGVRTGcF0Rf+jFpJM5UFiV0B1l2f0QYmihXoskMpC/5GMNZQZiKZYyVyNHlhaJKOEx/6nGGs4KksTpTWRS6gjDpZ6oz/dEVhAmAZvlvFeK/YzHVxnJxsJTF7jzGm1LQ1cQy2ZbO45pSLuqrODtYxkxHNs+MNfPyQg9PTzRxXlvOWU0Jb5zp4ay6kEV1AXM92Ux2pklFqCLUjLWmWmAo5b6AyDoV7rvcoT8D0f8/QHQ3QPo20PnPBkTzmkrJ8bEegZvqK7OBn8neUhtN9JTYpMWJQLT8tdbu0T0D0fsXO3j/YgfvPd7G+xc7uHW+falD6EIzH1xq5YMnmrl9uZVXZ0u4YsjgKWM218YLeXW+ko+udPLh5S5+/XQvv31phNtPqHjnTDMvT1Xy2mwNb8zXWMpXBb17pp53z9Rz82wDN882YK4J4fnRAmlfSAhPqOXt+Wrenq/m3YUa3l2o4b2FaknCyFwdH5ytl8bmRDi6MpDIjZkyfnm+wWZkTgS/j57q5ZNn1Xz2/BBfXNdKksDoZSNfvTLKv9ww89nzQ3x0RcVvrvbym6u9fHVdyxfX9Xz+gp4vXzLz1WsTfP26ZZfozQl+9/YUv3tnQtK/vDXG19cH+frpPt4bK+bJ2ghGojwZDBdOeHqCN9kC0bH1VlpL89E1tDy2SoChxx6h4fADNjAkANGSGvb94q5AVLVX0N2AaLkzJMJQ475HaNj7MPX7H6H+4Cqajq7DmLyTqdxDGDP2CAlz2UsayzvIcOoO2iKc6Y4WloGXXKJvAaPlYQtSoetW+uO9aQlzQKVwW+EQaWKXSemFRinAkSAfYeFcPElQeqNN3Er1kdVUHV5FZ7gzaoUnaoUnvZHuUillr8yVPrmblBYlynq/qE/hLkFPzfG1qOTuNkDUo9hsA0TWMCT9fVjBkC55G/rErfTKXCUg6g53XjEyp4n2RBvjjTbGmxGlJyNKT3SxXtKtIc4bfYIP+gQfxlK20RPuSO2RhxhUeqCNX/qaPslPcnvEEbjlo3LWsDOZvY/J7H2Y03fZdA/ZvM5Skjqetgtz6k7MyTuEE1+lt3SyKY4kDURYn/gL6gp2oC1gI83H19J4dDV1h1dRf+RRmo6toS1AiMLuCrSnw3+jtPtjPULX4b9RGqFrPSa8R+2hh2k8vp7WAHuaA+1pCXKgOdCetmAn2kOcaQtyofGkA7XH7ag5Zk/F4fUU7ltD9o6HiHX9O8Lt/huBq35I6LqfELnhp4Sv/YkAQY/+gBiHn5Hl8wsqDqyn9sgmmo4703LClbYAVzqC3OkO8aAv3JP+iM02zk9/mBsDEe5SqefSbpSjjZYDUW+oA/3hTgxFua347EcT/JhI3c50xm6bZLfZ3F1SqMF8gficUIo6nyNqnw0MnS44zGL+IQmMFvL2cyp37wqHyJS8lZFYL/ojnekKthOS+k6upz/chWGFJ73BmxiL90Ov9MQY6814/Dbm0vZyLu8IF2vl3DzTw9evzcNvnoVPLvP/XtPwz2fr+WIin4+0SbzVGcULNf5czNvP6fQdPFV+jCeKDnE2ezdzKVsYi/FkVOHBqMIDY5Q7I3IXtDJn9Ap3izZjjPaUNBLlwbDcjYFQRzpOCF1TvaGOqCPdGFZ4Sr+j1mAkuvoamfvSLpvMTUov7I9ypzvcmbYgOzrDHe8IRBor+BF3gYaS/JaeS9gipMhZUuWsgUi8ECMCkegUCc6TL33xWyT1xvlJITLdCh9UUd50x2yjKcKDgkPrqAnZzEjOCRYaYzndHM/FrgymKqMwFIcyWa3gVEsy0/VxGCvl6Mrl6Cui0FUpGamMZrgsisESoSxVXRzBQFE4A0WhDJZEYKhUYK6LkxbuF1XZPN5XwFV9FRcHi1lUZWOui8NYrWSoJAJtmQxzXRymKiXGUjnawjC0hWHoiiMF0MkLQZMbzFBeCAPZgQzlhWC0OD6DWYEMZgVK42+6gjDM5Qqma+Ol5DexC0gciRvJDZE6gsylUUyUK4UdIEsQgjjiNlMdhzYnmIG0E1Ki3OmmVOZqE9DlhUpx3ONlCmZr4pmojGGkKIKhvBDUOUGM5IcKzlSFAmOlIDE6e7QulsnmVCEuuyWV0aYkHh+u4Kq5meem2rhiauCKqYlnJ9p5YbaLp8dbuKiv4vRgMfO9OUx2pjHRnmoTlW3T+XMP+rYxuHsZhVseb/2H6v6B6M4jcver7xqZuxsIjTel2coCQBOtGbYSY7XF8ISOLBtNdWYz1Zm9Il77fgHp3kfj7lzcer9AdLcRuVODlZLuNDK3PHBBul3mDC0vYhXBRpT4eDnwiED0XVBkWiazqtRG3xNjst8+3cg7Z5q5ea4VIXmulffON3HrYiPvXxJuX54p5kl9Gmf7Y7k8ks4LU8W8uVjD+xeFmO0XzMVWIFTHjVNCGp0Q131nIDrXHc9Tw5m8YCrk1aly3piq4M3Z6nsGog/O1toA0XVDNs/rMvnluXp+eb7BxiESgehXzwzw6TUNn78wfEcg+vJlI//82ihfvazn10/38smV7hVA9Nl1E1+8IozNff36OL+9Yeaf35q0AiIz//rmGN+8MMjnlzp5d7SQ51qUjCduRxPhRq90NfwegejIQ/9hQNS47xEBiPY/QuPhNfRHbRZSr5YBkegQjaTvkqJbxWLBPwSI1Ak+UiFqzzKX6H6BSB3jw0jSdpoD7Sk78BDtQZvok3kwGC0kdImjW+L+zncBkQg9bWFOdMmEnSQRkqxH6O4FiAwp26VUtfZgexpPrKU92J5emas0OvdtQCRdnY/zlpwCQ6If2hhPWgLW0itzRmcBIkOiH6NJW+4ZiEQYEl2i8Yw9UhS2TRBD8nYMCVvRx/uhi7s7CFnvZogR2cuBqObgQ1Ts+wU1Bx+i9eR6ukVosozDtR1fJ0GRCEPi8xIUnRRASNwJag9xpC3YieaATdSfdKD66AbKDq6meO+j5O96iIyt/0iS198Q5fhXhK7/PgFr/pLgNT8kaPUPCFvzI+Qb/5oEt78lZ9vDFO54lMr962k85kRbgCut/i50+LvSGeBGd4gHvSFu9IW6ow5zYzDcncFwV9RhLtLYm7XTMxDhzECkI/0Rm2xl9dq+MEd6QuzpC3NELXNBG70ZU+IWJtN2MJ2xm5nMPcxm72U+Zx8LeULCm7j7M7dMdwIia4lwtJB3kJnMPZiSfNHFbkardEerdJd6ewYVblJBa1+EEwMRrktwofTCmLKdqZz9nC07yTMt0bzal8pNXT7/frkHbp+Ff7sBH1/hs2dHeH+hkZv6LN7siuLl6iM8X7yPy7m7OZO2jdl4H2bivJmO92YyzotxpQdjCjcJhkQg0isEl8gaiEQo0ik2S6Nxw3I3ugM3SkA0rPCUfj+XA5H4WAz3EPeIxLAO8QKKKsyRznBH+qM9/ihAtLyTyNqhHoj1oi/ORwCgOD/64rfQHetLV7SXVJ6qit1Gd9x2BpL2MZB6gJ7kAxgKQ5iqiWG2Lg5dcTjzzUlM1CgZq1RIOzvGaqH/Zrg0koGicNTFEQyVyhkui6K/IAxtuYLxphRm2jOY7UhnrjOTRVU2p7tzGCqNZLQulvn2dM725LKoymamNZXJxiQmG5OEsbgyGdoymRCaULkERJrcYGYakpisicNUocBQIrOBobFKIRRBBCJ9oTD6JkKRvjBCCj0QHR/xvjgap8sLZbQwUtjtsYy+iSWr4s6POCKnzw/DUBCBqVgm7RPp88Mwl0YxWxPPXH0SE9WxGEpk6IojMZbKOdWcyqnmVKYbk6S/R2NNDJPtqUy0pjDblc1UZyZnNSU8N9XCS6e6OTtYxqtnB3jlTB8vn+rj2nQnV83NXDE1sKguEkbh2lKkFDhjU7xVCtyy3p/7BCJrGPozEP3pANF3gdF3OUZ/ykA03V+KubuQMVU+k72lK3aEZgYqJBfIrCpeAUTWsgagu7lJ9wJEE91lTHSX8b33LrTz3oV23nm8lZvnhZLWj66o+OhKJ++db+LtM9XcWKjk1dkSXpoq4tpEPheGknh2LI9X5ip452w9z4/lc1WXw4sTpZIjJILQdwHRi+YSHu9J4Bl9Lq9NV/D6ZDmvT5avACIxVGE5EP3yXC3vP17H7fP1fHihgZunqnhKncSNmbJlO0Sdwp/rqrBHJAYr3A2IvnlVgKIvXtDwwaUOfvNMP19d1/LliwY+u6bj0xf0fP6Kia9eM/P1G2P89oaZb96c4F/fFmXmf71l5rfPq/nV2WbeMRbwSm8KjxcfZyTKUxoREncmxCva1mo++iitRx+l5bFVNB19mMYjtsEKDQcfpOnAkgQwsozP7bNVzX5BUqGrRdZpcvcCRNX7HqLF3w5NrC/mnAMrHCJj1j4JikSXSCxsHU5dCUQ243LJVlC0rL+oP96btkhHOiOd7xOILKN0liuqQ3F+DMdvoS9qMyX7HqD++Bq6IpwZUHoyGO1Jn9xNapu37hO5ExCJSVLiiUpzsB2toY42rpC1O3QnIBKdIXFsTQSLoVhvyvf9go4QB4tL5Io6Wjj5FAtYraWLt0BQnLeNQ2RIFPZD1NFudITYoY5yXYKhxDs7RMudIQGI9jCZvYepnL1M5exlIms3pjQhdU6UPnGr1A8kjvbZJMTJlnYxJEfEMi5n/f9Da8BGGk8IY25NJ9fR4r+eppPraAvYSFewA51B9tI4Xav/WktAwka6gu3otkRti++rCnGiPWgTzQGbaArcREOA4ASVH1pD/p6Hydj6jyR7/x1x7j8j2vknRNr/kDD77xNp/0Mi7X9I6Ia/IM79Z+TtfJCSfaupOWZPU6ATnWEedIVvRhXqQWeIGx3BznQFOdMV5EpXkDN9oe4MhLoKMBTqwlC4M0PhzgyGOaEO3yRpMMKRwQhHBiIdGYh0oD/Cnv4IewYiHRiIdEQtc1rRlaNVumOM92IidSvzOXts3JuFnL2ctgQfLOR9NxCJms7aw1Tmbkswwg5hHyhtO2Mp29DFe9Mvc0QVupHuMDt6wh0kdQZtpD/SGX2CD+PpO5jK3Mv/Ye+9w+I+7HTf3Lt7z9mSbLvP3rN79mSzbuoSQhQBQgKhYlm9IBC9zgwzQ0cIgehlGMoMvQ9lgGEqHURRlyzLsmRbtiU3uSeO7ayTbOIkm233c/748fvBUCw5u+eezX3yx/tQLSEs8cxn3vf7vpM5R7hcHML1iiheMiTy6bSWf7rbyc9vNvOvr/bBD6bhiwvw0M6vX+/nixtNvO04x70OJbe0gVzLeZbZRG9mlVs5r/JmPMGbYbkXjnhPbLHu2OM8cMi3MqjwwhpWGuEAACAASURBVKbwXhaITPKtgmTemGRCVK5f4UOf3JtemRe9Mi8MUVtoDN5AY8hGCXS64rZKQ6sL46l9CcLPlm65z7xbKxd+ZrTHz0dtm6JcaYv1kO6CRPUk+TrJmLwdY/LCCN08EAlP4mzDIPdaUuayHBC1qnbSlhhAi9Kf5gQ/2tS76Uk/QF/WcfqyT9CfE4SlKJzRSgVTNSmcr0nDoUmgPSsYc0k8Q5VqRmpSGKxS050XRXdhLL3F8fSXyek4F4GxKE66FbJXqxlrSOdSZx7Xeou42l3AxfYcZlrPMt2SRU9+JKaSOOk2yFwmk9yj0dpUBqvU9BXH0lsUg0Or/FogEosSRBhaDETi3ZA5P0aKrPVkhUqg1JsTjvFsGD1ZoZhyI7EUxApNbznh9GTNuTl5MVjzYqTboYGz4djyYhgsiMOSE+lUqiAClQRL+TFYS+Ixl8Rj0ygY1SUz3ZjJTNMZ4c+qT8ZWpRLuq/qKuGgsYLQlixv2Sl6daub2aC2XTWVc7C/hwSUDV80VTBjyGGnJxlaXgUmXSI9WQWdZPN3l8fRVCZtB5moV5mqVAEYLGuH+vwCixZG3xwWf/7jI3P8aIHoUCD2qXvu3BYhEEJo0FM6peFktBh8p5rYMAJ3vLmOqR/NIIBrpKMTecg5Hax6jhiLJIRKBSLwDGmorZKyz1KlNTnSPlnORFjtKi4FoyGm0tWhFWZry+dbntzv5/Han5Jx8casNcZvosxeaef9iNT+4Ucd7F7Q8mCjmlZE8rhiTuWJM5Zb1LLctZ3ltpJC3JrW8OVG+BIQeBUQPpyq5akjhVt8ZXh8q4q0RAYreGS+ToEgAo7lbovMaJyj66ILWCYh+cLGa16zZvNR/mk+u6Pj+1VrBIXq+UYCiW6189mKbsEe0IDa3GIi+esPMr960zcUAm/jiVhs/uWsUgOjeAF++MsCPX7fy0/tWfv6WnZ+/ZecXbzn4x3cHJSD6l3cd/PxuJx9NannQn8WbPZncqo7GlrKLjjhPWiK/BogCVzkBUe2xJ6k5+nhApDvwhPNW0X8gEGkPPInm0FM0RmzBdmb/EiAaOP0stmwBlFpkXtRFbaE7yZ/etN0YU3YtcYZEEFoMRD0pftIdUV/6LnpS/KiPcaU+arOwmTEXnftNgKgrYTu9an/KDj+F5uiT1IRsEJqh5MIDHTE21xbt/kggMiT40BInPACqDd8kNc51KrdLEPRNgMiSuos+9Q7MyQE0RWym7tQGAdBittAln98g6lV4L4GhhUAkvj2QuB1rsj/WtAAawjbQEb3FCYgGknY6AdHiGyLRHRo5Ow9FQ2eeZTBzL5bUnRiVvhiVvvSqtgvf+7mNoOXUGespPLM+5wotbOtqDnOhMdyF+tCN1Aavm2+FW3D3I8KhCET6oLVSSULdqQ3og9bOR+2OPUP1ibXUBm+k+uQGSo+uouTwaooPrSJv3xNk7PhrlJ5/TtzmPyZm0x8Svvb3CV39f3LyyW8Rs+kPSd3+V+Q++3doT2ygMmgD+mAX6sM20xTlRmPEFmpDXagPcaEpYgstkW60Rgjw1RrhRnu4Gx0RHnRGuNEd4U535JY5IHKlO3Iz3ZGbl0BRZ4wLXbGb50DIhZ54V7piN2OMF7Zy+hRbMat8sKf4MZq5h/PZzzGTd4iLBUeYzT/M+eznmMo5wMycpNufnGeZOvcck7nzWghEY2efZeyscP8zmLEbe2oA1mR/CahbIjbRErFJAiFDrCudcVvoihcgvTnWE2PKHiaKg7mqj+c9WyFfztTBq2b4aAIeWvnxCw18dlXHL15uh49G4ZMxeGjln17t4tMZDQ9MaVypPMnImZ1Mn9nJVIov4woPhuO2MCzzYFjhybDci0GFF8bwjQxEuzKo8GJItW1JZG4lIOpfBoj65IIjrD+xmrqgdRhiPCSIXwxERuVSIOpRbKNH6SvVnhvkXrTHe9IYuZnWeE8nKFoOiMSfcQuBSNyU6krYLtw2yrxpk3nTLvehReZFm8KHNoWPEwy1KP1pSwygNXE3hrTn6D97AkdxJOMVMkYrZZiLIhkoiWJUl8hkXTrTjZkMVydiKomjKzcchy6R8cYMHLpEmjKDac8Jx1gUh0mjoK9Ehr06ianWLK70FHC9r0TSlR4hCjdam4qjUoVVm4C5TEZvUYywN3QujJ78SMElKVcwVJ2Io1JFf2EM/YUx2DQKrCXxK0bmOrNCsBTFYS2Jl8oUFgLRYKmCYY0SR4mM3pxwOjJO0nk6CHN+DIOlCgbyop2AaLBUwWCpgv5zEXSeDhJuj4plUjV2T2YInamBDBfJGC1NYKgwnoFzkdKY6miFmsFSBY4SGbbieOHr0igYrFAxpk9hrC6Nifp0RmtTsVcLd1eXOvN43qLhpWEdL4/X8uJIDTfsldx0VHNrWM9VSzmTnbmMtWcz1p6NoyGTAX0KvRVKujQyerQKTLpErHXJ2OtSlhlOfTxn6HdA9J8TiMSWucX6bQOiRzlEi18X316uSW65931drO4/AogcbcU42or5Fp+c51dv2vjsVgfff76VL17q4qev9vHFSwbema3i7RktdxzneGUkjwdTpdwbzuP5/jSu9STzgimdV4fyeTBRyjvT2jnoqXLSezMVThKBSNKMjncmtbzQm8k9RyH3R0qkyu13JrVLnaLz81D04VS55BR9eknHZ1dq+OxKDQ/HS3jBmMr7Uxp+cK2GT6/XzTlETXx6s4XPbnXwozvdc0A0IOkf7pmlG6Kf3ReA6Bf3LXx+u5MPrzTMfW8G+PE9QT99zczP3rDy1Zt2vnrTzq/eHuLX7wzyz+8O8c/vOvjl/QE+vVLLO0NFvNqTzv3u07xuSOaaNkRYvI/YJAFRQ9A6CYTqAldRf0JQ3fGnJNUcfUIqV1hOAiQ9KalqDoyqFgHS4wCRCEUiCImqPPgUmkNPoT2+mqYYDyyLoKg/81khOpd9EEOSH/qIzRhTdkmHv4+KyjnF5uaiJf2pAfSmBdAi86Qh2tXp8Hgx+PQkeDtp8ceNauHZ197EHfQofSk/9jTlx56WHtSILlFLjDttsUIkZqFTtBiIOhU+dMi20qP0pSnKlZqwjbTGe0oulvOzxDukMoW+lF3CfdWiyJw5OQBToh/WtACMSh+aIjbREuUiAdHCeu3FMLRQCx0ia7I/Q6f3Yohxoyl0A/3KbULpgtpXAqKFUCS83IXj9G4GM/cymLmXoTPP4ji9G2taAOYUf0xJ2+lWeAmxwlgP6RlzcS9HlARBc2qNcKUpdBONIRvRB62l7tQG6kOFg/SakA3oT62jOmgNVYGrqQpcjf7URmpCNqE/tRFd0HrKjjxB6cHvUXbo7yg9/Hdojj5J8cEnKNz/PfL3/A0Fe/8HmkNPURW4looT66g4sY6yY+so2P8U2bu/S4rPXyJ3/TZR636PqHW/R/jqbxG17vdIcP826dv/Hwr2P0X58fXUhLoJJQthm6kNdZnTRmrnvlZRYnV3Y4jgThmi3CUHrDvaTVJPjLswBBotyBjrQU/MFrqjXemJ2eI0ENqf4MVAojf2tB0MZgQwdHo3IxmCpnIOcLHgCFdKTnCt7CRXSk5wueg4l4uOc7HgCJcKjzKbf5ipc89J7tBCCfCzh8GMAGypfvQrt9EV70FLxCbqT62T/n/UBq8Tqt9jtkgNdl1yT5oiNtER544ldSeTRSe5P6jh71/sh0+uwOfPwxc34Qc34KPL8OEUvG3ln1/p4F9e7oB3BuAdE//yUjNfXdXx+fli7nUouVh2jKHMAOwp27Eo3LHK3bHLBDnkW3HIt2JTbMUq92Qg1h1jxGZ6I12xyL2cqrWFem0hIrcYhExKsYDEl17FNvqV2zGpdtCr2Eb9qQ3ojq+iLcpNAiLR/RGfYDEqfeefXFH4OEl6MmXuY/Vhm2iI2EiHzIMelQ9G9bYlPwd6UvzoStlJZ7I/ncn+EhCJT9j0KLbTLd+BQeZLu9xXqsaujfGkMd6brtRn6c08QGf6fgmEBvKCmKxSMFmlYqJaxWRNImM1aqxaOVatnLG6FCYbMqTabJNGhrEoBku1CpNWgaEgAmOpjP5yBQMVCdj1iUy2ZnGhK4/rfSVcMORyuTOP842ZkvszUBqPuUwmwVBfQTTG/Ej6CqKxlydg0yjoPhcuvT1UqZYa4vryIunPj3ZygMSNIBFgzPkxWIvinCq0xWa53rkonakghr68SDqzQujKDGYgLxpHiQxLQaz0+QN50QyWKhgqUWAvjKM/O5zu08EMFsuYqkrBURQvOUQjxQqmdakMlSgYLJZhzhV+ven6DK515DHTkMlghXD/NFSdyGRDBpc78xhrSGewNoXx5kwuGQt40V7BW7Nt3BnV8/p0Ey84Krg6UMoNi4Zbg1W8NKxjuiuf4cbTDFSpGahSY65OlEoPhOa3ZGy1AgzZ61IYrE2RRlIFOQPPoP7xtBIIrQQw4nDqYmBZPIi60jDq42v50oP/aD0KiFYaYl2pRGExEA3XZzprERCJoLQSED0KjH7TGyJxgHXcUMC4oUACn5W0OBq3kkQQWlKu0FUqRe6WNMwtU7u9uGRh8ctHNtC1lzLSXspQh6DB9hInieCzkr71+e1O/vndIf7xbQef3+7kg8v1vD1dzbsXdHxwuZaPr9fxw1vNfP9mI+9cKOdFcyYvmrMYr4/lji3n3w1EH12s4eFUJbcHsnnFlue8QTRezrsTGqF6WwSjyTLenyyTwOijaa0TEP3wsp5PL+m43ZfO645cvn9Vz6fX6/j0+UZBN1ukYgXhjqh/RSD66k0rv7hv4R9eM/HB5Xo+u9XBl6/2S0Akfu5iIPqXd4b49ZsWfnqniw+mK3jDco5XutN4rTud17pSuFkThSU9gA6ZB43hjwdEDceeovbI1wORoKclLQajbwpE2gNPLoEh7SEBiEQoMqXtkaDIcmY/5sx9mM7sEzaJTu+lMc6T+mg3etN2057g+7UA9LVK3Ul30g7a5FtpiHalW71diI4ofL4REC12lHTBa9EcfZKGCBehIUrmhSF+K22xHhIQLbwlkpyhORgSX4qvN8W4oQ/dIEGb87PEXw9EppQACU4sqTsxp/jTrfCiLmQdXXJPDHNxua9ziJYDInOSH470XfQqvGmLcsUQ4zb/eUk7l9RoOzL24ji9W5IldScDyX70qX0xKn3oVnhhiPegI85duqHoiPOkR7GNXtV2uuU+gpMTsdmpmrg5THCARGdHd3INNSEbJNDQn1qHLngt1UFrqA5agy5ovQRD1SfXURW4dg501lAVuJbyY6soPvgURfufpPTQ05Qdfoayg09TeuhpSo+soejgM+Ts+Vsydvw31J5/imzzHxK/6Y9QbPkOKrdvk+T5Z2T5/zVF+5+mKnA9uqCN1JzaTGOYGy0RQgNdY7gLDREuwjhr6EZqT61BH7Qa3clV6INWU39qHc1hG6Xva1esOz1xHpKMsYJ64zyd6p0X3rP0J3hhUW/DmijsANlT/Bg6vZvRrN2MZ+9jIuc5yQG6WHCEq6WB3NSG8Hx5MFdLAyUgWghJFwsOCc7Q2b3CKGqW0ApnT/PHpPahV7GVHrngNhpi3KgNWk3l0SfQnVwjFQUIf/fd6UnwFso4kv0YP3eA6xURPOw7w5eX6uDjWfjsJvzkrqCfvcK/fnyFz+7a+PhGB//2hpF/e7mNf7vTwq9v1sLbffy/txp42J/KnfooLpceY+S0AENWtTcDCk8sC2RN2CrJovCUWuS6IzfTF+uGVeG9aG9oeSDqXwBEfQm+mFQ7MKl2MKD2ozvei+Jn/4a2KDe64rYuC0Q9KwCR+LNg4c+B5mg36sM30BzjikHuSY/KxwmIxLpsEYaWByI/AYgUQkFCS4IvzQl+gtS7aEvaQ0fKPnrPHKb3zDHsRWFcqEtipiaJ0QolAyUxdOWGMlybhL1aib1ayXBtEp35EfSWxM5H4PSJmCuVdBfHYCyLw6RVMlSXzlRHNhe783neouGSsYCZ9mxG6lIZ1iUzWKUWChEqlAxWqRmqFprobBVKoUSgOE6AhUo1No2CvoJo+gqiGSiOY7bxDOO6FKwl8RhzwjHmhGMticehScBeppB2hPrPReAokTFemejkAIlxOFNuJKbcSAmqxD0iU64wltp/LmJZiBJLD6xFwq3QwLlI6UZILFgQ74lE58iUG4m5MBaHVsmoLpmh6kRphHa6JYur3QW8OlLDdVMpM915vDSs4/XpJu6M6rk7VsMNi4YXh6q53F/EdFcuk+1nGWnOwF6Xgrk6UYIhZxBKdQIiUc4w9Dsg+m0HIkdD1rL6bQOihfCznFZqqVsJiEQoelwQ+g8Dou+/0MbbF2p4dayM1ye0vHepji/v9vCrtyz8w2t9vD1TyctDhbxkz+HeaCEv28/x+mgJ080JXDemLQNEzvo6IPrgQjUfXazh/RmdNM76sjWXN4aLl+4RnXeOzokSgeiHl/WSQ/TZlRreGMrjWoeK92e1EhCJd0SfvdDKly918+M7QrGCUK4wB0RvzG8R/fyBhZ/dN/OP7w7yyc1WPrjWyI/v9fHje33zu0ULgOgXbzn453eH+Jd3hvjHNwb4YFbPa/Y8XupO51a7mlc6U3m9O5XbzTJmSgLpTfQVFuVD1lMXvIaawFXUBK6iLvBp6k8IWghEDceeEuJzX6tVi+q6n3ECpKVRuieXVeVBAYCqDj0tqeKwIO0RQWWHn6Itdiu2M/udZM7cx0DWfqzZB+lM9qcidCOtSqEidqWI3KPUk+JHb1oA3ert6EM3SG1Lj3KIxKrpldQc6075iWfQBq6S6rY7FT7zMbm5QoPFZQrSg6AEL7qU3nQmeNGjEtqftIGraIpxw5Dgs+SAejkgWhibWwhEltSdWNMCqAtZR1vMZtpjXelVbJ0b1PTGpJ6v0DYlbRdqtheBkOgQ2VMDsKXspEfuRf2pdXTLPIXPSw5wcojESm0RyExJ2+cgyJNuhadwxzQHZ6LaY91ojXalLWYLbdHutES6Si7DQtWd2kDdKQGAhGfRXWiM3ExTlOvcKK4nTTEekhqi3KiLcKMm1BV9yGaqgjdSfnTNHPyspvzoOqqCXKkOdqPy5GYqjm+i/Mgmsnf+HQluf0L8pj9C7vrtOf0Rctc/Qrnljzmz468oO7yaqsD1NIS70RTuTkuEJy2RboLCt9ASvkUYaA3ZKH3ddac2UBe8RlJjyHpaIjbREb2FrngPuuI96JYtiDXKvJziWX1yb/oVvpgStmNW7sCs3IE10Q97aoBUez16Zh/j2fuZzj/EbOERLhYf53LJCS6XHuNy6TGulB3nStlxrmpOSK+LH7tYcpTLxUclGBIgaBcjpwWXyZG+k4HE7fQqvOmIc6c12nUuDucibBjFe9At98Go9JV2sUyp/thO72Yk5yCj5w7xQm0sVyujeNifDa8PwFcvwJfX+OWHE/zs3RF+9u4Y//TJLPzkNnz1Irxvgze6+ddb9fziUjn/8rye9/uTuaU7xWzBfkZO+2NP3YZVvRWTwg2T3MMJioTtIG/Myq0MKIQoXL/ME2OsGz0xW+iXeWJVbWNA4cWAwksCIZNM/H77SG5qr0oA9l7VdvrUO+hT78CU6Icp0Q/N4SfQB62lNcpNgqFOhQ89Sl+M6u0YRZBZVPcv/txZCEYdsq00Rm6iPnwDTVEuGOSedKl96E7cJkgt7hH5zU0MBDgBUY9yBz1Kf7oUO+lM2El7gj8tSn+aVAE0KPwwpB/EVhjKRFU8Q2WR2IvCGNPGc6k5jWttZ5htPM1wdSKWcgXnm88w1ZHNVEc2Ey1nMJbFYalWMd6cyYWuPAZrU+gvl2GpVjHWlMEtS7mkmwNlXOkp4HzzGQb1yQzqk6V9ocX7QWJkbqA4TgIiEY5EmefAx6FJcHKITAUxUnROvPERh1NHqxKxlcow5oTTnnFSKi04X5PGSKVacohspTKh4lqTQG9uBJ1ZIfTlRWItEaJtpoIYOrNC6MkOw1YqY6hcibUoTgIoU24ktuJ4HCUyqahBjN4Na1XYyxOk6J9Dl8hofRoTTZlc7yvhtq2Chxc7uDui586onuu2cm4NV/PgUjtXB0o5b8jmkrGAiZYzDNWl4qhJxlypxKRV0F+ZgEWvXgI+K+k/GxCtBEiL32+uXF6/LUAkVJmnYqtJx1aTPj+8+p8ciBZH5UQQWgmIvq4sYTn3x2mMda6IYay9kLH2wseq7f6mQPSo3aLFQCSBkWFOiwDJ1l7spG+9PqHlwXQVn7/UBT+c5Rf3LXxyo4W3pqq4N1LMGxMaHpzXSvG5t6cq+OBiDfeGiphuTvh3AdH7s1V8crmOh1OVvD+j467lnJNLJALRO5OaJbtEC4Hok9lKfnCxmh9e1vOj6/V8NK3lo9lKLjTFc28wl0+v1/HFzeY5KBKA6ItbHQIUSXdES4FIfP3XD4f4+1eMfHKzlR/e7lwRiH71poNfv2nj1/et/PROF28MFvFiTzrXWlRcb1Jwuz2Jlw1JvNgUz50mGSNnn6MxfKMQVRGB6OTTS4BIhKGGY09R978JiEQYWghEmkNPUX1iLebUPdgz92M5vU+4Kzq9D3Om4BL1Zz5LQ5wn2pD1dM3dDC3c4fgmQGRM3YkpbRctcR5Uh6wTHpz8O4GoU7mN+qjNFB78W+oiXCQgEu8BxB2gRwGRqG71dppi3NAGrqJd4bW0UWruhuhxgMiaFoA1LYCeBG8aI9bTHutKt8ydPqUXfUov+lXejwQia7K/BEQiFDWFbqAxZL0TEIlRPfFWoifBWwKfjjh3DDI3uuTudCu8nB04uSdtMVtoiXKhPnQ9pQe/h+bwE9Ltz0LVh26kIcJlDoCc954Mch865TvoTPCTZFDsoCXOm6Zob5pjfARFedMU4UNz1DaaInypDvag5PB6Mv2/i9rj/ybB5c+QbfwTYtf9AZFr/gtRa/8rarc/I2fXd9EcWUPl0fVUn1hPbZAL9SGuNIa50RSxRZIIQs1hrvNAFDT/9TeHbZQgSJQhxo3OWHc6Y90lMBJdPFGik2dO3IlF7YctKQBbyi4GM3YzlvUck+cOMZV7mKncw8zkH+VyyQmuak5yXRvMjYoQblQGca08kKuaE1zVzAPShaLDEgzNFh7ifM6zDGf4C45L0jZsyb7Ykn2xp/hhS/WT7oP6EnwwKudjl+LfI3NyAI6MvYzkHGQs9wjj+YeZKjrGpfIQrlZGcFMfxwNjJp+NV/D3l+r44lYbX77Wxz99MAKfz8JPb8Bns8IW2xsmvrxQwT9f1/PLi+X8cDCLNzvkXC4+xPmcPQylb8eeug1L4lYGEtzpl7kvASIRdPoThDsqEYj6ZZ5C1DDOHatqG+YEb+H9c+6bCKDSRtcCGFoIREal8GfuknmhPfIk9aEbMcRvldweEYi6HwOIxJ8NnQof2uLcqA1bT03oOppjXGlXeNKp9KZL7SPAkVq4MexS+tOl9KcnMWC+aU7pT5cygA7lTtqVu2hRBtCk3E2jajeO4kiGtXFM6pRcaEhmui6RYW0clqJw7Jo4hrQKhqoEWBkoVzBQrpAePBvL4ugujqG/XIZVp2awNgVLtUqKxl3szueOvYorPQUM16TQVxrHaH2akwx54fQWxWCrUEoxOWNhtFSlPVAch6koFmN+JN3nwjHmR0rRuf78aNozTmI4EyxBkFieYMwJF+JzBbEM5EVjzo8RwGQOmESZC2Ml9edHSw1v9jIFI5VqRirVmAtj6ckOw1QQw1C5krHqZAmUenIjsJTJGK1KZKRSja1UJsHQVF06Mw2Z0tdk0yg4X5/BxdZsJhsyMGlkOHSJjDVlcMlYwE1rObdsWu4M63j3soFXJuq51FcoAdELQ1VMdeYwWJ/KRMsZrDo15kollmoVg7UpDNWlYq9LwVqT+BvCUPISGFoMOqJW+thKLXK/A6LfAdFKQLScA7QQhkbaChhpK3CCot8aIPr4Rhu/fneEX709xMNLDdx1lHBvRMP9yQrenq7m7elqHl6s5eFFPQ8v6vngYg2fXK3nvVkdV7vSuNGdyv2RIt6Z1PDeTAUPp7ROepRD9PGlWt6f0fHRxRphnNV+jnuD+bwxXMiDsWIJiEQokmq4Z6r4cKbKqXHu00s6vrhSI7x+Rc+bIwXc7kvn0yt6Pn++ic+fF+6IBCBq4+9vG/jxy8Y5l6jfOTIn6oGNX747zM8fWPj0xQ4+vdnGT17p5R9eM/HVG2apje6XD4Ttol+9Zuaruz384FId9+35vNCZyuUGOdca5dxqVfGyIYk7rUpeblFyvSKCfuU2msM20hi8jvqTqyU1BApqPL5KUsOxZ2g49gx1R5+W9O8FIrE8QdIcCC0GourDq6g+vMoJiiqOrkIXuI7qE2uxpT+LbQ6IRJfIcma/dEuUe+jvaEnwcVpr70rcvqSOti/Jj76klYHIfHoP3ert88Ch9F0WiIxKHycJD4i2YVQ7qz95Jx2yreQ9+9foT62jLdZDiuF1yLZKddeiFjdMdSmdoUu8TdIef4amKFc6FT70Jwv3Ut3q7fQk+s/D0DKlCqJLY00LwJa+C1u6AEdtMVtoi9lCZ6y70wNsEYRELQYhW8pOSfbUAIZO76Ur3oOawFXzA65qX/qV2+iRe9EZ644hxk2qURadH4PMjW6Fp/T97EkQXIamKBfqwzegPfEUFYFPowteS03IBnTBa9GfWkdNyAZqQjZQH7aJpihXWmLcaYnzkDZVxOhiV8J2DDJfWuN8aYvfTrvcD4PCn86EnRjkARjkAbTEbqcpwgfdSTeKnltH1o7voXD9c+I2fofINX9AyFO/R8Qzv49iw7dJ2fqXnNnx3yk+sJrKo+upC95CffBmGk8JoCOq8ZQQWRXBpyZwDfWnhOaxptBN0khsY7gLLZGu0k2N6JSJtdNim57YUNar2iZBxkCycBPmOL2bwdP7pLHa6cITzBYdZ6rgKBdKjnNFG8QL1WHc0oVzoyKEq5qTXCkLnNPxOQVyk2726gAAIABJREFUsfg4F4uPM51/iImcZxk5swt72g6sKb5YEr0xq70wKbfSn+CJWbkVi8oLs8pHiOMl78QxV5wgjvdaUncycvY5zucf4UJxEFfKQ7lWFcml8hCmC08wlnuEmZIgnq+L5XaTktstKu60JXHPeIbPrtTxr2/a4JPz8P4ov75v5qtX+/jxXQM/eaGZX12t5adjxfzQmsX7XUnc1YdzMf8g46d3MZzmh0XlhUXlxYDCUwChuRFVc4K3BENi1bdQ9z3vunXFutMZ7SZVzRvjPemVec0XKCyIyEnlH0o/JxmVQmy0T72D6sDVVAetoS3Wgw7ZVilia5yLuy6Gom71dunnj3hLKAKRQe5JffgG9KfW0Bi5ifZ4d+lnRZfSe35EWr6DLsVOetUBGJN20ZMYQJd6J4bEXbQn7qEz7SAdaYfozw1mvCoBR3m8JLsmDkd5PCOVCuyaOPoKIhkoi5VAyKSR0ZwVRPu5ULqKoukvlzFQkYCxLI623DAask7SmBnISF0qM+3ZjDWkY9EmYKtSMVyTIm0K9ZUKm0RD1YmYy2RYyhXSPZClTEbPHGiYS+KxlydgLomnNzdC2OXJj2akUs35mjQsRXF0ng6i/1wEtuJ4RrQqhjVKzPnCwGp7WiCjFWppTHVhpfZgqYLRCuH+qDc3gt7cCOxlwjCq2B4n7v+IQNOfH429TMFYtVCPbSqIoa8gGkuZjOHqRMZrUnFohdpsW6mM8/UZXOvMZ6bpDMNz0bixhnQud+dzrb+Qq30FXDDmcmuwgjuj1dywChE5UcJoajYjTZkMN6VjrUlkoEpJf2UCfRWCG2SuVGLVqee1oCBBKElYCXwEiU7dvJxdn6HqZAarkhiqTl5Rg1VJkpaUHzwCaBaXHDwuEP2HRebKk530mw6zrjTAulKJwmIQWgxEj4rQLS5ZkMoWGs46aSUQWlyi8CggWqlmWwSXlbQYjJa4Q2LpwqJ67oXOkAhCy/16S1ylBQA03qVhsqdc0mIwWnxjtBwYPRqIyr5W3/r+zQ7evlDH/fPVPJjS8fa0nndmanjvUp2kxUAk6t5QEVc7k7hjPsub46VCrO0bANH7s1V8MKuXYnNvjmm4N5jPK/ZzvD5UwP2RoscCooUu0WcXdfzoah2fXanhg+lynu9K5sMZLR9f0vPFzeY5IGqWgEgsV1gMRD9/YOPnD2z87IGNr9528Ku3Hfzo5R4+vdnGj+50LwtE//SWg1+9buLLm228N67h5f4sbhlSudKY4ARErxuSudei5nZtPCOZz9IZ607TqfU0BK35rQKiyiOr0B1bQ+WRVXTH++DI2Ic9cykQGdN2UxG6EV3kZjpU25yAyOnQ+BFA1JsWgClNaKqrj9pMQ7Sr9KDlNwUiU0oAPUpfqgJXU3FiFc3RbtKBtEE+XxTwOEBkVAtlDUb1durDNlETsoGWGHfhzzQHRN1qv28MRLb0XfSqttEWIzgS3TJP+pXbGEjc/kggWih7agCO9F1Se5gYJVq4I7PQ9TDEuNER5y6UOai96VULjlBrtCuN4cI9TdXJZ9CfWkNTlAstsVtoiHCRIGg5GFpYHdwaL5RXtMd50ZXgR696N92qXUJMSO5Hu2wnzTG+6E+5U3pkAwXPrSZj239H7fYXxG/4DjFr/pCo1X9A3MY/JsHtz0jZ+pcU7HkSzcG1VJ3YiP6k4AI1hWwRwCdoE03BLrSGutIWtkUagxVrug0xHnREu9MSvpn6UxuoC1pHU+gmOqLd51vFFv39mq8+3y49+O5T78CSulP6f2fP3MtIzn5Gzx1iPO8os0WBXCo7JYCHNoQr5ae4VBbI5XLBEbquDeZyyQlmC48s0CFmCw8xU3CY8ex9UjHCYIa/JHvaDmzJ81BkVnthVXtjVW2bu1Hyw568k6G0XQyd3stI5rMMZ+1jNHs/5/OPMFt0nHstau42KnixXiYB0YXiIC6UneJ8SSCOswcZPneEG3XxvD2QzYeDhXw8XMYXM3q+er4VXu3nq+eb+cFkGe/bsnnHkMxrtbHc1p7ixfIgLucdZDJzN6Opfgwnb8em9JKgyKISYGghEImbR+LLhUDUGe1GW/gmumLd59sV50ZqRWfoUUC00C1qDHehOmgNLTHuNES40KnwkeJyKwGRWNKyEIgE99iTpigXasPWO90TdSYIrnKnQhiD7or3pVvmT59qN32Je+hO3I0xbR/m7OPYCkOxFIXTlx+KrSyGyfpUJupSGKpUM1AchzE/HFNRNIOVCTi0CoyFkXQVRNJbEkufJp7u4hjpZsiuT2S8OZPJ1iws1Spaz4VSlXKIlrPBWLQJDNekMN6Yga1KhbVSibVSiUWbsASIxNshm0YhxeJMRbGYimKxaRQ4tMLHRAfHUhTHsFbFaFWiEF2b2wsSAWe0Qo2jRHBpus+EMFSWwFBZgtTm1p4WSG9OOCNaFbN1GU5AZCuVMViqwFoUR/+5CLoyg+dBqVRGb24ExpxwKVJnLokXXKzSeKzaBBxapbS7NFilZqI+nQtt2dir1diqhFjhjYEyXhyq5s5oNdctJVw0FXDdXsZL4zruTui50JMvaaY7j7HWs9jr0hioUtKrldGrlQkgJFZlz+l/FRCJkLMQekRAWgmCfgdEvwOix90XEmFovL2Q8WUASNRiJ+m3BohuWQt4faKSdy/W8/BSAx9cbuTDK018cLlegiEBjGp475IAQu9f0PPRlTrem9Vx05ju5BI9CoiWANKMTnKJ3puu4v5IEXct2dwbzOf+SBFvjpc6AdEH0xVOWugQfTJbyQ8vVPPj6w1CdG62kvvD+dyzZfPxJT2f3WjksxuNfHGzmS9utvKjF9sfCUQ/f8vOzx7Y+Md3B/mHNwakivKvXhvgF687A9Gv37Txb+84+OJGC/ft+dzoSOKFjhSuNim51ijnZlMCdzsSeaMzhddaE3m1Wck1zSnBJQrZQGPwOgmKlgOihVAkwdHxRTq22kmLAWlh2UL1oSepPvi0k1YCId2R1eiOrKbyyConVR9ehfbAk9QHb2Lw9H7JJRILFsRyhY7EHRSfWEVjnPtvDEQ9KX6Y0nZhSttFT9IOqk6tlRreVgIiEYTEZ+uXAyKjejsdsq0UH/we9WGbaI/3lH69hTW7C/V1QNSj9MUg96I6aA21oRuF4oTUgCVA1Jeyy7lyO323BETig+mFxQYdce60RrrQFe8hFSdIUblkP8GJWOAMmZP8hM9ZULYgOkEi+LRFudIW5eoEQx3RW+bjX+LNkMyNjnihGbEuZB36oNWCTq1BF7yaisCn0Z54iuqgVdSErpMk3lGIrX3iyKS4pSLGhNpk22iO8aEh0oeaUA8qAl0oPbKOvH1Pken/NyRu/QsUW75D7Lr/Qszq3yd2zX8lYdN3SPP+S3J2fY+yw6vRBbnQELqFxjA3GkI3C7XYoZtoDtkkjbe2BDurMXiDNOjaHLJJAiOxblp05BZC50DydswpO7Ck+i0AV+fKcjFyNpZ7hPGCY0yXBjFTFsysJpTL5eFcqYjgamUEVypCuKAJYqrwMJN5B5kqPMx00RGmcg8ydvZZBjMCcKTvdJItVYi/OdJ3MpQZIGkwwx9H6g7sKdsXyA97ih+OubikPXU3Qxn7mMw5wlTBcS6WnuR6ZRgvN8m5b0jiUtkppgqOS1//+fxjjOccYijzOczJAVzWhHCnQc5LdTIuFAdxsSiI93vP8uW4lh9YC/ihpYB3O9N5SRfFteITXMg5yMWzB7iUs5+reYc4n7GLsRQ/hhN9sSd4YVM6y5zgLUmIyjk7RFIUTu5NV6w77REuGKK20Cvzwproh0W93QmI+pXbhW0sMS63DBD1qrZjVPrSEedJU5QrtaEbJXe3N3GH8G967ufTUiDaJkRvE7zokM3f1RnknrTHCw5qTeg6ySUyJMwXMnTJfOiO86MnPoA+5V5MyfsZOHMUW0Ewo+UxTOqUjOlU2MvlQrVzXRpjdWkMViVhKpHRnRdBT36k8OC+UkVfaRzGohj6SoU7oaG6VM43n2G2I4erfUXcGChjxpDDYG0KhoIIajOO034ulN6SWBy6REbqUqXmOEu5AkelSmijK5kHIuH3VwtwURAt1WfbNAr6C2PoyY2gvzBGut2xFMVJbo25MBZLgSDxXkeswrYVx0tFCeLHB0sVkstkL1MwWpWIvUwhOVL2MgUTVclMVqdIxQt9eZEMlSsZ1qqwFMUJMbnsMMwl8QzrkhmpScFercaiTZD2kEwamQSBJo2MwdoUrvYV8epkA6+db+SiqYiLpgLuzTTwxoUmXhyt4qqlhAv9+UwYshltO8No2xlGWjOx16Vh0SXRX5ngJIteLewG6dRf6xDZ9V8vh26xnONvKwHR17lCv81A9E2jcf9/B6KVQEis2X7cEoWFrXELo3KLgeibOEzL3iAtAKDF+iZANA9GZYwayhhepKHOOXVonLQEiN6c0fP2hToeXmrg/atNczDUyMOLtbx7oYZ3L9QsC0TiywejpVzpSORVR96yLtHjANEHs3o+mNXz3nQVD6e03LVk84r9HPdHingwViwB0cPJrwei71+o4gezVXx2pYYfXa/ns2t1fDij5cXeND6+pOf92ao5IGp1AqLlInMLgUjYGLLx1ZtWvrzbw8fXm/npK7388g3LEiD69X0zP7hUxz1LzrJA9FKrknvtSbzensRrrYm8VBvLSOazdC1yiX4bgKj68CrpczT7n8CcuEtyiexZB6TmObGKuyRwNVWh62hX+tCdtOM3AiJx1HUgfTf1UcJBfo/Sdz7vPxfnelwg6kvyozdR+H3LjjxBxQmhXEF81vebAFFvonCMbpB70Zu4g9rQjeiC1wqxsLkHU873Q48HRIOZe7Gl78Ko9JGApUfuJdwLJfstC0TirUi/chu9Cm965F50xXvQFuVKbdBqOqK3SAf1ywGReBfTJfekI86dlqiN1Ieupy5kHfWh64UykPCNNEQIaozcRGOkUDdcH76B+nChPKExcrN0L9QWu5XWeC9pV6Vd7kPp0VWUHVuD9sQGKgJdKDm8lnN7nyBt21+jcv8LZJv/mJiN/xfhq79F+DPfIm7d75Pk9idk7fgr8vd8D/3JjdSGutIctZW2aKEZTtwx0p94hsbgdbSGbZxXyAZagtfTGrKB1pANtIVtpjXUhaZTG2kL20xblBudsUIpQl+CzzxMzn2PzSn+8/G3zL1zY7UHGM0+yGj2QcZzDjGWe4TJ4hNMlwYxXRrErOYUV6oiuFodyZWqCC5VhnGpMowrFWHMlp1kPP8wtoyd9CX60BK1kcaI9dSfWkNd8Cqaw9fTGrmR1siNdERvpk/phTV5B470nXMukb8TFA1n+DOU7oct2Zfh9AAcqf4MpwtRSUf6Lhxpexg9s5/pwhNcr4jgxZpoblSFc7H0JBO5hxjNPshk7lGmiwO5VB7C6+1JXNaEMJ5ziOm8Y8wWnGAs6wBDGfuYPneUe7VyXq2R8aI2kquFQVzOPc6FMweYTNvNaJI/I4l+TKQGMHNmL5dy9jOW4seQahsWmQcDMg+sCVsfC4gkMFoARGJpQlesO61hGzEpty1xiB4XiPrUO+hVCW5P4f7vSmOrRvX23xiIDHJPWmK3oA/dQG34Jppj3WlL8KI9wRdDgi8GmS+G+J10ygPoUe/DmHqQqSoZk9UyxnQKxmsTGdMnCfc65Srpway1XIW1XEVfiYzuwmjhTkiXOH8zpJu/CbrSU8BsRw4TLWcYa8pguCENW5WK3pJYugujhZugklhsVSqMRTH0FsXQVxyLVZsgNcgNlMZjKonDUaliqvkMjkoVpqJYunLCBDApT2CwQtgXMpwNwXA2hP78aByaBKwl8XSdDaUjM0i4yymOZ6gsQarFthTEClG34ninOm1rUZwQn9OqsJcppOHWgeI4CYgsc/+dtShOGmLtzY2Q7obE/9ZcEo+jUsV0SxYXDLlMtWYxqE/Gok1gUJ/MjCGHS8YCzrefZbw5k5cGq6Wa7OmePF4c0fHK+TpeGKpg3HCGgRolfVVy7A2pDOjVmHQqBvRqBvRCbbYglZOWhSGdGrv+d0D0OyD63w9EX7cvtKRBbg6Ivi4a93UbRf+pgUio2K7hg8v1fHilgQ+vNPDB5XrJIVqsDy/V88HFOt6/UMv7F2r5+FItN7rTuWs5x/2REh5OVvD++UoeTgl6b7pKAB2pinv50gUxQvfxBR2v2fO4O3CW+0OFvD1W6lS9vXiYVZQERBerpQruH12v59Mreu7ZsnljsGAOiJqFYoWb7Xxxq4MvXupybpmbA6Kf3hfuh0Qg+uptG794y8ZPXu3hg8u1/OhOJ794MMAvHgzw87mXv3og5Oc/mq3mVXM2Nw0p3OxM4mqzgutNCm42JfBCk5w7TQpea03ktdZEXmlQcKdORq/Mh4agpQ6RqKYTguqPr3lsLYaixRG6JXC0jKTPO+Is3dFn0B19Zh6Wjq1Bd2wNvUo/LGl7sZ2ZhyJz5j5JFcHraIzzxKDeIbQsqZ3Vk+jvpMWtbKIG0vfSJvOWnsldUr+9qF5bjL6ID3BECBKBSIzOlR15QorLLKfl9kkWH2p3y4W7obZYD2pDN9Ic7SY922xKCZB+3/5kofJ6cdObU/31ghpsc4o/RqWPEJ2LcxeO4OdcoIVlCiII9SX40BXvIdwCRboIABS2no5IFwzRm+mIdKEj0pXOaDc6o90wRG3BELWFjkhX2qJc6IwT4nmGGDfqQ9dTHfgM1UFCVbYIOk1RLtIdUUPERppj3WmKcaMuwgV96CYqTq6l4uRaqk+5UBu+BYPCn9oID0qPbSBr9/fIfe4pzuz6W9J2/DWqrX+Bwv3PiNv8HaLX/wGhz3yLyNX/Byq3P+L0jr+k6NnvoTn0DLpj66gP3iTcAIW50hC6mYawTTSEiTc/QvFBW/gG2iM2zsmFtvBNNIdsoOnUeppOrac5ZIOkplPr0R97ms5oN4zxnpjUvliT/aW2PUvqLmyn9zKUtZ+RnIOM5x1lIv8Y5wuPM5J9mOGzh5gqPMlsaQgzZSHMakK5qA3ncnU0l3WRXCgPYbo0kPH8wwyd3Yc1YxfmtJ0MJG+nL1Fo8euI30JH9GYMsa50xbvSm+DhVKBhUvtgUW/DlrxjzvXxx5HuJ0XmRs7sYuzMXobSdjKQuI1umSfmJD8GM3bjmLtFGzl7gMuaEG5URnJZE8LI2QPC+G72ASbyj/GCPoZr2jCmC08wce4II2cPYEsXIGos6wDjZw4wmXWQK8XB3K6I4vmyU8zmHGYsfS+jKbsWaCejKTsZSfZ30uTpvVgV3hijXOmNc2dA4YVF6SNJAiKVDyal96J7oLmChAVFFeYkP7plntQFr5mDWCEitxiExH+b4r/95dSX5IcpJYCakA0UHvxb2uRbpaZIEYaWK2YRC1U6E4SoXIfMYz4ep9xGi8yLmugt1Ma40aLyxXT2IANnj2DMOEh78j66zxzBXhTBaKWCEa2c4Qq5EIOrVDFYpWas4TQOXTId5yLozI/CWBTHQLmS/nIF3cVxdBfH0Vcmx1qdxFT7OWY787nYXcilniLGm7OYaDmLXZ+MIT+KvhIZ5jIFFo0SU4kMY0Es3XlRtJ8Nw1gQi6lExkCpHHOZAptWjaMyEYtGyUCxDEupgv6COCylCgaKZRjzojHmRWMukTNUrsZWoqD3XBRdZ8MxFcQxWpnMULma/vxYes9F0ZcbzXRdpvR+S5EMU0Ec1mI5Do2KSX065vw4+nOisBTJGNelMVaVir1UiTEvms6z4ZgL47EUybAUyTAXxjOQF4spNxpLQTyWgnjMhfH0ZEfQkxuFrUyJQ6vGVCLDplUz1ZLNRFMWwzVpDNamMd6cxYWuAq6by7k1qON5awWX+0q43FfC87Zybg1WccOh4aKpgKnubOwNyRL4iOqvFmTSJWLSJWLRJUn12dYFA6giAC0GmsVDqYtlrU5y0uIyhMV3QSuBzkofexSgLB1GddZKtduPX8O9PLA8rr5pacLj1muvNMT6KIlAJAFT3WknORoynfSoDaKVYGhlEBKcG/HGZ/Hg6lRnqZNWApmpHs2yMLQQgIRh1SJGDUVLRlcne8qW1RJAWgRB541aSSIUrQQ/Y52ljHVrGevWMtqlYbRLswSExPeLEsFIitAZNAwaNDg6ynB0fA0QfXS1UXp7IRAthKEPL9Xz/oyO14eKeL4ng3uOQt4ZL+fhZMVvBETvzQiuz7sTGl7oSeeNwQLeHivl7bFSpx0icX9oMRCJMPTpJR0/vKznh5f1fPF8w9wtUSrfv1q7BIg+v93Jl3d7BBi6Z+anrwlQtBiIfv6WlV+8ZeNnr/fz/eeb+fRmCz+9Z+Tni4DoH+528v6Ulpf7s7jRkbQEiG7Ux/JCbSx3GxXca1HzSoOCVxoUjJ85gCHKnYagNYL+kwOR+GvVzDlH+jkgao3yoFftjznjWafonKjaSFd04S60yr0xqHf8xkDUn7qbnkR/2uM9aYhwkbL8jwNEy0GReMujPf4MuuC1tMV6OG2LPA4Qia+bkwOk+4P2eE+qAldLQNSfvPMbAZEUw5obSHWc3i04RXHu9Kq2STE4EYB6Fd50yzylcoS2KFeawzbSFLqBplABEEQgMkRvpjPaTTpOXwxEHdGbpf9ed3IVVSeE0oT6sE00Rm6e3+cJ20RztBvt8Z60xG2lKcaD2vAtVJ9yoSp4I1VBLlQECkrb8Tek+P41aTu+S9qO76L2+m/It/wpsS7fJmr9HxC+9r8Qvf4PUGz5U5I8/4K8Pd+j4ugqGsNcaYrYQnOYK81hrrRGCGoOc5kbRxX+fM1hQhNcW/gGJyDqiHSlLXwTrWEbnSBIBKOOSFdpQ8gY7ym4Q6odmJMDsKbtFlzPTCESak7dMwfl+7CfPoglbS+W0/sYzTvGRGGgpPGCEwxmH8J8eg/9qf4Y1duEVkK5Ox3xQlFFT8JWuhWetMe60hotQGif0gtz8jZsqduXxOWG0nYynB7AcHoAIxm7hdHWzD2MZO5hNGsvEznPMVt4DHtqALUn19KXIJQ6jGbv56YumhuVkUycOyL9fRvNPsilslNcKg9hLPcIQ5nPOel6RQSXNSFcKAxk/OxBxs8c4GL+CS7mHmc84zmGU3cxnLqLwUR/BhP9GUoJmHvfToZTnYFoLC2A4dSdWJQ+dEe70h0tQJE5wfuRQDS/I+SzpLmvR+5Fc9hGDDFu9Cq2/cZAJP777FH6UnDgu9RHbaZNvpUule9jAVGX0huDXIiEirHQVrk3zfJt1Mu2oY/zZiDnKGMV0UzrE5jUKbGWhjOkjWO8JpmZptPMNJ1mTJ+CuUxGT34kI7XpjDdmMlKbjrVCTXteJF1FsfSVyRmoUOGoSWWk4TSTrdnMGHK5aangYnchQ3Xp9JcrmGg5y1T7OUYaTmPSKOgriseiUTKiT+N8YxamEhmGnAgMORGYSmScb8xiRJ8mQFCpHGu5SoCiUgWmoniMedEMFMsYqkzCrlFhLpHTlx+LpUiGQ6PCVqLAVBCHpUjGsDZRgh9zYTz9+bFYi+UMaxMZ1ibi0KiwFsuxlShwaFSCShRYCuKxFssZqUhiUp/OaGUytjIl5hIBnEYqkhipSMKhUQmAVBDPYKmSoXI1Do0KU0EcA8UyBisSGapOxqZVY69OYrQug/PNZxnUpzLRcpbbDh3XzeW8OKTnzkgttwZ13LRV8oK9eu5uSM+MMZfB5lT6quT0Vsror1Y6AZG5JtlJVn3y74Dod0D0Ww9EC2NyCx2gxQAkvr0YhM4bNZw3an67gWghFC0EooWO0UIgev+CcPvz7vkKLrcnccecw5vDJbw7oV0RiN6Z1jppcYROjMXd7jvNG4MFvDlSxFujxUuAaKFLJMLQSkD02bU6bnSn8t5MBZ9ea+Lz5xc4RLc6+PvbXRIQiS7RSkD0yzfN/OTVHj68Wsfnt9udgOiX9wf4+xdbeWe8jBd70rnSrOR6u4prLQlcb1JwvUHOFX0U16ujuF0bz50GOS/Xy3mlQcGtyihMCdvnb4nEyNzJNTSeXENzoKCGwLUr6uugaDkwWgxHywHSYiASnaGaI89Qe/gZao+uofboGgmISg88QafCl/7U3Qyk73WCIXPmPrqT/KkIXkdDjMe/G4hMaXvoUfpSE7JBirgtbIZaDoAWg9BCh6g/eSft8Z5ojj5JfdgmKYa30H2ShhrnYMio9JXiNouBqC/JD6N6O5qjT9Ic7eYEQuLvN5Ak6FEO0UIgGkj2o1vhJUg233QmQpDoCIlxOPH11kgXCRA6Y1zpjJmHgIVQJAJRa6QAF40h66k9tYb60PU0R7vRFruV5mgPGsJdqQ11oT5sM83RHrTFbqUpeiu1Ye5UB7tREehC+TEXSg5tpGDfWnJ2P02m3xMkb/0fJGz5S2Sb/pzoDX9C1PpvE7f5OyR4/AXJXn9Fpv93Kd6/lqoTwk1Qa5QHnbGedMZ60hHlSWuE2xwIzUGQCDhOQLSJtvBNtEe40B4hOGHLyRC1hZ44Dyl+1SvzoSd2K4YYDwzRW+mW78Ck3sVA0h76VAEYZH60xWyjPdaXTrk/LdE+NEa40xHvjSVtL+bUPZhSdksRSNvpvVgzdtGf4kdfog+mpG1YU3yxp+2Q4m72tB0MJG6jX+XNQOI2bKnzrs/Q6UXQc2YfY1nPMZb1HOPZ+wWdO8D4uQNS5G22KJDhrP20RXvSLfdlIv8YY7lHMKUE0Kv2p1ftz1DWQeGWqTyUocznpCcFblRGSrqmDWO2KJCJc0dwpO3BmhzAbN5x7Mm7MCVsx5YUgCPRH7vaD6tqO3a1H4PJOxdA0S6GUgKcNJjshy15B70yT9rCN9AVtdkJiExKb0zKeSCSYnALNB+Hm39CoFfhTUvEJgwxHhIM9SuX7g09CoisGXuEuFysO0WHvkdLnIdUny/G5cTK7eVkSPChVe5Nq9yblgRfWlU76UjZR0/WMXrPHmdSp2SiWsEjaVrVAAAgAElEQVSYTsW4Xs2oXsFwdQJj+iRGa1OZaj7DSE0K5jIFXQXRWCvUmDQKrBVqHLpkKbo0WJvGRMtZZroLuNRbzEx3gdBw1nCaobp06cG0XZ/MSMNphuszGChXOgHRWF0GjspEjAWxGAticVQmMlGbwZguDVuZElNRPOYSOaPVqdg1KvoL4pyAaKI2g9HqVAaKZfTnx2IujJfcHluJQnp7qFyNtVhO77koes9FYSqIwz4HMPZSpeQUmQrisBXJGdYI7zcXxtNfEEdffizGvGj6C+Kwa1QMVSYxVJmEQ6vGUqrAXqpkpCKJ0epUrnUWMl6TjqVUcMEutJ3jgiGfmfZzjDVlMmPI5e5wLW/OtHFnpJbprnxeO9/MKxONTLRlM9GWzWhLFsNN6QzWp2KtUf1P9t47Oq7DvtbNffem3MROlBvHclzjRBKL2AGCIAkQRCFIggTACpLoZTCDGbRB7x0Y9N57mYKZQR90EGwiqUJJsWx1UnK3ZclOsR07Xlnrve/9ceYczAwAkpIdX2fZf+xFFBKkLQ7X+bD3b28MdQq01bHoauQYapXSPZBxEyCy1RrcbBx5exQAiXXXojaryf6k+u8ORI+SIwj9dweiR0fkSuz0KCDaqE7bFoAeNbAqgtBmQLROjjE6GwBylG1sbjOJQOQIRpvpkUAk3gmJ5Qm2UPQ4QPTeUi3vzlfxkiGH24OpvD5Rwruzlbw7X8X9hWpJ7y7VWPVoIHowX8kbk8W8YsiWoEiMzokwtBkQOYLRD2408MObjTyYr+TtuQq+vdrIR893SzD04Qu9fPRiPz95RYjN/fTrRn5uU7ltC0Q/f8vEr94d41fvjvHd2+18+1YLP3vTwM/fHuXnr+v599f1/Oi5Nt6aLOZuXzKrbXJudSu50angZoeCWy0yrtVGsFot1No+3xDFSw3RvNoUy5tdiZJL1HZpOy3nn5Fg6HcNiCQYsgEiEYryPT9Ha/AehpRHMKT6SptEG7lE3YpDvzYQ6ZI86ZO70hS8k97YA0Ij1McEIltI0SZ6UH9pG9Xnn6FPvkGt9wZAtNG2iSHRk+F4d7SJHnREOlF7YYv0vuhGiQ6R7SjqRjAk3hSZUrwkGJJuFWwqskX4EQsBbKFIKk+wukMD0fsYinFiKGa/JEcg6o3cI90T9UQ70RO9n54YV/oVbsKIargLHREH6Ig4QEvIPpqC99IYvJ+6S/upPr+XisA95Hg9TZrbV0nY/3nkuz9D1LNPELntCcK3fIqwZ/6CyO2fQrH3b0h1+zw53l+l7sI+Gi+50B52iK7wg8I+kNUBEpyuXbQH76LxwjPUn3uK1qCtdFzZIbk/nWG71gGRbSzQFgBtD/FHVW5o5QcZlrkyEOVi3SPaR3uoC13hB4U/S6gLrVdcaAs+QFf4QXqj3RiOO8qQwgNz6nEpZiZqNu8UM1m+jKd6Mpp0GJ1KqMI2JhxkMtWD2axjLOadlKqzbZ0gAYi8JCCayfKVxlstWaeYy/GXfp+FwrMsFJ4VIm5Z/kxmBTCVHch0zhl6ZYfRJnpayyvcseSfZbH4Ipb8s5hSj2NOPcZcnlCrvVJ+iWsVl1kqPi9F5URNZ5xkMu0EY0nemBO9MCV4olO4MRp3GKPSTQKi8YSjEhSthyFPofo72QNdnCsdwdvpCduJXn7AzhXaCIgcnVBR+ng3tHGHMCS403blWbrC9qKNc2NEcVgCIjsX9yH/LoivT12SJ31xhyjx/woNwTvokrkIm0MOG0T9Snf6le70quzVGedGh/wwbQp3hrLOMloUwkxtHEstyVgaEtEWhdOfcxlDWRQz9Som6hRCc5tV4zUqaf+lNy+MtvQgevPCGKtLlByfa0MlPKfXcENXwfJgEdPtGZib1BhrExitiUdfpWSoTIauUoG+Som+SslIqQxtiQxDuRxtiYzRCgWmShX6sli0JTJMlSrJCTKUxko/im6Q7efGq+KZa0pjtjGVieoERotlEujM1CQxVq6UYnKiK6QrjGYoJ4zh3HDJQRKjc8O54QxkhzKliWeuVs24RsVAdqgANuVCfG+0QoGhXI6xXMFomZzRMrkUi5upU2NpTsPSnMZUvZr51gxuDpfy8lg9r822cW+igdXBYq4Pl3JntIrbxipuGjRc15axNFDIXHcOlq5sptrSMTep0dXEMVIVi7Y6FkOdgtH6OEHWe6CNgMgRhn7TQGSu2RyIHhdMHh9U/gBEvw9AZHvPI8LQRrdBjwIiRxBaHKlkcaTydwKIbJ2ix3aIxL0hW6dIfNtOq812erBYw/2Fat6cKWe1K56vjxXx9nQ5b1uhSNQ7i9VWVdrJsZXuwXwl31qu5cFCBfd06Xx9LI+3pot4e6aYd2fLJIdIjM2th6IGvr/asAZEVrfo2yt1QvRusYqPnu/moxd7pIHWj17s56N7QtOcIxD929tj/JsNEP3n/Un41hwfvdzPO8s1/OrBOL98V4jS/fTVIb630sg3RvO5053AzXYlNztV3OhQWqu347heF8lyxRWuVgRzozKU52uieLlexmtNcbxSJ2NU4c5QpAutF7bREbRjndoubrfTRlDkWKxgp8Bn7GQLRxsBkijbn9MU8LT061vPbKP1zDaaz26j8dw2NH5fJc/rcwzK3aQokS0UTeYHMph4lOLAf6BddoAB1ZHHAqLNwGhULYybNlzeTo/MZd0Dz2YROUcYEoHImOpDj8yFqnNPS21zdvE7BxgSH7ZEGDLEe6BTCi6R+J1pbfwR6i9uZSDW1VrJ7C2NoYqRLEeJD6JGtbf0NUZU7owoDq+5JZHOEgTZOkG2MOQIRbYwJNQYuzAsc5Z+HI52YiB6n/V+yFkaGB2IdaU3xsXqDDnRFuZMZ+QhOqMP0xrhSsOVfVSc2UHJ6S3k+vwDqW5fJMn1c8Q7/x3y3Z8lYutfEbntL4l45lPEbH+C+H2fI+vIVyk5uZ2qM7tpvOxMa7Az7aEudIa50hVxgO7w/XSH76c33Elyc/qi9tMZuoe2K8/Scnk7HVd2SE1jIszZOkLiTZDoAOkUh9ArDzOu9mIyxZtxtZfQwJZ4FHPiUUzW4VRDvCemRF/Gkv0wJ51EH3+MYYUXwwovzEknmck4w1zOWVaKLrJaIrStLReeYSkvgMVcf+azT7CQe5zl3OMs5hxjIfcYc5leWNKOYkk7ymyGp6SZDE8sWV5YMn3Qxx/Ckn0cQ5I7ExnC7c+4WLCR5stkxkmms/yZzz+HJf8sM3mBTOcEMJN7lqnsQMYz/BnPOsN88RVu1MQwnnWGjihXDKm+zBVfYCrbH12SN8YUXxaLL/JiSyw3qkOYzfW3+zsp/h0dU/swpvZhPMUKRepj6OPcGZa5oo9zx6h0k4DIpHJnPOGoBEW2GrPKlOCBOfEooyo3RmJd6Q3fy1DMfnSKQ/bV2VbZNiTq49fAxrEMQZ/gQVeEE22hu+mTHWBQfkhybR1frw8DJNHlEVV14RlaIvbQJT9IT5wbPXFudCtEF+gwnbJDtMceokN+mL4ET/SZfhjzzmIuuoS5OBhTWSRjlXKmG5OZb00TBlPLZQwVhqMvi7HeCKViqlHSmxeGqToec02CFIsSHzynGlNY6MhmuS+fa0MlLHTnYqhWMdmcynxXDlMtaQyXxzJUJmOyOZW5zmwmm1PRaxQMl8QwXB7LRIOapY4cDOVyBgsiGCqMxFiukJyWnswr9GWFMJQfgb5EhrlCibFcwVB+hAQwU1UJmMsUmMsUTFbGS9E38a5nXKNiqTmDpeYMRotlaPMjGS2WMV2dyHJLlgQ/o8UyLLVqrnXkYiqVS6A0VZXAansOq+05TNUmMVwg/BmnG1JY6shhsT1bgjhTpUqCn7mWdKFUoEHNQkc2N4dLuWus5t5EA69aWnjV0sKLkw28YK7hBXMNd8013DZWsTpcIlVlj9YlMFKpYFgjl3aDDLVKRutUmBpFJQgFCdYSBPFmSLodqhMfsu3BRipRcACadYDzuMOpnxCAfl0gEgs9PrkS7PVfBDyO4LOZ1v57bazHBSXHMgURgNYGWAVtVqLwKBh6FAg9PhBpWOzXMN9XLsgBhh7VGufoCK0HnE2cIRGUhqrs9LBSBcdyBUFVdnoYEDnG52zLFTYFon+aKuPd5XoJiESXaFM5ANH9hbV7oZt9ybw4nMEbk6W8O1/F27OVa5qv4u35qocCkbgz9J2r9by/qOE1cw6vjGby+mQB71hKeXe2jPfmyu3uiBxb5r63Us/3VurXRed+cKOJB/OV3F+o5IPbbfzkxT4+fKFbgqIP7w3wz69q+bfXRh8KRP/xzjj/37dm+fnreu5freejVwf4xVuj/Ow1LR8938070+XcG0jndoeKO53x3GxXcr09jhttgm42x7BcFcJSaRArJUHcrAjhxdpoXq2X81pTHIvZ/vSHOdEf5kTLua12FcEbQdFvG4hEZ8gRiEQoqg54igKfz9NyZTejST6YHYBoIi8AXZovDWF7aArf+2sBkbjjY0z1oTt6P51RzvTJXR8LiEQIcnSIRtXeaBM9aAvfQ2eUs91A42ZAJMbmRCAyxHtgSPSUYjqjSV50RzrTHenMkOKwBD1iXE58CBXfF3+dPkFowRK3kHpjBBAS93IEbV6fLX7MFoz6IvcwFOPEsMxZau8aiXVBFyc0eo3GCd+h18cL330fURykT3aArggnOsMFEGoLc6El2JmmK07UBu2m1H8r2V5fJv3IF6V2uMhn/4ywLX9K+JY/J+rZJ4h69gmit32KxP2fI8fzH9D476Lu3F6aLznTesUKQWEudIevgdAaDDlJoNMRspuusL30RzszGOvCsEyQbezP1g3Syg9ijHeXHsjNiUcZS/JkKtWHmfTjTKf5MpXqw2SKt/XzXhjjPdCrjmCI98ScdIzJtNNMZwUyn3+Oq8VBXC+9wvXSK6yWBHG15BxLBYFYso8zk3GM2fRjzGcdYyHbl5Xc4yzneLOY6cl8xtF1mss8ylymlwBKViCyZB9HpzrIeLoXhiR3my0qAZAn0v2Yyg5kNv8Ci8WXmM45gzHdj6m881yrjeFuazwvdSRxs0HOdGEQ2pST1F3ezXCiJx3RLgzEubNQdIHrlaFY8s8ynnmSsYwTmFOPYUrxeSgQTaadeCQQjcV7SE6RCEa2/9+bEjykJriRWFfp3k2MwH1SINLGH2FIcZjO8L00X97BsNJNuvezvflb9/q1+TdiSOm2IRDVXnqW1qj9UhSuQ36YDvlhWuVudMR5MKA+jiH7LKaCi0yVhTCjCWemMooxTYxQY12plEBHjMANFkczUBTJSKkMc60KvUZBT26otCcj/tzx+iQWOrK52lfI9YFiOxjSVSoYa0hioimFsYYk9FVKu4+N1sSjLYsVShiqVUw3pTLTmIpRo2SkOIaR4hjMFUos9SnM1KnRl8gYzAtHXyJjqjaJ5bZsJmsSGcoXom5TVQksNKYxXZ0oOUJiLE6UsSRWAibxfbE4QYzIib9GvAUS746kyF1VPONV8YyWySXwmW5IYa49i9m2DMbqEjFVxzPdms5KfyHXh0tZ7stnoimFqwNFvDbbxtsrvdybamRpoJCXp5ukeNxCdy4L3bnM9+Ri6cpmsjXNWpOtQlutlGQLQwIA/W4D0ScGlD8A0e8cEH0SZ+iTApFjWcJmztB/ZyDacI/IKhGEJCC6MZTOmws1jwdDDkBkG5l7f7meV4x5LLXI+fpYEfcXqnnLopEcokcBkRiZ++ZStXV0tYq3pov4mimbb4znSw7RxwGiH15vkNrmfny3wwpaVXz/eqMARHe7+OB5oX77w3sDUrnCRkD083fM/PwdM798Z5z/vD/Jf94f54MXu3lruYaffkPHz17T8t3rzXzNkMftzkQJiG60xXG9XdDNdiU3W2Ws1IYxV3yBhaILXC0O4lZ5CC/WRvJKo4wXayPRyg/SH+lEy8UtdF3eJckRjDaGoy20nH9G0rpabptR1+YzT31sIBJBqO3MFkGB22gLXAOi+sAtlPh+kTK/v0ef4LkOiMZy/TFm+jGQ4IHm4tbHByJr/bY22dNO+mQvzOm+6JO9qL+0Taq83iwiZ+sGibE1WyAypgr3H72xB6SyADu42uQ7zRsBkSHRE238EUwpPhjV3jQEbWMg1lVygMTP2zpAYm34oMJV2gDqjXG2RtacpIicWIstxN2c1mkgeh/9UXulNjnxdkgEIq3igHC0HueCVrEfXZwLujgXKbKkj3djKO4g3ZHOtIbupeHyTuqDdlIftJuq87soOb2FPN+vku7xeZIOfoY4pyeIc3oC+Z4nkO36FJHP/hkR2/6U2J2fQu36WQp9n6Li1Fbqzu2m+ZIQResMcaEzxJnOEGe6ww/QG7ZfkARBTvRFOK+7+xFBR688LNUxi26XuFcjOkHmxKNMpngzleLLpPoYk+pjTKX4Mpt5ioVsf+az/ZjNOik4OjmnWMz1ZykvgKWCQBbzA5jP82epIJCrJee4UXGBW5VB3NRc5EbZea6XnmG1yJ/FvJPMZHgznXoUS5oX8xleLGZ6s5TpyWL6URbTj7KQ7i4ozYOFNA/m0j2YzfAQYCjTB0umDzNZPlwvO89Q3EGhJj7RHVOat1XHMKUdYyzDj4mcQCwFQcwVXWa5PIznGhXcaVaxXB3JcnU0puxzDKv90KWfYqE8lMn8s7RH7Uen9mGhNIjJ3AAMqb4MJ3pK8VJ9gocdnDsCkTl1YyASXR1jvDvGeHdMCR6SCyTCp7B/JOwgmZKOSuPBo4kejCgO0hGykwHZfruac53Svi5/TUfsocjhNT4oPyS9znpjhNfPoMJV2idbN9z8ECDqUbjSEr6PirPP0BTmRHvsIXrjj9Kb5EN/8jF6k08wmHYKY34QlqpolhrimK2VM1MTK8BQebRQZFARx1CZnIFiGYOlsWgr4hgsjaUrTyhIGGtIYrxRLZQgtGcx3ZSKsUrFSKmM6aZUFjtzWOrKZbknzw6GjLUJ6KuUaCvk6KuUwtepTxJcofJYtBVydBVy4WG2NgFDpVJqjxOhyFAay0ydmtnGVKG4wAolU1UJLLdksdScgbEklpG8CMxlChYa05itT2GsXCnc/ZTIhEib1U3Sl8gkgDKWxDJWrsRcpkCXG4E+PxJTcSxTmngmypUYCqLR5kdiLlMwUZ0gOVUirI1WKCSQHGtIYrI5lamWNMYb1Uw2p7LYly+VIjw/Vsd1bRnLg0W8PN3EKzPNXNeWsdCbJ90GiU6QCC+jdQkYauOtAKRCV6PCUCtUZ0u7QVIl9hoQ2eq3DURilHJdzfUjQGSzyNtvC4jWvsbj1WL/poHoUeDzfwuIxHrtR9VsO4KQNLT6mEDkCDaP2iNaN6i6SWvcutKERwDRRrG4x4IiSdV2cgQiRzhyBKLx3jLMPaVr6i7H3L0GRn801xbH12cq+PbNto8FRO9fbeK9lUYeLNbw5kw57y3V8vZsJQtNMl4x5PL2bCVvTJd9bCD61nKtsC+0UsP7ixreninmZX0Gb0wV8o6l9KGROVsgEu+IPrzVzI9vt/Kj59r44c1mvrvawLeWa63jrB18+EInH73YxY9eEjaJ/vVrhk2AaFyq3v73t8386t0Jfv66ntcXKvnwXh//8uog7y3Vcm8kk9udidztSuB2h4obbXGstslZbZMLYNQmY6U+gvmyICyF51goOG+Foiu8WBvJyw2RLOcH0hu+V9hN+R0HotaArbQGbKU5cKsERKJL1Cc7uA6ITFmnJDCqvrSdLpmrBD8DqiMfG4h0SZ6Y0o4xnnnSDmAeF4hsa7BFh0gEpY5IJ1pCdkn3BUMOMOQIRCMqd/SqI4K7YC1KMCR6YkrxYTLjJO1he2i+vANDoifm1GPoEzykSI/oAvVEO9EVuZeuyL10R+2TJMJQf7SzJDHqZjtcaRuDc4Sivsg99EftZVjmjC7O1QpErowoDjCiOMBgrLNUztAb40JnlDMtIXuoD9pJ1dltlAVsodjvGXK8v0LSwc+g2PdpYvf8haSoHf+biG1/imzXp0g6+Bmyjv4ddRd20XBJKEdoD3WmK2I/XRH77Vyg7vD1ILQGRPskiXc/ooZlLpK7Jd6dmBLchWpqqxth6whNpfgyleLLTPpJ5rNOs5Bzyg6I5rNPsJh7SlD+aVaK/blaEsDV0tOslJxiudiPpcKTrBT5sVLkx7WS01wv9eda0SlW8k+wlOXDYqa3AETptlpzhRYzvYWfk+XNfNYxKwj5MpPly1SWLzcqL2NK86Yp5FlGUzzXAZE5UwCi6cILLGnCWawIY7YsGFPOGfRZAZjyLjCnieBaYxzXmxXcaJQxkXeG1ggnqehkKOEo/Up3RuKPrjmlNuUDtmBkTvbGnCzcuI2n+TKecoxR5RFGYg+hU7hJNz7rwMhmIHgzIDIlHUWnPMyAbD/twTsYjHWxcYI2B6JhpZvknjq6vyMqd3pjXGi6tJ2e6P2/HhDFudEZ64rmwnaqLu+kKfog2uwzGHLPYSgIYrTwMsO55zGVhjFfr2S1I42Z2jjGqxQYyoQ9H22FnOFyBd2FkbTlhNCeFcxQmZyhMjnd+RGM1sQz35XDSn+h0BTXk8dMs1CA0F8YYfeQLEbo9BqF8FBcl4iuUkFPQTjaCrngADWnMVIqoy8/nOHyWMbrk5hpTsNYm0B7xiWGCiOZqE1kuiEFbYmMnswrGEpjpVscsQxBvP8RHSHR+ZmqSsBSq5aic9KNT4WSMY2KMY0KbWE0usJou5Y5XWE0g5khmEvkWGxuhDpTLjJaJme2MZWZOjWTdUloS2SMlMqE/92NagleTA1JTLSkMtacwkxnFtdGSlnVlXHP0syb1/p481ofz0/U8/xEPXfH67g9VsNoXQKWrmwsXdkY6xMl4DHUxmOojbeDoNG6BKkhzty0pscFIgF+/gBEfwCijw9EIgg9DIgcwUiEIlsw+gMQbQxEEz1lTPQIMGTqLpG0DohGK0O4o8uWboYcd4ccgUjcIXpvpVECorcsGik2943xYubqo3htvJjXp0qlW6I1IKq2k2MbnTi4+q3lWr69Usf7i1W8pE2XXKL7cxreX6zi/cUqq5Mk/Lxvr9Txnav1fHe1ge+uNvD96418/3ojP7zZzI+ea+NHt1v44LawS/T+ooYPbrfw0QvtfPRShwREwiaRjp+/buJnb4zzs7cm+PnbU/z87Sl+dn+Sf39X0C/fmeQ/3p3iVw8m+cHdbt5cqOFfXh3kwXw1r45kc7cribtdSdxuT+B6axxXWxSstMVytTWWay0xrNRHYCk7z0TeaaZzT7NceI7VkiBuaYK5U3mF56tDGYrZL0GR0KK1i44ru+i89KydOoK2S2q7uJX28+vHXB827Go73Np05pm1soRNJALR2vsCDDUFbKExcAt1AcJoa5nf31Ny4ktoEz2lOyJj+glprNWUdYqeODcaQ3YzoDrCcKKnPRBZtz8cB1olEFJ7oVN7Sa7OZJYf/YpDUmzuYSUKjkAkPhSKzWCjauEBtF9xiMYrO4RhRrG+exMgksAozg296gimJC/pu+tjauFhclB+iLoLTzMUd1AqR+iNcZYcoK7ItYpsx9HUvui9DETvWwdBYtTNoHBBL98vSRfrzHDMXoai90iNcmLMTBwd1cYdYkgu/Bm6IvfSFrqbluCdtFzZTWvoXmovPEvxqafI8fkSGUf/ToIg2a4/J2rHnxK29X8S+tQfEfPsn5Kw/6/JPvpFSvyeoTJwB/VBu2m64kR72D46w/cKirAveOiOsN4FRThbtW9D9UeulT/YOkFSzE91CHPSESZTPBlXH2UyxVN6W3QqJlO8mUk/jiXjBJaME8xmnWQ267gEQgs5JyUt5p1kKd+PpfwTXC3142qpH6slx1ktOc610hPcLD3FzdJTXCs6yWrhCa4WHGcl14elbC+WMrxtdIzFTEEL2b4sZPtafz8/5vP8BRUEMF8QwGxhAJZ8fxaKzzGZd5rWyL00huykX3lYGiLWJnsyU3CWhfLLLFeFYCm9hKX0EuNF55nThLHaJOdai4LlBhkzmlAmSy6yoAlhqTIYS+E5BuIO0xt7gCGlG7okT+k+zRHoDfEemJK8MG1QB29K8cGc7C0UFsS5rYu22e5hCftNnphSvDCleGFUe0q7TqL0ie7oE91pCX6W7qh9DCkOr1VkO9Rli42QA3GH0Sd7bVqMMBzvTnnAl+mI2ktvjPNaI6MtGInxOek+8AgDce70WW+EuhWH6Ixzo012kOaYQ9SEuzBRHsZSs4ql5gQs9Qomq2IY00RhKotkqlrOQmsKE3VKRiuEwdS+wgiMtcJdSm9xJF0FYXTnh6GrVGBpz2ChO5fVwWKW+/KZ68xmujUdQ6USQ6VSOFi3PvyO1ycx1ZjCVGMK/YURTNWrWWjLYqwuEb1GwUipDF2FnIWObGYaU9GWCECkLRPuhmbbMphoUKMti5WAaLE9m6vdeVjqUxjKj0BbGM1UbZJUha3NjxT2fHLCmG9IZbY+Rai0LpExplExVZvERHWCVLZgC0SiJqoFeJqpScJYEstQTphwY9SaxVJrFhPVQp33ZF0Si+3ZXOstZKkjR4jE1SUy05nFVW0pV7WlzPbmoq9PwNKTw6qujJvGSpaHi1kZKeGepZl7lmZuGDTcNFayqitjvj+fyQ5r0YSDi2MHMdaa7DUQUmNuUjPWnGJ92x6OxhsFOQ6mmurjhVa/jynxv7EosT7b8fNiscJmQ6gf9zZoM/36UTwhCveowdT/aiAy1gr6pCC0GRCZGgSJQ62Og60TzZl2mmzJspMIQtPtOUw7OEMzXfkPHWEVgWijqJyjg2TpFTTbV2SnzYDH8eOO0bjN5AhEYhTOEXzmRgQ9rERhYbiKhaEaFoZqmBt+uBzBaCNAso3OiVA03l3qoHI7/dF4XSQzLXK+YdGs2xx6GBA9WK4XZC1VEFvl3l+oYa4+ihe0mXxjsuTXAqLvXK3nm0vVvGbO42umbN6YKuTd2Vr8nXAAACAASURBVAqpmnstXle7KRD94EYTP7zZzA+ea+aD2y388GYj316p4fu36vnw+RYBiF7q4EcvdfHhvT4pNvezN8b56ZtrUPSz+5MSFP3i/pQARPen+ek3DHx9qly4H7JoeGU4kzudidxuT+BWq4prLQpWmuUstchYaYtlpSWapYYILBUXmMg7zWSWH3N5gSwWCVB0W3OZ56tDmU7zZShmv812yu8mEDUFbKEpYAv1/s9Q7/8Mtf5PUen3VUqPf4kCn8/TGeWCPuXYhkDUq3KnOWwvnTEHrC1YHp8IiESAGVV70yd3pSPSiYG4w5tG5xyByFbi1zKlHWMg7rAEWGIF96OASKcUHipHEzyl766PJngyonJnINZVeOizRuIcnaDOiLVR0d7IfRu6QaIbYoo/iEFhA0axzutkC0SiuzQocxXukaJd6Yk6QHekUJTQGeUitcVVnX2W4pP/SI73V0h1+xyqA/+HuP1PELvnL4h89k+I2P7HRGz/n0Tt/GMSXZ4g1/tLaAK3Un1OAKHGy/toC3OhPdSZ9rA9tIftojNiJ13hO23a64QBUvHWZ0CK/61pINp5HRCJ7pYpwZ1x9VFmMo6xmHuKa8VnuFZ8huUCf8nlmc8+wVSql7TdY8n0leBnMfcUS/mnWS7wZ6UwgNWiQK4Vn+F6qSh/rpf6C0BUdoJrpYKul5zgWtFJAYLyfVnM9WYh22vtLijdk7k0b6uOMZcm3BVZMk5IDXHTWf7MWMdcxzNPMZZ1iokcf6by/ZnMO814th/d8gPUBG1Fp/ZiMN6dsayT3KwLZ7kqBFPWKYZTfDDlnGa67BLLtRHMV4YzmneWydLLzFdHcK0lllttcVyrj2S+LIjhJA+agndKQ8aiE+QIHqLDOZrgKWiTnSxTio/VrRGcFtHRkcAo6dFAJL4/ojrMoMKVzojd9ETvX3cbZAtEopOjS/KUAEh8bYuNkENKN3pj99MU8ixt4bskl6g/zlXYC3LYKxtQHWFAdYT+OA96lR50KY/QpTxCp/IovYm+9KWcZCjrLAuNKuYbVVga41loTeZaTzYz9QkYyqLQFUdgrFSgLY+RYKg7P4zuwnAGy2UYauMZa07BVJfIbEcWN7VlvGCukSJgYjOcXqOQgEj8Dr7YLmasUkmRt8m6JEyVQqxuoCiS4ZIYTJVC65fYIifG5SYa1Ew3pdrVblua05hvzWCqNgltYTTawmgmaxJZactmtj4FU6mc4dxwTKVylpozWGnLxlKrRlsYjb5ExmRNIpb6FKZqk6S4nNj+ZiiNlVrgbD8+lB/BXFMay23ZLLZnM92QwkRtogR4yz15QqyvJp7J1jSWBgp5da6Nl2abWTVUMN6Rzu2xGl6cbuT5iXpumapYGSnhlqmKVV0Zkx0ZjLelYW5JwdCQiL5+zfV5GBDZSgSiNX0MIHoMB+gPQPQHIPqkQDTbU8jiQCnzfcXMdOUz2Z6z7r7o9xWIHueGyBaIRMdoHRC9s1TH1d5kXjIVfGyH6N3FOh4s1vD+cj1vz1Zyf6Ga7642casniflm2a/tEH3nar3UDveSNtVarmCt3/6EQPThnVZ+eLORb65W8cGdJn58r4Mf3+viw3s9di6RIxD9+4M1/eL+FL98MM2v7k/z/74/w9vzNbw7X8Ubk6W8MJDGjTYVN1uEyMpqk1wCoqUWGUut0Sw3RzFffZmJokDhQShbqNBdLjzHjfIgnqu6wq3KIHSqgzYu0cOBSHy7M2grHRefoePiM7RfeJq2c0/ZaT0QPWWvjwlEjYGCM1Tv/wx1pwUYKvf9EgVeXyD36OeoCHia4URvjOl+GNP9GM3ww5h5GmPmabQpx+mOPUhjyG76le5SacLGQOTOcJI72mQPtMke6NRH0amPMqr2lpwdU9oxRhKO0BKySypXEL+r7Di+6AhCti6ROd3Xuh8j7BzZVnqLzVWPuiHSq46sbaHEuVnjcPul71iLANQVuVdyibqj9tEbuYcBmRMjigPoVAftpI8/xGiiEAnTKw8KETm5MyNyZ4Zj9zEcu4+RGGdGYgSAEm+JpGruGBd6o12tVdkH6Yg4iD7Jj66YI9QG7aUs4FnyfZ8h/ciXSXD5LCrnzyDf85fE7haicXFOf0n4lv+ByulTEgTVnt9Jw6XdtITsoyVkH63BgjrDXOgMd6I7wsnqBu0WYMgmuie03e23Rt9c0coPrpNtM9yoyg1TgjuTKZ5CgUHWcWazjjGf7ctSvh/LBadYKTzNapE/10oCuFYSwErhaZYLTkmy/bwIPzfKznKz/JykG2WB3Cg7y42yQFbLTkm6VuLHUoEv8zk+zGYLsTexFGE2wxNL2lGmU49Ko6RTam+hyS5FrFI/IQy8pp9mLNOfsUx/RtNOMpYTyFzpJZarQnihQ8lLnSqea4rBmOmHLs2X6cJzTBWcZSTFh4EED6YKzjJbHsR4QSBzFcGMF5xlsuQiVxuiWawJx1J+mbGCs+iz/RhO8cGQfkwYh032oPbi0/TInNHGu6FPXL/TI/79dQQi8XVm+1rTJ3uhjXezB6JEd7RWINKrjzKa4okx1QtTmjfGVC+MqV6MpniuxQFTvBhUuGJUe9IdtY+uCCfhdbXBNzMG490ZSjyCNtlTGkt1/DniHpk+2Yu6oK20he+iR+ZMv0KIwa3VZguV2X3xR+hTHWUw0YuBpGMMpZ1kON2PkcwARjLPYi4OZrQohIWGBBabkzBWRDGQH8xISQQzTWoszSmYq5UMFYbTlx/OSKmMwdIYSf3F4Riq45jtyGB1sJBbujKuDhQw3ZYqDXWaapToKmRoy2PQVcgll8hRYmRJWyJjqDCSkeIY9GWxEgANFUaiLYzGXKGUaqq1ZbHoNQomGtQCVGmUDBdFY6pUCWOd1vKC0TI5E9UJzNanSLXZ4g2QpVbNYlO6NJAqQtVUvVqCGqNGuE8yapSSDOVy6c9o1CiF6JRG+PXaEhl6jUKSsUqFoVrFWEMSc53ZXB0qZnW4hOv6Cm6NVXPdWMlsfx7PT9Rzz9LMC1MNrOrKWBosYnGgkNneXExN6vW3QA+Bod8lIBLf/7hAtBnQOH5c3K9y1G8LiAzVG+u3BUTG+o31fxuIbCNyYixuM0135kkQNN9XzOJAKXO9RRvfFkkAVMxcfzGWAUGzg6V22miQVRhMtdfssKDNPj43IkTiloerWR6uZnFEkCMQOepxgWh2xF4zw9XMDK+Hoo3uhuxKFawgtCkQfee5Duba4ljsSuCdpbpPDESiS/TNxVresWgYrwrla2NFvxYQiaDzzaVqXjVm8fpkgbRJ9P5i1ccCog+skbkP77Tyo9stvL+i4Qe3G/nopTYbKOqzliuM8K9fN/Gvb4wJMPTONL+4bw9Fv3wwLUHRP788xIu6XF4x5HK3J5nVJjmrDbGsNsSy0hjLclMsi80xLDbHsNAUzVJTJPM1IUyXX2Sq4Czj2aeZyvbHkh/ISsk5Vksv8GJDGJPpPmsuUfBu6x3Rs5vqtw9EW9YBUcXxr1Di8wXyPT9P1pHPknfsi3REuaJXH8eccdoOiExZ/ujUPlRf3CbdOAxbN1M+CRCZ030ZVXvTI3OhPWIvQ5s8WG3mEolAZEo7JkGRMdWHpuCdwm2SbV3vJg6RCEND8kNSNXZvpDOd4UIkrT1sl+QIiSAkbQrJ9jOiOIBW6WpteRNkSDgsSR9/CJ3qoHQvNCxzlhrjhI8JtzXiWGtvjIuwHxR1gJ6YQ3RGHqI15ABNV/bTeOUABSeeJsf7H0k5/AXinZ9Evvdvid31N0Rs/TRhzwg3QbG7/hzVvr8k0eUJwQW6sIvmS/ukuyA7he2zxuSc6AqzjcdtBENrldi2dygC+Aj3P2I99nSaLzPpx5nNOs5S/mlWiwK5XnLODmpsweZWxXluVZzntuaC9OPN8nM2DtB6XSsJYLX4lB1ELRWelDSff5zZbG+hQCHdi+l0L2YyvJnL8GEuQyhGGEv2kBrVzMnemJK8GE3yQZ8s7GYZUk+gSz2BIf0khvSTTBWcZ0ETwq0WOS/1JDNXKvybMJbrT6/KnW6FcMsynOzNRF4AV6tDmSu9yEzxeRbKL3O1Opzl6nBmSoIwZvujSz+JNu0Ewyk+DCR7MpLihTnzBOZ0H4bjD1Pq/yXawnetFTd8AiCyfb3oE9eKQEQg0ie6o0teAyIRihyBSHxb/DUDche6IoS9K9v423C8O4M20qm96FG4Mmh1hxwbJfvkrvTJXWmJ2END8A5ao53ojnOlJ86N3oQj9Kjc6VIeoTf+KN0JXoLifehK8MFSHYmlOpLp6mimq2VM1ygYr5Sx2p3FXFMKS51ZaEujGSwIY6IhifH6BCYa1Og1CnrzwtBWyO001pDAVGsKCz2ZrPTnMNGUjKk+HkN1HLrKWCytqUw1JmOuVWGoVNgBkF6jQFchR1sWK2mqXs1AfjhdmZcZLIhgojYRS3MaE7WJDBZE0JcVIkTa6tVM1CYKUFIqw1CpxFyTIN0ODRdFo7VWa4vSFcXYbQdNVsYzrlGhzY/EWBLLZGW84AZZgUdsPJusS2KiNhFzVbw0+CruAU3UCo1wU40pzLZlMNWYgs5a9jDdlMpCRzZzndnMdmRhac/g+nApL43X88JEPddGSpnrEyDojau9vHG1lxemhAKFayOlWLqypZuiiZZUjPWJUkucLez8dwQi8X7oD0D0+wNEj4rKbdQ2t2nZwu8ZENnC0Ebtchu5RBtG5r53q4M7I1lM1Ufz2mQZ76002ldrP6RUQYzMvbdUy3vL1VJt9rdX6lhslbHSGScVKzwKiER9c7GWby7WSqAjws4bU4VWIBI2ie7Pl/P+omaDG6ImvrvaZA9Dt1r54HYLP7rbyo/vtvHhnVa+c72O791s4Ed3m/mJFYh+fK+HH780wEf3hvnJPxn46etj/PzNCX75zrQVimb4xXsWSb98YOHf3x7nF6+buTuUyb3hbG62J7LaoGC1IZar9TKWG2QsNcpYaBK02BDFYl0Ei/VhzGqE7+SacgIwZZ1iMu80c0WBLBad4UZ5EDfKgzDGuzMQvo+ekF30Xtm5Tl1XdtB1ZceGQLQxFD08QudYy71eazdDTQFbaAzYRmPANur9t1Jz8inKfL5MsdcXyff8PNkeT5Lj9XnK/Z/CnHGa8ayAdUBkzvSjMWQ3jSG7pRKFjwNEtlE3EYp0SZ4SEG1WsCDVbCetl3RAblVP9H46w/cKO0JxbpJ0yrWdk4FYIYo2EHNAAKDQPdKIqPh2c9B2Wi7vsNZGuzAkFx4kxTa5obiDaJWuaJWu69whUSMq4WZjRHGQIbkrA7L9DMa6CIOV8UcYlLvRJztIv8KNfoUbvbLDdEa50hy6n8ZgJ6rO76Lo5BYyPb+M6sBnid79l0TveoKY3X+NbM9nUOwRgChq618g3/VXpB56kpLjX6X+wg6agoRyhI5gJzqCnegM3Udn6D66wpzoCnOiO3y/9e29ksRmuL7IPfRF7mE42onhaCeGovYxHO0k7c+I8DOV6sVMxjHms0+wXODP9ZJz3NYE8XxNMHcqL3Gr4iI3yy9wq+IitzVBEvhI0pzlduW5DXWzQojCXSs5vU6rxadYKfJjKd+PxTzrPVHuceazfZnP9mXWWoAwneYj3ShNpngyneaLJWPtLmhM7cOI9Q5mNMmHUfUxqRikL/4IIyk+GLNPsVgZzN32OFZqI5jVBGPKP4Mu/ST6TD8mCs+zXB3Oc61xmLL86Va4MVVwHktxEBM5gczkn2e+5BLL5SHo1cfRpqyXLs0XXZovo1Z3yJzugzndh9EUT0pOf5GOqL2MpqzVzosROgmMHCrhxdeZGJ0zqoUq8NHko1IEVHSdRCCyhSJDmhf6VE8JhvTqo3bSJrozHH+Y7uj9tIbtlgoOxNfwGhAJsdq+ODf6le5STE6M0g0pjwh/95XutMsOUB+6m7rQ3TTF7Kc74SjdSZ50J3nTmeRNb8pJmuM8GMgKZLo6mmtdahZbVMy3JjDfksRcq5rh4nDG6xNY7BIiXXPtWYjV2cbaBHSVQovccLmC4XIFOo0SU10yUy1pzHVm85y2jKt9+VhaUxmri0dXIWOkLJqRsmh0FTIMlQr0mlh0FTJ0FTLMNQksdGSz0JEt3Q+JN0IzVtCYbkjBVKnCUC4XYm4dOSy3ZTNRnSAB0UJLBpb6FMZrEgRHpiyWsbpE6deKUDReFc98c7oUnetODUKbH8lsfQrXO/MY16gYyRNa48Y1KulrDhdFM5AfzmiFcAMkwo+5JgFLa7pUjz1Wl4ilPYOrA0U8p9dwU1uGpT2DqZY0VgeLeWWqiefH6rhp0HBtpJSXJxv5mqWFl8brWR0s5uVp4fPPjVayNFDIVFs6Yw1JGKoFR8lYuzZuutEw6sfVeiCy13ijIOn3tIKQsU6FsW7t7mtz2T+4iwAkarIuicm6JDsgsgUax6/32wYi2xsxMaJp/zU2BpfRGquqk+306wLRo34/EYxG6+zlCESPKk/YDIAcB1g3AyAJhNry7DTTsSZL58OhSIzNiQC0UQX3o4BofqCU+YFSFobKBDnWZj8mEG1WmuAIRKLmtdUCBFnjbiLoiCAk/dzhWhaHa5kfqbWLx60BUK2dNqvd3sgteqwboo9e7Oe9lUbujGRxoz+FdxZqef9q0yOBSCxVEJ2d95areWAtO3h/sYqXR7PRFp3hFWMeb1k0EhA5QtFmQORYrnB/vlyCordninnHUsqDhYpPBEQ/ut3CD55r5ns3G/j+rXo+eqHVDoh+cm+Yf35Fz799w/xIIPrZm2b+9VUdDxbrWG1Vcb1FJQHRakMsyw0yFhtimG+MYbEhRoAhKxAt1odhzAvEkOOPMdufibwApvKFQ+uV4rPcLAvCkuqLTuZKf8hueq/spC94l526g3fSHbzzNw5ErWfWbxY9DIhqTz1NxbGvUOT5BQo8PkfukSfJcf8sWUc+S/HJr9Ijd8OcIYCQCEWmLH9G044zlHCUuss76ZEfWoOijwlExlQfKcojFiL0Kw5JdwKbQdFGQCQ+7I2n+UptcELczYVBmStD8kOMKA4zYgWh3hgXuiOt9zJW8Gm8sJXGC1tpu7KTztA9dITspu3KTtqDd9Eb6cyQ/BDaOCFuZHv03R8jjKLaRuZESNIqXdfasazflR+IdaVPfoiBOHfhYVB+hO7Yw9Jgat0lJyrO7aQ0cBsFflvI9P574l3/lpg9f0XUzk8TueNThG3/3wQ/82dcfuqPid3116S7fYnyUzuoPbuH+gu7aAraTfuVPbRdFn7sCNlLR8heOxhaA6K9mwJRf9ReAYJiXTAoXDEqD2FK8GBc7cV0mi/z2X6sFAZwo+w8dyovcbfqigRCtzVB3NYESR8XdafqooPOS7qlCeRmRQA3yv0lie9ft0bg7GHohAQ/s1nHsWT6MpNxjOk0AYSEeyRvxpN9JE2mncCS5c987lkWCy8wlXmanhhXCYT06uOMqH0ZTvZmUO3N1boIbjRFs6C5gi7jOPrs04zmBjBmjb3dblNyrT4aS+klzLmBaFOO0yU/zHDyMYyZp7EUXGAy9wzmjNMYUk+gVx/fUIZUXwypGwNRW/guai8+zUiC268NRKYULwnqbYFIa+MS6dVH0ad6bghE4utYmyy8xvvkrrSF76FL5kKPwlV6DQ+o3CQgGlAdoUd+iO7Yg/TGHqBP7rp2DxQnROF6VVbFH6UsaDvNsYfpTT1OR/IxejNO0Z99lqG88/TlnGWqXs5SexLmmlhMVTKM1TKM1XJ0lbEMV8SgrxLuWrQVcqnuWlepEG6E8iPoK4ySKrUtbVnMdeSy2JPHcl8+Cx2ZTDUmo9fEMlAUjq5ChqlGKcXkHMFIjLjpNULcTbwR6ssPZ7A4WnowHa1QCC6PNSInVlbrimIYyA1DVxTDRLXg3hg1guM0VmfzwF2TgFGjZLImkfnmdGYbU4WCBGtMbr4hldX2HLvR1TGNSio+sDSnSbG8ybokyREyVcfbbSMZa4U2vOnWdOa7cqTyiOnWdOZ7crlrruFr8+28PN3EYl8+t3QV3Jto4OXJRu4aq7k+XMpiT550a2WsTZBqx3WVCgzVKvuHfGtbnG1r3K/nEP12gEh022wjc7bQ87sIRGOaPwDRbxKIZjoezyl6+A7R7ycQ2d4OiUBkW6ZgC0RjXSWS1gHRd2+28c3VZl4dK8KoCeGfxkvsXKJ1ETqHYdZvrjRwf6Faqs0WgejtuQr0pedZ6VDxxnSZBENvzVXyzmK19P6jgEio4K6TdokcXSLx848DRLaRuR8818z3bzXyvZt1fPh8ix0Q/fjFIT66p+WfXzM+lkP00QuDfGe1hZXmOFab4lhp/JhAlB2IMdufsVzhqHo215/F/ABWi85yvegcJpU7g+H76AveRX/IbvpDdq8DItEl6rq0jc6grRIYPS4QSe+f2bKpHgZENSefotTzi+S7P0mu22fJdnuSbLcnyTj8WfJ8vkzNxV2Mpp7ClBXIaPppjJlWtyj9BOPZp2mNcKIxZDeD8R7CHdHHACIx5mYLRPpkLyk68zCXaCMg2sglGoh1pSvCid5IZwZiBCeoP3oNhFqCd9J0SQChhvNbqD/3DA3nt9ActJ324F10he2lM3QP3RFOkjskOE2HJOmUhwUXSHFAAqMhuct6EFIJEu4l3AQAijlIe+QBmkP3U3t5LxXndlJ4aitZPl9F7fEFEg4/SdyBv0G29wkid3yK0G1/QvCW/0XI1j8mZs+nSXZ7kmyvL1N84mlqzuykPdSFrogDdIbuo+3KTkntl4V7tq7g3XSH7KEnbC89Vvjpjlhzh4TbobXa7MHIvQxGCkBkULgykeSBJc1HcleW8wO5XnKB25ogCYTuVl2xc4VsnaE7lZcEOKq8yN3K8/aqOssdzRmeqzjNrbJTXC85Ielm6Ululp6UyhHElrjl3OMsZPtYb4G8sKT5MJ3iI9wBJXsxmeTDZJIP48m+dppM82M6K5C53PMsFAUxlXeWwXhPBpRH6VMdpSfuCIPqY5jz/JksOY+pIIDBVB+G0o4xXnSW682xrDbGCMUIVaFMF19ksTLUJkJ3iYm8M2hTjjNVcB5juh969XHp99AlHmNUfRxjygkH+WJM8V2r67YCkRidqwt6ho6ovdLtnAg/Igg9LhCZU70ZUR2WgMiQ5CFtKGkT3T8WEGmTPRhSugl17xF77IEo/hCDNvXYfXJXwU2K3EtHtDM9ClcGVEJBgghEPSoPulSe1ES5UhbqxHD+BfRlwYxWhDNaGYG+PIzRygiWutJY7EpDXxnDcEUUwxVRDFXEMKyRo61WMqyR01MURVdBBGNNacx05DDRnM5IpZKOvHD6SmToqhMwNahZ7i1ksadAioHNtKRgrlUxWBxJV84VdBUyZtvSmG1LQ1cho68glJGyaEw1SqYakxkuiaEvX7hHGi6JkeJzA0WRtKUHSfc/pkoV+rJYhgsiGcwLx1Aay1RtEpM1ieiKYhjMC0dXJGz5iA/YxiqVFHEToWi8Kl5qhJupE+q0xzUqxjUqxsqVUqOc2Co3bo13iZXM2hIZM42pLHXksNyVy/WBYqZb0zHWJthVZU+1pTPdnsHzY3Xcm2rkrrmGq9pSXplt4a3r/Xx9uYsbugqe02u4bahkpb9Q2mcy1SUyWhMvuEHW31t8oJeiZA41148LQB9XEgg51Gn/Jhwi29HVzYDmD0D0XwtEjnXajkC0GQj9VwHR4w+yCiA031fMfF+xBEIiAIkROQmErFoc0mwoR9CZG9FIsTi7odWRShZHKlnSVrE4UsnKSA0rIzWbR+Y+ARDNDdc8lkPk6AiJ8GPuLNrAGdrEIfrhnW6+d6uDB8v1zLUouNar5p2FWh4s1z8GEDXyzZUGITbnMKz6xnQJLxmyMGuu8IoxjzdnNbw1V8lbc5USDL37mEAkDrWKLtE3xvN5d7aMBwsVdvXbtkD03dWGhwLRB1Yo+s71Gj6408T3bzfzk5d77YBIjM3ZAtEvH1gk/er+NP95f5of3unl9clybvelsdykYKk+lmtNclYaY1lqtAei+fqINSiqi8CUfw59VgCGrNOM5QQymRvATM5p5nJPsZQXwK2Si4JLFO0iwdBvA4jazm3dAIq2SUDUHLiV5oDt1PtvpfbU02h8v0rhkc+Rc/hvyTn8t2S7PUmm25Okuz9Jns+XKfL7RwaUXhgzAzBlBdoAkR/mTD/0KcdoCt1DZ8wBtMneDMa7S41yjwNEtjA0qvZmLOOEVDO8UbmC+J1x2wYtsUXL/oFPaNQaUbnTE72fbisU9UY60x3hRGvILpoubaf+4lbqLmyh4fyaGi9speniNlou75Cicw8DIm3cIckVsr0ZGlEdFkBIqgh2k9qx+hRHaI85THO4C9VXnCg/u4P8k/+I2uMLKF0/Q6zz/yFmz18R8eyfEbrtTwjfaqNt/4vcY39P8amnqDz3LHWXhUhcW4i1Ljt0D21XdtJyeYdUBy6We4hAJO4FdYbuoTN0z4ZA1B/pZAdERuUh5jJ8Wbb+HV8pPMON0ovcqrCHH0cIso3J3dZc4I7mAnc057ijOSfB0B3NGW5XBHKr7BQ3i09ws8SX64U+XM334mq+z5ryfFnO82E+y1MYR007ylSKBxNJ7ownujGR5MFEkicTid5MJB5jIvEYY4nHGUs8jjnpOGPJJxhLPsFE+mmmsgOx5J1nrjiIsZyzTOadpy54D30JnkwXX2Qs7wy6rBP0qz3pV3tiyDnFdPlF5iqvMFZwlumyS6zUR/Fcaxz/NJDG8x3xrNRGMFMSxGT+WczZAbRFu6JLPUF75AG6ZIcYUB5lONEbfZKvHRCZ1IIeBkSjKZ70x7lSfeEpux0iEX4eF4hMKT6YUrzQJ7rb3CQJEtyn9UAkQpEtDK05REKL3EDcYZrDdtMlc5EaHkUgEiNyfXJXOqKdaQrdJcFTX/wR+uKP0KsSyhJ6Ej3pVp+gM+0UxrIwLI1KFtrVdv85JQAAIABJREFUWNqSmGqKZ7xBxXiDionmRCaaE5lsVmOoVTJcKWNAE4uhIRFDQyKDlXJ6S2XoahMxN6YyUqmkvzSWkUolg+VyRuuSsHTmsjpYylxHLlMtGYw1JKGvUrLYlcV0s1pyiAyVClZ6c1npzUVXIaMnL5jB4kjMtSosramYaxIYKIqkvzACQ6VSur0xVcfTlXlZqs2ea0kX7oEKoxnMC8dcoeRqZy4LLRkstGQwplHRlxWC3np3NNGgxlAuZ7RCYQdFhtJYejKvMJQfwWRNIqZSObrCaPqzQuhMC5IidfPN6YzXCOOuYvOdePsyWZfEQlsWS125rPQXMtWSJrXEibXZKyMlrIyU8MJUA/cszdwyVTHdmcVNYyVXtaXM9+cz3Z4hDbCONSShq1QIzXtVSskJkkDACiQioIjOjahHOT2ifleAyA6GKtfvBP1XANEnbZmzjcyt/xp/AKLfJyBa0lbZ6TcJRKLsboge4hBN9VXYxeLMnUWYO4swthfauUKCM7QJEH14t4cf3OrkO6stvLdUz2xjLG9MV/DOQi3fu9XB+1ebhHuh1QYerDbw/lUbrdbx3tVa3rtay4PlNZdIvCe6v1BJX/ZJbg+qeX2qlDdnynl7tlIqWri/UM2DeaGq+/0FGxiyA6JKvrlUybeWq3h/sZy3Z4p51Zgl3RDZliuILtF3rtZLG0SiPrgljLN+eLt9DYqea+S7N2r5zvUavr1ay7/c6+XHL/WtOUSv6PnX18b45dsWfvnONP/x7gz/8a61cvudKX717gS/fNPEt6618MpoAdc7kxjJCWBGE8pSfYwdEC02RDkohoXaSCaLL6HPCkCf6Ycpy5/x7NNMZ59iNsdPiBDlnWYh6wTmODcGQvfSH7pTUl/IDnqvPCtJhCHHyJydzm+x0/pq7q20nd1up9Yz2wQYCthOU6C96k4/Q/WJf6TM6ysUuP0d2Yc+S6ZVGYc/S673l8j2/DzZ3l+kMdiJ8awAJnPPMJbpjznjtKTxrAA6ooRleCEW4ybUaqd4rwMiCYZSPdeVKojtcOOZJ9EmetjtrmgTPaQDctsRStsHvDG1j1SVbUrywhDvgU7pzpD8EL2RzpLTI0bgmi4+S8O5bZIaL2yn8cJ2mi4+S3PQTlou7aLl0i7ar+yRgKgvyokB2X6G5K6MKA6ugyJtnBCjk0YllW4MqzwYVnkypDzKUJwX2qTjdMs9aYxwRXNxN3n+z5Dj9zTRez9N9N5PE7PvCWROf825L/8Rl//h/yFsyx+jcn6CdPe/o+jYP1AduJ36C7tovLyPpuC9tIU525Uh9EauVV73RzpJ0beesN10h+6iO3SXEIWzOkDdobvouLKD9ss76QnbK1Vlj8S6olMI0bjpNF8Wck6yXODPalGgpGvFZ7hVcVGSLQiJuqO5wO3y8zxXdo5bZYHcrjgr6bnyM9wtD5T0XKk/N4qOc6PAV9JqrhfLWVZl+rCc6cN8hhfTqUeYSHJnLOEwo3EHbeJ8bozFezKe4MOY6hjmBF/MCScwJZxgNPEEJrUfRrUfo8knMaT4Yc4IYCL3HBMFFzFmBzKc4kt/sjdDacdolbvSo3JnvCCQ8YJAxvIDJE0Xn2dBc4WV2jDmKi5LtfSixnKFKG2vyp360N1ok73pkx9iSHnEOqzqjT7ZR4Cf1OOYU49jUgtv25WDZPhIGk335v9n772i2zzsbN+z1l0zk8lNMjNOkXuJY9mRJatT7L1TvVkSxQ6wgiQIgr13EOy9owOsYK/qsiy3OHYSJ7ZlJ54034yPHTuTKWfu3IffffjwfQJIypaTSWbmHD/sRQKgQGnphT/u/d/bku1Hy7NPMpC0F5PCG0O6p3Dvk+2PLctPkvNmkHNV9vo6bbFlTpJCgCJLtp8AQCIQ5QS5SKzPtygDMWb5SfX7PQl76U3cx0DyAcEpSvNCn+EjOUDiXlCP7ADN556hPXa3ozDBD112EJb8SKylx5ioi8PenMJcexZzndmMNSYz05XNTFc2tsZUDDWJDFXFYtLIpQFQXb2c4dokestjGKiKR1cvx6BJw6xVYO9QY6hLobPgLNrsY+irk5hszWK2Sy04E5p0Ke4kFiJY61OYaErH3poltbzpy+IEh6cqCV1FPJa6ZGGMU6sQnq9IxFabzJRWwXxHLtPNWejLhL2gKU0Gi+25zDUrGatPk1rclrsLmNZmMq3NlH64tjdlstpbxGpvEfamTGlHaLE9l9WuAmlI1VyeiL1RwbWhCpY61AIoFUYz06Lk4kAJFwdKmG1XMdWSJQHKTGeuUIbQpWaxp4Cl/iLme/JY6i/isqmamxNaXp5r56XZNp6baOTGpJYX7S28MNnMjTENz402cNVSx8pwKdNduYy1CEOzxlq5FIkTG+ikH9gdECYOl9pbBdhbD0R/qCadoGczSQ6Uw5m6E5jcdc31p8CN6MLdzYDqH/z9NZl/sO4GSNaXKPxH125LoLUOgO6kO0Xk7haAJjoETXaqmexUbyhP2ABAYnmCQ58XgDZoQ512lYvuOKx6h/KEzxuZEwsUlswNLFsEkFk1a13kHJVbP8K6vlTBGXycXaH1DtGSqelzbQ1tDj934RC9f72PX1/r5ZdXuvjFpU6mG+N4yVLMu2stnw5El5pdgEiEondXNBIMvbPcwFJHIlON53h9soIfTFX+4UB0oZ73Vuu4tVDDDyaKeGuuUnKIPg2IfnO9ayMQSVDUzm+eb+WtpSp+da2VD2728tErI3z4koEPXjYJUPT6BL//8TT/+vYs//r2rABCb8/w72/b+fe37Xz0ip63lrS8aC7k6kA245WnsFc9y3xDDKstSXcAoiRWWuSsNCWxUHeesZJjWB0NbBP5kUznRTCXL4xHrhQKms0KxJyw/08MRLdhqOf40y5A1HF4Gx2Ht0kFCs1RgqTbIb8HKfW6lwL3b5Ln8U3UnoKKgx4i3/de8gPvp+bwk1iVEdiLjrgA0VTBYSbzDzGS6kdn7B6GU70ld2gzh+izgGhCHcpkXjijyiCphtf5VmK9XH4brgjAmu6LOdVbuBHapCSh88x2Os9sp+O0AD4iBLWd3OYCQSIIOd/bCO7SHmFsVQIj4SZJLGswpfsI9xzZwlG+JTMEY2YIhoxQus97ojm+i/LIbZSEbUUd/CgZ3luI2f0VYp75CnHPfJXYHV8hetuXOPvEXyB75mvkeN1HWfjj1B7civbwNtpOPEP3md30nN2sIEFweJxHUcWtIPHzzV4bjtsjwJLDNdIl7sMkd5dAaKX4kBABrTrOlarjXK05wZWq41yuPMrVmhOSAyRKvBmSAKnqKJcrDnG5IopL5ZFcKQvnSlk4lyuiuFwRxdWKCK5VRkq6WhbOlZIwSWsFgayoRQWzog5mMTeEGWUAU5m+jKZ6YErahz5+L8bE/VjlHoyl+TKW6s9YaiBjaSHY0kOwZjiUFY41KxxLdjhWZQSj6oPY8g8zVnKMKx0pXGhJkIDIkhfGeNFBpsqOMJjug1kdykzFcVYazrFYdwZ7+THGCqOw5oczmhfuAkQTRQeZLj2CMTuI1phdjKT5SPdi5swACYo2AJHkDG0ORFalP4OyfTSe/A5jqkCMGV5Ysv1cYOizgMgZimxZfpKTaUr3wpjhtSkQmVVBLnIGIosyEGNmAPoMPwZTBAeoX+Ym3Aql+6BT+KHP9EeXESBpMNUXbfQu+lK9WdKcx15xmunqM8zWnWNGE8e4RsZcZzYL3bnMdeYw1ZaFuV6GsUEmNYcZ6pIYqowXInJN6Rg0Kejq5YzUyZjqzmW6N4/5gRLm+ouZ7yvG0qiguyiaJuVxuvKfRVeViKFGxnB5HKZqmVQmsB6IJpqEmNtwcQymyiQBWrQKTNXCkOpIeZxUaS3eCOlKYzFVJknPWatk0pDqaI0ATDMtSqnSerI+nSkHCE1pFYw3pEvuw1h9mnRv5LwjJG4FiUC02lsklSQsdqq5MFTKhSFhPFa8p5rtUnPZUMXzoxqumWu4qKtgbbiUFye0vD7fyatzHbww2cwL9hZuTjVzbayB6+MaqSBheaiE6a5cxluzGG1WSO1wVk2aizPkvMW0GRBJ+hMB0J8TiP6Y9/lzAdHnBZUvgOh/PyASoWjRVL/hVkiEoD8WiDbbHFoPPmI0bn2znHOttnN87q6A6BeXOvnllS5+fa2X96/38ZO5ei70KnjdXs2bi41SecI7F1t452LL5wai16fK0JUc5IZexU/maoWChT8AiN5breO91Tp+tlLPW3OV/GCiiLfnq+8IRFJUzgmI1rtEH97s5H++1MGbCxX88moLv7nRLTlEH7xsEqDoVRu/++GUCxD9+zuz/L9vTfHvb9t5/0Y/P5yp5Xl9HlcHsllsimei6jSTladZbor/VCBabZGzrEnAXnEGa95BbOoI4aYmN5RptVAzvJgXyoWSg6zmRzKe4vUnAyLh8XfpOf60i5yBqP3Qd6WInDZiK9oI0R16iDLv+yj2+Bb5B76O2v3r5Hp8E7XnFvJ976fQ/0HyAx6kMPBh+pO8mcg7zGT+EcbUAgyJsiqFXaKOmN1Yc4I+MzJnVQVIZQrOICR+nMwLx5odyEDifnSpXtLNkAhC4vijc5W2IdlTgqCBuL0uIOQs6a7mzE4X9ZzdtWnxwEDsfkHx+1w0mLifoUR3hmUe6JO9Mab6Y0jzZyTZn8FkP/qTfOmK9ab1jBuNJ/aS7/9tstzvJ3nP10nZ+01ke75O7M6vcua7f8XJrf8X5576K2S7/xalz/2Uhn2H2iPbaT65i/aze+k8u5vuM7vpPbOH/rN76T+3W9JA9B7pJmg4bp8EPiL0rB9NNcrcpPFUsTpb2A3yZixDqJ4WHKEoLlUc42r1KUE1JySJcHQnV+ha7Umu1pzgQvlhlosimFUHYs/2YirLE3u2F9NKb2ZVvszn+rOQJ0TfVguCuVAcJmmtMISV/CAWcv2ZU/oxlx3AfE4g8zmBzOYEM50dyJTCn9FUL4yJ+6UIoCHxAOZkL8xyH8xyP8xyP0zJfpjSgjCnB2PJDMOSGcaY+iBzFc9ytUXOi31ZXOtM5VKrnNmaZzHlRdCX6slgug+GrADMqhCWak4zX3WSmbJjTBQdxJIbiiErAJ3CD1NO8AYgsqnDmC0/zlh+JB1xe2g/v0saEjVnB2HJEjSuCmNCHc5UriDnXw5MqEOZyF8ndTDmTB+aT29lSL4fq9Ifk8J7Uwj6NCAaUwYwoQqSXCLp1i3DS4KszwNEFmUwBoU/unRf+pIO0CM7QH+yF0NpfoxkBmLMCcWYEy7JpIpgJDuE8dLjQqFNezqrraksNqcwo5UxoZUz057JTFcO0x3CAKquKhFdVaJwe9KahaFOLgGRePcy2ZHDTLeaxYEilodKWBwoYq6vgMmOHCzadEZqHBBVK5duXPTVSVKb22ZANNOWjb0pE1NlEsPFMVhr5NIPwsaqJAaLz0uRuJkWJeYqGYOF0QwWRksAZW9UYCyLZyDvDIZSoXZ7rk3FTIsSa40cS0USE3XCRtBSVx5TWgWjdSnSLdFMi5Lp5iwpDjWhyWCmRclMi5IJTYZQqb1uFFaEk/HmTMkZuqSv5OZYI68tdvPSdCs3xjRcMdfww8UerplrWBos5qKhkivmGi4aKlkaLGaurwB7pwpbUwYjNUkMVsShr05yKUcQQUOKda27DVoflbtTZO4PBaI7fb/1IHS3NdifF4j+3ID0BRC5ApG9LRd7W+4GEJLkACFRnxmR+yOBaEM8bt3Q6n8WEIlaX5u9GQhtNtB6N0C03hESI3HrYUeEofXFCneCpE/dIXrvQju/vNLF+9f7+IcbA7x/vY/pxjhuGvL5+ZUufnqhjXfXBBi6daGJn15o+VxA9OZCLRP1z7LUIeNH01W8OV/PLcf90HogctZGIBKgSIjO1fPqaD5vzlbw7lLDpkAk3g85R+ZEfXCjhw9vdvPRC1188EInv7rWzK2lWj642cuHLw7y0StGPnzJAUSvWB0u0ZQLEP3bTwQgeu9SB69PVvGCqYDnR9SstcsZrzyFqeAgC5pYBwzdwSFqkbPUmMBsdTSjRcex5UYxmhvBhCqMqZwQZlTBLOSGsVIYwYXCQ8xmBUowNHhmmwsM/XFA9JQAQ05A1HtyBz3Hn5buhtoPfZfWqK00RT1BY/gTaMK+gybsO9QFPya5Q4We3xLcIfdvkuvhkPe9FAU8TH7Ag6i876Xp9E7MWcIPkqOqKBcgmsw/hE0VStOzTzOc6olFGegCRIZMbwyZ3thyAz8TiMTPxXHVvoR9WBXCzZC4vWJM80af7IlO7i5oEzdIhJ/NoKjn3DMu4LO+dU2USzV1vBsD8W7CLpBDA4keDCR6MJjkiTEtiL5EH7SndlEV9V3Kwp4k3//bpLvdi2zXPch2CErY8XfEPf0Vzm/7v4nd8RWS9vwt8n33UBK2laqo79J4YjftZ/fTE+tOf6wH/XEH6I9xYyB6nwsICdoplSMMxe5lJH6/5PqIUOQMQia5u7R3ZEjajznZg7EMH6aUgSzkR7FacpTLlcclCLpSdXJTILpac0KCIBGQnF+7XHmUC+WHWSoMZ0YVyJTSnymlLzM5fo7ig9taUAt7QLMqxzhqjp80kmrP8mM83YvxdC/GMnyYzAqSNK4IYFwRgDXVB12Cm/T/KJRneKCXeaOXeaNzaCTZH11KAMa0IAwZwaw1xLFaH8ti7XnsZacYLT6KveI0S5rzrGpisBVESkA0X3WSsfxITDnBDKULtdA9sgMMpnpLQGRTh2FThzGaJ7hFltxQCZ765O5oTj7FYLIn5uwgrDkhWLODMWcGMKoM+dxAJNRu+1AZ+cDtiuxPgaE7AZGzS2RM80SX7IYxwwtdmod0RyS6uqacQEw5gXcEIlNOsASIg6m+9CR50CP3ZjA9gJHsEAyqKIy5BzGoBY2VnmZZK2O1NRV7bQwr7RksNKUyUZeAtSoec20C49o0JlsVTHcoGSyLleJYuqpEhqsTGaqMx1AnZ6JdyWRHDnN9Bcz1FbA0WCxt3Yy3ZmFuTENfK8PUkIKtKUMqD5hqE0BLHGYVI3NiU5y5Ro6tIYVx7W3nx1SZxIRG2K2Z68hlqiULY1USpsokppuzWOxUM6HJwFSZJMXr5tpULHWomaxPx1gWj6UiSWomEx0gfUksozXJzLWpWOsvlqJyYnRurb+Y2VZHHXeNnPHGDBZ7CljsKWBCvBFyaoWb78ljVJsh/Ht78jY4Q2IETozB3Rxr5OWpFp4fb5RgaFVXznx/IbM9eRjq5Bjq5BjrkwVHztHcJzpPmxUkfAFEXwDRF0D0XxOIlgwNLroTCN1xj2gTR0jUnRrkxBa59TXbm1Vwr98j+kwg+vXlLv6fq7385lof/3C9nw+fH+T5ETUz2njenNfw7loLt1aaubWq5d01AYh+eqFFAqKfXWhySMO7q/W8s9zAraV6Se+tNvKKJZ/RqlM8r1Nxa6GBdxY1vLOo4dZCg/R4Axg52uo2uyV6b7WBH06W8MZ0mTTSur5+27llbrPo3Ecv9PDbF3v58GYnH73Qxc9W6nl7vpYPbvbz0UsGPnrZzIcvmfjoezY+eW2Cf35jiv/11iz/9vYc/35rnn95Y4L3bwzy7kozr46W8bIpn5v6XC50JDNdf47h3FAma06x1JKwDoiSJCBaapYzr0lktjaWybJTWPMOYlUKkZdJZSjTyhAWcsNYLojkUskhrlceZ0x2AHP8HvpPbmXg1FMMntkubRINntlO/7NP03dqm6Tek09tqttA5Hoz1HXiabpO7KDrxA46jj5N+xGhOKH54G0Yagh/kvqwrdSFPkFV0GOU+T5Isff9FHrci9pdACK15xbUnlvI9b6XAr8HKPR/ELXPfdQdfpKpvCOMq6IYdwCRveiIpOniw3TE7KYrfrdUrCACkS5DOK625QZKuyZjqmDGc4KZUIVgV4dLEiuzxfrsnphdGNO8pTic6AQNJ+yXShL6Y3YzEL1LKg7oPfuM1Kq2vkxAdFOcK6eH4twYjj8gaSjOTXKG+mKE1rbBBA8GE24D0JDMiwGZDwMyH1rP7qH2yDYKQx4ly2sLKXvv2bAPFL/tK8Rv+wpJ2/+GbI/7KAp6nMrIp2g4tpPGE7tpO7OPznNudMe4Ob7nfunv0B+zl4HoPcLIr0ODjmrs4bg96BL3Sa6P+FF0iEQIEsHImuYlaVzhx3JRlKMl7gzPN5zlRv0ZrtWc5nLlcS5VHONC+VEulB/lUsURLpQf5nLlUQl4xDsi8aPza8tFEczlhUi7PzOqQKkGezY3mPn8UFaKo5jI8sWeG8hoph82hc9tOYZGrem+0m6UOcMfqyJA+mjLDGIsO4QJVRiGNH+aT22jJ2433TF76EtwZyTZl5FUP4cCmC46zkpdDNMlJ7DmHcSijmK86Cizlc+yoo3nRo+C57pSWa6PxpIbij7Tn8XqE4wXRqDP9EWf6Ysh209QVgCGrABMOcGYcoKl/SBnKBLviMYLohiQe6A5+RQDcg8BitYBkV0d6QJEolO6AYgcshdH0Hj6CXoSdruMpkrjqevdoGxXOb82mu2PMc2TwUThLmnYAUbmTJ8NQLSZjMoAdNkB6LKDMKnC0GWF0JfiR0eSN70ZQYyVnsZSfJrp2gTmtHLsdQkstypYblWw1CZopOgMxvLzjNYnMdGUjqVORn/JefqKo9FXJ2FrTEdXlUhn3mm0mYcZqozH3qlieaiEWcdezlJ/EUv9Rcx05kp124YameRmiI6GoUaGvjJR2gmy1CVL7o9Ycy22wZmrZJgqkzBXyRitS5G2gMbq05htzWGmRSg9EO+BnCHHXCUTNoeas1hoU2FvVAgDqbUpkvsjuj3inxmrT2O6OYvV3iLm2oSyhtl2FSt9Raz0FWFvFSBusjWLCyPlXDZUsTxQLLS6tWbx3GgD12z1rOrKWdWVc8lYxXOjDby5NsBrsx1ct9SxMljC92bbeWm6VQIi8SZoplstQaShTs5ITRIjNUnoa2UY65MxNaRg0QpbQiIMOQORCCx/KhD6PxeIXIFiqjHrc2l9KcR6IFmvPzUQ3Ql47nZodX1U7k5AJEbl7nZ49U8HRFWfqs8ColVdnYv+2FKFO4HQZlE6sX5bquDeBIhEV2j94KqoJX2ji+5mh+jTxlrtg3Uu+h+/udaHs96/0s3PlptZak/mJUuxAEMrzby90ihBkbND9FlA9LMVDT+ermS5XcZSWxI/nq52AaK35+u5tdDAu0uNLroTEIm6tVDjqOCu4t2lBpcR159faOaXl1o3VG+LcOQMRL99qZuPX+7l/autvDVXza+vdfPhi8Id0acB0T//aJz3bwxya1HLy9YSXjCouTGSw8XOFJZaEjAVHcRSepj5xtiNQNQiZ6UlhaVmOQuNSczVxWOvOIMt/yhWZRijyhDGskOYygljNjecpfwILhRFcaX0MEs5wYyc244+egfdRx+n58ST9J3axuCZ7Qye2b4BgtY7QuudIakw4chTtB99io6jT0sgJN0LOWBIG7GVhvAnJdWHbaUy4FFKfR6gyPM+Cty3oD7gkOcW8rzuRe1zH/m+91Pg9wAFfg9QFvIIg4nejGZHMJF7cAMQzZUdw6DwR3v6KYZTPTFm+TmgSHCI9Aov9AovJgvCpBsiEXycgWhCFSI1yM0URDKU5Maw7IAwhprsyUiim0ssrjd6pwsoiHKGIRGInB0VETacQWg4/gAjie6MJLqjS/JgOMmL4SQvBpM8BRBK9EaXEoA+PYT2aDcqDz9FftDD5Pg+QJbXFpLd7iFh59cE7fgb4rd/jdgnv8z5rX9J/LYvk+N1HzWHn6bl1F40x3bQePwZmk8+Q8eze+iOFuCrL8ZNAKA4V4mRMEG3yw+cnR/nx0aZG7rEfVKZgiFpP6Pp3kznBAmbPI4NodWSw1yuPM61mtNcr3uWazWnuVJ1ksuVx7lQfpSV4kMsFUYynx8qjZtOZvsxrvBhRhXIpYojLq7QWtkh1soOsVwUwVJhuLQLNJsXwrQ62KFQ5vLDsWZ40332aWyZAQ73zx9zhj+mDH/MmQGSjOl+GNJ80aX6CK9lBwlbPbnCdo8lOxRjZhAdMXvpiNlNR8xuhlN86U/2wqQMZanmDM+1pTBZcpyhjEAG0wOw5h1kVRPHc53pXGtPYbbmLCPZIYxkBjJTcZK5yhMYsgIYSvdiMM3zM4HIrArBrApxcYrEcoXp0iNYc0JoPPVd9Bl+jKT5YM0OlmJzYzmhdw1EkwVhTBWFM5YXjCHTm+azT2HI9GY8N+iPBqKhpH0Y0j0Zku+XoMjiiLqaswMwKgNcQUglSJcd4BhPDWIwO5ih7HAGMkMwqA9jr43hYlcWSy0ZrHbmsNCSyWhtIjPN6ZKmmxUMl0RjqZMx36XiwlAx0x0q9NVJ9BVHM1weJ937mOuSGdVmMN2Vy+JAEfP9hUx25EgtZwu9BSz2FUpQJB76WzVpmOuS0VUl0l9ynsHi85iqZdhblcx3qTFXyRgoOIu+MpHZdhVLXXnYmzIxViQyVHRecoCmm7MkABLvfET40ZfFMVwcI8HTaF0KpkrBPbJVy4VInKNiW3x+rD6NKa2CuTaVNMYqNszNtCgZ06RLDXEiDIw1KZjpzGVNX8EVcw0XTFWMtyux96i5NtbAC/YWoRBhtIGLhkouGau4YWvghq2Ba+YarhiruWyq5qKhUooUindBYl25KNEZkkCoSdgMcq7NdnaHvgCiL4DoCyD6rw9Ed3KC7haINitK2AxwPi8QrY/N3TUQvX+9D2f94lInH9wc5AVTAUvtyfxwtpp315qkIdVbq5rbMOQCRE0b4nLvLDfwzmI9P7/QzMtmNbbKY7xkzHMBoLdma3l7vp53lhtd9O6KhnfvAESiS/TGdBk/mirn1kKdS2zu04BovUP08cu9/O57/XzwfBc/nq7k3RUt//OFIT50uEQffc/CJ6+POYBomn97e4b/7905/unEhZAPAAAgAElEQVSHY7x/o58fz9bxgqmAGyM5XOlXcHUgk+V2Gfa6Z9HlhzNZ/SxLLQlOTpErEC02yVjQJDJbHcNE0QksqkhGHS6RXRXOTE4osznBLOWHcaEoimsVRzHGCW1zXccelyqze048KQGQc1FCx/EnXHXsSTqOPUn70a20H91K25EnaTvyJC2HttJ06Ds0HdqKNuoJSZrI7zjJFYjqQp+gLOARirzvJ9/zXvI8tpDnfh9qj/vI87yffO8HyPd9kAK/hyj0f5BC/wcp8HuA+sPbGM2OYCrvCPbCY4JEICo9gb3oEK0xz9AeuxN9ho+jgUq4HzJkejOc6s6oOohRdRDjubc1mRfKdF6ECxCZM3yxZQbcjseJ+0EOEHIGn4HoXQyc3emi/rPbBUXvoD96h+QOiVAhgsZg4n4GE2+D0VCiu3AblOTFkMyLIYcL1J/kTXu0G9VHvktR6OOo/B4k3eObJO7+qgRBsTu/SvSOLxOz/cuc/+5fItv9NXJ976Mk9DFaTu+k5fQOWk7voPHENppPPE3HmV10R++lO3qvS+RrKH5j8YH4+WYRuPUSboI8Mcnd0SXuYyh2NxOZgczkhLJceIi10mOslR5hrVRwdoSbIAGCRMfHGW7Wyg6xWnrQRWtlUVyqOMSV6qNcrjrMSulBFosjWCyOYKEonIWicOYLw5gvDGOuIJTZvDDseaGS5ooOYkzzpvnkkwzK3DBl+GPKCBQa+RSBGDODJBkUgegzAiS3R5cRwHC6cKRvyArCmB3CeMEhdBkBtJzfSUfcHgZSvLEVHGSq9ATm3EiGFUEMKAKx5B9kuTGOa+1y7OUnMOeGY82PZKbiJKuaGJ7rSuWFvjSea09iuvQIfanujGT5bgpExuwgCYZEh8iSGyrB0HhBFBNFB5ksFloozdlBNJ/ZgTEzAEtWEKPKECeX6DYEuaggzEVTReESENmLI2iP2U5Pwm4m1MGMqQIlfRocCfJjNEeQVemLOcsLY4YHA0m7GUrey7BsP8Y0T2xZfliyhe0vc3aAIx4XiDEnGL1K0LAqiCFlCEM5EejyDqLPP4K19BQzmiRWOhUst2ey1JbFcmcu863Z2GpljGtSGdekMqZJxVovx1KXjK0xHXt7Dgu9BUy1KTHWyjFWCdG5UW0a9vZslvoLuDBSytpwKTOdudJ9jOj+iGBkb8/BqkmTIGqht4DpDhVjTQrMdckYq27fDc115DKlVQhAUxrLhFNDnLU+BX1lIqN1Kcx35ErDpmKkbkyTjr1VuOMR4UmEIvEOSFcai6E0TmqZW+pQYy5PxFKRxFhtCvMtOSx15THdnMVoXYp0j7TSU8hMWw7jjRkYamRYtOlS7fRYSybWFgXj7Uqm+wtY0pdz0VrDmrmKqxMabk418+aVEd68NMzz4428aBficFctdVwyVrE8VMJMtxqLNn0DAIlOkLkxDYs23QWEpOHUdTtC60Hns0oOvgCiPw6I1gPO3cgZQP5cQHSn9//vAkTTDs32lbjozw1E66Nx/9FAtB6A1jfQ3QmInN0g55ug27BTz7y+fkNE708ORL+80sXP1tr4zXP9LLUn85wxl1urWm6taiUgcr4b+iwgurVQx9+vNfHuUgPjNadY7Uzmx9PVEhC9PV/PW7O1UtHC7U2iOwORqLfmKnnDXsHb87XcWhAa524PtH46EAk3RD188soAv391gA9vdvPOYj0/mavl19d6+fAFPb/9nonfvuIAoh9PuADR739g5VfXe/mRvYbn9XlcH8zicl8GV/oVLLUJe0Pm4kOYi4+woI1jQRt3u2BBvB9yAqK5unjsZc8yqj6IJduxIaIMZSJb+C38fK4ARVdKD7OYGyLdC4k7Qh1Hv+Oi9sOP0374cVoOP+ak7wg6tJXmg99xAJAg7cHHaYh4nPrwb1Mb+gh1YY9RF/YYDRHC885AVB+2lfqwrVSHPu4CRGrPLag9Ph2ICv0fpDjoEXQpAY7I3FEXIBKhaDQvnIbTTzKQfABjlh+23ECXOyJdhicT6mAm80IlILLnhUowNKYMwqrww5DidftOyBGRk1whJ8en/9xOhs7vljRwdif9Z54Rtp3uAETOzstgogOKnG6D+hLc6Y07QFecO50xbnTEupMf9DBKn/tJdrsH2d6/Qbb370ja87fEbP8y0du+xPmn/5qY7V926EuUhH+bysNbaTy5g9azu2g/t5PO6F10x+yhJ2YP3dG76Tq3i+7o3dIOkFjtPZywF13iHnSJezAk7cWQtBejbB9G2T5McjdMcjeMMlethyIxEjedE8RsbijXas5wueIka6XHuFJ1kitVJ7lUceyOACQ+Fj+KILRSHCWoJOK2iqNYKAp3gI/gBNlzA50UzJQ6mAlVEFNq4fPZ4oNMF0TSE7ebzuhd6NL8pdFSfUYAhswQQVlB6BXB6DKCGE4PZCgtQKpoHis8xHJ9NNfa5VxoimO++ll6k70YyQxkvOgwI5mBdMu8aI93x6KOYrLkOJMlxzHnRjKU4c940WGW66O50BTHxeYELjTFsVB7msnSwxLYdCTtpTflADqFz10BkRiXc26bmyg6yFzZMexFhxiQezAg98CY7ie5Q9bs2/d0dwtEIhSNqoNoj9mOSSG4RJsBkQhFLndFOa5AZMzwwJLtQ1/iLvQpbgzL9mNI9cCa6SOUmWQLxQkWZbADhkIZyQ1lODeUEXUEpsKjWMtOM14dg7UymmlNEkttCuzaZHSl59CVnmesIQV7Uwa2hhQsdTLM9YKsmhQJakYq4+kvOY++OgldVSKTzRlcHiljdaCQtcEiLgwVc3G4VLrdMVYJcbqxJqFEwFgrF+ChIQVDjQxdVSLGWrm03zKmSRfgqyHNBWomNBnCnVBVEqZqIermUlTQkM5SV54QY9NkYKqWSQOss+0q5tpUUpzOuXrb3pQp7AjVJDOtzWS1q4C17kIsFYJrZG9UsOAYSHV+j9nWHK7qq7iqr2JlsESCoKnuXOYHi7D3qLG1ZjLWmcOyoYIXFtp5cbGDeX0pCyMl/OTyMNfGhFa4NX0Fl4xVLA4UMdqskCJwhjo5+loZgxVxDFcnusTiRBhyhqAvgOi/LxCtB5AvgOgLILobZ0jUbRBqcGhjNG59ScKfFYh+/VwfLrrWy88vdvDzqx18f7KMS/0Z/Gi6irdXGqTShJ+uNUoQ9NN1+0M/W9Hw7lKDpHcWNfxsWctPV5u4PpKDofgwP56ulooVbi1peHO+XipbWD/U6jz4+t6q6/d6a7GON2Yq+fFsFT+ereKd5Qbeu9jMzy+18IvLrfziciu/vNLGr6938P5zXbz/nGvT3Ecv9PHxS/387nuD/PbFXn5xsYXvj5bw0c0hPnxxhN99z8xHrxj55PsW/umHY/zbmxNS7fbHrxp571IHr01UcEOn5vpgFlf6FVzuy2C5XQCf8cpTwi6RJoY5TRxr7SksNSe5aKVJzlJjEvMNccxUnWOy6JgQ38kKwpYZxHhWIJNZAcyoglnME+JzywWRDEY/Q7nfPTRHPow24iFJzRGPog1/hMYIQZrwh9GEP0x9xMPUhz9KXdgj1IYKqg59hJrwxyRVhz5CZfAjlAU8REXQw1QGP0J16GPUhD1OfeQT1IZ/h9rwrZKqw5+gLOjbFPo+RL73A+R53i8BUa7X/ai9H6DA5zYQ5QcIMFQZ/gS9CZ6MqqKYzBdcosmiI5Jmy09iLzlMc/R2OuJ2Ycj2YyI/FHO2n1Tlq0vzYDwnkAlVkMseyniWP9YMYfDUkOyOIdmdkcR9jCQ66q5j9wpRN6c7oKHYvehi96GP248p3g19zD5GoncydFYYvB04t4OB88/QF/MM/bE7GYjbLbxX0j70yZ6Y0n2chi2DMaT5M5DoQdPpndQcfpKisMdQ+d+PwmsLqQe+jnzfPRIIxe74Cuee+iue3fpXxDz9FRJ2fo1srwcojXiC+hPPUHtsG81ndtIRs5vO2D10x+6iJ+a2nAdRB+J2o0vcJzW/CYAjyJxyAHPKASyp7tJj4TV3l5IEk9wTa6oP44oAppUhwhZWueD+XCg/ymrJYVZLDrNWKsCPeAPkDEKrpZGslkayVha1QStlkSyVRrBYHMZKWSSLxRFMq4OZUgVgzw1kShXEpDJQkhjNEv+PxXsxsVZ6Kj+CqfwIRtK8aIveSW+CO8Mpvgyl+TGU5sdwuhBt60/1py/Fj8G0IIbSg7HmHWa25iyX25O51Cpnof4co8WH0StDGEz3oy9VOOTvS/GjNXY/ttwo7MXHmSg8jDknDIsqnLmKU6zWn2e+UhhQHc2LxKwKkYoBzKoQxgsjGC+MwKgUYnM6hY8EQ0alAEPOQCRG5UQQGi+IkhwiQZHMVR5jND+U9vPPSLFSmyoYizKQMVXwp94MbQZGkwVhjOUF05u0h8EUNyGKqg7Clhu4wS2yKn3vKEu2jzTIOpS0D12yGzrZfkwpHljTBafWrAjCnBWCRR2FrfAIpqLDDOVFYCg5xow2kYXWNGa1KUzUJzFaG898ZyZr/fnMdymx1CUyXHYeS52M2Q4l8z256KsTGK6OR1+biEWbyqg2w1GYEM9wRQwzbdnMdii5MFTM5ZEyoX67XclMSxbTzUIttbEiEUN5vLQhZK0XgEa8DxpvzMDWkMZIueD8iJAy05YjNcSNlMdhrEpivCGd6eYs6X3FjSGxsEB8bxGqbA1pEliNN2ZIVdlinG60JpnJ+nRpX2ham4m9UcG0NpO5ZiW2arlUwT3fkiNF5KabHaOfrUoWuvOY78ljsiOH8dYsxloyuWqr56qtnmVDBQsjJayZq7gx08LNuTauTjWyYChnUVfK0kgpC0PFTHflYtGmS9E352IEEX6cJdZoS9G4lsxN9VmRuD+3/txA9McC02cNv/6p9ZmRNs1GCLobIPos0PpDgWi8VekisV77ds123qfqboHI3i1o2gmG7gqI+itctDBY6aLFoSoXLQ1Xu2hlpJaVkY0AJJYjbASaP1afD4jWf70YfVvQadap3kUiAK1//k5Ru7sHpHoXbQpEv7zSxd9faefNxQYm6s9KQPT3V1o3ANDdANG7S428u6LltYkyRqtOcWMkhzdmqiVX6K2FBgmIhLjc3QGRCEWvjhXxk/lq3lqsE1yli82fCUQiFP32xV4+eWWAT14Z4B+e6+adRQ1vz9fzj9838fHLDpfoeyb+8XUz//LGGP/rrWn+9c0pPnxZx62VZl6yFHN9JJfnhrK50q/gYncqq53JrLQmMVVzBlvZcSarn2W67rwAQC3yDUC0rJWxoIln3tFUZcuNwpgZJMRgsoQfCicdtxpz6jBWCqOwyj2oC72PKr9vUOX3DaoDvinIf4ugwHupDryXqoAtVAVsoSLgPsr976XE716KfbdQ4ne/Q8JzpQH3U+r/oPR8qf+DlAU8RGXwI1SFPEp16GOCwp9wUVnI4xT6P0y+74MCBG0CRIW+t4GoKOBhykO/TWeMG7acSMbUB5nMP+ICRNOlx5gsPsRwhjfaM9913BEJLVjmTB+smT6YM7wxZ3i7fG5J88KU4oFOtp+RxH0MJ+yVPkqK2+ciXYIbhsQDmJLcMcS7YU44gDF2P7rzuxk6v5MRBzANxe9jOGE/I4lu6JIOoJO7o0/2xJDigyHFB53ck+EkL3rjPGg6sYOy8MfJD3iQbO8tZLh/k2S3e0jc/VXOP/3XRG/7kuQCJez8GmkHvoXS9yEKgh6n4uDTaE/vpfnsPjQntqM9vV2Aobhd9MTtvg1CsbvpixUgaCBut/RvXe/yOIOQNc0Da5oHllR3Sc7lCGMZPszkhLJUcJDVkqNcKDvuVIpweEPcbXNFrlM4q6XhrJSEsVwcxkJRKPOFIcwVBDNXINwC2RRemNPcsSm8pDKE0Uw/SbYsP6eI1u3dqTFVMOO5IUzmhWNRBtKb6Ebbud30JXkwmOrLQIo3fSl+9Kf605vqR3eKD9aCo8zXnmepIZ7xkpOY8qIYUATSm+qNUR3OsCKAxbpzzFWdoUfuTUvMPsaLjmJShguuUqovk0VHuFB3nrXaaGZKBBAyZInRvABJZlUIYwXhTBRFYskNRqfwuSsgGs0LZ7wgyiUuJ0bmxgrCmSk/wnhhBP3JB+hL2o9FGSgNGUuNi58TiCbyQ9FleNIv3+dSXLIZEFmyfSQJMOSPVSkMulozhQp7fbKn5MYOxe/DlOKFKc0PfXoQuqxwDKooDAWH6VaGYK05x0JHKosdGUw3pWDXpjKuScamkTOuTcHepmC8JQ1roxyrJgVLgxxbYyqWBjn62kQMdUnYmtKwdyqZ78ljrEnBQGk07bnHmWhKZ7ZDyXJvPos9eVhrkqSonb0pQ3JSxIIDEVrMNXJM1TKs9SlMtWQx265isjkTXWmsdJsz72iHM9fI0VcmYq6RM6VVsNipZq5NJTlF1voUZttVLPYUCMULjhKGyeZMZtpyhLHT+hTh+9XIGa1LkYoRROCZqEtjrlnJTFMWozXJ6EtiMZbFS0OrVse/wVabLJUsiHs9482ZEpjM9uQx31/IcxONvDLfwRsXBrg508qVsQZu2Jt5frqFS7Y6FnWlzAwUMt2bx2SXUJVtakjZEIUT5RyJc47F3QmEvgCiL4DoCyD63x+INgDQOodnPRCJj8Wv/bMD0S9v9CFKhKJfXe/lvUtt/PxqB6vdcm7olby90sDPLmklh+jTgMhFy1oBilYEl+hCVwrTmvO8Olbi6hItNvDmYgNvLWmkAodbq58NRO9dbOYlaz6vT5Xx1mKd0Gz3KUAkwpAERc938ckrA/zue4N8/NIgv7newyuWQj5+ZYSPX9bz8atGPnpFzyevmfinH9r4l5+M888/HuODF4d4a0nL84Zcrg1n89xQNpf7MrjYncrF7lTW2uUsNsUzWf0shsKD2GujWdAmbOIQCVpqTGCxPo7F2vOMFxxBnxmILt0XS1YA4znBjCmDsKtCmVEFs1wUxXR2IC2HH6PC/xsuqvL7FlV+91LhUJnftyQV+32TIp9vke+9hQLfe11U6HcfhX73Uez3IMV+D1IS8DAlAQ9TGvgIZUGPUhHybSpCvk1V6ONUhD1OZfgTVDqAqCjgUQr8HiLf90HU3g+gdorKFfs9TIn/oxQHPUJR0CPk+95LUeCDtJ3ZgyUzjFFVFBN5rsUKk/mHhEHKskO0Re9gONVTcoZsWX4CCGV4Y0rxQC/fJ0mIhe2X7mZG4vfehiLZfgcouUlQY0g8gFHmjknuiUnmjTHBA13sPkZi9qKP2y/BkiHRA12SByOJ7gwlegpNcfFeDMR50h3jRtuZPTQef4bag09REvRtVN73o3D7Bhn7v07ynr8haddXSdz5FeJ3/DVxT3+JxJ1fIc3t62R5bUHt/xClEU9Qe+wZ6k/sovWMG/kBD6L2uxfNiW10nd9Ld8weuuJ30xu/V4Agx4ZRvyMap5Pt3xB5s6R4YknxlGBnNN3bBX5G070Zy/BhItOfyawAqRxhuSjK4f4clbRaepDlogiWiyI2xtzWqyySlbJwFyfIGYKco3DT6mDGVf4Y09zRJe/DmObuMu5pSvfCnOEt/d9bsoXIlTUnCJsq2OGKBDORH8lkQRQjaT5oz+ygM95NgCGHy2PLP8x05bMsNcSyWB/HbHU0xtyDdMp86E8PYCgrmPHSo6w1xbFYd47ZylOYVBF0JXnSn+qPPjuM3mQfLKpIpkuPsVB+iqmCw+jS/F0ASLzpEe9kzNkB2NQh2EsOSi6Rc1xOBCLnhjnnu6H1MCQ6RPaSg0wWR2HI9mMg+QCGTF8JiKyqAGy5gXcNROtdooHk/fTL97m4RCIYCUDk7zLgOprt73BGhVFjW4YfljRBQ3Fu9JzdRV/sXiHalx2KLTcKa8FRbGWnsVadZa5VzlJ3JrPtaZhrYhmtT2Bck8xEUzqj2jSMdUmMVMair07ApJFjqEuip+QsvaXnGKqKxd6pZKZHxXx/PrO9ucz35DLWnC4Bkbk2SXKJJpszMFcnukhsdRMLDUzVMmk7SNSYJp3x5mwmtK5FCPam2wOhY5p0TNVCCcJcm4rFTrVUbW2tT2GqTclslxp7e44U6xt33B3NtqsYb8yQdotsDWkChLXmMKHJQFcai7EiUXrf8YZ09GVxDBScZbwhXbpJEv8OY5p0ZtpymO8RnKGpNiXTXbksDRbzwmQz12z1XDJW8f35Tn58cYibU81cMFVxwVTFqr6C+cEiJjpzsLVmYm5Kx9yYtsH9EcHn8wLQ/2lA5Bx7+0MicH9qIPqsmurPrLH+MwGR7Q767wJE9l5B030lLvrPBiIxCnfnSNyfFoiWDdrNteHrHfXfG4BovQQQulNZw4ZY3oiGuRENM8MNG4FIhKJfXe/l51c7+Psr7fx0rZGF9gR+MFPGD+ylvLPcIN33bAZH64Ho3aVGoVVuWajVfn2slPGaZ3lep+IHU5UbgMgZhu4WiN6YqeSmUSUBkfj8ZwHRb6538cHzXVJs7nevDPPxS8P8cLKCX1xu56OXhvn4VaOk3//Ayj+9Mcrvf2Dl18/18aPZOm7oVVwfyeHqQCYXulJY7UzmQlcKFzoEl2hBG4cuL5LJ6rPMaeJYbErcFIiWtYksNSawUHeeqdITmJShDGf4os/wY9TxW/HxnGAmlYEsFUYymxNM7+ltVAd9iwr/b1Dudw/lft+g0udTgMh3C0U+97oAkQhCdwIiUWVBjwoKeYzy0G9TESaA0acBUaGvKxAVBz1Crve3KAy4n5bTOzGmBTGmjHRE5w45arePMpEfyURRJDOlh7DmBNEbL9T4io6QJc0Lc6on5mQPjLJ90n3MSMJuqSpajI7pEvehk+1HL3cTIjxJB9AlHUAvc5fa5nQJbhiTPNEluDMQvYfBmN0CDMm9MSX7YJD7ok/2RS/3F0oNTu2m5dRumk/uof7wdspDv0Ou1/0o9n2d1D33kLrnHlJ2/x3ynX+D7JmvkbD9r4l/+kvEP/2X5HhtoTDwYaoPPUXtse3UHN1G7bFtNJ5+hrZze9Gc2E5p2KNUHXyc9nO76Tq/m564vfTG75UcIrHAYSB+H3q5G+ZUTwmA1oOQs5xfF4FoNjeUhYIISfN54cznhTseh7FUGM5SYSjLxWGbSgQh0RFaKg1jsVjQfGGYCwBNqQKYzPGXYnBTqiAmVEHSfo0xzZORVHeGk93QpXmgS/XCkOaNIc0bk8IXk8JX+KE/JwSbKhRrTggWZTCjuWFM5EdiUQbTen4PLdG76U32YlgRIN37WAsOY8iNoEvuS3uiF31pgZjUhxgvPY694jS2okPolSGYVGFMlhzFXnaKyZLjGHPC6Uvxk6q1LapwoXlO5okuTWixM2UIYGTODMDmkAhF1pwgJoujJJfIqAxgOMMbozJAgKLsIKlZzrluWwQiUZPFhxyKYrI4SoIia04QXfG7paICcZ9rVB30uYFoIj8UY5YPfbK96DI8JbiyOBwgUSKc2hwO9mhWsCBFELaMAKxpgVhSA9An+9J1fi8Dci9G1QeZqTjNdPU5phvimWuWsdilYKk7k6nWVMa1ciaaUhlrkGNtSGK8JYPpDiX9JefozDtJT8lZIRLXnI5JI2e0OZ25vjyuWmu4aChnabCQ2d5cbI2pWDVCZG6kMhZTTSITTenSvdFsWzZjDSnoSs/Tn39aan2zN2VidXJ6xjTpkvvTXxTNQGkctkYFUy3CqKm1Ro6+LI4JrYL5LjWz7SrhFqkiUaq8nmlRSptEYqX0ZGsW9vYcqWZ6QqvA3qrE3qqU4nrW+hQp6jbVkoWhPB5jhdBat9wrFCSI0buVviKWB4q5qKvgwkg5o9oMZjpzuair4IatgbXhUi6MlPPcaAOvzLTxxmo/z483Mt2VyyszbVw2VUuDs+LekliQoK+VSTdCzhDk7AR9AUSfD2i+AKIvgOi/EhAtGOsEELJoWLZoWDE13BUIrZgaHF/76btD/+2AaENkbh0Q/eJyK2u9yVzXZfPGTCXvLNZLcbifOYHRbd2Ou4nDq+Le0K2FBt5b0rKgjWOlQ87rY6X8ZK5WiM05oOitJc3nAqKfX2rhp2uN3DSqXP5+4i3Rr661SzC0mUP04c1ePnl5iN+/OsLvXx3hd6/o+O0Lg7xsK+Ifnu/j41eNfPKaiU9eM/H7H1j5/Q+sfPKaiV9c6uTV0TKeN+Ry3dEwJwLRamcya+1y1trlrLYlC4fCpSeYrY9lqTFBgqD1WtYmslgfw2zls9gKDmLICkKn8MOcvRGI5vPCGYzZSV3ofQIMed1DicffUu71Dcq9vkGZzzcd2iLI715KfQQgKvTeIqnI+36KvO+n2PcBin0foNAhEYycixBKggUgclZJ0LcpDnyMQv+HKfB7SLgZEmNyvg9R4isAUWngI5QGPkS+9xZKAx+i9dQO9Mm+jGZHMK6KYkwdKQGRvegQU4WRTBUJw6rDsgOSK2RN85LuXYyJ+zEm7sWYuBdDwh708bsxJOzDmLgfU5KbIDE+luKBIdkdU4qXCwyJG0R6mScGuS8jie5SS5zYENcX70nH+f20ntmH5vguKiKeJM//IXK8HiDH6wEyD2whZfffkbTjq8Q9+SVit/4VsVv/gtitf0HS03+N0v0blIU8Ru3BrTSd2CFJc2I7dceeouH4d2l6VixN2E3bmV20nX2GrvO76Yvdy0D8PgZlbvTECe6QXuaOXiaURJhTPV12d8YVfi6azBA0pfBnMkN4biLTnxlVMEuFkSwXRbFSfEiqxRahaKEgjIWCEEGFQSwVBbtouTiE5eIQFoqDWSgOZrEkhMWSEOYLQ5jNDxLgx3EDNJ7l7xJ/szmBg3gTZM7wFWJWye4MyQ8wnOzOcLInIyneGNKEXwwYFAJ4WJVh2FThjKkjmSg8zHjBIeF+JyeMwVRf6k9uoy/VG2NOKBZ1FMOKILqSvelI8qQ/PQhrwVHGik9gUh9Cnx3GUIY/JlUYU2XHuNYq45I2jpW6aGbLT2LODadb5nUxwY4AACAASURBVIE5NxJjTjgDKd4Mpgo3Sro0fwxpvo5mO3/H3Z8ACdbsQCxZAhBN5IczWRzFaH4oZlUQg2memFVBglvkuDUSgWh9mcJGp0iAKxGMZkoP0Zu4T9rsEvd+Pg8QOcuWG8hgihuDKW4Ys4T9ILEue73Eum+zIkho9kv1F5QWhCE1EHNmBINpQVjzjzOvSeRit0K4EWpPw96WwnhrCpNtqaz053FxpIjZjizGNKlY6oSCBHO9TAIbY10Sk60KFnrzWBsu5jlrLdctNawNF7PUX8B0h5Kx5nQsDUKsbqxZcJjGNKmMlMdgqklkqkXBfEcOMy1ZGCvj6VGfxFabzGxrDnNtKsklGq1Lwd6UKT03WHye/pJYxpuzme9SM9OWw2idHEN5rNQat9xdwGKn+raD1JjBfJea+S419lYlloYUaQdpukPFZGsWVk0aloYUxpoU2NtzsLfnMN6ciVXjuCdqyWJCq5A2jsabM7G350iV2bbGdOydKi4aKlkeKsHcmMZkRw5r+gpuTmilRjjREVrVlfPKTBvPj2q4bKhiqb+Ihd4CFnoLsLfnMNakwNKQIhVKGGpkUt34hnY4B9DcCYTGW7PuSv/ZAPSnAiJnSBGji38IFP3HA5HSRXcbTbuT/rOAaLQ5i9Hmzx5cXa/1APT5gajQRX8uIJp3aGGoxkV/DBCJj1dMDayaNayaNdLz6yX+mTVjA2vGBqfyhTtE4e6g9U6SCEArxibp8yV94yb7Rq67R1KEboMaP1UbAGnEVZ8JRO8/18VrkyXMNJ3nR9MV3Fqo453F+ttg9BlA5DzAemuhgVtz9bxmLWahOZ6b+lx+NF3Fm/P1EhCtd4nuxiH6xeVWXp8q4/vjxdIukfjaL6+0fSoQffRCH797ZZh/+r6Of/q+jt+9ouP339Pzxkw1P11t4uNXjfzj62YJiD55zcSHL+v46WoLL5oLed6Qy9WhLC71pnOxO1WCIhGI1tpTmKo5h6XkOFM155hviLsjFC1rE1lqiGW+9hyTJUeFcUKFH/pMfyxKYYB0ShUkAZEhaT/aqIepCvimBEQlHvdQ6vl1Sr2/4dC3BPlsodj7WxR6byHf81u3ocjrPgq97pPA6NOASIQiFzmAqCjgUQr9H6bY7+ENQFTqdxuIinzupSLoYQmIrFnhjGZHMKaOZDL/EFMFh5nKj2JCHcpojuO37WmCKzSa7o1V7oFF5o5F5u6Ann0usia5Y5N7YEvxxOZwSiwpnoKjlOqJJc0HU4oXhmRPhmUHGJYdQCf3xJDihy7Vj2G5N4NJnvQlCM1wTad3Und0O5WHn6I04gnyAh4l0+Nekvf8HUm7/ob4p79EzJN/QcyTfyFBUOK2L5G+52vkenyTqrDH0Bx+itZTOySJtdnNp7bReOIptKe30RYtFCd0nXd1hQYT9zOU5Ca4JSlewi2GQ+ZUb0YVAdKN2aQykCmHZlTBgvuTGyaVcSw63J+lwkgJgpaLolgqjJRgaKEggvn8UBcYEoAokIXCAOYL/JnL95M0nefvoskcX0YdLp7o5FnSfLCm+2JNF4ZQrYrbUDSaFYhdHY4tM4hhmQeDMjdGUjwZknkwJPNwASJBARgzgyQosqkjMOeEYcwOwZgdgkUVTn+yF73JXgym+9ESs4/+VH9MeVEY1ZHolBEMZATTnexHX1ogkyXHsZefYLHuHAu1Z5gtP8lY/kFMylDhPXNCaYvbR2vsfjoSPDYFImO636ZAJDSqBTKqvl2uYFOHoFP4SPG59Q7ReiBa3zI3URQpAdF02SFmSg9hUwXTm7gPQ6avBER3conuBELi6+Iu0WCKG7oMT4xZPg75SZtggoR7KV2aP8PpgegVwRizw7DlHmKy6AQz5eeYroxmri6RhaZU5ppSmW5JZao1lYl2BfauLCbaFVi0yYw2pTDWKNwMWevlmGuTGK6IYbgiBnO9jKm2LJYHC7liquSauYqLujIWevOY7lBib89mslXBWHO6BFG2xlSm2rKwt2cz0ZSOvjIeY1UCE03pzLRkMaVNZ6IxDWtNEtYaOROaDGZahMprceDU3pTJTItSqNGulKGrlDHenM1su0q4+9GmY6sVbnbE2NpSVx4zLUrhPRxDqCIQiftFo9oMZrvUQsmBExRNtma5PC+WOoivTTqcG4s2XQIOa4sCfUMyo21ZTHTmMN2bxxVrHTenmqUNoVfnOvjebLs0nPqctZ7lgWImW7MY1WZga0yXInzi3ZTokImv2Ro/+zZIBJwvgMgVZMTPJ5sz/6DY3BdA9AUQ/amAaMXUwJq1kVWzRnBf9LUs6Gs3BSJR69voNgDKHcoQ/rOByHn0dTMgmtdpWTA08T9+db2XzfTzq0LTnAgSM03nhVui+drPDUTOemu6hveWtELxQIecV8dK+MlcLW85XKKfLNS7uETi+0oRvE2ier+80sZ7F5u5oVfyo6lyocxhuYGfX2rZAES/ud7FBzd6+OBGD7+53rUBiD55eYT/9UMrP7/UxmsTZXzw4pDkEP3j62b+f/beM7rN+8z2PV/uuWdm4sQz6YllucqObHWJYhV7p6hmdbF3kCBBgr333kmwEyQIgABYQALsEtUsucR2bMe9xInlEsslLimTNsnvfnjxviIoyZKdnLmZGX/YC4UASEBLa/1/2M+z96+eHOb9x/p5dbZe6B8ayuB0bwrLXTKWu2RXxubaBCgSI7bHyo6gK9iPpTqcmdpIOwiyU10EczXhTJUfYjQnBHWaN+pkT8klmlT6YMkWDrbGZDeaQu+kyu/7lHt8lxK3bwowZAOiIrdvf2EgynETJIKRWKia53m7HRCtdIhE5XneQYHHHdKoXL67AENFnnfaRu5uJ8/tO5R430brQwIQaVO80cl9GVMGMZ4VxFhmAMY0X/QpwhjVcKITOnHkK04AIF3MdozxjuhjHSQZ4x0xxjtiSnBiLNEZk8wFY5IzBpmzECQgE15H3E0ZkQmAIR6+e6OdUEU60XZiBw2HNlG5536Kgu61K0yV7fyWBEJRG/+FqI3/QuQD/5uI9f8P8Zv+CbnDrRT53EZF0F00HniAziObUB3djOroZjqPbJJudxwT1H5sA62H19N6bAOqCGFHaLXUcY7CrlCsE2MZ/pjkPgJYyDwYS/VlMsMPszJAkiUzkBlloARBC7nBLOXt5mR+qKSlvN3M5wQxmxWAJdNfCuuwZPpjyfLFkuV7FRCJMDSd5YJZ6cREujPjCifGFC6Y0pwxpbkymuLESPJONEmODCWIoRMuDCe4CWWpMi/0yd7oUzwZlQuXulRvJrKDMSh86Y3eSXeUA4NJblKsdF+8M2qZAETqFKE7SOwNGk71ZkDmYUuT82BI7sVkwV4MWUF0xbvQGetEn8yTkYxA+lN96Ep0py3Glb4UXyZLjvBwp5ylukgsZYfQKgMEp0gEIRGwMgPpjHWiZM866o9ttQOioWRPCYZEIBLLgMUxV2HEz1sKVzDmBKBT+jCQ7MpwmrtdIevKkbmbAaLx/GCsxXuxFu+lO2YHA4nOaNPc0Sk8GFV6Ycj0xpjlgzHL57o7RdfSqNKLwURH1ElOaJJd0Mrd0MqvAJG4+6RO86Q/1YvBjAB0efswFR1krjGOuYYEZhsTmG9OYalTwZIqU3B/GhMZqY9D1yxjXJWOuVuJsTlZcIGKw9BXx0l9QsMV0ehq4lgayOeUuojTmhJOqYuY78tlujMDU1My+toEhiui0VTFSEELxtpERmsS0FfHMVqTgLE2kbEGGbqqaEYqIhmtimaiVghuEKAmXoq9NtUlM94olw6vgmzRwbXCwUv8tn+6JQ1zY4oUs22qkTHdnC5poinV7jAspt/pa5Ok4lexz0hXkyCUxLZlYFVlYW7LQF+bhLosmtE6GbO9ecz25jHaLGekLonRZjnT3TlM9+Ux1ZvLuErJgqaUp+ZVXJhs5IyxhuXRKh4eq2NRXcxcXz7Tqiym2pWSC6WzdSiJPUr6aiHIQQx0MNUIMeHiaN9qEFoNNmKv0c2C0H93IFoJP8Za2TVB6csBz/8sIJLivRuvrf8uQCRFbV9nVE6K1v4bgehars/ccBWWgTKm+0uxqsvtHiNCkgRKq2K87aHlxk7RVbtGmgYWNA0sahslKPo8IFo9gnc9IJrV1NtpbqRBum4HRep6CYZuCojeOtPCx0/08+PRHObbY3jRWi4B0atz1V8YiF61VPOqpZrnJ8uYaYzkwlAGz5nL7IBIhKJXFupuCogunW7m3Yc7eEyXyeMjSl6duZI2dzNA9PHjfRIUffqEmn9/VsfHTwzylLGAny+3STtEnz2j5aMnhvjlxV5enqnjkeFszg2ksdyTLAUqiCNzJ9sEzTZEs9SagLUuEm3+PsZLjzBTG8lMbSRLzfHXBSJr5RHGi/YxkuHPQIonQ3Iv9GnCeJElWzjImmRutO2/l2r/H1Lt8wMqPL9Hieu3KXT+pjQ2dy0gspMNiER9MSC62w6I8r3upNDzTvLdbyd3lzA+JwDRWoq8b6dkBRC1HHiQwWhH4aBsK5U02LqDNEmuDCUIcdnq2B3oEh0ZTXCUYGg0biemBCcJgEQIEmWSuTAh34Ux2QWDzFlyKwQQckOTLGg4aRc9sY60h2+n8cgWqh96kKKge8nyup1kx2+TuOPfJMVtuoWYDf9ip7jN/4Lc4VYyXL5Jsf/t1O1dR/OhB2g7tJ72Iw/SeXQDqmMb6Tq+yS4euydMSIhThW2m88QGVGEb6Y7YRFfUFrqjt9IXu52+2O30x+1AFbaZ+n330n50E2MZ/kxnBqNN2IU2YRdmZRDWnN1YsoOwZAdhzQpiJjuY2cwgZpT+WDMEh0gEo4XcYGazAphSeF8ZpVN4YU73liTAkD9zuX4SEFlzvLDmeDGdtYuJdGdMqTsxpuxAn+KATrYTbZIDw/EOjCTsZCjBQYKhoXhXm3YxkuTJSJKnAETJQqS81rZ3M5YZgDHdj74YR1RROxhIdGUg0VWCooFEVwaSd0kwtBKKpooOMFdxhKWaME43RLFYfYLJgr10xjrRk7QLTXqAlDLXm+KFsWAf06WHmSw6yFCaP92JrtLu0HCqN7qMAEw5uyWN5oQwpPClZM86WiIc6Il3oTfB9XOBSNwhMtqCH0YzfBi1uUTGHGF8rjfR0S5U4W8BoqnC3Riz/OiO2cFQiosERZ+3S7RaK8HJkOmNJtkFdZKTLdhilwREmjRvNOk+qNN9GVT6MZwbgqH0MFP1kSy0yzjZnc5SVwazbXKsbWnMq5Qs9ORgVSmZbFcw2pyMoT0Va18OS5pizB3paKpipJE2U30Sk82pzPXksDSQz/JQMScHC5ntzmayNY3RukRG6xIZb05hsjVNGqczNsqYbBXCE8YaZGjKohgsDmOoNBJLezqTLSkMFB2jP/8Ihqo4pppSsbYJZaV9+ScYLI5AWxGHpU15xbmpTmK0Po2xlkzGWjIx1isQultSsLQqmOsQwgzE4lTRKVpQ5TLdmiGBxnijHHNbBiYbGIl9RmIXjni/uGck3m9oTMHUnMpsbx5LmlJMrQp0jcmYu7JY0pTy8FgdswMFmDoymBks4JGpZpa0ZcyqC6XIbGtPLuYO4T2JY3bi+J4YFb6yQ8lUI5NcMlNdsnTw/wqIvtwOkRitLvVQ/c0O0FdA9BUQ/X2AaGaokun+UgmEruUQrQQiq/rqjqOVLtB/BSC6amzOBkRWdb0wMvf2+U5W6p1znbx9tp23z7bz1pk23lxu4d3zKl6br+Fkd6KUDveipZIXZ6p5ZaHOTqt7hMRQhVfnaqVOoldnanh+sozlLhnnBtJ4XJfLa/N1Uvz2i5ZKXpqp5NW5aqng9fXFal5frOaNhdUSyljfO9/B85MlnO1N5gVzKb9YauDNk428c6aF984LMCSGK7z/SBfvP9LFexc6uXyxm/cf6eHDx/r47CfDfPaTYX73Ux2/eUbL5YvdPDNewq+f1vDpU0N89pNhPnysj/cudPGStVrYH1rRP3SqM5FT7QkSDJ1si2euLoLFphgWGqMwFu1HmxvKTG0401XHWG6NZ74hUtJcXQTzdRHM1hxntjoMa+UxRrNDGUrzZ0juhTZN2CMyZwrf6E+mutN35EGagtdSH7iGWr811HjdRsWu71Hq9h1KXL8t7RIV7vo2hW7fpdDt++S7fk/SakBaPTonKs/zdvI8b6fA+y6KfO++Ip97KfK5lwLve4Tr3ndR6Hknubt+SLarAFmFHrdR6rOWEu/bKPW6jZrAu2k7tIHeiG2MyISY3mGZM8MyZ+EwHefAUNx2BmOEQtGR+O2MJjigj9+BMcGBsSRHxpIcmUh2YSLZjcmUXZImUjwYkwsSx8gMqV6MpAijTUPJngwmuqOKcaHx2FaqDjxAUdDdZHn9gNRd3yPZ+TvE7/gW0Zu/QcQD/8yJH/0fIh/4P8Rt+BqJm79Gytavo3D4Jrmu36XUZw3Vu++m8cCPaD+2gc6jG+g8+gBdK4tcT2wUZCtwFXeWxAjvgaht9EdupTdiCz2RW6T+lhGZC3q5mzAmqQzAkhWCJSuEsVR/dInC4rpZGYI1KwSLMhiLMhhrVghzOaFYs4KYVvrZdVfNZvkxk+mLOc1DcM4SnRhPccOc7slUhhfjae5MKDyYzvLFmusv7QKZs7yYVAqjcKY0ZwypTuiSd6BNckCT5Eh50A8ZiBVCHoZWjSGq45ylMIrheE80CV5oZJ6MJHuhk/sKeycyT4aTPFAnutEf60R3jBM9sc70xDvRGeNAa9g2WsO20RG1k+5YZ/pkngyl+TNReIDF2ggWq08wW36YsdxQhlO96ZN5okkPYCDFm7YoJ7oT3BlI8Waq5CEmivYxWXwAY3YImjRfhuReDMm9bG6TJ8OpnujTfRlfEWZgzA7BmB1Cd6IrJXvuoT3SgZ5YRwaT3BhKvgJDWrmnUIyq8EabLARAGDN8MGb5SUBkzAnAlBsopc5pM7ztUuZW9hCtTpu7uo9I0FThbixFe5jIDaIvwVHqJRKdqVHb3zCWHWB3acj0xZDpizHL7yoZMn3Ryt0ZTBAKjTVJrmhkwg6XVhmAsWAf5qoTTNdHMlEbznhtJKa6SEx10Uw0xDPdIme6RRhXM9UnCYlntoQ1sexUPOzra5MYsB3Mp1rSOaMuZamvQAoqmG7NwNJ2xdlQl0VLMCGOfWkq49DXJmFVZUndQNrKGNQl4RhrE5npVDLXk4O2MgZdldArNN0quDRWVZYEIjNdOUw0Z/DiyUHOG+ux9hbRXyljprecc7pG5nuKMdYKfUJTTanMd2Zxur+QiXqZ1Fk005nFUl8BM51ZjNYkMVwRy0SLgtnuXKkLSAwqMHcomVZlMdl+JdZalAgfY60KpjqF8lRTqwJLdw5LQyVcMNbyyFg9DxtqODtazcNjdZw31fLYVDMnR8qYVGWia0yWeoK0VYJWdgaJY3z62iRG62R2B2tT3RVAWwlCIjj8rYWoklYVY/5na3KVJhoVn6vxhjQ7fdlI6iuP+3zAER3L1VoNQDcCk39Ufekwh5ssXr1REet4k70mmjOZaM6UvgQRQWisTdDqUIWJjhw7iSB0o9jtmx6R+4LFqzfSylLWObUARJaBMgmIPu+5q3/n/FDVVUB0I4nFrKLmtHV2Wv3z1brq9VaBz/WAaPXI3Oo4blE3BUTCZRNPGnI52ZPMy3O1PGtzdb4IEL06J6TOvWKt5qWpCp7Q5WJpiuT5qXJetFTywnQFL1mreWG6ghet5bw0U3lDIPr5Yh2/WGrgreVmfr5Yx8MDcp7QZfPzxbobAtG7D3fw3oUuCYhE6PnNM1rp8vmpct49r+KTJ9V8+tQQHzzayzvnOnnRUsmFoQypf+h6QLTYFCMBz1TlUTTZwZjLj2CpPnFNIJqrPSEBkZg4p1UGMSz3RSP3xpDqw0S6rzDqlO6FJmIbnfvX0RS8lsbAO2gOvJs6nzVC0pzrtyne9R2Kd4lJc9+jaNcPKNr1Awrdvk+h2/fJc/ueXdDC3wpExT53U+xzN4Vea4W0OvcfUOS5hjLf26kMvIv64HvpOioWiW5bkS7mwFCC4DSIbsNIwk50iQ7oEh0wJO3EKHPElOzERLIb4zYXaDLVnclUTyZTPTGnCbszkxl+TKT7Ykr3YVTujUbmLiWDtYbtoPrARgpD1pHjdxfpu36I3PlbxDvcSuz2W4jecgtRm75O+IavEfHAPxOz4RYSN38d+bZbUTh8kxLv26kJXkfb/gdRHd5E7/HN9BzbRNfRB20g9AC9Jx6kL2wDfWEb6A/fQn/4FgaidkgQJHUZxey0wZ+DlISnTXZlLMMbc7Y/lrwQ5gr3slh6kOWyIyyXHWE02ZsJRSDTmbsZTwtgKj0Aa1aIpJns3czlhDCfF8xiQSjLRXtZyg/GnObBeIobk6numNM8mFJ4YlX6MJPjjzXbj6kMLyYUHoyne9jS4HYxpnDDlOaKIdWF0RQn9MmOwkicTIAhTZIz9fvupSdiB72RDgzEOklSxzmjjnVFHesuaTDeA3WSB0PJngyneAmXSR4MJwlQoZG50xvnQnv4dprDNtMctlmCof4kd0YUfkwWHcRafpSJwgNCIEKSO32JuzBkBbFUE8bZlnjOtyViKTvCQIo3AynezFaeYKJoH5p0PwmEBpJ3MST3EPqD0nzRpAlQpE3zxqD0lwDEkBXEeN4edJmBNJ/YSsPhB+iKdrgmEIkOkT7FHa3cXQIigw2GRCASo7MN2X4SDH1ZIDIXhGAp2oO5IARtmicDic6oZa5S6txohg+GTN/PB6LMAAxK4feKLpVO4cNAois9sY4MJLqiTfdnvGgf05UnmK6LZqYlAWtLApa2RCxtMiwdyVg65OhrYoRdHVu/jvit+FRLurR/Y6yVoS6LpqfghLSjMtWSzlJfAfNducx0ZmFpUzLVks5ks4KxesHZkMa3VoyfiYd68bb4Tby+Og5dVSyjNQnCAd/2Db/wfDmmxjQm2zKxdOUx01fI7EARM32FPGZu54OfzvH+c4t8/OoZXnx4nAVNA0tDtVw0tmDtzGO8IY3JBjlzHUpO9eax2J0j/b3TrRksdOcxq8rBVJcs7QBZVVlCeEF7hgQkU52ZzPbmSSlvYoLbWKsCc1cWk6pMzB1KLN05LA6VcG60mqdnO3nK0sbj5mYumuo4PVLOwkCh9DqT7Rno6mUMVsQwUB7NUGXsdYFIW5dk97kaG1KudkFW7Qp9BURfHIiuBSxfAdFXQPSPAERWdbmdbgREV72OzRW62ZS5/ywgul6ggpgwd10geutcOyslwpAIRJJL9HAHr83XYG2N4VlzGS9YK6+CoesB0etzdcL43LyQOPeKtVrSXFssTxryeXailOfMZQIMWSp5YbqMl2YqpSjt1xaqeG2hitfnBa0GojdPNvLLc238dLyI091JvDZbzVvLzVcB0Tvn23j/kS4+eKxbuH2uk4+fGOTTp4b46PEBPnlSza+f1vDZT4b59Kkh3jrTxsszNdLP33+kh7fPtvP8VPl1gWillppjBefHBj2j+XvR5e2RnKO5ughJM7XhEhBZa8JsLtEJRrP3Si6RLtWbcYWwMD+b5cdYoisDxzbSGno3zSF30RayjubAu6nxWUO5x/cpcf8eZZ7fp8Tz+5R4/pASzzWUeK6h2P02it2vFLHm7/q+TULanBiqIGlFqIIYvV3sd489HPneTZG30FVUEbiOyqB7qQleR/2e+2ne/4DgCh3fijpKiLoejLa12cfbYChxJzqZEwaZM8ZkF4zJLphS3Ow0lrpLSkwTO3TGU70ZT/VmIt0XszKIsQx/tDIvBuJcUYU70np0G/UHN1N7YCPZ3negcPsByY7fRrbzO8Rv/VeiN32NqI3/RNTGfyJ609eI3XIrCdtvJcXhW2S4/oBcj9sp9rmTyqB7adr3IKrDW+g9vp2+E9voC9tC/4kt9B3fSN/xjfSHbaA/bAPqiM2oIzZLfUgr477FlLvheGdGEoTdptEUN8bSPJnKCWK2YA/zxftYKNnPYukBTpY9xJmKw5wpP8rJkoMsFh5gIt0fvcyDqfQA5nN3M5+7m8WCvSwXH2CpcA+WTH/G09yFz0uxi+lML2ZyfJnL9WMu14/pTC/MGe5MKT0wZ7hjkrugT9qJNslRkgilKwF1OHEnw4lOaJKcGYp3pidiG62HN9ATsVPoZ4pxpj/WRdJAnLud+uJd6Yt3lQBVFbmTrijBcRET5DqidtJ4bCMdMQ6MZPijzw7ClBfKRNE+RrND6U3xEsbfcvcwW36YM43RnGmMZrb8MMbcPRIstUY60hHjjD5LcHhaIrZLu0ZiIaomzZcRhQAmw6m2LiGFz1VANJoTQn+SO1X71qGK2sFgkpvgmNjG/sT4bX2Ku9AbluGDPu0KkBiy/SQgMtlG5wzZfhKE6JR+UhfRFwGiidwgO5doMMmFvgTHa7pExiwhtEGELul3i+EUygBGMvzRZQaiyQxgMM0blWwXQ8pAxssPY2mKxtISw1RLHFNtSUy1JTHdLmO6LQVLhxxLexrGunj01XGM1adIezT66gQJisSwAHVJJIPFEQwUhjNWn8JCdx4n+wul5021pGNpUzJakySMntUmSQlrYhKavjYJQ32yFGM9YBt7E7uDRBDSVCagrUpksi2TqU7hIGNqzWS0KZ3x9mzOjzXxzGI/j06peHy2lz+8/QS/f+cJ3nruJE+fMbJs6mR2oJLFgUqW+ktZ6C7A0pLBVFMqllYFSz25nOwvxNKmZGWYwkST4GCJDsxEizBWJgYUjLelM63KYlqVhblDKYBQh5KFgUJOacs5OVLGwkCh5Ag9bm5maaCQU+oSzmjKOT1cxnxvvtRtpK2KR10WzWBppKCKGIar4hipSUBn08pCVTE+e+U43OpwhNUjcn83EPofAEQ3o+sBz430PwWIbhij/d8EiK47IncdEPqyQLRaXwSIVoLQ6pS51f1D1+shuhEQ3UirX/9GQHQ9bVx0ngAAIABJREFUN0iK3f6yQCQGFyz3yzk9kGqXCHezQPTqXK0EQq/O1PDzhQaeHitivj2On5gKeX6qnOfMZV8KiFa6RMtdibxsKefNk428tdzML88JIPT2uVbePtfK5YsqySF6+2w7Hz0+wKdPDfHhY30SHH3ypFrSi5ZK3rvQxQeP9vLBo728udzCsxOlNwSik23xLDXHstAYJQHRZNlhhjODmKkNv+IKXQeIZmrDmakKx1TwkOASpQp7F2Npwr7HtNKPyVRPtFE76Dn8AG1776F99720hayjKUiAokqf26j0uY0K7x9S5vNDyrzXUOa9llKv2yn1ut0OkArcf0Chx20UetxOkedaWzKcoGKfO+3CFAQgussugrvY506KfddSHnC3kKy2/wFUR7fSH+HAUKxQfjoS58xInDPDMTsExQsL+JokR0aSnRhNcZHAR5Qp9Up3jSnVy07GNF9JJoUfhlQ/hhO9UIU70nxom9SVlO15O+ku30e2/VvEb75V6giK2XCLrSfofxP14P9L4rZbSXP+Llkea2xR2fdTv3cDzQc30X54Mx0HN9FxcAOdhzaiOrKBniMbJRgaDNvCUPhmNBFbGI7aKsj2PkUIWpkQJ1w6Y5C7S2EZgiN0gMXSAyyU7Ge+eB9zRaEsFu1hoTAUS3YQ01mBWHOCOVlygMWCvSzk77FpNzM5gVgy/SXHZyx1F+NpbnZANJ3phT5pJ/okwYEbid/OcOwW1NGbGYzZijp2mySh9NaB4XhH6d/qSliCEJjQsP9+Oo5tpTfSkb4YZ3qjhZAKAYrc7NQb5yKpL96VoWRPDMpALEX7WKw4wnzlMQZkHrRGbWMgxRN9dhBaZQB9Mne64t3ok3tjyN/LdMVRxosOoMsMFuLpkz1tqXABaJVBWMqOsFgbgS4zGFWcK+o0b2GnKM3X5gpdDUQ6hSDRJRL2d0IkIFIne1J/5AGaj22kL975KiDSyNzRp7gzofRjPCtAAiJjlp+dQ2TI9rPBkC/G7CApeluT5n1TQCR2EolAZC4QRucm84Reor4ER9QyVwmKxJE9McFOlxkoSasMQpMpaFgZyFB6EMOZIQxl76Y/Kxh1/l505YcZq4/C3BzLZEsCky0JjLfEM9EqY6wxHmOdTbWJkkQIEncoxNtit09n5iHqZMHUJ++WRs2sHZmMlMdKxaTWjkwhac2WzjbVfmW/R0xns6qyWOgrYLojE01lHOqSSLQVApBNtigxt2UyVJGIpkqGWZXHsr6BheFqpvpKGFPlc3asjQ9fOg2/+xl89BxvPXeSj994hLeeP83lnz3CJ28+xXPnx5lX1zHXW8p8TzFn1OWc7i9mrkOJtjwaS6uChe48LG1Khkqjpfc53SrsDQ1XxDJUHiO4MKv2b8T+H3H/ZmmohDPaCh4eq+PCeD3nRqs5PVLO6ZFyzuqqOK+rkiKzp9qV0l6QpjJOAiFxR8lQnyzBj+SmrYAhXb3shrtBq/WPCkTXO/DeLBBdD3i+AqKvgOgfGYj+Vv13BaKVvUMi/KzU9SDpf60EoNV660wbl0638uZyC28ut3DpdCuvLNQx0xbLT6fLpSCElVoJR6IrJLlDc1ciuMWQhZ+OlzBWeYQn9Xm8YC7n+ckyXpqq4GVLuaDZCl6dq+TVuUpeW6iyQVANP1+s4RdLtXYO0aVTTbx7uoUnRjI5pYrn9bka3lpu5t2zrXZA9N6FTmmH6O2z7Vy+2M1Hjw9IYPTpU0N8/MQgHz0+wG+e0UpOkfiYN5aa+ImpUAKis73ymwKiuboIrJXH0OeEYi49LAQo1IfZaabuhKDacGZqw7HWRGAuPYoxdw+6ND/0KQIUTKQJLpE5zQt9nBODxzehOnAfHXvvozX0Xlp230Nj4B3U+d9Brd9aanzWUOW7hkqf26n0uZ0KrzU2raXc83bKPAQoEgGpxBaCIKrYdy3FvkI4QrHvWioC76Ey+G7K/NdS4nc75QF3Uhu6jtaHNtggyJHBaEc0MQIAaeNdBBiKdmYkxhFtvJMQh53kiE7mhF7ugkHhypjCnfH0K/s/Y2meGBXeGBXetvE3TzQyTwwKf8YzQzBlBKNJ8mYgzp2uCCeq9j5ISeC95HmvRen2Q1IcvoVs+7dWlKXeQvzGW4jb8DUUjt8hx30NmW7fp8DnDsqC7qE8+D4qQ+6nZu96Gg9soOmhB2k58CCtBwWHS3VkAz3HhFG5vrBNDIZtYTB8E+qIzQxFbkEbvQ2trRtpJGb7lR6kOOE96xPd0Ce6oUtwRZfgiinVA3OmH7P5wczmB7NQGMrJ0n2SBBAKYa4gWJIlx4+ZvABm8wNZyA+2K1UVd4dETWR4MpHhiTnTB0uOH9NZvowp3OkJ30B/5GZJvRGb6I3YJN0ejN5uJ9HZEsISnBlOcGM4wQ1dqjfNRzbQfHgT3VGOduqNdhJcoWhXOsMcaDmylcYjm+hPcsdcuI+5iiOcqgljqmAfeoU/eoU/Iwo/+hJ30RrlQJ/MHVWcK62RjvSmeDFZcoiJ4sOMFx1EowyhRyaMxI1mhzJbeYKzLfE81p3KudYEFmsjsJYL/29aIhxoCttKT9IuuxG5lRCkU/igT/e2hXsIxa8GpT9jeSFMFoRiLtyHISuIjqgdFATehj7dl6FkdzRyT6mUVQhW8MSk9GUiOxCT0vfKuNoKIDLZxuaEyxAhMCLFneFUz+tGb9t3Ee1msiBUUF4wk3nBmAtCmMwLZiw7ALVMCKUYTvFgJN0LbYY3uix/tJl+QniEMhB9TiijufvQ5+xlJDsUXe4BjIWHGC85xnR1JLONCUw1xWPpSOakOou5gQwMDXHo62LQVEVgqo/D2qHg5EAuQ6WR9BUcY6xBhr46gf6CMMn5WezJ5/RgCedHKjg1UMxSXwHjjXJ68o5TEesnFZGO1iTZaWVCmzgGt9L9WR0RLbpKky1K6bBjas7A2JiOqSUbc3cR5t5SHp7q4cJ0Lz85reexhSGePWvi8ssP85ePX4E/vQ2/foPf/PI5fvv+C/Dvl+DPl/ntW89wxtiOWVXAsrqS85oqLo5Ucbq/kFlVFpb2dE4NFHNKXcJMV47Q21MnY6Yrh5ODxUy1KxmuiKUr7yhjrQoW1cWcHilnri9fGps7q6viKUubEI1tqOGpmXbOjlazNFTCqeFSzuqquGCsZapdyWidMHI4VB4jdQZpKuPsRgfFETgRmK4Xn/2fDkR/ZwD6ogfgGzlBq4HnRvoKiP5rA5EIQKImW7KYbLm6iHW8XdCXBaCrQOhmQxRsEoHl/xYY3chxWjlqdy0gup5WA8yNAGdupEHQ38Eh+jx36Folreb+yi8GRG8ut/Dz5RaW++VcGMmUilSvB0TXgiKxl0gEohfM5ZzuTuaiOoNnTUU8P1nGC+ZyXpou+1JA9NZSI79YqONkZxw/HS/i0qkm3jnTwtvnWnnrTIuUOnf5oor3LnTy7nkV755X8cGjvXbjch89PsCHj/Xxm2e0/PppDe+c6+TDx/r45Ek1P1ts4CljAReHlV8YiGarw5gsOYSpcD/WymM3BUTWyhNMFB7EkBHMqNwXQ4o346m+mBW+TKZ6SkDUfXA9nfvvt4Oi5uB7aAy8SwKjKl9BIhgJcLTWBkZC6EGp122U+qyxU4nf7RT7rqHQ+4cU+66hPOBOKoPvpCrkLur33UfbkY10Hd9Cf4QDg9GODMe5MhwvgNBK6eNcGI0XClYNMlf0yc6MprgwmuqC0QZDExnejGV4M6H0YzIzQIrjNigD0SsCGU72oS/ena4oV1qO7RB6goLWUeh/D7Kd3yJh+63EbL6FmM23ELvxa8RtuoWErd8gcdvXidv4z2Q4f5fy4Pto3L+Juj3rqQy6l6qQddSG3k/dnvU0HniA1kObaD+6ia7jW66kxIUJAQl9YZsYiNjKYOQ2WxnsVjTR29DFCRHgupXdSHEr4C/eSYCgFE8smYHM5YQwV7Bb0kxeELP5wSwW7eFkqaDF4t0sFIawUBTEXGEgs/lC4IE5y4uJDCEIQQxEEC69pOS4iQx7TSqFHqvRFDe6wzaiOvYgvRFb6I3YQn/kVjtdD4jUcYKG4l3RJO5CnehGd5QDLUc20xm2na6InZJU4Q50HN9BZ5gD3ZHOdEe7YCk5iKXkINbSQ4zlhqKKcZKcIm26P2O5ocyWH2Ykw5/WKAd6Ej0YL9jPRPFB+uTedMTtoiVKKFg15h9gtvIE89VhQsCCDYLG8vehVQahVQZJDlFrlAODtgCFawORzc1J98OY7ncVEE0W7GUsN5SRdB/K995Ny/FNEgyJQKRL9Uaf5oUxw4fxrADGswIYyw64JhCJMmYHoVP60R3nyJDcg5F0H8khulZB6+rRORGIRI3nBKJP90Yts0FWmjuadB80mX4MK/1RK/wZzAhCk7Ubbd4B9IUHGSs9wXR1NDMN8cy3yFhokWNtScZYF4+hKRFzdzrTPUrG2+QYGhKk+OqpplQmmlIYKDpBX8Ex9NVx0oFtpjOLM+pSCYTmu4TkNbGgUhyFEyFH1ExnluQiDRSGSztE+uoECYDEw6C+OgFdVbwERJPNCowNqVJMtq4ulUlVEWOqQsz9lcyMNLJo6OTSc2d458XzvPnCWX715tN88MYTfHjpafjze/AfH/LX373Dn3/3Fvz+l/z+o9f54wev8PYzp3h8uof5vhJODRRzVl3MmcEilnpymW5TMNOVw0JfAUsDhdLhf2mgUBprM7dlYKhPZlFdzLnRah4ZE9yfs7oqHpts4nFzM+dGq6WS1SVNKeauLEzNqVLgwlBlLOqyaIYrYqWdIG1V/FUwtHovaOXu1Y2KVf+rAtH1DsQ3C0TXA5yvgOgrIPpHBqLVj/ui+p8IRNcanZvsq2Cit/yLA9Hb5zt5cqyQuc54KR77iwLRSr1ireQFcymL7bE8PqLkBXMpz0+W3DQQiTAkAtHPF+t473wHFwbTuDCYxqVTTVw61WQHRO+cb+PyRRWXL6o+F4g+fmJQClf48LE+KVzhbwGiuZpwZqpOYMjfi7n0MNba48zVhzHfEG4HRNa6cJsisVZHYSk9hilnD/pUP0aTvTHJfTArfBkXgejEBroPrkd14D7BKdp3L62h914Bo5C7BDAKuJtqvzslMFoJR9JYnc8PKfO7zV4BaygLWENl8J3U7rmHxgM/ovXwerqOb6I/8sqBWWOTNtFVKOVMsMlWkCqCkLgTZJC7MZrqhlHhjlHhjindC1O6EC8+nhXERHYwxswANHJv+pM86Y51pfmEA5X7HqQo6D5pJ0gEoehNXyd8g7ALlLD968id/40Mj++R73sbJUFrhdLTsK10Ht9Cw/77qQ25l6Z962l9aANthzbRdkjoC7oKhCK20BuxiYHIzQxGbWE4Zhua2O1oYrczEufASJwD+vidVwph45zQxzlhTHYTUu9SdzEm98Cc7o01K4DFglCWCoUxuNn8YKw5gVhzAiUougJEwSwUBbFQFMRsgS/WPG8sOV5MZwvBB2LYwWiKEwa5G6ZUD9uIobfkrIkypftgUgguozrOkdbD6+mJ2EZPxDZ6I7dfUdQ1gCjO4YpLFCtEaospclqZF10RO2k9toW2EztQRTpJ6opyZDjFC3P+XhYrjmHMDmE41ZueeBd64l3ol7kxku7DeP5uJor2oE7zRpcZKO386LODGEjxpC3WkcaIHWgyg7BWHuNUUyzzdRGMZoeizwpBqwxiJCOQkQx/tMoAScbc3WjS/WiNcqAr3kXYE0rztgMiffoVR8iUIcig9JfG5kRHxly4B3PhHjqidlAStJaBRNdrApE+zUtyicZzAq8LRMacAClSuy/Rlb5EV6GE+XMKWlcD0uoY7vH83Rizg1CnuNMvc2NA7s5Qhg9Dmf5osgMFNyj/IUwlRxmrCMdSH8d8i4zF9jQW2lJZaEtlti2N6RY5pvokdPWJkkxNyYzVJaEtiWS4MAxDRSyGqgT0FXHSmNtCdx5n1KWc05RzerBEAiHxAKerimeyWcFUSzpTLel2MHSzQGSsFUIYBPdIGNGbaEoRghxWHJZNTZnMqGu59OxpfvvL53jpx/O88cxZ3n7xEd557cfwh/fgzx/yx08vcfmt5/jjr9/i979+h9//+h0++eBnvPPmT/nr737Jnz/+OR+99hhPzQ0y3ye8p1N9OZzuy+XMYAETTYITY+nOYbY7l+mOTKlk1dyWIcHAZGs6DxtqJCB6ytImuUQLA4U8Ot7IGW0F1p5cFodKsPTkMt6WjrFJjrZBJiXGrdwDsnN/VgVPrASg6xWqGlpS7STGZ18vRvsrIPqfCURfNnb7Rs//RwOiq2O2/2cD0WoAErWkqWFJc+MwheuBkKh5Xb29tI2CVt9v05fZIVo9Pmfur7ymJvsq+F/inpCoGwHRm2fbeGWhjsWuRJ6eKPnSDpGoV6yVvHmykcX2WC4MpvHsWAEvmEt5wVzKS9NlvDRTfkMgWg1Fv1hq4LXZak53J0m33znfxqXTzVw63SyNzYkO0dtn23n/kR4pdluM1/7g0V4++8kwnzyp5jfPaHnvQhcfPzHIzxYb+Imp8JpAtDJhbqk1TorcXglEs9VhTBQfZKL4IFOVh5lvCGehMeJzgUh0iYyZIejkvozKhXCFMbnHFSA6dD+qA/fR9ZBw2bl/HR1776Ntzzra9qyjNfRemnavoz7oLuoC76Taby21AXdQ7beWKl9hpK7C9zYqfG+j3H+NvQLXUh64lo7jG+kJ28JgtHBAFndiRhIEB0gEIL2t+0cvKtkVfbKr3Y6QKdUDQ5ogo8ITo8JTOrSLB1NhNMmTjignGo9tpSDgLnJ81pK+6/ukunxX6guK2XwLURv/hZjNt5Dk8E1SXb5Nhtt3qNn/I5qPbaQn1gFNshv1++6lbu89VIfeSdXuOyj1/b4Q9hC+g56wbXQd32LXF9QbsYWe8BWjZFFbUEdvRxPrYDcKp413Qp/kgknmhjFpF4YEN0wyNwmArNl+zOUGcLJ4L4sFodK+j3WFZvKCrrhExbtZKgllsTiYucJA5goDseT4MJ3tLThDGe6MKdzQJzuiT3ZGn+yMTuaENtkVbbIr+hR3W9rZlcO6LtUbg8IffbI32mQPWxjCDnoittEdvkWCox4pHnwrA1HbGIjaJgRgxOxEHeOEOsZJ6hjqi3JCn+yNOtGdpkMbUEU60RHhKAHRTPFBxrN3M5ziRXesM6oYJ/qT3NGm+2PMDkGX5c+Qwpv+lF30JLnSGeuEMXe3VJbaGuVAd6IrozkhzFYdY7bqGGP5+9CkB6BO9aU/2YuBFG+G0gQQMuWFMl6w106mvFA6YhypO7YJdYq7HRCJMHQzQDRZECrt75TtvtPOJRJgyEcCItEluhmHyJgdxGimP70JzvQlul7lEolamUAn7RitGL+THKS8EEYyfOlP2UVvigcD6b4MKANQZ4Vgrgpnui6WuaYkFtpTOKlSsNyl5GS3kpNdWRgqoxmrE7qAzG0KrD3ZjNTG0VNwDHVJOBP1MrQlkQzmHWO4MIyJ+hRm2zNZ7MnnZH8hD2ureHS0lpP9hYzWJLEyMUscfRurT5FCB643Mic+TixJHa1JQlcVL43MjTfKsXZkoKuKlYDI3JbBQl8R8/2CZgbKOGXq4ldvPgv8mr/+7h0+fOt53v3ZM/z1t5fhL5/Cf3zCX//4IZ9+9AbvvfsK/OUz4Lf84XeXeefSi1y+9AJvvfw4v3nnWT548QzntTXMtmcw35HOcm8Wy/2CQzRaJ5NS2MTD/3hzKpOt6dLo3BmNsAckjsw9MdXCBWMtF011nLONx4kpdOMdGYzUJTFYEcNQZSwjdUnoGpOl3R8pEGGFEyR1Bn1JIFrZJ/TfGYi+yE7QV0D0FRD9IwCRxaabgZxrpdP9rUB0PTD6zwCiv8UhWj0aJ4LPapn7K4UdotVAtFqXTrfa6Y1Tzfx8uYULI5lcGMnkBWvlTQORsENUxevWKxJLXh8fUXK6O4mXp8p4eaqMl6ZLeGGqmJct5bYSWAGIrlXM+sbJBt442SAUsS438/4FFZdON3NxOJ1HR5S8Nl/DW2daeHO5ya6sVXCJunn7bDvvXeiyC1P48LE+Ll/s5sPH+vjo8QE++8kwHzzay+WL3dd1iE52JEggtNQax2JLrAREK4MVZmrDMZcfYTR/L8aivcw2hrPQHMVsYzgz9RGSRCCy1EZgrYlgquK4MA6U7i9F/JpS3BlNcGQofDM9h39Ez4H76TlwP70H10vXew7cT/fB9XQ9dD/t+++nde86GnffRUPwnTQE30l90B3UBa6lNuB2aoLWUht8B7XBd1AfcidN+9ehOrZRAiBxDE7cgRF3YozJ7oKSXDEmuWKQOWOQ2cbhVsggd2dc4SWUy+aFMJUTxFiGL6NyT6nQcjhpF73RTjQf3UzdwQeoCL2PPJ81pLl8E9mOryPb8XXkjv+K3PGbyLbfSuzGfyZh6y1kuH6PooC7qdm3gY5wZ7ojnWk9tommwz+i4aH7aDq4jvr9d1O75w6qdt9OdehaWh4S3p99LPaVIAExFlsMFRDkLEn8DAxJuxhP9WZK4Ys51U8aaZzLDmQpbzcL+cEsFe2WNJPjjyVLiE+3ZgVIe0AiFIn7QrP5gVhz/ZnO8sWUuovhxJ0Y0nZhSNuFOn67EEYhE0pnNUnOwmXylfJZjcxd2LuSe6ORe6NL80Mn90Un96U32okivzX0xTjScWILnWFb6Q7fRnf4ajDaTl/0Dnojt9MTsYO+KCfUsa70x7rQHeWIKtyBzrDttIVto2b/A3RHu6BN98eQFYQmzZeeeBdUsTvpl7mhSfOWAGAgeRfdic4MyN0ZyfBlJMOX+cojzFUcYqbyEFMl++mOdWY0M1CIvs4IQJ3sKXUHiYEI2nR/dBk2aMgJwpgbLGm8MJSJoj3oswPoSnCiJ97JFrctOEX6dF8pdtqYGXAVEBmyghjLFUbmJgv2slhzjOni/bSHb6Uw4DY6IrYxlOyOPs1HKhc2KLwxZvgwlrmi28cWpCCCkQhHxuwgCW76ZW70JjhLu0Sjmf5SRPaoTTqlDzqlD9pMH3RZvtJzR3ME6bODGFb6M6z0ZyjTn/4Mf/qUQYyWHOFkezKnOlI525fJSVUG47WxWJpknO3P46KmhNP9hVjb0hmtjGWsPoXTw2UsqovR1gldQYOlkcyqctBXxKEpicZYncRcRxYPa6t43FTP2aEyqTdopjOLWVUO060ZEuSI10XAEe8z1soYKAynM/MQI+WxTDYrmGxWMFIei7ok0q7YUgQoQ1Ucptp4zE0yJltSGG9MxtQoZ2m4nNcfGeXNZ6Z5/pEJXnnyFL946cfwx/fhTx8Bv4E//IoP3n2VP/72Mvz5E/jLZ/zpDx/yySeXeP/9n/PnP33Cn//0CZ988ja/+/QdPrj0ApdfeYzPfvYIz831CEDUKudsbzYXtaWc05Sy0FcghSPM9uaxqC5mtjePyfYMLprqeGZOxWOTTZwcLOa8roqLhloW+gowdyilsThdvcwuEltbl4S2QYa2QSbA0AogEneBVu8ErS5SFaVvEnS99LjrAc/q4tLVP59sTbdXi/IL6e8NRqudnxslyH3RnaG/t/7WItb/bABareuB3peN074REBmbPl+mZsXn6uoy1kw7rQ5REEHo7wVEU72FTPUWMt1XJKi3hOneEilm+3q6WcC50fNFsFodpnCtUtaVxazi7avA6DphCjcEnutocYXE0tYFTcN1wxquF6ZwLRha6Q5dC4jM/ZX8r9XAcyMgemm2hrfOtfPSbA3L/XKeniix2yX6XIdotpbXrVW8aqmU9PpcDa/OVPHsWAFnemQ8rc/lxYkSXpou4WVLKa9YK28IRCIU/Wypjp8v1kk7Q6/OVbPckyT1Gb19rpVLp5ulkbkPH+/ho8cHuHyxm3fOdUpJch8/McjHTwzy/iM9Uk+RGMn99tl2Xp2r5cejeZwbSLsKiCQQaollofkKDC00RklwNFMbzlTlUUzFBxjKCcRad4LFlujPBSJLbQTT1eGMlRxEnxWCLs0PQ6oXY3IPTDIXtNHb6Duynq7990lA1HtwPX2HHhB05EH6jjxIz9EH6Tx4P+0H1tG69x5a9txNU+idNIXeSUPIWgGC9t6L6sgG+sO3SSAkpaLFu3wuEJlkgjNiTHbDmOyCQe62Qu7o5W6Myq8EJRhSvdAm77KVejqhithGw0MPUBJ0J3k+P0S567uku36blJ232sFQuvM3Ubp+B4XTv1EZcj+dJxzpjnRFnxqEOtad1kNbqN/3IxoP/IjmQ0JxavOh+6jffzf1+++m+dB9tB97gK7jG+gJ38RA1DaG4hykGGzBzXKzkz7ZFV2Sm/BZxLsxEr8ChNL9sGYFMZ8dynx2KDPZu5nJDmYhd7cNiAQQOl26l+WSPSwWhjCXGyC4RyslOka5/lhz/TFn+jCe7oFB7oY20dkWUS6kvfXHbLcl9AldTsOJTgwnuTKc5HoVEA2neDGc4oVG7o021Re9wh9tqi9lIXfTcmwLrSc20x6+lc6wragkMNpiN1LXHb6NzuPbUJ3YTm+0k12inJga13p8O0MpPgwpfOmIcaQ5fBv9yR4MKbwZkLujzfClL9FVOvhbyh/CUv4Q1oqDTBbvw5QTjE7px5DCmyG5B/1J7gzJvRhR+DEk90Kd4m4HNGJ/jzhmthqITHkhjBeGMl4Yij47gI6oHfTL3K4CIlGrgWg0M1BKmpss2MtcxSGmivYxlOxO7UP3U39oPX3xzujTfARH0+YQGRTemJS+NwVEIhQNp3oKY27JuwSXyBbZPZohXNcpfdBmeEsaUXpfSaTLDcaQH4KpUPiSxVi0l9Gi/RjLjjBeHc5McxInVRksdaYy35HGbJucqcZELE0pLHYqWezOYb4zC0urAn11HKN1Mma7c5nqzBQO5rZdFV1VvDQeN9+Vy6mBYs6oS1nsyWe6NQN9dYLkAIn3rYQfa0cm441yRspj6cs/waw1WlMUAAAgAElEQVQqR+omGimPpSfvOPrqBAms1CWRjJQLgDbRlMqsKofJZgWjlbGoC48xVpfAVHMKM51KrD3Z/NjSzksP6/nZMxbee/1hPnnnRT566xX++vsP+M0nl/jDb97jL3/4iF//6hL8xyf8x59+Bf8hQNEf/vAh7777Mr/9zWX+8pfP+Pd//4A//fsHfHDpBd589izvPLPEMxYVi905LHUqONubzVPjdTysr2RRXcy0Kou5vnweNtTw6HgjDxtqODVcyumRci4Ya7lgrOWMppzloVKsqiwmWhQYGlPsQOgrIPq/D0T/f0PQV0D0FRB9USC6WV3v9f5WIBJ1sylzf08gmh+uv+r33AwQrYahzwOiid5yYYfoywDR2+c7eetcO2cH065yib4wEM1X8epMBS9bSrmoTuVcTyLPGnN52VLKa3OVvDpTddNAJLpEby43SbtCyz1JPGnI5dW5amlcTgSiDx674gCJTtHli918/MQgnzyp5oNHe3nvQhfvnldJUHTpVAsvT1fyuCaLMz0pdrHbq4FosSX2KiASu4emq44xXnqIAaUf0zXHWGqNYa4pwg6IBCiKtNNUxXEM+Xsll2gqwwdzmgejcTvoO/Qjeh5aR89D6+g+dD/dh+4XXKPDP6LvyHp6jq6nx1Yg2nX0QdoP3kfL3jtp3XcXnYfW0XVoPaojD9AXtomROEcMMld0SS6MJDihTXS2k04ciVvtEIlglOKJQe4u7bQIY3HejGX42jpafNCletNydCNNhx6gdv99VO6+hyK/NWS7C6Ajd7iVZIdvkLLzVtJdv02m+/fI915DVeh9dBzfwUCcOzV719N2eCvtR7bRsO9B6vasp2nfepr3P0DrwQdoP7wR1dHNdJ/YTK/tYN8TsY32YxtoO/Ig3WEbGYjaxnC843VBaKUMKZ6STKleTKT7Y8kKYSY3lPncPSzk7WMhbx/zuUJBqjUryKYAZvKCWCgMZaEwFGtOINNZQjy2KHO6JxMZ3nYJe6ZUD0ZT3NAlCRHd6jhHCVIGYncymODMYIIz6kQX1IkuDCe5opa5MpTsZpM7Q8nuDKd42OQlOUV6hT+tJzZTtvtO2sK2oIraQWfYdjrDtqOK2IYqYhtdkTvoitxBd5QDnWFbaT22hdZjW4TAhAgH2k7soCPCkb54dwZkXmjTA+mIchI6f1I8hR0W20hcS+Rm+pKc6U10RJvhjbVsP8bcYLSZfqjTPBlM9WBI7oE6xV0Cn6Fkd/rinaWCULVslxB3neaNTuHDSLqX5JoYsv0YzQ3AmBdoJ1N+EOOFIYwXhtCb4IwqdifDqZ6CE6PwEcITsoMEiSEettvG7BA7l2iqaB/mwj1M5IagitpBacgddEU7SEAk9g+JLtHnAZG4Q2TKCWY0RwhXGJJ70BfvjCbVHX2GJ8YML0mjSi/0GZ7oMzwFIEr3YijdE22mD2MFuzGXHcBae5yZhjAsDRFM1UdibYpjqSuD5d4clntzMDckMFYfx2RjEta2NCytqUzUJ2KqTWSyIVnYh6lNlJLSxEhnQ2OKlGg23pzKXE8eSwOFzPXkST1Apka55ACNN8ql6OnPAyKxwFU43CWjLolEUxaD2E0k7g6N1iQx2azgZH8hM51Zwi5TeSSLPUoe0ZXzrLWZF0/1cmG8kedOD/Pbdx4DLsPv3uOz997gdx+/zYdvvwJ/+TXwBz798Bd8dPln/PF3v+Svf/wQ/uNX8NdPeO/dl/j4o18AvxbG5/7yKR+++RwvPmrlueVRnphs5XR/Icu9OcLn2p/L0kA+1p5cJlWZnNVV8cRUC0/PdvLkdCtPTrdKJarnRquZ68nD1CiXkuC0dUnXBqFVQDTSlHwFilboqpG4VUAkgpCo0Wa5nb7oSNxVAPQVEP23AKIbAY2hUdCNAOZGz1+tfzQgEkHoHx2IxOdN95Yw1VNsdzndW3Ld0bjrgdD1gGi1Vo/M3axDNKcXdBUE6ZskLeqb/usA0ZvLLbyx1MTPTjbxxqlmfnayiWfNZZwdTLvKJVqpa43MSTBkFWBIBKKnDNksd8by+LCCF6aKeWOhmlesAhQJ4QrVnwtEl043S31Jb5xs4M3lJp6dLGa5J4nXF2qlkTkRjN59uIM3lpqk/qH3LnRJaXJi7LY4Jnf5YjcfPNrL63N1PDdRyiNDSk51JnK+L5XT3cksd8luGojmGyKxVJ/AXH4EdXYA4xUHWWiOuiEQzdRGYqkOZ7zoAIasIPRpPpgz/WxAtFNwiA6uQ/XQvXQdXEfXwStg1H3kR3Qf+RFdRx+k5/gGeo5voPPwetoP3EPHQ/cyGL6J4ait6BKcMchchQQ42yH884BImyi4JqPJ7nZaCQ0Gm/Qp7vTH7UQVsY2WoxtpPLiePO/vke3+HdKd/5U0x2+QsuMWm75Byo5vkO76bfJ81lAReh8NhzZhVARhSAtEJ/dHm+KN6sR2IRxhzz00PbSe9sMb6TyyyQZBW23aLKknYht90Tvoj3FgIHanNA6nTXS+NgDJ3THI3RlLE2DFrAzAkh3ETG6IpNm83dJ1sSRVhKGpdD/M6ULCmznTj0mlD+MKLwl0xAJaY7ILBtmVz/XK5+ts928wnOCCKmwznSc2SUA0EO94RYnOEjis1EogWglFatkuCvx/SOuJzXRFO9B6YquQELcCiFRRO+iKdqA9fDuNRzbRcHiD8LgoR9RJXowqg5kqOsh85Ql6493pjHamK96FQbkXA3J3epJc6UrYyVC6J5bSfcxVPoS5aDcahSfqNEFDCm+GFN52+z0j6T4YMwPojXOiI2IbA4muUtT1FwWisYJgxgtDMGTZu0TiDpExM4Cx7CDGs4KuCUSmnN22sTlhj8icH4pO4UPFnrtpPLIBjczdDoh0qZ4YFN5XXB6brgVE4sibPjuAkXQfemKFHiFtmjuG9CtQpM/wRJ/ujUYh9BYNKbzpT/NgWOmLsWgvlupjLLXGcaozkSWVjNn2JMyNcQIM9eRhbUvHVBuPviIKY00c8yol1rY0tOWRDBWFoa+IEUbP6oWOn8HSSCna2dgkZ7hKKEOd7c5laaCQma4cRutkDJZGoq2Kx6oSxuQmmlLRlMXQk3dcKle91sicCDtiWIIYuCDeN9mssHv8eKNcco6sbelY29KY7VBwYaSEF+baeeOChsvPTPPZG2f584dPw6evwZ8/5s8fv8tff/sBn1x+g9//6m3g3/nTr9/jdx9f4re/+gV//u07wkjd/8feeUfHddhXWskm680m8cZOXBIXuUmmRLGAANEJEAQBgmDvDSDqDIAZDHrvJHqbihkM2mAGGLRB75VVEklRltWbKcq2im1ZxZuy2d0c53z7x8N7xKCIpCw7m4R/3EMNCAxhmDrnfbr3d+9vP+TvP36LD3/5Gr/93x8AvwH+gU9+/jwvXOrj2nAjTzvUXGo/x8W2QiYbUplqzOCKvZSbwxqem2jgQsd5bgypeW5Mz/XBembbi7naU8lUSz7tZbHSeKrYCtdRGScVJdwNiFaDonsFIrta0AMgegBED4Do/z8guh8Nm4sYNhcx1Fi46q//noBo0n5HqzlEEhgtQtDybaO7lSjcKxCJuisQiVD09pyat2ZqeWuunjdnaiTNmZVc78rh9cmqFfdEr09WCRC0VOPlTro1XirprYkyLprkXGqM4/ZkOW+OnueNsTLeGFsy0DoljL++NVPLWzO1K5yhn19Q8/Z8nfT6rdlqxrVRvD5Rzs8W6iVJjXOXG/jgabMUkVvqBn1ys41PbjTz8XWzpNdHz/NsVzZXWhK50JjAgknBgknBfEM8M3r5p94QTddFMV0bw1RNNKMVQmxuoOw4LWlBjFWHMVkfwURtpKSl0bnxqrNMVUcwVRHOWMlxBrL305sajCMtCEdyAJ1yL5rPPEHD8UcxrAZEJ9bTeGI9Tac30BIm7Oe0Ry7Zy4lxo0vuIRUEiOUIK0FoG/aEbXQoRPnQqfSlO8lfuGlK3UlvchCdyu10JPhji/ejOcoDw+nN1B5eR8WBH3Au9Hvk7vg70n3/hmT3L6Jy/SIKlz9H5fpFkj3/Bxl+XyE/6JucC/0epggPrAnb6UvbTU+KAEEtsT5oT7tQfWQd1UfWUX/iMfRnNkqgYAzfvLI5bdEZWhoB7FL4SeBjT/DBErsV4+knaDi1HkvsVglexNFUp9KDwgPSWOp4biijWSGMZO5iJD1YGMxd/FqHarvT0GyvcptQOLH48+2I87ozerp4r9Quc8civyMxImeN96JDsQ1jhAv6MxtpjHKjRebhpGa5N81yX9ri/WmL96clwZ9WxXbaVTtWVXO8H+qwLeTu+hb6SHdqTm7AEOGOOdYbbdgW9Gfd0EW4UX/GBXXYFtRhbphl23DkHGSs5CSDeYexpYagi/ZAG+WOUeaL+uxWGqI9aZR50qr0o121nYHCfYycO4QjNxRrsj9muQdmuXBXtFYMrjMtiP7sPbQlbMMQ6UJrvDdWlR+2JH9JIhB1ZwRJQLQUivryQp2AaKjgAPpIV8xyL8khkiq2s0Lpz9rnpL7sffRm7V1yR3QHiIby9tMc70tByDdpjPGgOy2YrtQgOpMD6VT5C/G51EAp7rb0+xSBSIz52bND6MoJFYBI7iU0zim3SV8vvEcwnRnB2DN2054WTGtqEI5zxxmtCmdaF8ekWsaULoFRtYwxvZIJQyLDasWiE5SCo1ZBd2Uc9vJYuipkdFXIGNYkYzsXRVtR+GJBgVBmMKBJYcSQwVxbEdbSWLTpRzHnh9FdrWBQm8qAJoXOcjkTjTkSPHVVCdDTX6fCXi6nvSSaUV06s835jDdk0nE+lpb8cPqqlU5OUVtRBPZyOWOGDEZ16VLZgu1cDF0VcZKD1F4SzZghgzFDBhP6NCb0aYxqk5hsSOWyrYTnxrW89WQXt6738cFrcwIQ8Q/wjx/yzx/9lH/+6Kf8z/fegH/6FfB/gH/inz58i4/ffxl++yH8y6/41396h4/ee4lf/+w5/vEXr8Df3+Y3bz/DrWvD3Bxv4edPO3hxopGneqoYM2ZytauCG0Nqbo7puOqo5pK9nAsd55ltL2bMnINDm4K9RoG1XCYUJJwXtLQ6214ZJ0kanRXLExbBZ7nTs2YErk6Q+Ho5AN0ViETY+L0BUaaTPu9ShU8Dok/bH/pDS4KiFSUJvx8gWqvM4F4jb/9xgGj1iJykzxmAxBIFURIILUqEm3uFoeUlDKt+zqcMu94rEE3ZKpiyVax4LbbLiZrprFlVqxUiTHYuqdVe1IrIXIda0DI4mumsWXXo9bMC0VpgdM9AdHu2nlvTNU4w9OZMDTe6c5kzK3ljupoXhs7x2kSlk+4GRG9NlEkw9NZEGTc70pjWRHBrvJSXHfnSQOtr4wIUfRoQLZUIPW/NVvNcXx43urK4NV3FOxc1kpO0FIg+utEq3QwtvSX6zTMtfHKjWQKj10fPc82axpQ2moGKE8wZ4oR2OUPcqkA0p5E5Q9EiEI1VRjBacZbBslNYskJwnDu6JhCNV51lsiqMqepwpivDmCw9yWjhIfozQ6U7nI44L5rDN9FwYh2G449iOuEcmTOfeoKm0xtoC3fBGuVGR4w7HTHu2GWCuuQe9wxEHYptdCr96Er0pyd5O10p27EnCw+o1sTtWBR+NMmEymXNyc2U73+EgsBvkLXtK6R4/RUq978icev/QOkmwFCKx5fI8v0a+QHfRH9mC03RXrTJ/bApArCrgrAmbMcU4YH6xCaqDj1G1aHHqD0qqP7EY2hPb8AYsQlTlAtNUVtoiXFzAgqL3F3az+mI85Ecrb6kHVI8TXRsmiJcaAzfSFu0G47kAMaydzOZv4/ZooPMFB5gIm8PI5m7GMvezUTebsZzQ6Q7H0eKP/3J/jiS/IQ68UTB+RFAyIdOuZfTUGuHTICgtmg35za32K0rv/9FMGqL86Yxyg1jhAuNUW40RrnRFL2V5lh3mmM8aZL5YI71lm56muJ8aY73k8BouVoS/DHGeHH+4CNUn3iC6hNPUHtqEzUnN1B2eB2lhx7l/JF1aCLcsGfswZF3iIGCI9gz9mCI8UZ9divm+O3YM3bTn3+Q+doY+vMP06rYjjHWQypQsKXtoF3lR4vCh6Z4Txpl7jTFe0qjpGvdBXWnBWNTBdAk96A5zpN25bb7BiIRhvoLhFHT7oxdGKK20q4SondLXaLVgKgvex/9uQcYKhDicoP5+yUg6skMoXj/d6k6uo7utGDsKTslIOpU+WNPEaCoK/XO7c/S77cnM0RwhnJCsGYGC5tBqTslh82WulOqEu/K3k9f0RGGS88IjnFtLGP1AgTNGJOYMSYxqkvEUSdnUKNgVJ/MqD6Z/roECYC6K+PoqpBhKT6LpfgsXRUy+mqEVrlpc7bgflhKpDjciCEDe2UctjKZBEm2Mhnm/DDM+WEMaFLoqhJujHpqlFL0TWyFG1SnMKpLZ1CdIu0GOWoSpTrt7soE2kuiJUdoxpzHsCaVzlIZzXlhdFcmMGPOY7Y5X3KMBtUpzJpzuNxezExjJpMNqUybs7ncXcHzU2Zev9zJO8+P80/vPsdvP7gN/+c38H8/5p8/+in/65dvwT/+Cv7lQ/71H37Ob//+bT78+Y/5Xx++yv/++HV++z9v8eHbz3D7+Rl++uMZ3n9pnts3Rnj9Ug8vzlh4dcHKj8fNPD/RyLV+NU876nh2RMu1wXoW7KVMteQzYsykX5dKT10indUJEgy1nr8zprocgJbrbkAkAs0DIHoARA+A6N8/EN2rRhsFiWC0NG63tFTh3wsQLddyIFpaqiBC0KS1UtLvHYjWkugQ3Zp11qvjFUwZ4/jxQDEvjZZ+JiBaqjdHzzOnj+ZmRxqvDBQ4AZFQjnDvQPSzhXqpbnvBnMBLQ8WfCkRiPO79K0L73Ec3WvnNMy18fN3MR9ca+ehaI2+MnOeGNY0ZTTSD5QIQiVoORLNaGXMamQRFM/UxTkA0VhnBSGUY9oL9WLJCVgCRCEWT1RFMVYczVR3OTFU40+VnmCg5Kmz0iMUE8d60RG7BfGY95jPraT7zBM1nnqAlfAMt4RuwnBWGRC3RblhjtkoP5GsB0XIQEpvMOpV+dCT6CQ97SQF0qvyxKHwxx7qji9hM7akNVBwTHqSL9z1Chv/XSfH6MgrXvyB+839HtvG/IXf5CxI9vkyaz1coC32EuiMbaDizlZZoXzoVO+hSBmKL30673I/qI49Te3Q9dceeoP74BuqOPU7dsccxhLnQGOWOMcIFY8QmmmJcaYt3F1rXlF50JnoLWqyh7lT60an0oycxAEdyIAOpQQykBklRNtEBmsjbI72eLToojaPOFOxlpmAvU7m7Gc0MYiBlO0NL6q/7kn3pS/bFkeRLn8pncR/Im84ET/pTdmBP8KHh1PrFFrs7ao1ydRpEFaGodQ0oapF50Cr3lKDIGOEiAVFTtIcEROZYbwmIRDXH+9Ecv91JrYrtNMf7UXtqE8X7vk/lsQ2UH1lP5bEN1IW5Sts//YVHsGftxawIRBPljS7Gl/bUUKk+vjf/AB2Zu7EkBdGm2ikA2GI5gC05UIKg5jghDiaqXbV9TRjqTBPclt6MEOwpOzBGudKu3IZV5UdncoCgtEApjnYvQNSXvYeRosM0xXljlnsJldmLLlFvRgiOzL0MZO+X5MjZLwGR6BAtBaLhwkOowzdTsvc7tCVsk6J84r8bYsmCCEZLCxHsmUHYM3dhzw6hIzsUa2YI7Rm76MrZS1NSILasPXTnHaan6BiDZeFM1MtYaEjhgjmNGX0y49pExnTJUnRrqjGDMUMKA9pEeuviGdQmM6hNxl4po70kUqqoFqGouzKOEV0Ks825XGwvYr61gBlzHuMNwn5OvzqJnhqldO/Sr06iq+pO41x3tQJraaz0e93VCqlCu69agKPeKgWdiztF4v6Q2BbXW6WQInLtJdF0VyY41XG3l0TTW6VgypTDRUsJU6acFUD0ZEcxF1pzmWnKYcZSxIuzzbx5tZtb1/p54+khfvXaTfjkF/B/P4Z/+oBf3XqOf3z3NX77yc/hX34Jf3+bX735JB+/9RQfv/UU/Ov7/OtHr/DuC9O8dX2IVy508sqcjRdnWnl51sKLM608N2Hm5VkLP55sYsFezpXeGqYtRUy05tNbr8Jeo3DaCxL3g2wVd8ZURfBZa0dILEtYDkTLgeZuQLR8Z2i57gZEy4FnSJfmpAdA9G8LRPda7303gFke5VsLRFZ8/D8IEN1vvfZnBSIxMifpPoFIBCFJdwGg5XXaywForaicCECipjsqme6o/IMA0bStXoKhKWsNk+3VThD0uwDRci0HpN8ZiN6cqeGpzkwWWlS8Ol7xOwPRrfFSbnakMauLWuEQiUAkwtC9ANEvn2zg3ctabnRl8ZQ11QmG3r2sXQFEHzxtlm6GPrwuuEKiO/TBk0ZeGyrhZkcGV5sTuWRKcHKHprSxTjC0FIgkp2gRiMarhJugkcowHOeO0pa5azE2F7UmEM1ULaryNFPnjzOSu5++9CAJiFqjXGmN2ELL2U1YIjZji3bFGrWF9kgXrDFbscZsxRbr7rShsxyIpG2dVYDIptxGR6Jwj2JTBWBNFA7A9We3UHFsHcX7v0tqwFdJ8v8bFN5fQu7+V8hd/xK5y18Qv/kvkG/6cwmGMrd/g/yd36Zq/zrUxzZhPutFa8w2WqK9MYa5oT/lQv3RJ6g8uI6yfULMrmT3dzm/97tUHnqU+uPr0Z7eJDgl0VtolbtjU3rRpfKhO2kbPcl+0raRIKHVrj9lJ4NpwYxk7mYoPYTB9J2MZO5ahJ9DzBQekOJvk/n7mCnax/QSGJrMCWYsaycDKX70qXzoSXJWn0rYWepO9KFLKUTiHMkBdMZ7U33gOzSGbaYl0k0oeIhwXRx8dVkBRasCkcyTpuittMV50xzrjinSFc2pJ2iRedAUvZWmaA/Msd40xnhJMsZ4OUFRk9zfSa2K7dLnnD/4CGWHHqfs0ONoIz2xZ+2lPX035sQdNCT4Y1RspzkpmM6cg/QVHqMn/xAdmXtoSw7CFO+LXuZFe0qQUP2cFIAuYgstim00x/vSEOMmwdCdwodtdwUimypg8Z4nhCa5B20JPlJs7rMAkbgj5MjdS6PMk3alv+QSfRYgsqcH05sVSt3JDdSd3IA1cfuqQCTG5zrTAulIC6IzIxhbRjC2LGEw1ZoTSnv2biyZobSmh9BdfIzu4pMM10QzY1BxuSWbK5Y8FpoymTVnMd+czUxTDhPGTEYa0hjSpTCoTWZAI+wHDWiS6KtX0lunoLMils6yGAmCBuoTmTJlcaGtkKudpTzjqOZaTwWzzbkM1CcxrEllzJjJuClbeDhfBJ/WoggGNCkM69Ppq1PRVhKJOT+M3tpEhvXp9NYm0nE+Fnu5XLr36aqIoyU/HNu5GEa0aUyZcuirVtJxPpauijjJ9WkriqDjfCy2czFSi92gOkV6YBzRpjGiTWNYk8qoLp1JQzoT+jSudZXydHcpl6zFzLUVMdlcwI/Gjdx+pp93X5jmp8/O8qvXbvAvH74JfAL/5xd8fOsGH/3kOvz9LfjNG7zz/CQfvDLLR29cgF8/z/99/xluX+vj2Qkzry5YeWW2hRenzDw3ZuSl6SZuDhm4MajnYlclQ6ZsBgyZErB0VMZhLZdhLZetGFHtrF7pBK01qPqHAKLlMPQAiB4A0QMgegBEnwWIZu21TprpErQCiu4CRNO2eqZt9UKRgrWGcUvVoiqc9G8KRD9b0PD2nJrbs/VCscISIPnZgoaXhs4xpZfxykgpr41V8Pp4paTlQCTuDkmaLHPS7clyXhkoYFITwTOdaVL99tIK7tvTVbw9I1Rsi8OsywdaRf3isk5wdsbKmDfKeX2i3AmK3rms5/0nTfz6RrOkD6438cHTJn59vZGPr5uF2Nw1E7+4qOYFRy43OlK52qpcvCGKZ65BxqQmigl1BFPaWKZ1MqZ1IhTFSZrRyJmplzFdG8NkdRST1XcquDtz9tOevlu4FaqNZKr2rKTpGkGzNWHMV4cxX3mKmbLjjBUcYCBrN32pO4UoW5wwgjqQsoPx9F30JvjSIfOUIGgpCElAFLtSnXKvJYf9i7dCiyBkUfjRGOtN/RkXyo88RuGe75Id9A1S/b+GattXUHh/iVj3L3J2858Rtv4LhD/+BSLX/zeiHvsCMeu/gGLLF0nx+jLpvl+lNPR7VO1/lJpDj6E58gTaoxtQH9uA+vj6Ozq2wQmMzu/9PhUHHkV9cgOmyK2SY2JT+tCp2oY92Z+ulO30pQcykL2LkZw9jObulTRVdIi5c0e5UH6Sq9XhPFUXwZM1Z7lQfpKF0hPMFh2WWuBGs4Ux1anc3cwW7mE6fzcj6TsZSNlOr9KHrgQv7PGedCV4SbtLXUrnYgSr3JPuROHWSnfqcaHZbmmd9SIQiRJvn8TSB1HijVBTtActsV60xHphitxK9bHHpNIBU7Q7xkgPTFGeGGO8MER5YIjywhjjg1HmS12YK1UnN6GJcMccv52ONKFSWryR6cveR/XxjRhivLFlhGJSBlAX5U7lWVd0CT7Y8w9iy9ojQJIiAHWkG40KPzoydzNedpLpyjDm66KYKD/JcOEhHLl7aY7zpC3BB0OkC7YkfwmIrCo/rCo/CYjEMgV7ijiWKtzNdKUG0psZzEBOKO3KbbTGe0uxudWAaGmltSM3lP68PQzm72WocB9DhfsYzN/LYP5eRooPYk32p+70Rhy5e+lI3UlP5mKxQvYeHLl7V0gcaBWhqj9vH6PFx3Dk7Kcx1pvSQ4+ij3SVWv06lNsX98KEVsWuVGE3yJ6xm+bkHTQo/WjPDaU9Zy+W7D3YCw8xUhfFSG0MQ3UxDNXJGK1XMKlPYb45m0uWAsaNqYw3pAs108Z0RgwZ9OtSJWeiu1bJoD6NPnUS7WWx0gF/b52CQW0yo7p0LtvOc723misdpVI19og2jfGGTIY1qVJD3HhDJoPqFIUJwZUAACAASURBVAbqk+irU9FTo2SgPklycSzFkXSWyhjRpjFjzsNRk4i9XC4B0agund4qBe0l0djOxTCsSZVKFzpLZVKb3KA6hRFtGvZyudQoN6pLZ8qUI+0U9VYppO9pvCGTEV0Ko/pUCe5mm3OZaMxh1JTLld4anp9p4aULVm5MNfPKlS7ef3ma//3eDX79+jwf/WSBt244eO+FMW493ctL8+28Mt/G7ae6effmAO/eHOAnl2w8O6LncmcpL02aeHmqkSv2cp7srmSh/TyT5nwGdRl01SXRUa10aopbrSRh6aDqarXZy+uz16rNXj6wuhrUrKY7EOT8gHg38JBARgQefZqT+rXp96XPUrjwacOa9zvEuRyQ7j7ceW8g9vvSvUbU7rf2+rMOm97v9/e76v6HWdPor0+jTy1IBJ8+raC1yhI+r4jc3YBoRYTOVOgkMRK3PBq3XBMt55hoWRuA1hpaXT64ejcQWguMRK3lEM3aa6W7H6eSheXDrUu2hqasNXda5RadoTtAtLqW7w6ttUO0Fhx97kD09pya18crudCUyDPduZ8LEL0+XMyVFgWXmhN4aaBgCRCd583x8vsCInGo9aeztVxpSeTZnhzemq12AqJ3rzTwy2tmfn2jmY9utvHhM618eMMs1HI/beKTG8189FQD78zV8GxXJk+2qbjYFM+8MZa5BhnTuhgmNVFMaqKcgEiAotWBaKomWvh1sXGuv+Q43XkH6S85LgGRBELVd2Boofo085WnmC09zlTJYabPHWGq6BBj2XsYzQplJD2YgZQd9Cm20R3n7QRDdwOiLpkXPfE+9MT7LLkf8qU11gP9mc3UHH+c8kPrKN73CLm7HiZzxzdJ9ftbkny+gtz9y0S7/CVnN/wZZx7/rxx/5L9w5LsPceCbD3HoGw9x/NsPEf7oHxO/+b+T6fNVzu16mKr9j1J/9AnUxzagP7GZhpOb0J3c6CTt8U1oj2+i/vgGqo88LrlF5fu/T+3RxzCEb6Ixyo1WuSdWhTf2ZH9603YwkL2L0fw9TBcfZu7cUebOHWWh9ARXqs7wVF0ET9dH8lRdBFeqznCh/CRz544yXXyY2aLDzBQeYiJvD6PZwQyn7WAgZTuOpEVHSOGNPd6TDpk7tlg3OmTuS+S5bMBVUEecFx0KH8wRruhOPkFD2KY1gUiEpbWAqDnGU5IhzAX16Y0Yo7Y6AZEx0oOGaAGKjDE+qMPcqD7l4gRCjrxD9OcfpjdrL7bkIJrifDHLfag4+gS6KC9qz7phiN+GOXEHfSXHcJw7SktKIIZ4H9QxHpiV/vTmH6Cv4CB9BQcZKDyEI++A1JTWqvTDLPeiSe6BLcn/ThveItCIULT8fmgpEPVkBEnDpP3Zu+lKDaRduc3ZJboPIBouOiCB0VDhPvpydqOPdMWaFCA02onNchkh9K0CRasB0VDBIfqy99Gu2oE6bAu1pzYI46+Ldef2pEC6koLpSgrGnhyMLTUYS8ouzMk7aUjaQWfxYRwVZxitj2ZKF8dUg5IpUxJTpiQmDEmMapMY0yVLEDRsSGVIl8KQLoVxUyYzliKmWvKlm5U+dRKD+jS6a5XSEX9PjZIxYzrzlkKudJRy2XZego0RbRoD9UkS6Iivxf9yLTpG3dUKIepVEUd/nUq6CbKdi6GzVEZvlcIpJtdbpZD+y7c4pirWcIuukOgQTZlymDLlMKhOkd5HBLQxQ4b08d4qBbPN+UyZchjWJOOoVTBmSGO2OZernaVc665iwpTHdGsRF7uqeWbcwI9mTLx0sZXXnrTy5tOdvPVMN++/NMJrly28cbmdF2fN/HiigR9PNPDCuKA35lu5fdnKmwttvDCq5fWZRp4f0XChrZBxUzaD2lR6axMFJ6dGhb1a2BJa3hAnAtFyGPq0HaEHQPQAiB4A0QMg+vcORKLuBkST7dUrJMXkVtEfHIh+tqBZU2/PqVeAkRhhe6Y7lyttqTzbk+cERfcLRG9NlPHGSAkvOHKZMUQ7uURvjAnxuZ9MVNwViH4+X8/P5+t5Z0HNLy7reGdBzYv9hVxoUvDaeJkTEC11iZYC0QdPm/jV1QY+fNrELy9puD1Zzg1rClebFVw0yZnTR0sgNK2LYUYfy4xezrROxoxezoxevgKIZtUCFIlAJO4SDZ0/KUBRzgGmqiOcYaj6rOAMrQZExYcZz9vHSOZuBtOC6Uv0xx7n7RSRa5fdASLpIX0VMOqSedEl88IWvZWWsE2YTj2B9thj1Bx6hJLQh8kJ+DrJPn+NyvOvUW79EvFbv0ysyxeJ2vCXnFn3BU7+4E85/r0/4dh3/5Sj3/ljjn7nj9n3dw9x7OGHiFn/BVK8vkxh4LcpC33kzlbQiQ3oT23CdMbFSWJltuH0FvSnXFCf2LS4gbOJ+uPrKd//fYp2fRPNqY3oz2zGFCnc0fSlBzGQtZuRvL1MFB1ipuSIExBdrDjFxYpTEgBNFx9msuAgIzl7GM4OZSx7DyOZuxlIC6Q7cRtWuedi0YErVrm7BELWGFesMa5CAcIStcd6OkvuTbvcmw6FMJSqObVRcreWA5H57CYJiJa7RKsBUWOUO7pwF2qOP44xaiuNMR4SEBmiPNBHuqMOc0MbvpVmRQCOvEOMlpzGkXsEW0oo5vjtNMZ605LgT2fqLnqz9tKeuJOGWB+00V60p4bQkrQDndyLyrDNlJ5cT1tyIIMlh5msOs1Y+XEc+fuwZ+7Ckhwo7A4pF4sTFm90muQetMZ706nyX+LmCT8Lq8pPAiExLicWHIgw5MgKoTttJ46sEAZyQrGn7HAqV1gNiEQYWg2IRImv21Xb0Ue6rgCinsy1oWipRIetN2svFmUAZYcFl8iiFMZw7aogoSI+aRcdKSF0ZO6hI+cg9sIjdJ47xkBdJBMNCi42pXK5JV0AIVMKE6YUxo1CKcKwVsWAWoGjNp7eOgV99Ur66pUM6VKYaMploimXIUO69JDq0KbQW69iUJ/GVFMeC+0lPNldznVHlVRwMKxJZbwhk1FdOn3VSvqqlYzq0iWXqK9a6XTnM6gVoEiMxI3q0iUHqCU/nLaiCBw1iZIDJH5eX7VS+Pol8bf+OhV91YLbJL7PqC5dgh8RuMR43NKPi6A0qk9lRJfChDGTaXM2F9uLuN5bzVxrCaOmXCbbinhqSMOz00ZuTOq5MablmXEdt2/28Pdvz/PzZx3cutrBi1MmXptt5LXZRl6eMPDyhIHXpk28MKrlKXuZcFfVlMOoPnVxn0lGV1Uc3dXxK+5/uqvvDj53A6DlEbjl5Qh3G1ZdLoc2BYc2hb5FLa8dfgBE9wdEy//Mf2sgEiNuKyJ5d/m5rPX9/2cFovsFoc8KRCs+5z6BSGyX+7yB6G4gtDYYCcCzFH6cHKBVgEiKu1kqVkDOWiB0L0C0PD63PEJ3L6D0kNgk9/ac+r6B6PZsPa+OlnFruoZXR8uYMym4Yc/hzckqXhurWHk/dA9AdGu8lDdHz/PmeCmXmhNYMMl5eajQCYiWukR3A6Kfz9fz3kUN71/Scnu6iiuWZJ7tyeH2XC3vXtbys0s6ySX64HoTH91sE/RMM7++3sgvLuv44LKB9y/U88ZICU+3qbhsjmehIZZZnegKRTPXIGPeKJfuiVYDoln1HSASYEgm7RKNVYYzVHKCnryDjJ47KYGQAEMCEC1UCUB0YRGIJgsO0q0KoCPOh/ZYTywxHgL0LMKQNebOg/q9AFFHjDuWs1swHX+c2r0PUxr4txT6/w15/l8hZ/tXyPT9GxK3/g8UW76I0vXLKLb8FTEb/pywR/8rx7/zEEe+9RDHvv1fOP7wn3D84T/m+MN/TNS6P0Pl/mXO7fou9UefQHd8E7rjm9Ae3XBnM+j0RmEjKNyFprNbaYlwpzXSg9ZID5oiPTGGuWE4vQX1iU3UHXsc7elNNMd4StsvQ9l7GSs4xFjBIUby9jKSt5exggOMFRwQYDFnj6Th7FAcaUF0Kv2wyDwZzg5lKHM3A+nB9KXupEvhR0ecD5YYD8zhLhhPb8QYvpGmqC1O4NMW7XanEU5UjAeWGA8nIGqN9aBd7i2NprbKvak/vh5DmMsKKGoME2rDRQdp6V7SakDUHOOJKdqd8kOPYop2pzHGC0OEMJiqj3RHH+FJc/x2ejL2Mlh4DEfeIQzRvjTGBWBJCsGesQ9HzkH6svfRkxlKd8Zu2hN3SrE5c4Ifmgg3GuK9sGeHMFZ+nNmaMIaLDwtV0Zm76EgLwpIcQPPirVC7ctti4UEgncmB2JL80YZtpCPRT/oZiEDUkeiHTXV3IBLHTQdyQunNDF7cWvK+byBaCkXi6/68fdSd3og1KUCKzIlA1JN5ZzhV1FI46s0KpSdT2Crqzz1Ab9Ze6k5vpvbUJsxyHyzKQDqTdtGp2o0taTeWlN0MlIYxVB3FuC6eiQYFY0YFE42JXGpN50lrHoN1cfTXCxrUJDKiS2JQk0h3lQx7eTT2Stniw3g8XVWCA9Fdq6Rfl8pwQ4YUnRsypAsV0NZzzLYWMNGYxUiD4P7Yy+VSLK1/cUxVLCsQXaLeKoUENKO6dMZN2Uyac7EUR2IvlzNQn8SUKYfZ5nxs52JoL4mmv07FhDGbUV26VLvdX6dycoD6qpWSeyRuConuz7AmVXKQ+utUUkxuwpgtQZEIUhPGTC62FwmumSaZUX0qM+Y84Y7InM9MWwk3hnU8NVTPU0P1PNlfw7XBel6YM/Phq+PcutrBj0Z1/HhUwxvzzfxkvpnnRzQ83V3Ojb4qrnaWMmXKoq8mge7KOHqr4umrSaCrKk6CIgGMPh8gWguE/rMA0Yo/798IiO71ff5QTtEDIPr3DUR31X8QIBJBaLXigylb1QogGrdUMNZWJkBNW4Wku0HR8s//3IHo9my9VKv9swXNPUHRUofo9fFKaXj1SlsqT9syeHOyildHy3hzssopPic4RhW8OVnB6xPlwrbQ4jDrUr0xdp6fTJZxoyOVaX0ULzhyeWW4SAKiN8bKuDVZKblES8FIhKF3FtROev+SlvcuaniuL48n21OWxOZ0vHtJz3uXG/j1NQGIPv6Rhd8828pHzzTzi8s6fnlJxzszVbzcl8vVZgWXGuNYaIhl3iC6QrHMG+WrAtGcLp45XTwLWjlzGhnz9XLm6mSSZmujmK2NYqo6grGy03SmhzJceIzZynAu1kVzSR3F5bpIrtRHMVd2gon8AwxmhNCV6I9V7i20lUVudZIlyl1SW7S79JDeGe9LT2IA3Up/7HG+WKM9sES7YT6zAc2B71Oz59tUhXybil3f4vz2r5Hv8yWy3L9Iru9fU+j/dc4FfovcbV8nx+dvSXb9EjGP/glh33uIsO/9EWHf+yPOfOePiXzkCyg2f4ks329QtPP7VIauQ314PcZTmzGe2ETD8Y00HN+I6dRmTKc20nRmMy1nXWiLdMUa7YEt1hNbrCdWuTcd8m10xvnRrQygWxVItyqQruSd9KYG058ZylD2XqHpK/8Aw/kHGCs6zHjxIUYLDzBcsI+h7FAcGSH0pe0SRjNTg6X36VYJtx2OtCD6UncKMJTojzVuG7Z4P7pVgfQmBzGctZeelEDqTzwmtLktqiXG3UmCk+NFe6y3ILkvFpm3VPctwkCHcjtVh3+I9vQmGqPcMUe40nhWiMoZwzfTcMYFw+nN0ihqY5S7dDfUJPPCHOvppCaZD9XH1lN5+DF04a7UnXRBc9qVloQA+rIP0Jt9iOaEQAzRvhhlfpjjd9CcEEirMog2VTBtqp20J+/CnrGH7qz9LFRHMVJ0nPozLtSHbcKaFEBnxk4c+XvoyQqmI1Woz25O8JbUovChVelLq1IAItuSG6Gu5B0YI1ywxPsIALQIQmJT4dKRVRGGRCBaCkWOrGAG83YzkBuCVeVLa7wnncn+TtE6R1YI/dm76c92jsstB6Klsbn+vH10pO6k9tQGrEkBdGfscpIIRkuhaKm6s/c6yZzgR5LfVzHJt9Gi2IlVFUJH6j66sg7TV3yGsfq4RRcoiemmVHrqYnDUxTJhSGS+OZ0JUwqO2nhJ4kO57XwEHaWR9NYJD95idXNfnYoRQwYTjTn0q5MY0qUx11bEQnsJU015jBgyGNSmIh7bi3G47soEOs7HSoAhbv2Ibo5Yny1+TNwHmjBmS9XZI9o0+qqV9NeppNicCFViU5xYpT3bnM+oLl2q2hZBacyQIQGRCEiiiyXeIs2Y87jSUcp4Q6YEaVOmHC61n2PCmC2UQBgyhGpubSr96iR665MZMGQy0ZrPTHsxF7vKueqo5sX5Jm5ds/P2tS5emW3ipakGXp9p5KUxvQRBw5pk+moS6KtJwFGroL9OyUB9Iv11QklFT02CBKWfPxCJx+EC0NxvNO5OHM4ZiCTdFYgyFvX7BaLPWqZwv7rXQdj7haLVgO33ATx3i7atWdqwHGTWKBm4X7D7Q0cG7/f7Ef/+Li9NEEFoUJfDoC6HIX0uQ/rcu5Ym3E2/KyDdKwAtByFJa4DQ7w+IqlZ1gCQnaA0gWq0yWwCjqlUdIvGOaPk9kQhN0q9rgNBnBqIXBkokwPk0EFruEom6NV0jReOe7y9mtD6S5/uLeW2sgldHy+4ZiN4YO794I3QHjJ7tyuRKi4Knrcm84Mjl9dES3hwv542xsjVviVYDItEhev+SllvTVVxqSeTWdBVvz9dJQPT+FeMKIPrkZgsfPGnkl5d03B4v4/muLC6b46W43Jw+WgKiO5IvAyJBdwOi6ZpIpirC6c3az1jJSS7Vx3Bdn8BM6UlG8w/gyBAcjJ5EwRESKpu3fioMWaM9sMq9scq9JcfCEuNBY9hmdEfWUX/wEWr2PUx5yDco3fk1ivy/TIHvlyne/lWqgr9FTcjD1IR+j/p9j6I//Dia/Y9Rtet7FPp/nTS3vyL+sT8l5pE/QvbYn5C05YtkeH6F0l2PUHtgPQ0nXTGfcqXpjBtNZ7bQdGYzTac20XRqE81nNtMW7iqNw3bEuNMd5013nDdd8dvoihd2gnoSA3AkBdGfEowjbReDGaGM5h9gougI0yXHmDl/nKnlKj3KePEhhgv20Z+9WwIhUX0pd+RI24UjLYjelMBFGPKhXe6LLd5POIZPCaI/M5Su1CBM0e6LLoxQbCCqOVYEIi8JiKwyX6xx22iX+wrukEzYD7LEb8MSv42WWC9qjz6GcTEaJwJRQ9gmDKc3oz+1CUOYCw3hWyQwEv/8pWqMEQoUNKddqDryOHUnN9EUuw17cgj2tFCa5P40xGyjVRlEe/Ju2lTBtCfvdvrn0XMnGS89LQz+nj/FaPEJ+nMPYEn0F2560ndiTd6GReVDq9Kb1nhPmuPc72gRilqVQo22bRkQdST6YU8KoDHK7XcGooHcEAbzdtOTEYhV5Utnsj9dqYH3BETLwUgCpMJD9GSGoIvYQqPMU2q4EyVCUW9WqJPWAqIW5Q40Ee5Un3LFogqlN+8EQ+fOMl4dx2htPMNqBcNaJSPGJMZMyQwbVPRr4hnUKBhrSGLClM6AWkF3lYzuKhmOWoXQDlclNMT11CgZ0qUxac5ltrWAq10VTDTm0FWVgCn3FGPGTAa1qQzrBVdHfN1Xp6JfLUTUhjWp2MvltBacZVCdwoQxmwljtuTAOGoSpdsh0VESgWVEm0ZnqUwqVBDvgsSIneg0LS1kEAsSRNAR318cWRUhbESbxpghgxlzHlOmHAnepkw5zLUUSO7TsEZwg56yV3Cp/Zx0DzWsER7ax03ZTLcWMd9+nqs9ldwY0fDsiJYfjep4bqKBV+ZbeHnGzDMD9fxoRM313krmWvKcQKivJkECIVFLgUjUAyD6fIDofiJrv08gupcH7/v5ugdA9J8biO7aQvcfDIiW//6Km6E1gEgEnrWAaDUoGrfcgaEJW83nA0QXm1W8OlomFSTcDxD9bEHD7dl6yQl6c7KKcU0MT1nTeXW0jFdGSnl1tGzZTdHdgegnk2W8OV7K66Ml3LRnMGOI5tmuTME5mqhY1SVaDkTvXdQ4SQSiXz7ZwFPWVH7Um8vtuVreu6Dj/YsrgejjH7UKUHSjmV9e0vH6cDE3rClcaoxj3hDDnD6aWZ0QlxPviCY1UQIEGeKYa5AJ0scyp49lQSeMtC6oZczXxzJXF8NcXcwiEAk3Q3O1ESzURDBTEcZ40TH6s/fQkxJEpyoAa5yP8GC96Ai1Rrg5aTkQic6QJcaDpkg3DGc2oj4u3ANV7HmYc8F/R0nQ31IS9DVKAr/KuZ1fozT465SHfIv6/T+g6dQm2iO2Yju7FUuYK62nN9N8YiPag+s4v+PvyPP+K7I9/5Jc37+mOOBvqdrzPTSHH8N82oWWs67S99MesRXL2S2SbBGudES60RXjSVfsnWHY3gRv+hTb6Ev0x6HazlBqIMOpQj32aFao0BaXv4+pwiPMlBxjuuQYU8VHmSo5zETRIcaL72i08ACDuXvozQymKzVIeNhOFmRPCnRSV6I/toQ74LIUiLpSg+hK2YUtOQhrUgCGqK0YpUprDxpjPDDHCtG1lkUgElwhwSFqixPUEutFq9ybtgQBhuxJgWhObVysDXeVZAhzkYBIf2Yz+jOb0YW7oD+7BUOEK/rIVXTWDf1ZN2qOP4E2bAvGGB8MUV7Un3HFGONDi3IH7cm7aFPtxCgT4nKdaXsZLDzBcNFJHHmH6EwPwZYqHPx3Z+ymM1VwR8xyD8yx7phitmCK2UyT3JUmuSvN8W60JrjTGu9JW4IXbQleWJTetCf6rACiTpU/joxg4X2i3SSnSNqxSg6QNnpEt0cEnKWQM5AbImkoP3QJFAWsAKKBHAGG7gWIRksO0Zezm+YEb+rDNmBR+NKzGMETtOgWZYc6qTdnD705AhB1Ze+XNFx8nKmKcFoUO+kvOMmcWsWcLpUFUyZzpkzGDCn01sXTr1Mx1JDMZEsWgzoVXdUyumvkDOmT6FcrsJZFYi2LpKtCxrAmmQljJhPGTK7Yy3mqp4ob/XXc6K+TxlPFOmxxSLX9fAyie7TUIRIhRRxJFWNuE8Zs+utU0t2QeGM0ZsiQ6rCX3hy15IdjKY6UShFGtGmS+yNCkQhAS+Nwogs0rEnFUZNIvzqJEUOG0JanTmJAk8JEYw5TTXnSFpL4ORONOUw05jCoFWrBL1jPMW8plpww8WNX7OU83VvN073VPNlbxYtTJp4b03NzWMPl7gquD9Zz3VHD5c5S5i2FjJsynUCnr15JvzpxhcTbrd46haS1gOdeyxJWAs9dgGaZHgDRHwaIlj6Af54P9J9X+cHdfg7L/38Xda+As2at9b8xAN0/EAn12kP6bIb0d6/V/o/iEN1vzfbvC4juVqqwGgh9miZsn667OUfLweih4dqz/NhRyK3pmlWBaLkjtJpEl+j18Uqe6ytgzqTghYESCYacmucWQegOEJU7AdFyl+jloUKmdJFcs6XwynCRk0P0k4kKbk1WOt0T3QsQvTZexuU2Fbenq3jvgk6CIhGIPrrZxkfPtvDJzRY+udHMOwtqXh0s5IY1RXKHZrSRTGsipLrt0dpwxuvPMqUVXKK5BhkLDXIWGuRc0MtY0MWyoIlhQRPDhbpY5mtjmKsXYEgEounKMMZKjjOYf5DejBA6kwPpUG7HmuBHS4z74r2JKy1nXVeFoeVA1Bq1FWP4ZuqPraM09NsUBn2dgsCvURj0dYp3fp3CwK9RvPOrlO7+BnUHvovu6KM0ndmMJcqdbrkvvQl+dMt9sUd70n52C81nNmI6/gRVId+mdOfXqNj1DcxnNjipKWwjTWEbaQ7fIOwhnd2CNcqNjhg3p72j7jhPJ/UpfHAk+QkglLaTscwQxrN3M56zl4ncfYzn7ZNugkZz90v3QsO5exjI2i05AwM5oQzm7qEnIwh7yg6pKlx0Z1rl3hKgtMq9aY31WAQhofxAdHbsSYGL9y1BWJTCfUljrDeGKKHBbSkUNcY43/YsfX8RiJpkPjTLfWmO8cQSv40O5XanW6LlQKQ9LUCRNmxRZ13QnnVBF7FFkjp8M/VnXNCFu6ILd0UdtgVt+FYsykDaE3fSqtiBUeaLIcabFuUOenMOMFh4jL6cwzhyj9CVuZf2lCDaVDskWZMCaVX6YUsJoPzoI2jC1ktAZJZvpjne7Q4QJbgLMJTghVXhjU25Eoj60oOwJwVgS/JHc2YDLTIPbMptK4BIrNn+NCDqz95Ff/YuRgv3MZi3G1uSUKyw/Ov6s3ffMxCNFB+kJyuYzrRA1OEbMUa5Ct9PRhC2lAB6s0LpygqhOzuUrpxQunL20pWzl+7cfXTn7qMzZz+dOfvpyN1PR85BnmxM5rmOPC43JDNRI+eKOYdL5gIuNBWw0JzHQnsRPXUKumsTcOiTmbEUMGJKxV4ZQ3tpBJ0V0fSrFXRWRNNWcpa+mgQuthct3rWUc7WrgnlLMWPGTMQq7N7aRMGdqIyTYnR9dSp6awXgGNanM6RLo7c2UQKepQUHYmROjNGJQDPdmMuEMZuuijg6S2WM6tKl6Jt4Y9Rfp5LASXSFxGFWsRChuzJBugdaWqfdcT52sQEvU4r82cpk9NWppO+5r05FV1UC/eokxoyZjBgypP99Y8ZMBjQpjBkzmbcU82R3Jc8M1Eu67qjhqb5qAYAG67naU8lUUx6XO0u53Fm6CF0p2Ctl2CtlDGiSGNQmrwpDD4DoARCJgPK73Lg8AKLfJxDd+fv7AIj+MED0u+pegWhpPfdSiftFnysQPdmexpuTVfcEP8sHUN+er+PWdJUEOG/NVjNtiOXZnhxeHbszqCpqRYRu2VDrarrQmMBcg4wX+wulUgVxk+jWZKWTU7Q8MrccjH55xcA7C2qebEvmlf4iPrnWzHvzWn4+r+GXT5r44HqT0DL3TCsf3WiVgOiV/iKutaWw0CBnVhsjSXSIRmvDGakJY6LuLLPaGBYa5FxqiOeSUc5lQywX9THMqyOZr4vgqlbGM42JXNHHOh2pt6cID6PNcm8hDhUtjG+aQOdO8AAAIABJREFUIl1pjHKjKdKN5iihbKAt2pO2aE9aIt0wh7tgDl88yj+5Ce2x9dQe/CFVB35Aaeh3KA7+Jnk7/5b8oL+jNPTblO/7jqSKPQ9Tte+76I4/Tkukm3PRQpw3vUp/uuW+tIW7Yjq1UZLuyDr0x36I+cwGCX5aIzdjid6CNcYVW6ybVEvdGedBr1IAHlH9yf70J/tL/zyUGsBg+g5GMncxmhXCeG4oE3l7GM8NFZS/h5G8UEZydjOSswhBmSHCMG1KIPaUHYvaSX/2HjpSd1J94nHUpzdiinanSSbc4DRFe9AY5S7E0BbVFO1BW5wv1gQ/bPF+tER7Yk8KpC1hmwRE9ozdNCv8MUR5LZEAR6YozxVwJG4FmWO9Mcd60yTzoUnmI71ujfNDG7YF/ZktGM+6YzzrTkO4G/ozW9CeFlr11Kc2ozntQt3JTZQfeYyyw+uoOrmB+vAtmOQ+tCYGYEkOxJ4WQkdKME1xvtSfcaEzdRcNsV7ooj2wp4XSl32AgYIjdGftx54WSnf6HtoTd2JRBgjNcItqU+2gXbUdS+I2bCkBNMrdKD34MGaZG/qIJ2iM3URbvDuWBA8sCR5YFZ5YErywJYjDvT5SHE6UWJttT9mBNmwjpmi3FeOqIhCJUCOAzU56M3fiyAqmP3uXBEQDuSEMF+xhuGAP9pTtWFV+K4BKbKQbyt8rSQSi4YJ9ThLrt3uzQ2hV+lJxbB2tSj8604KwJPrTlRVCV04oHdmh2LJ20561h868A3QVHWWwIoyRmkjmDAk81ZbBNVsul9syWWgW2uLG9CouthUyps1kTJ/FbGuBMGqqTsJWIaf1fDQdlXECHGmTGNSnMGxIZcyYzqQ5m9nWPK47anhhvIGbg2rm287RVZ6AoyaJUV0m44ZshnRp0pinCBKia9RTIxQYjBkypEicOHy69C5IdHXEwoPeKoU0/CjWcIt122Iltgg7YqROjN6NGTKkrx0zZEjRN/FWSXR6hvXpWEtj6a5WMGLIYNKcy5AujbbSGLprlQw3ZDDamM1wQ4ZUad1Tl8iMpYgF2zmmWwvo16UyYyniaUcNN4c1PNVXzY9HdNwcVPNUXzVXeyq52lUhOEHWEiab8xjUp9Fbr5LqsHvqFPSqlfRpEnFokz5VfZpEetVKeuoUS3RvwLMyEne3AcllD666VEHLAGOtB11RywHp7rXbnw5EK4ZZ76M17l7A5PMCnnt9///fImD374jcHwDdKxDd8/Dp/QLgXYZV7/7nOpclrBxazV6U8+DqoC6DQV2GBELLgeizai1AWqtt7m7DrCNNxU4Sh1dF3SsQjVkE3f8Q6+cLPMs10bFMywDm7sOtzvqsDtFaYPTQpZYkJnWxvDZWIcXmlmppo9zt2fpPBaI3Jyu4PVfLFUsyT1lTeWmomFfHzjuD0TLH6G4w9JOJCm7asxisPMmzXdm8MlQiOUTi7y8da70bEL1/ScsvLut4pb+Imx0ZvL+g4/0FHe/OaXjvgk6CInGk9ZObLbx3UcMr/UU83ZosAdGMJlqCohlNNOO14YxVhzFeG86sJpqLBjmX9XIuaKNZ0ERxUR/Dkw1xXDPGc1kTzXx1GBPnj9GbswdLcgCmOC8aYu7chxijtmKM2uoERI1RbsKBfbQnrbFetER7YgzfjPbE41Qf/AGlod+mOPibFAd/k7I936Vi3/ep2Pd9SkO/Q2HwNygM/galod+m+uAPqD74AwmIKvd+B83RdZjDXZwb6qLdaDkrOFLN4S7CHdCZzdJrAYY20Rbl4gRCHTJh3LUzzgN7vCc9Cm/6k/0ZTtvBUMZORjKDGMkMYjQ7mNHsYMayd0sazQphJHOXpKGMYAYzg+nPDMaRsZPetB10pWyXBljtSQGSAyE8YAfiyAqlI3UnuogtlB38AbpwF5pkXgJoRrlLWg2IrHHbaI31wqbwxxK/jXZlANakQGzJQbQmBtAY64s+wtMJigxRHitue6Rq7MWInQhC4usmmQ+GCHc0p13Qn9lCQ7ibBEXasC3UHH+CqiOPU3XkcapPPEHtqU3oItxoU+3AkXeA/vyDdKaH0JoYQItyO0aZN5oINxpjvVGHbUET4cZA4SGG8o/Qk7FXis1ZlAECCCm2C1oKREnbsaUEYEsJwJq8jValNzUnHkUfsRHd2fWYYjbTGufmBETW+DtA1KHwcboPsicFSFE4W5I/pmg3DJEumGPdJSCyJfnfNxCJsbnezJ3Se3SlBkoSG+nWBKLFEo6h/L2Sk+TIDaU7Yxfq8M0YZd5YkgOxJAfSnhZMe8Yu2rN301FwEEfZacbqZcyZkrjYlMqcKYmF5lQut2VytT2XKVMSo4t3QT21cYt3L5kMqNPoqREeiocM6Ti0Kdgq5FjLZXRWJ9CrVtKvS2bMmM50Sy5X7KXc6K9eUpBQwJAuA0dNEgN1KQxr0hnVZTKsT2dAk0JvbSK9tYmSY7IUiJZWbLcVRdBVEceINk1yasSdIPHzhjWpTqULS0FnaV22eNPTWSrDXi5nvCGTCWO2BFHiTdCYIUOKzA3p0qRon+hiDenSGDdlM6xPp1+XypAhncnmPGbbi5m3lkgfu9BxngXbOZ7sreJydwXTrQXcGFLz44kGrg/WM2Mp4rqjhie7K7nQcZ7Z9mJpN6in7s5WkHjb01uvuicQegBED4BoLUh5AEQPgOg/MxB9WoHC7wOIPq/I3JpA9PLwecY1MTzXV7BqRO6zANHzA4XMNcbz/EDh7wxEb46X89rIOYaqTjOjj5Vcop9MVHwmIHpnQc2vrjbwzoKaq82JvD5Uyq8vGfnFRT0/nann3Ut6aaR1KRC9NFDE1VbVqkA0q4lmsiac8eowpqrDmVdHc9kQy9PGeK6bFVxrjOOqUcYVfTSzVacYLjqweKzuT1O8J4ZoV3QRm9FFbMYQ4YohwhVj1EoZIhfvScJcMIQJmzx1x9dRdfgRKg5+j/ID36V8//epOvxD6o+vR31yA7WH11Gx7/uc2yNA0fnd36Lu6A+pO/pDyvY+LKn2yKOYzmxy2sQxndlAw6n16E6sQ3v8h+hOrMN4+glaIrc41U63y9ylAVJ7gg9dCj+6lf50J26jR+WPIzmAoQxn8JEAKDeU0dy9DGeHMpgRIpUcdKsC6Er0p1PpdyeGleCLJd6HtgQf4YB/8WH4DgwF0Jkm3H3Y04OxJgm7MBXH1tEQ405rvK8TuAjAKQBRq1woPbDGbaMjwZ+WWC/a4nyxJGzHnhxMu2oHtuQgWhIC0J11l4BI3P1ZrfBA0B0gapTuj+68FuFHc9pFkljdXHNyA+qwLTTGetORulPYvsk9QLtqB2a5D83xfliSA7GlBtObs4/BoiM0RHvSFOcr1WiLDpc5wQ9zgh8tCf60KLbRqvQTpPKX1Ja0HWuyPx2pO7Amb8OW4k+TfCuVR76P7ux6jNGbaJW7Y1kSk+tU+jpL5U+nyl8qUxBhR3hPf+rDNqCPcsGa7I8tJYDOZH/sKdvpyQiUIEgEoaUwNJi3W1J/9i6G8kMZyA2RxlpFh3ApEA3mrozNDRUcYKjgEEMFhxjM348jdy99uXtx5O+jL3cvluRA1JHumBUB2HMPYMvagz3/IH2lJxiqjmDOlMhCcypXLDlcas1krjGVGXMq883pXGrP45ItnwuWXKaasxg3ZXK5s5SrXRXMthQxpMvAViF3giJxSHXMnMNUSz7XBqq51FXKdFseIybB7RnUptJTo6KvLlmAIE26dDw9qE2Vboh6apR0VyukUoV+dRK9VQq6KxOkIgPRBRIdomFNqgREI9o0phtzGW/IlAZVxTKF2eb8FUUJE8Zspkw59FUrpYKF+dYiphtzpT9LLFgYb8hkRHvnJmjclM24KVv6OYgRrOGGDIZMmYyacxhrzmXIlIlDn8qoOYdZWwmXuiu4NljPjRENVx3VTFuKpErtS/ZyCYQmm/MYbcyW4oS2CrngxlUr6KtTMaARY2RJ9OnuTT3aRHq0iXSrlZLuwE8SPXVJEpiuBUQrjtrvNW72AIj+IED07033Cj6/KxB1qwUt//uzAlx+z0C0Igp3v0BkyHTS7wpEd6vjFkForKmQsabCfzMgGrM6a9xWzrjtDw9EYv22qP9fgEjUQz9b0HClLZVZY/yqsbn7BaJb01VSk9sLg0W/MxC9NnKON8bKeMqSgqPsODc60nmxv1CKzC2/I1qrdlsEop//P/beOyzuw073zb179ubZPTnn7m42iZ04LrFjq0sIiSZEF5JQ7xIIEHWAocwMvUgU0YYZpg8z9F6HOiA6qFmOnbJJbMexk7jEcUm52SSbs2dP6uf+8ZvfjyZZku3sJrv6432oBgvk5/l9/L7f952r5f3rZn52q47n21R8vT2H9+eN/OxaHd+/ouaNWR3v3LDy/nN2YZfohQbemq/lWwOFXG9MXQFEs4Y4pmtjmNPFMqmO5Er1eaarhbrsm8Z4bpll3LIkMKuJYPDiIToyg2lXBNKSuht7oifmWHcMUVsxRG29KxCZYwWVHX2Sy0cElR56gtJDj1Fx/Cn0EZupi/WgRxVKlyKEVrngcGhPbUB9Yh0Vh5+kJOwxLoU+TM2xL6M7vZ5LoQ+jPfkMlYefoPbUOqzhW5YGQiO3YA3fhDV8E/qTT1N18FFK9nwO/cmnqY92oyV+pwRBEgjJhVrv/vQgBjKCGcgIxqEIYigzBGfufiYKDnCl8BDj+WEuN0iAoMHMfQyo9tKbHkJHsr90x9OU6EN9rFBcsKLEINGHlhQ/WuVCS9lyd6hTtUeCov7cAxii3Kg6tRHNua1SIUJdjBBzE4HIFuNBY7y3cGMU702nPICGOC/akgNokvnRlhrkAqK9tMiDscT6LDlErt2f2wGRUI3ts8IdEuJ1wr+HNc6b2gg3Kk6sR31mE1WnNlJ1aiPa8G1Y47yxJ/vRmbmPRnkADUm+mGN2Yon1oi09GEf+EcaKTzF48RjNaUFShK4x2R9rnDcdilCscd7Uy3ypl/nSkORHQ5IfjSm7VwBRS+rtgahd4U+7wp+ezCDKjjyK/vx66uK20RC/g+Ykr7sCkejciZAifM1AzLHu6CK30Jiyi7YM/w8NROL7BnL20ZLiK0HR6tjcQH4Y/QVhDBQewFF0WHDNio4xVHiU/vzD9OUdoj//MAMFR+grPMLgpVPo4nZhSvSjq/A4faVnGVZHc8Wcwly9grmGTKbtAgRNWhVcsWQwUadgpjGbueZcZhqzmajLZNiowKFLlQoCnJZc+rUZtFUkrICiubYSFjsvc7OvmuccWiab8pmoz2W0LpMhk4q5lmIcunR61KmMmLKZrCtgzJjNQE06PVXC/dDy2xrxhshpzcZpzaavOkVycMSo2/I9oH61nJ6qZCkSt7z6WnR2HNo0nOYsZhuLJLAaNagkIBKHXAdr05lpKGTaXiDdEonRuSlbPlO2fMT7n1FzFrPNl5hpLaZfly4BxIBJSb9BgcOsokeXxpA1i2t9VXzVaeR6fzVznWU8P6rnGxMWXhgzcLWnkhsDamY7SnGYVYzZBMgSv6ZY1DBgUDCod6k2XQKzf18gWv5g53og/Q8Gojsdpf9nA6I7fa//aKB5AEQPgOjPAYiWtLY2+370Fw9E7183883+AsZro/jWQCFvTGl460PeEIlA9Maclq/15jFWG7UiNvcdZ9nKgoXblCyskcsN+tZAIUNVZ7nemMpXu3KkprnVd0RrhlkXDPxwwYA4QPvDBQPvXLPw8+caeONKDTO6eH4yb+Ln1228NS1sK719zcR7t2y8/5yd92/W8b1JNV/rzudqfRqL1hTmDYnM6OKFtrjaGMbLzzJVdZ5nTUk8Z0nhmiaWK6WnGMgJoz0tkIYkXyxxOzDFuAngE7kVw/ktGM5vkVrExCYxc7Q7pqjtGM5vQx+xFe3ZzdSc3sDlY1+i5MjjlB19kqrT61Gf2SANSg4VHmamOoI5tVDK4Mg/QqdyLy3yQJqTd6ML30LViWcoPfA42b5/R+XhJzCc2UDNsS9TF7FVGiC1R7rRFL2dxighDld3bhOWMxswn16H8eTTGE8+jfn0OqxnN0pa7gKNZu+VShAm8o8ILwsOCMo/xHjeQUaz90vNcWPZBxnKCqNfsY/e9FDakwJoiffFHu2J/ux2dOe2Y3bF0yyxXgIkJO6iXuZLY7I/TSkBQgQs1Z/WtADa0oUShA5FKJ3KvXQoQmlM9icn+BEp5maN24Ul1gdLrI8ARi4gWrr72UVLkr/wMjmAJlkATSlBtMiDaUkXtnvqEv0xxuzCFO0lDKAuk3hXZI3zxhbvI8l0wQPd+e3ozm/HGL0D0wUPLPHeGGI8uHT4SSpObaD67GZ0UTuxJvgKEbaMYOxyfxrlAVjivWlKDaQ3O4z+3EO0Z+yhXuaLLcmXVsUeBgqOMFZ6mumqcJylJ6mX+WCO2blsr0iIDDYn75ZgslXuT0vqblpSd9Oa5ie5Nh3KIDpVgXQoAxguDEMXvgFt+NPY4t3uCETdabsFpfoLyggS5IqxdaoEKHIUHODSoUexJXi4gEgoVuhRhUhFCqsrtMWyjNUaKTrESP4BOtP8aYj3oDPNnz5VCP2ZS61z/Xn76cvfT2/BQfoKD+EoPIqj8Dh9eUfozj1MT94ReguO4rh4AkfJWYZKzzFyOZKxqhiu1CZzxZzKtD2ThZZ8rnUUMd2QxYA2kZ7qOIb0qSy0FOK0KunVyGi9HM2wKZ3xumyGDBm0lsVITWk96hTaLsfTVpFAX20aTnsec20l3BqoYaGjjIn6fAYMCmabL0mfP2xUMVFXwIgpmz5NOl2VySuAqLsimZ4qOePmXGYbLjGiz5RugcRI3LS9QCpFEPd6ljfCLb8XEiVWYos3RiLsLN8TWnKJhPa7EX0Gg7WpOM0qJqzZjBoVQlW1qyHuij2fK/Z8wcnSpjJqzWa+vZT59lImGwtxGJWCW2bNwtmQz6gtl/HGAr4youOfJq181Wlkvusyc51lXO+v5mpPJaO2XIasWfQbFHRp5XRqUtYWGbjuq0RQ6dOkIlaQO3RCDG6F7hGKRK2JwomFFqscoaWH0JUPdGvh5w7vv2cgEh8OPxwQicOWayJZLpiUyhVE3SP43O9Q60cFqg/6/P9oiFn+c13zc75PfVgQWv37Xx3RW/33pFcv6G4Rurv9ue8WFb17lHQlAIkROilKp8sRdIf/zkQwWlLOCn3YodY7lia4gOhOkbm7AZA4vCrqSlPZCn3YyNydI3R3gZ7VJQh3aZ1b00LXVbNCa4CnU/uB+rhviFbrE+8s6nlltJRFewrPd2Ty2ngVb0673KD7ACKxTvt7k1V8b7KKV8bLmalL5IWeXF4eLf3QQPSqs5xXneW8OHiJRXsKA+Wn+XpPHi8NFfPKaCmvjVd8IBCJbXkiEIm7Qz971s57iyZu2tL43tBl3nfdEv1gWsNbV428e7OO927ZeHvRyEsjZTzXlsU1WypXLQIQzdXGM69L4JohgecsKdw0JjJXFclY0Qn6lPtolvlij/eiLtYDc7Q7xsit6CIFCNJHbF6mrZIM54WaZX3EVgGCjjzJxf1fpOzok6jPrEMbuRlj7E46s0KZrDzHQu0FptURzNScZ1YTyZw2mllNNBMV4QxePEZfzkFa5f6YorajPrWeyiNPUX3kS2hPPoM1chu2KDepkMEe6eZqsHOjMcptWVvcVpqit9N8wZ2W2B20x3tIN0K9Kb44FEIRwlIM7gDO3EOM5x3GmXtIqMx2QdCQah/9aSF0JfvTKQugLcEPW6QHmmObuLz/KS4GP0pR0Bcp3vskFUc3oT/nifnCbiwxvljidrtqo/2xyfxpSAmkIUWAhaaUAFpdhQDivU+HIpQORSgt8mB053dw+eg6TNFeEgwJQORDXbSnFJsTwMiHxnihEa5J5kdDUgCNyYE0yoNolAfRJN9DY0oIlrjdGC74YIzywBi9Q9JqQDJdED6ui3JHe96N2gg3TBc8sCX50pwWRLsylJaMYGoi3TAleNOUKoBXXZIvugs7MMR50qLcQ0/uQdoz9mBP3CW5RKOXTjJWfIqR4pMMXTrBcNExFxQGS7s6HwWIOlWB9GYF05nhj+bsl+8LiHoVwXRnLJUddGWG0KkKpi93H+ZYd9Rn1tEk95WAqEsRdNt2uQ8CosG8MIZzwxjM2Y8tZgft8t30qULoE++RckLpyRNKEboKDtBVcIievCN05RymI+sQ7dmH6Mo/Rl/RSRzF4QxXRDFRk8icMY2rtmzm67OZtGUxXpfNZEMeM015TDbkMGpRMGhIZcScwXhdJqMWBf21yXRVxTFkyGDCloPTmkmPOgl74XlaSmOl8oAhk+BiTDUVSTcxTnue5GiIddPiQ/uIKVt4oHQ9UIzoM6XIXL86jb7qVByaDEYNWYwahE0fhzZNKkQY0Svpq06hu1ImvW/5HpAYnRNvh0TnSHSAFltK6FfL6SiLZ0inYLaxiGl7gdRMN27JZMqei9OsYkiXzpAunRF9BuOWTMYtmVJbnFStbVRK9ztjtlwm6vMZNgtu2JUGAYBuDKiZ6yzjSnMRsx2l3BhQc2NAzZXmIqZaLjHdWsyYPY8urVwCoQ51Mh3L7oM+CIhEKOrXpn00INKnr2luE8FBbHVb/SC2+v9c/0cD0dqblf8cQPTnHpF7AEQPgOjPCYgktVTeRSsHVFc7Q3/xQCTu93xroJBnWxR8rTufN6Y0EhDdLTL3+qxGAqLvTQo7Q99xlvH6rIabrQrm7cm8NFKy5BKt2iVaDUCrW+ledZbz8nAJLw+X8G3HRdoLD3GzOYNXRkulxrnld0Sr94hWA9GPrpqkIdafP9fAK45SXmhU8cNJDT+9XscbUxreXhTKFX78rI235vV801HMrdbM2wLRREU4Vy6fpS8rDHu8Dw1xPtijPbFGbscSKdz7mCK2rYKgzejCN6EL34T27Ga0ZzejObOR6pPrKD/6NOVHn6bq9Hpqzm5EF7kNe7Ivffn7Gbl8nCnNeWa0kczrY5jTXWChVmium611yQVEw0UCELWnBWKL8VjavYnchjliC/ZodxrjPNa01Ikg1BjlRvMFdzoSvOhN8WUgLYBBRRCjmaGMZe1lLGsvzux9jOUIGlQF05vmL9wOyQPpTAmiI9mf9iQ/KQLXEu9L/QUvzOE7qD25BfWRDSg8/54U90+RuPW/I3f/OzI8P02O3yOUhK1DfcIdS0wAlhg/LHH+WBP8qEsKpC4pEFtyELbkAOpTXaCyrCmtJUOAovaMPXSpwmhNDaFo/xNozrqtACJb7C4JiESnqD7Wm4Y4H6EiO9GX+kR/6hOXIKxJvoeW9H3YZIEYY3atACJDpDsGV/21UIHtjjF6h+AaxXtLENSh2ktn5j7aMvfSkBaIKcGbirObBDcoPQR9jBfGeC/ac/bTnXcQW4ofxtid1Mt86M3cy3jxCSbLTjNccJierP20pQfTkOQnNN7FCrdSxkg3YUQ2wVuKGTYl+a4BotY0vzUwtByIOjP8GS4Mwxq7FVP0phVA1C7ftQaIetIC6UkLpFcRLECRyyHqyhSgqDcnVKr0tsbvXLr9WuUS3Q6Ilr8tajg3jNGCg7TLd9OStGuphjtT2A8SW+K6Cg7RWSDUZHflH6O38BS9l84yVB7JWFUcE1oZU/o0Zq0qFmw5LDTkMVefz4Qth1FrtuuhXcGwWcmIVcWAIZ1ebYrUDice3beWxeDQpTJkyKBHnSTt63RWJNJaFres3SyVfl06w+ZMRixZDBgE58RpzRZua4wqetQp9GnScdQqlh4AXbdDI/pMRg1ZODQZdJQl0lGWiEOTIcXdHNo0KRInwsty92fUoJLGUJfH5MR/ToCdbBZbSqR9ohG9kglrLtP2AsYt2a7x1gxmGvKZrMthSJcuDZhO2XOZbSyQ6rTFW6dRazZDJhUDBgWj1myc9jyuNBQw11YiOEZdl7naU8lNRw03HTVc7ankak8lsx2ljNnzGDApcZhVdGnltFQmSCDUqUmRHKL7ASKHLpVBg6B+fcoS/BgU9BsU9BpXqseQLr0+YFIyYMzEYRIerIbNQsnFiCmTYXOm63ebs0LDplxGzHmSbveA9qcEortFnP6SgWg1WKx+2Bcf+D8IjO4XqP6jb6DW/p5vX8rxAIjuDYg+bHmCCDwPgOjPC4juF5g+8ca0mrfndbw+Vc18XRLPt2fz2ngV35+qkYZX7wWIRGfotSuVvDxayvenqvl6Xz6LDXK+0pW15BLdJxB9d6yMFwcv8dJQMd+bqGRCF82IOoJvOy5K90UfBojeuWbhJzdtvD9v5FZDBq8OlvHOnIG3ZnW8vWjk3etWKS73jd5CbrVmct2etgKIFnUJLGhi6Mnaj/WCJ7pz2zCEu2E65yaMa7r2ZAzhW1fB0BYJgjRnNlJzegPqU+upPrkO9amNWOO86c89wGTlOUaKj9OdF8bI5eNM1pxbAUTz+hiXKxS5wiGaLBeAaCD7IO0p/tTHemKJ3I49eicNsTupi9iK6ewm6iK2UhexFdv5bRIUWc9uxB6xmabo7XQmetMn340jPZCxrL1M5h9guvAwM0VHmCk6wnThYUaz99KfHkBrggf2SDcsZ7diOSv8DIxnt2E4vRXdqc3oTm1Fd2orWT6fI83974hb//8Q8cQnOP3YJ4h48hPEb/4b5O5/h8rnYXL8HqEw+CmKQp/GHOmHOdofS4wf1vgALIn+mGX+WJICsSQFUp8aRH1qEE2pwbcFIrFiWn16C5ePrpPufyyxPljjdgmFCMsquG0xXtTHLu0GLQcim8yfhuRgmtNCaUwRhk5151eCUG3EUimC5txW6mW+NKUE0K4MpStrPx2qvTTKAzDEeaI+v40W5R5aVaG0Ze6l7NR6jHE+NKaH0KoKxZTgjT7Gg6ZUIRbpvHRciGGm+NOU6ENDolDnbU/chdV1nyTCjug6LneHPgwQdbtcooHcEMwxm7FEbaFdvuuuQNTnAiIRikSXqDd+ON+yAAAgAElEQVQnlA5lEKYYN3SRW6hP9LztFtG9AtFgXhj9mXtwFh3BHu/h+j6hQrFG9l66cvfRmXeQzoJDdBUepfvSSfpKwxmqiGGsJgFnrYwpYzqztkzm63OZr89lzKAQZMzEac1mzJbLgEFBj0ZOW0UcvdoUOtUyrIXnpAYyEZZGLSoWO0q41V/Ftc5SbnRXMllfQL82jc6KRMkdGTAocBiFXRexWKBXm8qQQcl4XS6j5iy6q5PprpLTp0ln2JjFuDmXfnWaVLs9bS9i3JxL52UZTUUX6KtOlTaBxKrsvuoUqf1NhCKx/W15JE6UuE00UJOKwzXkOmpQSaUI4m2RcF+UwZAunSl7LuOWTMZMSoZ06fRUyRi3ZLLYeomZpiIG9Qr6tWkMGZQS+IgNcnNtJXxt1MDzwzrm2oTShLnOMqZbi7nSXMSYPU8CocayWNqqZXTXptKlldNalbgChu4biGrlOHQpEhA5dELjnABCqtuqx6Cg26Si15xJnyWLfrPwEDVizsNpyWeyrkBo5bNmM2rNZqwuX9KodSUMPQCijx+IVgPQ7XZ97sW5eQBEf45AtLZd7gEQPQCijxWIlpcQ3GhKY7w2ipeHS1bAxZszGl6fdWkVIL05o+GNabUUW/veRKUEKd8dK+NmcwbzdUmSyyMWLNwuHidC0PIihu84y3hxuFgqaPi24yJtBQf5alcOLw5eWjHS+vpUNW9MaXhzeinu99a8XrghumaSJALR+9et/OSamVcGi3mxt4A3J6p4x1XA8KNrBt65buS7o+V8rTuf55pVK4BoXpfAgjaea7pE+nIOY4jYgeb0VtQnNqA9tUkAo4jtGMK3ogvfgj5iK7rIbWjObaby5AaKDz1JxYn11JzdTL3Ml/7cQ4xcPMFURQTzNdFc1QtDrrO10fQWHaItO5RxdTiztdHM6S4wr4/hqiGWRV0ci9pYFrWxTFVE4Mg/QldGKA2JPiuiYPZodxov7KApZicNkW5YzmzCcGq9q0jBnaaYnbTGe9GfGogjPZjBjBDp5WjmPibzDjF78TizF48zU3SM6cLDXMkLw5kn1GP3pvnTlbybjsTd1Ed5YjyznZqjG7kU+iUUXv9IzPpPEvX0X3Pqi5/g9KOf4MxjnyDiyf+LqGf+ipj1f03C5k+R7Pb/ovT8LHl+XyQ/8HEqDm1Ef8YD43lvzFG+WGP9MScEYEkMXOUUBdGYEuJyioKFeun0PbSk76FduY/WjL00JAdz6dAzVJzYiCFy5xIUXfDEHO2x1BYX7SlA0TIgsifspi5RkE3mT6M8iOa0EOxJAdSEb0d73h1d1E50UTupidiGPnoHTamB9OcfpjsnjHZlKA0p/tQl7sKW4kerKpS+wiP05B+iQ7WXptRALLJdGOO9sCb40JDijy3JF2OsJyMXj+EoOMRAThg9qlDh1kmsXY8XQMce70VTkq8QiZP50p7ijznaHX3EVuou7BRGYpN8XUAkNPSJw6miljaBAuhWBdKTGURPZpBUdjCYv4+6uO3owzdIQNSR6rsWiFIF9WYECFIG0qtc+no9qhCG8g9IQ62G81toSfGV2uF6VKH0Zu6lL2sfAzlhOHIPrNFATtiyj+2XHCUh+hdAS0YwnZn76MjeT0f2fjrzDtNddIL+sgiGq+OYNmUwX5/NtEXBhDmdSWsm8415LDZfZLH5ojQ82q9NY6GjTIq0daqT6a6W0adNkVwg8T5mvrWE610VLLaX8WxvNdc6L0tV0mJsbMSUKUDOMomNZ8NGFUMG5Yq3+zSpEqgM6RQ4zVkMadIYqJYzUqtguk4oKlgeiVs+kNpdKaNfLZdKDUQAEuu1J+vyGDMp6a9JpqdKxphJyZhJyYg+gwFNCt2VCUzW5eA0qxjRZ0h3QkO6dOlzh3TpdFXE49DKpc8b0qUzqBduqSZsOfRpU+iqSWLYrGSxq5Rbjmqu9ZQz03qRxa5SbvRW8Nygmrm2S8y1XWKyKZ8xWzZDJoUUZeuqSaJHk0xHlUyKxYlum/j2vYyh9tWK90OpDOmXSSeMsg4Zs3BYcnHY8hm0FzJQl0e3MYs+Sw4jjRdxtpTgbCtjtK2cia4qprvVwgBi/SUWWiuYayxh2l7EhC2PCVseTluBS0WM1QkPSUOWvGUPW9kMmrNxmLIYMGauUb9BtUIfJhb1gQfrdxgCvdOD//0C0NoH0JUa/gDdCxSseNh2AVBvTdo9/3k+auTtfn8ua4En60NJBNd7d1buVrrxYR2bj1bqcGegv4NE4FkFPmsB6E6lC6siq/cYkbvXqNxqAFotsVxB0ioAuhMI3W2A9W4SAWkNKLlARwSb1QC0+oZo9fvvFYTuqFWAM92p/UB9/ECkWaFPvD2vE5yUWS3fGihkRB3BN/sLeH2qmled5fcMRK9PVUtAtFzf6M3nij6GFwcv8eLgyta5ewUiEYpeGinhldFSxmujmLUk8PWevBWxufsBoveuWnjvqoWfXrfwxmQ1L/UV8upQCe8u6HnH9TP54YKOFwdLeKEjh1tNyjVAJLpEY8VnaEoJQh/ujilqB4ZwN2pPb6bm9CbB/TmzgYoTz3D52FOoz2zCGudNp3IvvdlhXLl8ljl1FNd08VytjZO0qItjtjaGSc15xtXhNKmCGSk7yYIhVorJzddEcuXyWQGCVPtoTwumIdGXumhPyZmyRG7HFuUu3Qg1Re+gKXoHDZFuNES60XhhB22JPnQl76Y3NZARZShjWftxZocxlrWf0cx9jGbuw5kdxpXcg0zmHcKZHcawMhhHeiAOZQC9af40x3pgPbcNy1k3ykKfIMXtvxP95f+bqKf/2qVPEvGlvyLiS39F1NOfJG7jp0jc8j9I2vYpUrf/TzJ2/iMZO/+RTK/Pkef3RYoCn6DiwAa0x90wnNqJOUKAInOsH+Zl0TlRjSkhNKaErAEioQghhNaM/VSc3ELxoS+jOet2WyAyRwsDqXXRnkL8cRUQWRN8qUvcjT0pQIKimvDt1EbuQBe1E320cBvUkhFMozwAXZQ7+ugd1CXuolUh3AF15x2kRSncCBniPDHGemJP9qMtcy/9+Ycxx3lhjPWkVbGHyfJwOjOCaUsNEIDHBUMiEDXFewuw4wIh8fWWpN00JfpgihJim43x3h8ZiBy5e7En7MAavZWG+B0fGoi6lcE4cvfTpQjCGuOO9twG7PEedCmCVgCRCD0r4WclEA3khNGXEyZUZ+ceoDNLuMdqUeylI/sAHbkH6co/Qn/xGUaqYxjTJnK1MZdJayYz9hwWmvKZsmczZc9lpiFfakhzmrOkh54RS5YUaRMeplMZNipwWjOZsOUw23yJhbZSrndVcKO7krmWYukGaMSUyVxLsRQb66qSrWjoElvhemvkUlTOoUunuzp5CZJ0Cqn4YESvZEyvYrAmld4KmQBGeuWKONzyGJzo9ogxOXFPSHSIJqy5XG0rZkSfQXdlAn3VSUxYsyWw6a9JZkCTIt0EjZmUDOpSGNKnMlGXyZRd+Ny+6iT6qpMYMykZNSoY0qXTW5NMnzaFYaOCK/ZcJupzcdpzmGm9yC1HNV8dqeUrQxpuOaq50VtxWxDq1abQo0mmR5NMV02SS0sAdDsYuhcg6l8GRCO61KXbJ1OmACvWAvrqiui1FTHUXMZAQwmjbeXMOXRc6a5mflDPrakmvr7YzQ+/PcNXrzQx01LBXGMZi02lzDdcYqah8AEQ/TsD0XIoWv3nuFO07gEQPQCiB0D0AIgkIBLrqN+c0fD6VDVz1kQW7SlSmcEb02remFbzgxlBayJ0ro+/PlV9Wyh61VnOpCGWm80ZvDxcIt0T3QmIvuMs4+XRUknfcZbx3YkKXhop4VtDgiP0QmcWfWUnea5NJbXNieUKr0/WrLiBEoFIjMqJEoHo/etmfnLNzHcGi/mn7jzentHyzryON2c0/HCulq/3FHCrNZMb9elcrZMzb0liwSSToGiq5gKzNTEMFBxDd164JdGHu6E5IzhB6jMbMMS405QmrN47y84wq4nmhjmJm5ZkblqSuWFO4ppBKGi4WpvAgiaOWU00M5po5vUxTGnO01twkO68MKaqwnFePsVQ4WH6csLoTN9Dk8xPqH8+744hXIiqGc9uwXRuK+bwbVgilooTmqJ30BLjQXu8Fx0JAgj1yP3pTQ1kICOYEWUozuwwxnMOMJl3iOnCo0wXHmUy7xDjOQcYUYbSJ/eXihWaYt0wnllH2d4vkLPrH0hz+1tStvwNCRs/Scwz/43op/4bF778SWLX/y1xGz9F0pb/Qbr7p1F4fAal52dRev4jWV6fIdv7c2R7f458389T6P8IxUGPU7n/GWoOb6L26BaMp9wxR3hiifHFmuCLRbYbi2y3BEQNycE0JAevcIkEENpLQ0ognaqD6KO9yN/7GFWnNmOO8cYW7yvVZosSB1Lt8a44WsJubPHC9xQlQpFN5o8xxhtd1E6MMd5Y4nfRodqLNcEHQ4wAR52Z++hQ7aVdGUpTaiB1Sb5YZLtoSAukKycMR+FRBi8ew1F4lIGCI9jifSRYbpUHCrG4WE+s0W5YorZRf2EHjXEeNMV70hTvSUuCDy0JPrQm+gp3Wq7X21P8scV4YIncLgzPJu92aSUQLYGQqxHOFZNbDkS9WcEM5ITSkxlES7I3urPr7hmIuhUuub6mOLzarQymJcUX9alnMF9wozMjULgfytpHjyr0tkAkANBBerPDVqgn96BUod1bcJT+i6cYvBzOcMV5rtalcaNexa2WfG42FzBTn8WgLoUBTQpjJiVOs4q5lotStGvElM24NZ9Rcw792gx61Cn01sgZ1KczYlbSW5OM05rJtc5SvjqkZaGtlLmWYmaaipisL5Dicd3VyTh06fcFROLmUHt5AoN6hfBAbc6StoQGa9MZ06sY1Snpq0ymoySOropECYLE+JtDmyZF50RXSIQi8f0iNIkAM6LPYLIuZ2VDnFaOQytfUZIwZspg1JjOlD2bueZ8ZhryJedo3CK0zo1bMhkxKxnUp+O0ZrLQXsy1nnKmmguYai7gRm8FtxzVXO2+zHRLEU57DkMmBQ5jhgRCSwCUJLlDgpagR3xdvMn64EHUNAmGJCBaVgIxZFAyZMyiQ6Okx1zESEs1k71GJvqM9DaWc22igV+881V++saz/Ordr/GbX74K//Ymv3jrq7xyc5CvDFl4od/A1eYyFhpLmGko5Io9/7ZANGzNlx6wbgdEqyHo4wQisR58qSb8PxcQ3W9k7aNG3z565O9PC0T3+nfkPysQrdbdInJ3AqEHQPTB9dp/rkB0p/rupc/RMtGuXQKi9xYNvLdo4M0pNe/M6/h2fyFTxjhe6MySXBcJdqaq+cG0ZoVEILqTS/Sqs5znOzKZNMTy4uAlCXJW3wotd4eWA9HLo6XS+18aEWJ3r41XMFB+mhtNaVK5wqvOcqFpbkqzBohWt8y9vWjk3UWToKsGfnLTylvTGr7VV8Cro2X8aHbJ+fpqVx7Ptrjici4gmnMB0aw+gSvqaOZq4xm9fA5rgi8VpzZQdWYT2vNu6KN30F90lJGyk0yqI1gwxHPdksQ1UyLz+jjmdLHMaIS7H0k1MYJcQHTNkMBY2UkWdTE0pfnTn3uADmUI9TIfYfMmxsvlCLm5bnUEmc5sERybCDeskdul8oSm6B10JPjQm+xHf2ogvcu0Goic2WEMK/a4AMiHtlhP2uO96JL50pm4i85EYYPIGr6J0tDPk+n1P0nd9jfIt/4tyZv+lsQNnyRx/d8g2/QpUt3+jnT3T6Pa+RmyvATl+DxEge/nKdr9MBf9Pk+B70Nc9H2YYv/PUxb4CNV7v0TN/qfQHnwa3dENGE+5YYn0EG5/XGBike3GkuiPTRaITRYoAZEIRe3Kfdhk/rRm7KcxJYRLB5+i7MgzGCJ3SjdEokxROzBFbMd83h1bnDcNLndoNRCJ39ua4Isxxht9tAeW+F3YZP5Unt6IJd6bdmUo3TlhGGM9McR4oItypzZyO+1ZQpSrK0d4kO/M3Cc1zbXIA6UWOXu8D81JwpZUY7w3dRfcsUa7rQEi0S0SgUiEItElEmDKXXCQknylzZ4PA0SO3L30ZwajPvkUTYket78hcgFRT7o/Pen+K4BI+Fp7VoyoirG55uRd9KgEh6hbuWdFdE6Mz/VlrQSi7uyDdGcfpCvnIN25h+ktOMqUJo5pXRJzllQWbQpuNGZyoyGba425LDTksdCUz2JrEdP1eUJNtAtu5lqK6a2R06/NYKKugCv2QgZ1KuqLIl2Aks5kQx6LHSVc6yxlob2YuZaLTNYXSBtA3dXJjNflMtMkRKZEl8hpXTq2Xx2Zc+iE7RqxnnrYqKKzIpHeGjkjJqHoYHlF9qhOyaQllzG9ip7yRDrK4qUI3KhBJX3emDGTaXsB0/YCCYrE5rgJay4jeqXQMGdSSu7PqFGBQyuXYnGjRoVUqS2Cw6gxnXGrknGrktmmPBaaLzJhzWbMpGSmIZ+rbcVcay+Rfj4L7cVc77rMjd4KZlovMtmUL7lBDmMGvdqUFU7QSjfozkB0Nzfog4CorzZNKlUQt3WGjFn0m/IYaarg2lgzP/jmPP/8o2/x4ze/xq9/9l1+979e5w//+gb87h2X3oPfvcPvf/l93n1xju/MdfF8n4GbbVUsNpUy01Ao7E+5YEgEIhGGPsgh+q8ERPd7J3Q3oBH/GRGoHgDRAyB6AER3B6I76b8cEP14Qcd7c1p+OFnFj2ZqeG9Ox42GVJ5rVvDaWDmvX6nijcklKHp9smallgHT7YDotfEKXhoqZtIQy3NtKikCJwGPs5yXneV8Z7xSen25lm8YvTxayktDxbw+Vc2zLQqGqs7ybcdFqYJbjMyJQCRAkYG35pbDkJm3F80SEL09b+D/u1XP+1eNfGewmG/3F/LWtFDK8Np4BS905PBsi4qr9Rks1Ak7RHMmGXMmGbPGRKZ0cUzXxjGpuYCj5DSOi8cYKjkpvF5ymqGyU4xVhjNdG8OsIY4Fk4xFc5IksaBhtiaGqaoopqqimK2J4YYphTlNHFMVEQzkHaY1LYC6WA9pn0gXvgXd2c3Unt5M7clN6E5txnB6K4aTmzGe3kpdhBv2SHcaYgQXoU22S4Ke3tRAHIoQhjP3cSX3MFP5x4RNINU+RpT7GMnYS788mO4kf1qjPbGf3Yb5xEaMx9bTFutNR7wvXTJfFxh503zBndqjX6bI7zPken+aHM9Pk7nz06jc/wHl9r8nw/3vUe74BzJ3fppcj0+T7/UZinYJ8FPq93nK/L/A5cBHhJd+D1Hu/zCVgV9AE/o4mtDHqd33JWrDnkR/eD3G01sxn3cX3JxYLyzx3isgxSbzx54UQENyME3yPRIINaeF0q4IwxjlgSrgIdSnt0jbREsjq14Yz+/EFOlBXYwPtng/bPF+GC74oI3YiSbSA02kBzXnd6KP8cGeIlRk22T+aM+7oz7nhiHGA3uyH7YkXwmCLPHetGQE05N7kIGCI9JdUVNqoDSYKqpJ5kfRvkexxuzEGiM03wnagS1mBw2xOyXVXxDebor3pDVR+B23yXbRmuhDS9IuQQleWCO3Lb2dtIuOVD86Uv2EEVXXMOrtonLLx1LFMdTh3DAsUduwxeygLdmXjpTddKTsplPuR6fcj+4UQSIQdWX4r3GIRBjqUYXQlhpAycHHscV50p4WSLdiL92KvXRlhNKt2EuPah+9mfvpydpPb9ZBerMO0pNz2LUjdJTu3KMMFJ/BWRnDVK2MaV0SE1oZC3YVX+kowlkrY9yQyrRFiMlN2YUqbdEFGbWomG0uYqqhkH5tGr01aYyYsqX9n+aSCzh06Sy2l/HCYC3PO7QSBF2x5zNhy2PElEmfJpWuKpkUk5trKZbcnvG6XG50V7LQVkpvjZy2y/H01siZaihkvC6X3ho53dXJDBmUK4ZTRbdnsDYdhzZNcIlqUpkwZTFhEu6JeqqScWjTVrTEicUJ4m6QWKkttsRN2fKliu0hXbq0JTRhzaavOgmHVi7BkHgnNKBJcUFSOmOmjGVSMmHNllrlrrYV81xvJTe6yyVn6GZfJTd6K7jafZmp5gKGzUoJgjqqE1ZAz1oAWql7BZ/VjtCdaqeHzdkMW/OZ61LzrYUe3n3lBr967xX43+/Db3/KH3/7E/jdT+EPP1mr3/+E3/3y+/z0tWd5ebaT650abrZVcbW5bJVDVITTdolRy+2ASJDDlMOAMftjBaLbPfDevVTh3qJiqx/s17g7Us24q/zBBXv3U6rwcUDKnWJxH/Zrf3Qgyl6hDwtEou70e1799+BOpRZ3BpKPCjQPgOi2QGQvxmkvZryhhPEPAKA/mRovr5CzuRxn853B6GMHolVA81GB6G5DrmshaSUArYnM/XhBxzuzGn44WcVbVyp5e0rDt3vyGauO4Nv9hfxgvJLXXYUJgtQrdC9AtKJcwQVCL40I8bkXxy7fFoRuB0TfcZbxymgp35uolMZkn21R8M3+Al4ZLZUic69P1qwAojdmDdJA6w/nTfxw3sQ7C0ZJP7lp4yfXzPxgvJJ/6s7jB+OVvDWrFdyt9mxuNitvC0SipvXxXKmNYUJzgUlNFJOaKCY0FxiviWasOoKx6giu1EYzY4hj3pLEvEWAoQWTTBp4vWaQcd2YJFR5l59nsOiEUBktD6Quxkuo5T7+DFXHnqb6+DNUH38G9dGnqTm2Hu2JjRjPbsMcvp26cHfskR40x3rRGu9DR7I/vekhDKj2MJgZypAqlEHlHkn9aSF0JO6mJc5b+Px4X9pivWmK8sAe7ob51GaMx9ZjOLoO/fH1WM9spS3WewUQtcV6Yj2zlfLQxyja/TAFvg+R5/0QuV6fc+kz5Hp9hnyvT1Pk8xnKdn+Wcv+HKfd/mIqAz1MR8HkqA79AdeDDVPh9jqqAh1AHfR5NyBfR7nkU3d7H0O97nNqwJ9EdW4fx9Oa7QlFjSghNcmFItSV9Hy3p+2jN2E99oj8Xw56k+NCX0Z3fIYyrumSO8RaquGN8MER6ojvvgeGCD+ZYX8wJflgS/WlMC6Wv4AQjpeH05B1jsOgE9qQADBe8XHdFQVjivTHHedGQ4k9f3iF6cg/SlbVfcoOaUgOxJfliT/ZbA0QtyQGoT22k5ODj2OO97gpEomO0GojaZLtoS/alNdGHhtidNMt8aJYJoNQu3/2hgag/cw+O7H3UnlkvwNUdgEjaJUrbTVeGP73KQPpUQfSpQpaquBVBdGYEU3N6A/qIrTQn76YrI1SSCER9WWESDI0Un2bk0lmGis8yVBqBszKGaV0K122Z3GouZKxGRl9ZNL3lFxjRJjFhTMNpzGDUVRQwoEli1Khg1Kigp0pGZ2W86y5IGFDtrUmjvVxGjzoVp0UAmRvdldzsqeJ6V4UEP/3aNKk0YcigFEY+tWnCmKrroH7ElCntD800FTHTVESfJtVVpy1UbDut2RIQDeoVTFhzmWkoxGnOoqcqmZ6qZOF2yOUU9VbIGNKkSVAkgs1ATaq0JyRClfj2ZF2eBEXiYKvYRDdYm8qoUSGVJ4gxsnFLJtP1eVxrL2HcksmAJkWIxbncIVGTdTnc6LzM8/3VXO8oZcKazbX2Ep7tq+RaZ6nkCo3WZTJkUtCnk9OjSaZTLVsDP6udog8CoruB0GogGjAoJCAa0AuO0LApl9n2CqbaKvn2XDf882vwr+/Cb34Kf/wl/OFXLv18lX4m6Pc/43e/fpN/eecbvPmVUb46aOFmWxXXWiqYbbh0WyBaDUPiDcN/VSD6uMDkXiN1D4DoARA9AKK1QHQnMPovC0Q/mqlxQVE1PxirYLjyLDcb024DRCt1NyASG+deHLzEeG2UNNQq6sWxyx8IRauBSCxReG28gmlTPGOaSL7ZXyCB1/0A0buLwi3ROwtG3r1q4N2rBv6pO4/vjpTy1rSG7zsruNWq5HpDOlfr01iwyZmzJK3RrFnGpEGAovGaaEmjNVEMV4czoo5gQhfNlDGOORcQiVB01RWhu6qPZ1EXR3f2QcFxEKubz2ym+th6Kg4/SeWhJ6k+8hTVR55CffRp1EefRnd8I5azbtgidtAY7UVL7C46Ev3plAe4QGgvQ1lhDGfvZyhrH4OZoQIcuYBoIH0P9Rc8sEZupy3BF3ukO3URbhhPb0Z/cgO64+vRH1+P7tg6dMfWYTq5kbpz22iL9XRBkQ+dibtovuBJ7ZH1XA56jLLARyn2f4RLuz8vyO8hiv0fotT/IS77fZby3Z+lKuChFaoOfJjqwM+hDhCkDX6Y2pAvoNvzCPrQL6Lf9yi1+x9He+hLy6DIjbpYD6xx3lgTfLAm+AhNbi6XyJ4UQGN6CO1ZYTRn7JFuiqrObCF7zxdRn3NDe95dkiFypzACG+OLIdITbcROdFGe2GSBdGQdor/wJN25R+nKOUxD6h4BkFwRPZvMX4jwuWCoOS0IR+FR2tIDaUzZjTXeE3PMTmwJXjQk+dKQ5Etjym7pdVEtKX7Y470o2veI0BIX60Fd7HIgcqcpRlDjhe00xbjTHLuDtkQvOmTektqTfSS1JXlji91OU6IHbSk+dKT60pbmS3v6bjoz/NfE5FYDkRiXEx2igaxQGhM8MUdupV2+ewmw5EtaDkTdaUKErk8RSL8yZNVG0R6s8Z5cPvYU9kRvOpQhkjpVe+jLCmMw9zCO/GM48o8xo45lSh3LlDqeKU0CM3o5C9ZMbjbmc6v5Iov2XEa0KTiqEhnRpTJjz8FpVjCgSaGrKoEedRIjZmETp0edQleVTKq6dlqzGTXnCBXX1nwW2i6z2F4m3QV1VcmEux5rNv3aNNoux0txtyGDUorFCS1m6StuhYT7pEypTU6Myg3qFS4Qk9Pvcnqm7QVM1uVJI6ljxkymbPmMGlTS+0b0SqZs+UzW5UlQJG4HiTE5oWghlQlrNpN1OZIrNmZSSlXZklNmVOA0q6S7qun6POaaini2q5wpe64UoVtoKVyh5x1qvjqk5fSyzfcAACAASURBVFZ/FeN12cw0FTDfeonJhjwG9en06eRSNbnoCN0Jhj4IiMSP39n5ub2kgVSjUhpRHbHkMGorZKKxmPlONW88N8zvfvxt+M278Id/hj/+C/CvwP/ij3/8NX/4wy9W6ef8wQVGf/i3d/ntz1/lJy8v8OJkKzc6BJdorrmUycZCJuyFUmRudMXt0J8+MveXAER/Cofo3zPy9ucCRHfSnUDoLxaI7qK7AdCwKXeF/r2AaHXN9t0ich+3xiRdXqHVIPQni8Z9RCASa7fvBkAfFoicLTU4W2r4xHtz2hVA9Pp4JT+cVPPN7jxmTfFSbE4sLRCB505gtBqIlrfATRnjmLcn8+JwsaQPcoduB0RigYLoOg1Xh/Ncm4pXRktd7pEQ6/v+VM2KyNztgEgsVnh73sA7i3p+fMPCK8MlvDJcwg/GK3ltrJybzRlcrZdLMDRrlt0WiqZNiUy4XKLxmmjGNGuBaLVDtGhOYrwynIGCIzSlBmKO86Li1CYuH13HxQNPcHH/Y5SGfYnyQ09JMCS4Qs+gOb4O7Yn1mM5soy7cncZoL1rjfelKCqQ3dQ/9ilAXCB1gOPvAChjqV4TSl7GH3vQQGmO9qDz0JGX7H8N4dgv1Fzywnd+O5exWDKc2oju+foX0x9djPLEBe7gb7fFedCftpkvmS3ucD3Vnt1O99ymq9z5FRcgTlIc8SlngI5QFPMzlwIeoCHiI6sDPrZA66CHppTroITRBn0UT9Fm0wZ+jNuQhdHs+j37vF1xA9Cja/Y9Te/gp9MefwXh2C5bI7QIUxXtijfPGnrhLcF9EIJIH0aLYS4tiL43pQtGCNcGX3L2PUnl6M+pzbtJL9Tk3asN3Yoj0xBzrS12iPwP5J+jOPkxzxj4aUvfQkLoHW3IQ9fIQOrIOMVBwjMnKSIYunsKaIJQodOeECU5RrBe2BC+s8Z5Y4oR/R3viUuPb7YCoIdFH2hG6uP+Ly4DIg3qXM3SvQNSWJLzslPtiv+BGU6KHVIbwYYBoqGC/BESdaf7UXXCnJUlwoiQwkhwj4baoJ3U3fXJB/ekB9CmCpY2ibmUwbemBNKcHUHbiaayJXrQrQ2hXhtCqCqE9ax89OYdxFJ5k8OI5Bi+eY8EoZ86YxpwxjSl9GpO6VCYNGcyYM1m05zJbl82wNpW+KhkOrRAJc+iEjZk+bQr9tXJGLSppMHXUnMVcSzHzrSWuQVQBhqYaLjJuzcdpzWbYqKK3Rk5nRSJDBiVX7PnSTlBXlYw+TSojpkwmbHkMGZR0Vcmk+JzTmk2POoXOikQJkJzWbAb1CjorEiVnqF+bJjk9owYVI3olfdUpEvxM1uUxWZfHqEElbQQ5zVlM1uVJN0FiccKULZ9xS7ZrZFVof5uuz5PGUwc0KUxYs5ltLGCmIX+FM7T8dmimIZ8pe67kqAk3Qhe50VXCs91lXG27yFzLRW72VHCzp4Ir9lxGzEqu2HOZasxnxKyUHCERgDrVMjrVsjsCz8cNRFKJwjIgGqvLZ6qljLmOSr5/rZtff+8a/Mv3hRjcH3/hgqF/44/8HxcQ/eq2UCQC0W9+8QN+9foLvH5zmOf7TVxrq2S+tWwZEBU8AKIHQPQAiB4A0QMg+jMGorHmaj7x3oyGd6dreHe6hnemqnlj7DLvTtfw8kAhk5rzfLM3l9fGynjVKUiEG1F3co6+74Iosa1OhJgrxnj+aeAiLw6X8tJImeQQLTlFlS65gGjMpdsA0avOcnpKjjFtiueV0VJeHi7hVWel5BK9MaWRgEiq33bdEIk3Re9cswgvF/W8f93M+9fNPN+RySujxbw8colbTRlcrUtmvi6JaVP8mrjccl2pjcGpvoBTLUCRUx3FWHUkY9WRTGijmK6NYUobzXDpKTqy91OfGoA5zgvteTcqT27g8rGnKTv6ZUoOP0XpwScp2f8EJWGPUX7gCSoOfgnN8XXoTm/EdG4r9uidtCb60pkSJKlbHkxfxl4GlPsZVIUxkneEkbxDDOceZDj3II7sMAay9tGn3EdX2h465AE0xHlReeQpyg99CUvkdqFUIHy7NKxae3IT2hMb0Z7YSO2xDdQeWY/u6AasZ9xoi/WmN9mP3mQ/umR+NEd7Yzvtjv7gBmrDvkzN3iepDn2MyqCHqQx6mKrgh6gJeRjNni+gDX3Epc+vUG3IQ9SGPCRA0HLtf4Ta/Y9Se+AxNAcfQ3P4cWqPP43x7CbMkVsxR27FFLWduhgv6mW+NCT5US8TYmlNqYE0ZwTTmB6EPSUQc6IvJcfXkX/gCSpPb6bs+AaKjzxN9dmt6KI8ac3Yz0D+CTpVBzEnBGCK98cU748tKYSB/BP05R6jO/swnaqDtCv3SdXezWkhtGfsoS09mIYkX6zxnhLQ1MXuwBa3k/pETym+1py8a41aUnzpzAjEHLOTrKDPoA3fJpQ9RO2gPtZbKFSIcaf5gjstsdtpid1BW9xOWhM8JCjqTPJZoZ7U3TTG7aAxYSctyd60pu6iNXWXAEUKf7qylkOQ0ALXlx0q7fsM5OxjMC9MkiN3Pz2qEBpkXjTEe9As86Et2XcFGInxud5kP/qS/ehP2U1/qj8DGQIM9ahC6FQFY0vyoTsvDKvcF9W+h2nICKJJuYdG1R7acg8zXBnPhCaVaZOSBVsOg5WJDNfIGdcrGNcrGKtNZ0SbynCNnBFtKmMGBSO1QlW12BDXpxPUr09luqWIxa5Snh2o4lpPuVSQMNt8acVuUL82jR51CpP1RUzULQ2rdlfJGTXn4LTk0qNOXQNEDl067eUJ9GlSmWkqWnFf1FmRKNVdj+iVtJbESqUIItAM1qQKcjXDifdDouM0oldKd0LiNpEYkxOjdQI85TCiz5CAaLYpj5mGXJxmBT3VCYwa0wWXp/mi5B6N6DMkh0jcGZqwZnO9o5QXBtQ831/NfOslrnWW8mxfJV8ZqOZmTwVzLRe5Ys9l2KigT5tCb80ykHENo0pRt2WRwT7N2lugD6rMXv55d3KClkeGRADo1ylwGDIZNmczYslhwl7IQkc5N/uq+daEgddvtvPL167yu5++DP/2Y/74u1/ye37L7/kdf/zDv8Lvf7FWLiD64/95j9/98nV+8cbX+P5zI3zd2cjVLjVzrWVMNV3iSkOR1DQnjbNacoTbpWVaAQ8f+mHy/gHpdrXVH1SqsDqSdbfyhLs9kN8LRHwckTjxa635/ncrfbhv5dyX7hbxWvOAvwqo7h+I7u/7rR42vVut9Z31cf0dvj8AutPHVwPRnYDnbgC0BohslxizXWLEfnvdbYj1o6sMZ0PZHcHnfm+G7gZE0501q/TBkbe7ReBWA9Bq3Svw3C0at9oZkhwiEYZEveks552pal4bLuZanYxbzWm8MnyJV51lvDR8kVdGS9dA0Z3ASASi746VSZq2yLjVnsU3HcUfGoiWa8oYx0D5aWnn6Luj5ZJLJJQr6D8QiMQabjEy9/Ov2HlpqJhv9ufxbUchzzUruFqXzJw1kWlTPLPGxNvCkFiwMKGJZbwmBqc6StJI+Tl6i47QlRNGi3KPdHCvDt9K5emNVJzaQOXJDVScWM/lY09TcWwd6hMbUJ/YQO3pjVgi3GiI8aQhxlNqFGtP8qMj2Z+O5EA6U4LoSdsjqVexl8HsQ4wUHsN56ThjF48xdvEYwwWHceQcojdzP10ZobSlBmGN2Yk52p2CkIcxhG/FFCFA0e2ASHN8AzVH1klA1HLBhy6ZnwuKAuiK86X5vCeWo1vQH1xHbdiTaPc+hjrkC1QEfpbKoM+hDX0E/b5HMex/TFDYF1fItF+QOexRScYDj2I89Bj6A4+jO/g42kOPU3v4CWqPPonuxDPoT65Dd3o9hjMbMJ93czXE+VIv810BRY3pQZgSdmGM86H8zGZywx6n5OgzVJ3ZIt0ANcn30JK+j4bkYLQRO2lVHqQr+xj9hacZyD9Fp+ogLen7aJLvoV0hNJ05Co8zWnKGifLztKUHY0/chTXeE1vcSiCqj91JY4Lninue1UDUluZHZ0YgDUm+XD72FBcPPIHpggf18buxRHoIfwdidt4TEHUl75JetiV505LoIbhEcp+PBESDeWH0ZYfSkuK7BHnLgE4Eo46U3cuAyF9oNUwPoVexh67MUDpUe7DL/WnP2U+jag9l5zejTfShMXs/A+XhjGriGNenM2nJZa6+kIXGS4zpVfRXpUh3NNO2XJxGJX1VMjrLYoV9nhohxjaoVzBkUjFmy2W6pYir3Zd5blAtbd/Mtxcz1ZjPeJ3gAonxNaFcQU6fJpVhYxaj5hwG9QrXQ3y69HAlNHMtReaW7pDkaxrmxNptpzkLp1m4/emulNFTlSzd9YwaVAxUy+mrTGZIp5AicQ4RxqqTJRdJdInEym2xYnvUoHLdDQk3QaNGV5Oc6+Znyp7NgCYJhzaZ6focpuvzpKrsCWu2FJVbbL3E1bZibnRe5it9VdzqqWCuqYiZpgKpPW7B9fMbMSvpr5ULIKROuisQiT/bPs3aW6CPG4hEGBqx5DBWl8+VhiImGy+y2Cm4Wl8fquaVGSvvfmOYn3/vJv/7Z9/jf//qXX7z21/ze34Lv/8V/O4XKyUC0e9/Dr/5Cb/9l7f49Tvf4kffnOPFuU5uOUzMtlcw3VzyAIgeANEDIHoARA+A6C8NiN6b0SC6RW+7ChZe6s9nTH2Ob/Xl8fpUJS8OFvHa+GVBV8p57Ur5fQPRcx3ZzFiT+KajmBeHSz8yEH29J4/u4qM826LgpaFiXh4uk1yiDwIisWVO2ia6ZuBH1wz8+hst/HCullttGXy9N4fnWtK5apMtAZEpnjlzwm2AKIkZg4wZXSJTmjjGKs8zVHqGnoKjtCr3YU70QRstQJD6zCYqTqyn/Pg6Lh97iooTz6AO30zt+a3oIrdhihK2Y5oSfeiQB9CVHkx3RgjtKf40JfrQEOclbcxYIgXn4P9v786/2r7vPY//FXPOzL135jbNHifejW2MjXfHjo2NF2xj440dBIhFiH3fEVqRkASS2BGgDYkd73biNG2WNrmOk06TOM2etum97W2Tps1zfvjq+wVh4yVJM70z/uF1MBiz+Pgk3wfv9+f16UzdSF/mdobzduMtjmas8jBj1UcYq45hrDoGf+VBvKXRuIv3MVQQRX/eTnqyd2BMWI01KZziHf9MbfRjaI8LINLGLkNzZCnqw0tQHXpaglHj3idoiX4K/eGlWE6spjshgoHUjQymbmIgOZL+xI20xSxDE/Uk6uceQb3rIVQ7/pWmrf+Dxs3/HfWO/4l257+ie+5Hd4x+90OhiXoY3Z6HUO/+MerdP0a158e0RD1Cy75HUUc/JuTA4+hinqH12DIsZ1ZjSVwrJDmcjrSN2DI2C0UGaZEYEyOojH6Cwp0/QnMyTLjDKG0rjcdWYkjcgCV9K+a0LbhKDtGniKI9bSut8evpSNuKMz+Kido4zqsSGK05jq/iMMPF++nPjxJW9uLXShgSz/60nV6JJX4FHQmrcCSvwZG8BnvqWmxzYk8PpzMjgr7sLXRnb6U1Poz8rf+EKnYp5sT16OPCsJ5eGwKiroSVdCWspDMpjM6kMLqTV9OTuobetLX0pYfTlx5Ob9paemTh2JNW0p60AnvqahyytXRmhN8TiIaVOyUIDRXuZrhoD4PK5+jN3S6tA7anrac9bT0d6RF0pAv3IHWnRtKXtpGB1I0404RVzr7M7fRk76An91k683bRU7SXgcpDDFTH0F12gGlTJufMcqZMcvz6DMZas6UGs+n2IukszdxVMr8hj8HGdKlxzW9UMGEtZtJexkxnBee6qzjfX835/mrOdVcx5ShnzFrEqCX0ItBBjUxqj5uwFjNtK2OgKYPhFjk+Q15wgqSQKordmtxbShXESY5LI5dg5DPkSSgSyw68muyQy1RFELmbM4So5VJFtggiZ7Pw9YmlDb5gMYL4vuLfhU+bw4RZyYRZGWzUy2SwKRmvNp2AMZsRfRYudZrUGBcwZjNpyee8o4RL3ZU831/Li4MNPN9fy4XOcq721nDNWc/FrgqmOooYMysJmBT4WnMY1MhCVuFuORt0GxCJpRSDqltLEO65NnvOKtywLhu3Pge3/vYrQt7WfPxtRYy3lzJpq2DGUcW5zkqh/KGvip+5m/i3aRtvXxnk07df4IsPXufP//ER/OX3QQT9NjR/nZO/fMbf/vg+X35+g9+8fY0bz3t4aczK2Z56Jh2VAojMBfjNBYy0KfEZFfiMCunC3//fQXQv9xDdCUkLoeluq3x/vzwA0d8XRPO/vzuD6G4rc3dbifu+QOSxCPFay0PyQ4FoxF4TEr+jDr/j1gtW7x9APwyIxnqFjPY0h+bvCaKPp1V8NNXM++P1vD9ez68CNYzUH+GyNY1fjdXyy/Hau4JofsPcXBDd8NfwylAp5ywyfuYs5pWhUn7uq/pOIHptqJhx7RnGtWeCFdyV3PDXCQ144023XZn79YXWO4Lo8+dNPN+ZxRVbBs/bMiQQTQdBNB2cFIUmhWldCud0qUy2JOKuPIyzdD/NJ1ZSf3QJVYeepCz6Ucr3PkLVvkep2vco5XsepjzqIWoPPI765DLaEtfQnraeTtlG+nO2M6x8DlfBbunhU0x39lY60jdID/r9eTvxlR1kovYYM40nmGk8wVR9HFP1cUzWxzJecwR/5UF8Zfvxlh7AUxLNoHIP/Xk7aU+NxHB6NfX7n6R057+ii1uB9rgArZaYZ24LoqZoof7aHBdGV/wsiAZTNzGctg173BoMBxahjXoczXM/Rr3rITTP/i9pOiSC504YMux5GGPUIxijHsGw52EMex9BH/Uw2qhH0ex5RMBQ1CNo9j6KZu+jEo40+59Ee0hYK7ScCsMavwZr/Bo6kjfgSN9Et3w7vTnP0pO9k7aECEp3PYz6+EoMp9bReHQFpqRI7PKdOLJ3YU7bgjlFmBr15OxmqPAAvrIYPMUHGMjbTVfWDuzpW3DIttKVtQOHbCvWpAja4tcK55pOr5oF0ZnlEojsSWHYk8IkFIkRCw/EFja7LJL6Q4so3fUwzUdWYElYf1cQdSaF3RZE3elrcSSH0ZG8ko7kldjSBBTd64RoWLmTYeVzDCqfY1C5R/r305EmrH0aE8Mxp0bQLtuAXRaJIz2SrrRNwXXOrfTIttGTuYMu+S46c57DrtiNLX83AU0yAV0Kk+YspqxyJtrkTJhyONuez3RHAZOWfMbMSsbMSkYtSkYthYxaCnHrc6QHY/Fh2Nuax3h7Mee6q7jibOCau4UXhlVc7K9jzF6E15gjTRKGtHI8hlz85nzpYlCnOh2XRi5dkjptK6OvXribaLZiW0F/o4y++nQ8ujypTU68h8itzZbOEtkqTknnjnyGPOHckipDWo8TJzx9dck4G9IYapLhbZHjD4LJrZZLcOpvTMOlkUvnkESIiROiibZCpttLmLIWB+8bEqY9FzpLcWtk9DfE42xMwKfLZMqqZESfxVBzCi51GgFjNucdJVztq+JyTzUvDNTxsqeF10a0XHPW85OhRi73VAuTJJMCryGbYbWMgabZkoT7BdHdJkTfCkTzHk7FFbkRUyGj5mImOsqYslcy46jirKOCc7ZSzttKudxTzUtuNS+Pmnn/5VE+e+sqX35+A/78Efzlc/g6mK8+g7/8RsjXwfzlM/jTx3z1xTv8+/uv8M7LY7w63c3lYS3TXbUPQPQARA9A9ABEC4Jo/sRoofyjgOj/1oToBwPRRxNNfDTRxCeTzXw6reKTyWY+GKvn/fFabo7VcMGYQKAxlhu+Ct4ZbwhCpGoWRsHGt/krdCKIxPM+YrnCG75qrnbmcsWRw2uuCl7zVPMLX62UWRAJuRuIXneX89pQMZbcbfykJ4/r3uoQEL07qeHmtI6bM5pgs1xrMAKIPrjYKuSSjg8u6fjdS+18cEnHG54KzrWlctkq47wxhRlDogAhbbwQTaKQIIimtMlMaZOZ0acyqUlioOwQTSfCKNn3GEV7H6V03yNU7H+MqgNPUBeziMbYJaiOL0N3ciWtZ9ZgT99EV9Y2urK20S3fzoBiF8OFexlQ7JIu7uzJfZbO3B14q4T7jszpkXirYhitP8Z4YxzjjXFMNggRL3qdbIhjtDaWkcoYvOUHcZcdwFUajbNgD715O+mWb8eashFt3CrK9zyK6sgyjKfWYjodTuPBZ1AfXY768DJaYpagOriY5uinadz7FJoDizHFrsJ+Kpy+ZAFCrvTtDMm205u0EWvscoz7F2GIegz9nkfR7XkIzXM/QrdHmPZImTcJMkY9Qtu+x7AceCIk5mCMB57EeOBJWvc/Qev+JzDsexzDvsfR7X0M7b7H0EU/iX7/U+gOPEXL3sdR738Sc9wKYVqRtZXu9I2YTgtA6s3ajj4ujMrdwvdtTdlIb85utKfC0ZxcQ5d8F66SQwwXH8Rdepj+/H0SgqwpG2lP3UR7aiQdyUJddqdsM7aUSCxn1mI5szqkLttyZpWwMhcfhj1xDZ1J4XQHa7K7UiOk9Mki6c0ULkrtythEW0I4Wev/G5rYVViTImk/Ey6A6MxK7Akrbgui7uTVEoakCVHqGhzJYbQnrqI9cRW24Fmizqz19Eh3BN0KIhFFg0EMOfOFe4D686PoU+ymO2endC6rNXk9ppQIrGmRdGVsoU++k96sZ2lP2YI981kGi2NwV5/E0xDPiDqZUYOMCXMu0x35nLMXct5RJK12+Y3Z+I25TNiKGGlT0q/OoKMmniF9NkP6bAa1cga1cob02biNeYyYCwi0F3HRWc81r5rnXSpmeqoY7SimuzGVnsZUxtuFyzJFwAyrM/Ebcxm3FuBrzWFYLZMmOmNmoVDBpc5hUJWFv1VJwFiIV69goCmDntoUBlVZQvFCq5LhFjl99em4tdmMW4oYtxRJa3LixwyYlAw1yeiqjGewMZ2JtkJGdLn01SXTVRkvNMppchgzKELOColtceIFqWJZRKA1V8qEWSmstFkLQ5riztmLudBZyqhJjlebjt8gD06CyrnUXc7VvipeHKzjal9V8H3LudQtTE/OO8qYtBSEtNENq2XSepxTlcaASnbHi1JvAdC8CZEYsZlv9sD/wuUJYmucOBES8eMxKPAaCoS05ksY8rcVMWouZry9lImOCiZtFUx3VDDTUcZFRzlXu4W1wJ+4Wnh9ys4711x8+Nokv337CvzhJnz1iVDH/aeP+ebLTwQEff0bYUL0t9/CV5/xzR/e50+f/Ru/f/cl/u3iAM97Wjnf18hER5mA+OBUT2wzFBoN80LW58QHzr/nA+T83OsKmhipjGEBGN1tJe1OAPLo8vBo84XcI4wWLi2YB6J5K4pzIfpdQHP/f74gJN8VRHddSfzWX99C3+ftIXdLLfYDEC2wMleJz1KJ11yB11whgeduq3V3A9L8Wu2FV+QaCNgbGHM0CvmhQdStDsm3XZmbD6FAZ2MwoeCZD6TRTjWjnWoCjhYCjhYJQiO2hmCpwh1A9N5oNW8MFTJSf0Sqo54tSbg9iMTX52bulOitsQZeHiwhoInnNVcFr7gqQ1B0vyC6HrysdagmhrOmFF53V4acI3p3UsN7U1rePyvkg3OGO4Lo0+dN/PqilvemVVzuyOBiWxpnW5NCQDSlOcOUOkGINjEYAUTi6txQ5RE0Sesp3f84pfsfpzrmKeqPPoPquHB5p1gRbUmOwJ6+if68nQwq9+DM301vzrN0Zm6hO2cHzoI9DJdG460SLnkdKj9AoPE4vtojdCqexVtzmLGmOOn+o4mm0Iw3xhGoi8VbFYOn8hDuioO4yg8wUBRFX75wv4tDthVj/DoaYxZTtecxzPER6I6vQhO7Ak3sCrTHVkogUh14hqZ9i2iJfhp9zHI6TqyhJzGSwdQtuNK3M5yxg8H0bXSdXovl6DJMB5/CGP2ENOEx7H0Ew95HaN33KMboxzDvfzwk1oNPYYt5GvvhZ3AcXSzFFkz70SW0H12C9fBirIcXY455BnPMM7Qdepq2Q09jOviMFMOBRej3P0VrzGKMR5diiF2KMW45gzk78BbspTdjGwNZO2nc/zTqo8vRHluJ/mQ49vRtDBbsn0WQfJdwj5FsOx1pm7GmbJTSkbwBW0oktpRIOmWb6UrbREdixB1B1JGwGkfCLIp6UkJB1CeLpCcjkq6MTTgyNlO97wmKtv2IjkQBRNYzC4PIkbjytiASUWRPChMmVcGzRJ1Z6+nO3jinXe5WEDkV23Hm78KZv5s+xW76FFFSevOj6MrdjSV9K61JkZhSIrHINuPI2iGct5LvpEuxF1f1cSa06Uy2ypky5wsH+rtKcesyGGlTMOUo5WJPJTP2UqlRbMpRyoX+OibsZbhMefSqZTj12QwacnCZ8vCYlYzaS5jureKyq4kX/VquDDcxZith2JCDqzWXmZ4qBrVyuuuTcbZkMGEtlsoPBprScarS8LXmMGZW4jfmSlMYv1FBwCQgSESRV6/AqxcetvobZ88T+VuFVTrhp+vC2aGASYlbm01fQ2rwLFKOBKL+euEsUKBVQaBVgaslk57qRAYb0xkzKJiaU5vdV5fMYGO6VIvt1WQx2JQq3AkUxJBYiODVZIX8WpgS5RMwZuPWpDFiyOC8o4TLvRWcd5Qw3SFMkF4YqOFSdzlTViVT1kJmOkokXI0aFXiDdzg5G1IkCInNfXdtd7vP3A5Ec6d6Q1q5NBH0GOZhqDUfn7EwGCU+o5IRU2EIisYsZYxZypiwljJhLZ1FUXAt8KceDa+Pt3Hz6gC/eX2KLz/+BfzxJvz5YwFFX34KX33KN199LqBIvJvoq4/56xe/4o+/fplfvujjhRETFweamQm2zYkTxgcgegCiByB6ACIRRNIEqa00JPd79uiHAtHdV+n+HwfR+5N1TGlOMWNIDAHRm6PVvDl6dxDNvZxVBNEbvmoCmniuOHJ41V3Fq+6qbw2itwK1vOGp4FK7DFfdYX7aV8h1bzVvBeqDqSv3DgAAF3lJREFU54haeHdScwuIxMrt+SD68LKB989r+M0LbbzUmy9Nh+4VRCKKRhpOYpE/S/XhZ6iNXULzieVo41fTlhJBe/pGofksYzMO+TZsGZuxpkViTt2AQ76N4eJ9TNQfZ7wxjumW00wH2+kCzXEEmoXGOn/jcYYqDzJUeRBffSyB5lkUiRlripNA5Ks+HAIiZ/Fehor2MpC3m57sndKUqPTZh9AdX4Xh5BqMp9aiiV2BPi4M9eFl0qSoad8imvYtQntwCZZjK+mKj8CZslkC0XDGDvpSIrHFraL96BLMMc9gjH5MgpBp/+OY9j+O+cATdBxaJEWE0NzMB5Ht6FJsR5fScWQJHUeW0H54cWhiltIesxTr4aWYY5bQdmgx+v1PCXcpBdfp1DGLaIsLY1D+LJ78fdiSNqKPC6Px4DN0Ze5kSLmfPkUUpqRILMG0p26iI20ztpRNWJMiQuJI34QtJRJH+ia60jbRmbpROMN0ZrUEoduByJGwJgRE3WnrbwHRQO5OzPERKDb+M+rDywQQnV4tgag7MUxI8upbQNQvW0e/bF0IiDpT1s42zqWH48iMoDNr/Wztds5W+nO2hqBoIG9bCIh686PoVUQLyY+iOz+Kzrwo2rN24ch9jt7CaIZLD+GuPMZA2RECzUmct+RysbNYWNPSZOI15giXdRpzcBvz8LUp8ZsLmHKU09cio69FxqSjnEB7ER6zksFWOX36TPq1MlymHEbtRZxz1nDJ08hFdwOTfRUEbIW4TDn0a2UM6DPxtSsZsxfhNuZIyPLo5FI9dH9jCn0NyXgN2Uy0FwpvD5718ehymLAWM24pwWfIp7cuFbcmF58hnzFzMR5dHs7mzJApkUudQ299Mv2NadJqm0sjp78xLTiNUkhnfoZVGfTXp+JsSMPVkikVI4zq8xgzKKR6bRFPtwPRuCmfCbMSvyEHV4tMujzVb8iR3teny2TUlMuFrmKu9lUwos/inL2Yy70VPN9fzTVnLT9zN3HNWcuMrZBxUz6jRoVUtODTyaWp1LAqncEWIW5tFm5t1i1YmR+X5t4zHLw4VXjgnp0EDeuyBfwEEeQx5EorZyJ8xInQQiCahZFwJ9CoqYhRU5G0aihNivrreMXdwv+esfD5yz7+9N5LfPXZDQFFX31yGxB9AXwBX38K/3mTrz67zrs/G+On4zauDKm50FvPpL3stiDyGxXS1+1tzZceOENXlO63NvnbgehuEJJW6ha4APS7gkj8YYNXpxQivn6X3PJxFvjzdwPR7K9/WBDd7+eTwBjM/ZdE/H1ANBtlMAut3H23f88LrQAuBJ75kSbIwfyjgeh+AfRdQTQfOD80iOavz4kvRfj8w4HovfEaXu3LJ9B4nJd7laEgGquUpkR3mhCJF7S+OVLF694q3vBVc60nH7/6NK8MlYeg6NuA6HV3Oa+7yxlpjuOCJYM3PFVc91ZLIHpnooX3ptW8f1YbxJBpQRB9fKWV98628PElA294KiQM3SuIJjVJzOhTGVPF012wj4a4FahOh6FLWIMpJQJbxmbsWVtCMlS0l0DNEc61nGFGdZrp5pOc0yZwUZ/EeV0iZ3UJTGrOMKE+zaTmjAQiT90RhqsPMVR58J5ANHdKNFiyj6GivfTnR4VMier3L6Jy96OY4yMwnQ7HcHIN+rgw9LEr0RxZHrI61xL9NK0xS7GfCqc/cSPDadsYztjBkGw7zrRN9MZH0HViFbZjy7DGLMIY/Zg0GTLtfxzLoadui6DvC0TtR5ZJMDLFLMYcu4zWI0to2PMw5rgwoZpcGY2vcD+a2BW0nVlHd9YuHLLtmJIi0Z4KR39yDW0JEXNAFBmCIUviOhzpm7CnbhSmRKkb6ZFtwZYc8Z1B1JO1ia6MTfRmbUd9dDml2x7CfGIt7WfWhICoJ3n1bUE0kLGegYz1Eob60oWLWjsSVmGJXyGhqDMjgl75xltAJCV3xy0g6s6Ppjs/mh7lfjqV0XQqo7Erohipj2e0KYkpTTrT+gwm9Vlc6Szhhf5KzjtKcKrShAfl1lx8bUomuirwWoroU2Viq0nC11aIx6QMRkFnQzKdTal0NafR3ZJKv1aGz6xgpqeCCwM1jHeV4rXm4zLlMNgqx9euZLSjEE9bLt1NyQzqMnHr5QzrshjWZeHSZOLWZuE1ZOPWZjGsluHWZuFrzcFryJbO5nj1ucI0yVREwFjIoCoLZ3MmPkM+45YSAsZCqWnOq1dIU6K+hlSpAEE8OyQ2q4n12uJUqLsqgb66ZEZ0udJEaKA2GWddqnTWSMSTeD+QW53JYFMqw6p0JsxKLnYJZ2FEFPkNOZx3lHHOVkqgNZfLvRW86mvhp656pqxKaSp03lHClFXJhFnBlFUoX/BqsnC1yHCrM6X1vPlxaTKlv8PvG0Qujfy2IBIhJCJIgJAimDuD6NYIv+9vVeJvFUorJtoKOWst4YK9jKudlbw8WM9bAT0fXe3nP995gT/cfIU/f3w9iKKPJRB9I67NffN7YUr054/4+jc3+PAXM/x8poerbh0X+xqYsZczbim6FUStygcgegCiByB6AKIHIPpHAdHCpQoCiD6cFO4mmlCd5IIpPdjiJpwjuhEov2VSdDcQ/cJVxhueCt7wVBBQneKKI4dXhkp5zVURxFJtMNW84aueBVEw1/11Ut4M1PNWoJ7r3mque6u5YMlgXJvAz4fLed1dOVusMNHMu5Mt3JzRSHcPzc2vLwn54LKRDy8Zee+shl9NN3PdV8nZ1qRgUpjSJkpnh2YhJGRCJ2RKKzTQTWkTGaqMwZi2UUpb6ka6Fc9hTtuEp+Iw3qojTDbEMV53jBnVac61nOG8Op6L2kTOauKF6BIkEE1qzkh3GY01xTHWFIe35ijO0v0EGk4w3nyKqebTjDeeZCyYQMMJ/PVx+Gpj8VYdET5veQzDxfsZKorGWbAXZ8FeunOEKZHuRBglOx+SIGCOj8B4ai3GU2vRHluJ+vAyAUYHF9MU9RS6/U/jOLEWZ8pmCUSDGdsZkm1lOG0LzsQIuk+FYTu6GNP+x2dX5Q48Qfvhp0PgM/dlx5HbxxaCo8W3wEh6Pbha1xG7lPajS7AcXYbl2HJMsStoO7YSy6k1dKduYjBnJ93pm6UVQf3JNTTGLKYxZrHQ7HZyDcb4dViTIiT0dCRvoCN5Q8iEqFO2WThHlLqB3swtdMo2Yk5YQ1v8aswJwn091gQBQ/Z4IZ1J4SFrc72pwft7gueIejKEcgJn3i7sqZsp2/5jtDHL6Di1WriLKH45jqTldCYLCOpOXk134hq6E9fQl7qOQVkkg7JI+lLX0Zu6jn7ZeglE5lPLMJ1eRkfSGrplG+jN3MSAfAvOnK1ShMtTBRANKHYxVBCFs2AvHfLnaM/eQ29RDAOlsTiUB3DXnubFzmImNBlc7SjiWlcFF9oL8apljJpyhXtwOorwGRUMqDKFhzGDgvHOSpx6Bb3NWQzr86VLKwfUOfSpMhnS5RKwljBmK8FvLWSio4TzPdVM2stmH4rblAwbhEmT31rISJsSZ0sG3fXJ9Den49HNXsQqnmER1+JGdLnCPT9BgIi12CJSxEpsf7DRbUSXK72PT5sjHTj3GfKFem6VHGeDjKGmTHzaPAIGZcjbvC05jOry8bbk0FeVTH9NEn5drnBuqEXOYH0aA7XJeFQyJkz5jLcq8LYIExqfTo5HJ2ewJZ1htUy6ANWjk+PSZDJmVnK+u4LnB+u56qxhxlHMOXsxl7rLeWGghmvOWi73VDPdXsSoURGyXidiSKwrnx+3NluqFvfocqTX7zvzVpwWehia/4A3i6H8O2YWRIV4DQVzXgr48Lcq8RnyCRgLCRgLGTUWMm4qYspcxIylmIsdpbzQXc1rQypujJv59NVJ/vjeK3z96XX4/TtC0YIEot8JEBJBFFyb+80vn+fG5SF+4jcKILJVMtFWyKhRKZ1FC0goK8RnKMBnKMCrC67xzHkQvfsD5Z1XrBY65D6ozmHwNhC6W6nCQrXWd7vwdLbU4M4rTPMfXKW3iWuRInjukls+priWqM9nWJ8v1S3f7nPfy9f3feX+AXafgPqBPt+3L2v4drnX73c+gOb+98F3F/zcS3ym0pCIIBIjvn2hVbj57y/Gby4PScBaQcBawWh7ZUhEAI121IRkzF4XmgXqtCc675yprsY7ZqELVad6W5jqbfnOJQtiFoLQeKfqtrmlXKE7NCOdzYx0NuO3q/DbVYzYmhix3bFlLrgyN17LzbE6XmjPYkJ1mlf6irjuq/xWIBIvTxVzqV3GmC6BF3sLeN1bdV8gejNQL4HorUA9b/pq+Fl/Eb6mE7zUW8Cbvhre9NVIl7S+OylMiW6e0/LrC/pbMCSC6NcX9LwzreZ6oIZfuMq4ZEnHVx/LZUsmE+r4ewLRlFYoW/A3nqC/aJ+UwbIDuMtjcBZH46s+ylj9iRAIzY0IoinNGabmYUia/jQL2BkqP4SvNpbxxpNMNJ1ivPGkhKK5IPJVH2Wk8gi+isO4Sg4wXLyfwcJ9OAv20pv3HLaMrViSIqmJforGmMW0JURgTYrEdDoc0+lw9HFhaI4sR3t0BepDS2jc8wSa6EV0ngqXShVcmc8ynPUsHvkOPPIdDKdvoi8+HEfsEiyHngrBkG0OgkQIifk+QNQRu1SKNXY5lqPLMB8VQNR+cg3tZ8LpkW3Bmf0sxlNrKdjyL7QcW0HzkWWoYpdjOL2W1jPC925JXCedF5oLIvHsUKdsc3BlLpLezC30ZG3Bkii0zbXFr6Y9cTX2xDUShu4VRD1ZW+iT76AzfSuqg0tpiHoC49GldJxeQceZZdgTlt0WRD1JaxlIi8CZvp6BtAgJRN1p63Akr8F8ahnGuMVYzqwSLlLNiKQva3MIiJw5WwUM5e6gJ3sHjqwdeCqO4iyJob/kCEPVp/A1JjChFaZBgeYUfA0pjKnljLcKK1fiXTi+1hyhfU2XR3d9Kp21yQyoMhnW5zOozWNAnYPLoJT+JzKsF/bQ/W1F9Ddl0FWXRG9TGtO2Mrz6XDw64eONmQsJmJRS85r4E3jxjJBLIydgUkpFB2LrmUsjZ7StgIm2QqnpbahJxogul0CrAn+wEW5YlSFNEXzaHAFBqgxpxc2rV0gPgF69Ar8+nxGdApdKjludg1eTi0slx6WSM9iYgatRQJFPnYu7KYuhhnRGNDnMWIqZNBXi1+XiapIxqs/hXHsJZ61FjGjlDDalClOi1hwpAZPQ+uY35jLRXsiMvZTz3RVcG2rgp95mXhyu55qzluf7q7nYVSatxImTJnEaJE6EvJosCTxz4fNDgUhsJZv7E/vZ80F5wXa2UADNPT90OxCJD9XS7wfhKqJk3FTEuKmISVMhk6ZCzpqLuWSr4FpnLT8b0vD2xUE+fO0sf3zvFb767Dr8502++fKTUBDxe2F17s+fwH+8y58+fJX3Xx3j59OdXO5v5lxnNVPW4gcgegCiByB6AKIHIPqvDqIPJ5t4y1OJvz4uOCWq4HqgiuvfAkQiil4bKua1oWKcNYe54sjhrbGGO4Jo7mRoLojeHm3g7dEGbvjreNNXw4QukZnWFN701YTWbwenRO+dDZ0SzQXRry+1cvOcll9ONPELTzkvDxTygk3OcPUhLpjShUa5+wDRhDqescaT+Ovj8NfHEWg4wWhdHL7qo7jKDjHRdGp2EnSbSOt5IopaTjPVfHJeacJJ/DWxuMoOMVoXx1TjKSYbgiCqP8FYvfA5R+qO46+JxV91FF9wSuQtj8FVcgBngbA615v3HPb0LaiPr6Qi6jEMp9diT90csj6nO74Kw7FV6I+soHGPcEmrCCJP5rN45Dtx5+zCl/ccfsVufNnb6U9YR1fccqwxi0IwZJtTmjAXRLaYp2k/LOReQSRlDoJuByLLsZVY5oDIlrSBodxdWJMiKdjyL1TtfRz18ZXoToTRcmwFbfFrMZwMw3JmLR1J4dhT1kuxJc+CqCtjS7BUIZKejE30yrdiSVwrVG/HC5exdiavozMpXCpUmJvbgagvazN9WZvpydhET+YObEmbqdn1KOr9i7CdCaPjzDJs8UtxJC2nJ3WNULedHE5P0lq6E4Vf96Wuw5m+nn7ZeuGi1vQIutPW0R6/EmPcYtpOLKMrNYKe9A30ZwhTormTIlfBbtyFe/CURAuXz9adZKolhXFNGr6mZKZa5Vy1F3OpoxB/Sxqe+lSG64RzMX6jgnFLEc5moTbaZxAecAdUmThqkuhtlOHRK4VD7h0VTNmrOd/dyIWeZs521jJpq6KrJhl7RQK99cnSg7h4rsZvyJPu6vFpc/BqsqXJjlht7VbL8Qdb40bbCvDochhUZUhQEqEjndWZMxEaVmVI5QeT5iICrQrcarl0meqkuYhxS4lU++vR5TGiUxAwKBnRKRhqyhQQpJLPwqgxk6GGDLwtOfi1CnzqbDyqTOmBfFSfh0eVyYhWzoylkBlLYQiIRtvymbGXMmMvZaK9kJ+4mvmJq5mrzjrOd1dwqbeaF4cbudxfxVSwtnzCrCBgzManExA0rErH1SK7ZxDNzd1+/35BNHdlKRQ2s2tuwuuKO4LolpY5EUJzQOQxKBYE0URbMZMmIWfNpVzqqOJqVyOvBmzcuOjmg9fO8oebr/DXf3+Hb778hL/+5XP++tff8be/fQH8B/ztC6GB7o8f8M0Xv+R3v7zKW5edXHPpuNRTz0xHGeOmAunskvj5A8ZiAsZiCUYhCAh5gF2o1vr7AZEIobuB6F5zvyBa6MF1fmugiMe5iJwb6e0LgGohEM193x8SRN83qP5vA+zvDav7BdB/NRDNB9B8CI11VIXkvzqIxPcT33eiq5nxziYpdwPRRFfL9wYiT/s9rMzdHKvh5lgd7401MNkSz1jLaV4bKuaNkfL7BtGbI1USil4eKOS6r5Lh+ljOWWS84avmF55KXvfU8Lqn5r5B9Fagnhv+Ol7sUjDSfJJXnSXc8NdJ5QrilOideVOiuRh6/6IwHXp7vJHX3GX8tE/JCzY5Iw3H8NUfF1C0AIjGtQmMaxNC3japSWC8+RSBhhNSRuviGKs/wUDRPsYbT94RQ/cKorH6EziLownUHr8jiAK1xwlUx0pTIl/FYdylhxgs3CeBqCtrB20JEVTvewL18ZXYUzdjTYqUVuf0cWESiJqinkITvQjHibUMpm7BLduBN3sXntzd+JV7GC/Yy2jeLoZSNtB9YgXth5/GGrMoBDTSGaGYp0MKFkQQzYfR9wUiy4nV2E6H40jaQG/GNmwpmzCdDkex+Z9oObYC3Ykwmg4vwXhqNcZTQmPcQiDqytgiRbxIV5wQGU6uwHQmDHuKUK/dnbzunkE0IN9CX5aALEfaFrpSt6E7vJyG3Y9ijltG+6nl0pRIupA1CKKuhDB6ktbSmxyOM309fekR9KSE05exnr6M9diTwmg7uYTW40uwJ66hJ30DPekbJIjNBdFoxUEuaxP5iSWbs+pkrlgUXLYqCajTOWvK5YqtiCudJVyylTCqzcbVJMOtljNhLWaqo4S+hlQcVfEMqjIYMQnnO8QzCOPWcp4fUvOSx8CVARVT9lpGzeX4jIXCg5sqC48uD5dGTk9tEu3FcTgb0qRKar8hj0CrUELgVsulu3tEFImomTvlEOPVC3hyq+W4WjKlPzduKiDQqmCoSYazIQ2/IY8pazETbYV4Ndn01ibhaslkylrMdEcFPkM+A00ZDKqyGNEpGDUWEjAoGWrKpL8+naGmTEZ0CkZ0CjwqOQO1qXhUckZ1+YxocnDWpeJqkuFTZ+NTZzNYn8ZQYyojWjl+XTbeFgEyI3qh/OFSbzWXequZtpXga83hXFc5F3sqmbaV4DVkM9VRxIyjmDGLgt7aMzgbkxhWpeLWyP6hQTQXQ+K/E/HltwWR+BAo/v58EI3OWZsTJkUCis5Zyrhor+XasJGfjTq4fsnN+z8/z58+v8Ff//QRX3/1GV9//dvbgoh//xVffvgy7/90hJf9bVzubeC8vYJJc9E/LIjEy4YfgOgBiB6A6AGI/hFBNPes0PcJIhFDLnMd/wcE5jdF55ybhQAAAABJRU5ErkJggg=="/>
          <p:cNvSpPr>
            <a:spLocks noChangeAspect="1" noChangeArrowheads="1"/>
          </p:cNvSpPr>
          <p:nvPr/>
        </p:nvSpPr>
        <p:spPr bwMode="auto">
          <a:xfrm>
            <a:off x="612775" y="-182563"/>
            <a:ext cx="135255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14" descr="Petit-déjeuner brésilien traditionnel fromage pain café fruits mûrs | Photo  Premium"/>
          <p:cNvSpPr>
            <a:spLocks noChangeAspect="1" noChangeArrowheads="1"/>
          </p:cNvSpPr>
          <p:nvPr/>
        </p:nvSpPr>
        <p:spPr bwMode="auto">
          <a:xfrm>
            <a:off x="2773298" y="162880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60" name="Picture 16" descr="Petit-déjeuner brésilien traditionnel fromage pain café fruit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4" y="2475767"/>
            <a:ext cx="2570066" cy="171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75502" y="4427820"/>
            <a:ext cx="712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Brésil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9512" y="1004535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Vous pensez tout savoir des habitudes du petit-déjeuner autour du monde ? </a:t>
            </a:r>
          </a:p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Savez-vous dire de quels pays sont ces petits déjeuners ? </a:t>
            </a:r>
          </a:p>
          <a:p>
            <a:endParaRPr lang="fr-FR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i="1" dirty="0">
                <a:solidFill>
                  <a:schemeClr val="accent6">
                    <a:lumMod val="50000"/>
                  </a:schemeClr>
                </a:solidFill>
              </a:rPr>
              <a:t>Options : Guatemala /  Brésil / Japon</a:t>
            </a:r>
            <a:endParaRPr lang="fr-FR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6164" name="Picture 20" descr="🥣 Que mangent les Japonais au petit-déjeuner ?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" r="2252"/>
          <a:stretch/>
        </p:blipFill>
        <p:spPr bwMode="auto">
          <a:xfrm>
            <a:off x="3477699" y="2485923"/>
            <a:ext cx="2534461" cy="171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413412" y="4365696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Japon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66" name="Picture 22" descr="12 petits déjeuners autour du monde | Zest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4"/>
          <a:stretch/>
        </p:blipFill>
        <p:spPr bwMode="auto">
          <a:xfrm>
            <a:off x="6506028" y="2475768"/>
            <a:ext cx="1954404" cy="178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506028" y="4427820"/>
            <a:ext cx="1225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Guatemala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36980" y="5333107"/>
            <a:ext cx="8755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Le petit déjeuner est culturel = il est lié à des habitudes que l’on a créées ! </a:t>
            </a:r>
          </a:p>
          <a:p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Comme toutes les habitudes, 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on peut les changer pour se sentir mieux et avoir plus d’énergie. 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39403" y="29012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Quizz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1231" y="291465"/>
            <a:ext cx="7063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Et si l’on change nos habitudes ? </a:t>
            </a:r>
          </a:p>
        </p:txBody>
      </p:sp>
      <p:sp>
        <p:nvSpPr>
          <p:cNvPr id="6" name="Rectangle 5"/>
          <p:cNvSpPr/>
          <p:nvPr/>
        </p:nvSpPr>
        <p:spPr>
          <a:xfrm>
            <a:off x="147614" y="851228"/>
            <a:ext cx="8651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Au lieu de dire « Je me lève trop tard ! » ou  « Je n’ai pas le temps ! » ou « Je n’ai pas faim ! », nous adoptons ces attitudes 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Vous lever 15 minutes plus tôt pour avoir le temps de vous mettre à table;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Préparer la table du petit-déjeuner la veille;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Ne pas hésiter à « diviser » le petit déjeuner si nécessaire, en glissant une partie dans votre sac. Un fruit (pomme, banane, clémentine…) ou un yaourt (à boire sans sucre) sont faciles à savourer dans le bus ou sur le chemin de l’école !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Faire griller du pain, dont l’odeur vous ouvrira l'appétit;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Veiller à ne pas manger trop lourd au dîner de la veille;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L’appétit vient en mangeant : essaye de prendre un petit déjeuner léger.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054212" y="2341329"/>
            <a:ext cx="85050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fr-FR" sz="15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Petit changement à chaque fois =  des changements qui peuvent durer dans le temps ! </a:t>
            </a:r>
            <a:br>
              <a:rPr lang="fr-FR" sz="1500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fr-FR" sz="1500" dirty="0">
                <a:solidFill>
                  <a:schemeClr val="accent6">
                    <a:lumMod val="50000"/>
                  </a:schemeClr>
                </a:solidFill>
              </a:rPr>
            </a:br>
            <a:endParaRPr lang="fr-FR" sz="15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" name="AutoShape 4" descr="Balanced Diet - Definition, Importance, Benefits &amp; Ch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953013"/>
            <a:ext cx="2674928" cy="133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5190" y="3443516"/>
            <a:ext cx="8659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1. Moins d’emballages, plus d’épluchages !</a:t>
            </a:r>
          </a:p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→ Préférez les fruits et légumes frais aux produits dans des paquets.</a:t>
            </a:r>
          </a:p>
          <a:p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2. Regardez l’étiquette, </a:t>
            </a:r>
            <a:r>
              <a:rPr lang="fr-FR" sz="1200" b="1">
                <a:solidFill>
                  <a:schemeClr val="accent3">
                    <a:lumMod val="75000"/>
                  </a:schemeClr>
                </a:solidFill>
              </a:rPr>
              <a:t>c’est votre </a:t>
            </a:r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alliée !</a:t>
            </a:r>
          </a:p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→ Moins la liste d’ingrédients est longue et compliquée, mieux c’est.</a:t>
            </a:r>
          </a:p>
          <a:p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3. Choisis des couleurs dans ton assiette !</a:t>
            </a:r>
          </a:p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→ Plus il y a de couleurs naturelles (rouge tomate, vert salade, orange carotte…), plus ton corps est content.</a:t>
            </a:r>
          </a:p>
          <a:p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4. Mange pour avoir de l’énergie ! </a:t>
            </a:r>
          </a:p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→ Ton corps a besoin de bons carburants pour réfléchir, jouer et grandir.</a:t>
            </a:r>
          </a:p>
        </p:txBody>
      </p:sp>
      <p:sp>
        <p:nvSpPr>
          <p:cNvPr id="3" name="Rectangle 2"/>
          <p:cNvSpPr/>
          <p:nvPr/>
        </p:nvSpPr>
        <p:spPr>
          <a:xfrm>
            <a:off x="137847" y="2996952"/>
            <a:ext cx="4040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Les 4 super - conseils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pour bien manger !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6980" y="5157192"/>
            <a:ext cx="2706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30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fr-FR" sz="3000" b="1" dirty="0">
                <a:solidFill>
                  <a:schemeClr val="accent3">
                    <a:lumMod val="75000"/>
                  </a:schemeClr>
                </a:solidFill>
              </a:rPr>
              <a:t>Questions? </a:t>
            </a:r>
            <a:endParaRPr lang="fr-FR" sz="3000" b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80312" y="6021288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fr-FR" sz="2000" b="1" dirty="0">
                <a:solidFill>
                  <a:schemeClr val="accent3">
                    <a:lumMod val="75000"/>
                  </a:schemeClr>
                </a:solidFill>
              </a:rPr>
              <a:t>Merci à tous !</a:t>
            </a:r>
            <a:endParaRPr lang="fr-FR" sz="2000" b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489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utoShape 2" descr="Comment bien manger et faire les bons choix pour notre santé ? –  L'Information Dentai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12" descr="Comment Adopter un Mode de Vie Actif : Conseils Pratiques"/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55574" y="4909269"/>
            <a:ext cx="87369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fr-FR" sz="1500" dirty="0">
                <a:solidFill>
                  <a:schemeClr val="accent6">
                    <a:lumMod val="50000"/>
                  </a:schemeClr>
                </a:solidFill>
              </a:rPr>
            </a:b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Il ne faut pas oublier :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Nous faisons partie de la nature !</a:t>
            </a:r>
          </a:p>
          <a:p>
            <a:endParaRPr lang="fr-FR" sz="15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5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C’est pourquoi il est très important d’apprendre à écouter notre corps : il est très intelligent et sait de quoi nous avons besoin.</a:t>
            </a:r>
            <a:endParaRPr lang="fr-FR" sz="15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44942" y="1039117"/>
            <a:ext cx="40563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Notre corps fonctionne comme une machine,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 par exemple, comme une voiture. </a:t>
            </a:r>
          </a:p>
          <a:p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Si on ne met pas du bon carburant, elle ne roule pas bien. </a:t>
            </a:r>
          </a:p>
          <a:p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Notre santé dépend de 5 éléments essentiels :</a:t>
            </a:r>
          </a:p>
          <a:p>
            <a:endParaRPr lang="fr-FR" sz="150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5186264" y="877310"/>
            <a:ext cx="3136892" cy="3074851"/>
            <a:chOff x="2191864" y="2027279"/>
            <a:chExt cx="2535111" cy="2545220"/>
          </a:xfrm>
        </p:grpSpPr>
        <p:pic>
          <p:nvPicPr>
            <p:cNvPr id="1038" name="Picture 14" descr="Adopter une bonne hygiène de vie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6" b="2464"/>
            <a:stretch/>
          </p:blipFill>
          <p:spPr bwMode="auto">
            <a:xfrm>
              <a:off x="2191864" y="2027279"/>
              <a:ext cx="2535111" cy="254522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Ellipse 13"/>
            <p:cNvSpPr/>
            <p:nvPr/>
          </p:nvSpPr>
          <p:spPr>
            <a:xfrm>
              <a:off x="3635896" y="3140968"/>
              <a:ext cx="637238" cy="572479"/>
            </a:xfrm>
            <a:prstGeom prst="ellipse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4211960" y="1086394"/>
            <a:ext cx="1072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accent6">
                    <a:lumMod val="50000"/>
                  </a:schemeClr>
                </a:solidFill>
              </a:rPr>
              <a:t>le bouton “pause” pour se reposer.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240978" y="275400"/>
            <a:ext cx="10821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accent6">
                    <a:lumMod val="50000"/>
                  </a:schemeClr>
                </a:solidFill>
              </a:rPr>
              <a:t>la recharge de la batterie pendant la nuit.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211960" y="2926894"/>
            <a:ext cx="974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accent6">
                    <a:lumMod val="50000"/>
                  </a:schemeClr>
                </a:solidFill>
              </a:rPr>
              <a:t>comme huiler les engrenages pour qu’ils bougent bien.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297304" y="4217313"/>
            <a:ext cx="9389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accent6">
                    <a:lumMod val="50000"/>
                  </a:schemeClr>
                </a:solidFill>
              </a:rPr>
              <a:t>les amis et la famille, c’est le wifi du cœur.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13681" y="3042941"/>
            <a:ext cx="8369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accent6">
                    <a:lumMod val="50000"/>
                  </a:schemeClr>
                </a:solidFill>
              </a:rPr>
              <a:t>c’est le carburant qui fait avancer.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136980" y="296940"/>
            <a:ext cx="420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Notre santé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– 5 éléments essentiels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418286" y="1156231"/>
            <a:ext cx="45719" cy="1033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 rot="5400000" flipV="1">
            <a:off x="7982121" y="1135444"/>
            <a:ext cx="47703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273717" y="3876242"/>
            <a:ext cx="144570" cy="988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 rot="5400000" flipV="1">
            <a:off x="5220673" y="3859199"/>
            <a:ext cx="18603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avec flèche 33"/>
          <p:cNvCxnSpPr>
            <a:cxnSpLocks/>
          </p:cNvCxnSpPr>
          <p:nvPr/>
        </p:nvCxnSpPr>
        <p:spPr>
          <a:xfrm flipV="1">
            <a:off x="7236296" y="783231"/>
            <a:ext cx="288032" cy="97718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cxnSpLocks/>
          </p:cNvCxnSpPr>
          <p:nvPr/>
        </p:nvCxnSpPr>
        <p:spPr>
          <a:xfrm>
            <a:off x="7703964" y="2436640"/>
            <a:ext cx="836930" cy="541469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cxnSpLocks/>
          </p:cNvCxnSpPr>
          <p:nvPr/>
        </p:nvCxnSpPr>
        <p:spPr>
          <a:xfrm>
            <a:off x="6732239" y="3221487"/>
            <a:ext cx="1" cy="999601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 flipV="1">
            <a:off x="5076056" y="1278424"/>
            <a:ext cx="737760" cy="317448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>
            <a:off x="5076056" y="2658231"/>
            <a:ext cx="684460" cy="410729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75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hlinkClick r:id="rId2"/>
          </p:cNvPr>
          <p:cNvSpPr txBox="1"/>
          <p:nvPr/>
        </p:nvSpPr>
        <p:spPr>
          <a:xfrm>
            <a:off x="4644008" y="6303317"/>
            <a:ext cx="4474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https://www.youtube.com/watch?v=ESBhRSY-yYo</a:t>
            </a:r>
          </a:p>
        </p:txBody>
      </p:sp>
      <p:pic>
        <p:nvPicPr>
          <p:cNvPr id="4106" name="Picture 10" descr="Recettes petit déjeuner équilibré, sucré, salé ou rapid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711" y="3492798"/>
            <a:ext cx="421076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7613" y="1036834"/>
            <a:ext cx="8627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Aujourd’hui, nous allons parler d’un de ces éléments essentiels : </a:t>
            </a:r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la nutrition, et plus précisément du petit-déjeuner. </a:t>
            </a:r>
          </a:p>
          <a:p>
            <a:pPr algn="just"/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Le petit déjeuner représente 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40% d’apport en énergie de la journée ? </a:t>
            </a:r>
          </a:p>
          <a:p>
            <a:pPr algn="just"/>
            <a:endParaRPr lang="fr-FR" sz="15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fr-FR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39402" y="293888"/>
            <a:ext cx="421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Le petit déjeuner -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  <a:endParaRPr lang="fr-F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37503" y="2564904"/>
            <a:ext cx="262905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Regardons une vidéo !</a:t>
            </a:r>
          </a:p>
          <a:p>
            <a:pPr algn="r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L'importance du petit-déjeuner</a:t>
            </a:r>
          </a:p>
          <a:p>
            <a:pPr algn="r"/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Sciences, Terre et Vie </a:t>
            </a:r>
          </a:p>
        </p:txBody>
      </p:sp>
      <p:pic>
        <p:nvPicPr>
          <p:cNvPr id="4108" name="Picture 12" descr="Dark brown Playstore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482" y="4340715"/>
            <a:ext cx="1112478" cy="111247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65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56558" y="1034800"/>
            <a:ext cx="872528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Après le jeûne de la nuit, 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le petit-déjeuner permet de bien commencer la journée en apportant les nutriments essentiels ainsi que l’énergie nécessaires! </a:t>
            </a:r>
          </a:p>
          <a:p>
            <a:pPr algn="just"/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Il présente également de nombreux intérêts :</a:t>
            </a:r>
          </a:p>
          <a:p>
            <a:pPr algn="just"/>
            <a:endParaRPr lang="fr-FR" sz="1500" b="1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assurer un meilleur équilibre alimentaire en général :</a:t>
            </a:r>
            <a:r>
              <a:rPr lang="fr-FR" sz="15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mieux contrôler l’appétit tout au long de la journée, en limitant le grignotage (perturbe la digestion et favorise la prise de poids).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être plus performant, surtout en fin de matinée :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plus concentré, plus vigilant, plus apte à la mémorisation. 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C’est très utile à l’école ! 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5310207"/>
            <a:ext cx="84863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500" b="1" dirty="0">
                <a:solidFill>
                  <a:schemeClr val="accent3">
                    <a:lumMod val="75000"/>
                  </a:schemeClr>
                </a:solidFill>
                <a:effectLst/>
              </a:rPr>
              <a:t>Savez-vous ?</a:t>
            </a:r>
          </a:p>
          <a:p>
            <a:pPr algn="just"/>
            <a:endParaRPr lang="fr-FR" sz="1200" b="1" dirty="0"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algn="just"/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Quand nous sommes fatigués, nos cellules ont besoin de plus de sucre, c’est-à-dire d’énergie. </a:t>
            </a:r>
          </a:p>
          <a:p>
            <a:pPr algn="just"/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C’est pour cela que </a:t>
            </a: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lorsque nous manquons de repos, il devient plus difficile de réfléchir et de nous concentrer. </a:t>
            </a:r>
          </a:p>
          <a:p>
            <a:pPr algn="just"/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Notre corps nous pousse alors à chercher des aliments sucrés, comme le chocolat ou même des produits ultra-transformés, car ils sont une source facile d’énergie, mais sans qualité. </a:t>
            </a:r>
            <a:endParaRPr lang="fr-FR" sz="1200" b="1" dirty="0"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algn="just"/>
            <a:endParaRPr lang="fr-FR" sz="1200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6146" name="Picture 2" descr="Les bienfaits d'un bon petit déjeuner pour votre santé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81715"/>
            <a:ext cx="2725671" cy="176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39403" y="293888"/>
            <a:ext cx="449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Le petit déjeuner -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  <a:endParaRPr lang="fr-FR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0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70494" y="1070734"/>
            <a:ext cx="2961345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  <a:effectLst/>
              </a:rPr>
              <a:t>Glucides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  <a:effectLst/>
              </a:rPr>
              <a:t> - nom scientifique des sucres</a:t>
            </a:r>
          </a:p>
          <a:p>
            <a:pPr algn="just"/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</a:p>
          <a:p>
            <a:pPr algn="just"/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Source principale d’énergie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-&gt; c’est le carburant de notre corps.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Évite l’utilisation des protéines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 comme source d’énergie.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Indispensables pour le cerveau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base"/>
            <a:r>
              <a:rPr lang="fr-FR" sz="1100" u="sng" dirty="0">
                <a:solidFill>
                  <a:schemeClr val="accent6">
                    <a:lumMod val="50000"/>
                  </a:schemeClr>
                </a:solidFill>
              </a:rPr>
              <a:t>Source : </a:t>
            </a:r>
          </a:p>
          <a:p>
            <a:pPr algn="just" fontAlgn="base"/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- Céréales, légumineuses, tubercules, fruits, lait, sucre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36980" y="292547"/>
            <a:ext cx="805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Les macronutriments -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les nutriments les plus importants pour nourrir notre corps !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47864" y="1066378"/>
            <a:ext cx="2664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  <a:effectLst/>
              </a:rPr>
              <a:t>Protéines</a:t>
            </a:r>
          </a:p>
          <a:p>
            <a:pPr algn="just"/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</a:p>
          <a:p>
            <a:pPr algn="just"/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Nécessaires à la </a:t>
            </a: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production des anticorps et des hormones.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Développent des tissus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(peau, muscle) et </a:t>
            </a: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contribuent à ta croissance.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100" u="sng" dirty="0">
                <a:solidFill>
                  <a:schemeClr val="accent6">
                    <a:lumMod val="50000"/>
                  </a:schemeClr>
                </a:solidFill>
              </a:rPr>
              <a:t>Source : </a:t>
            </a:r>
          </a:p>
          <a:p>
            <a:pPr algn="just" fontAlgn="base"/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- Origine animal : viandes, poissons, œufs, laitages</a:t>
            </a:r>
          </a:p>
          <a:p>
            <a:pPr algn="just" fontAlgn="base"/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- Origine végétale : légumineuses, céréales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00192" y="1077552"/>
            <a:ext cx="2592288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  <a:effectLst/>
              </a:rPr>
              <a:t>Lipides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  <a:effectLst/>
              </a:rPr>
              <a:t>- graisse</a:t>
            </a:r>
          </a:p>
          <a:p>
            <a:pPr algn="just"/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À quoi ça sert ? </a:t>
            </a:r>
          </a:p>
          <a:p>
            <a:pPr algn="just"/>
            <a:endParaRPr lang="fr-FR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Bon fonctionnement du </a:t>
            </a: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système immunitaire et nerveux.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Assimiler les </a:t>
            </a: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vitamines liposolubles (A, D, E, K).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Constituent les cellules.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100" u="sng" dirty="0">
                <a:solidFill>
                  <a:schemeClr val="accent6">
                    <a:lumMod val="50000"/>
                  </a:schemeClr>
                </a:solidFill>
              </a:rPr>
              <a:t>Source : </a:t>
            </a:r>
          </a:p>
          <a:p>
            <a:pPr marL="171450" indent="-171450" algn="just" fontAlgn="base">
              <a:buFontTx/>
              <a:buChar char="-"/>
            </a:pPr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« Bon gras » : saumon, l'huile d'olive, l'huile de pépin de raison, l'avocat</a:t>
            </a:r>
          </a:p>
          <a:p>
            <a:pPr algn="just"/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- « Mauvais gras » : produits ultra-transformés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47708" y="5339308"/>
            <a:ext cx="33123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>
                <a:solidFill>
                  <a:schemeClr val="accent3">
                    <a:lumMod val="75000"/>
                  </a:schemeClr>
                </a:solidFill>
                <a:effectLst/>
              </a:rPr>
              <a:t>Savez-vous ?</a:t>
            </a:r>
          </a:p>
          <a:p>
            <a:pPr algn="just"/>
            <a:endParaRPr lang="fr-FR" sz="1000" b="1" dirty="0"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algn="just"/>
            <a:r>
              <a:rPr lang="fr-FR" sz="1200" b="1" dirty="0">
                <a:solidFill>
                  <a:schemeClr val="accent6">
                    <a:lumMod val="50000"/>
                  </a:schemeClr>
                </a:solidFill>
              </a:rPr>
              <a:t>Fibres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sont une type de glucide !</a:t>
            </a:r>
          </a:p>
          <a:p>
            <a:pPr algn="just"/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 À quoi ça sert ?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Favorisent le transit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Diminuent la faim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Luttent contre l’obésité et le diabète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84090" y="5381167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fr-FR" sz="1200" u="sng" dirty="0">
                <a:solidFill>
                  <a:schemeClr val="accent6">
                    <a:lumMod val="50000"/>
                  </a:schemeClr>
                </a:solidFill>
              </a:rPr>
              <a:t>Source : </a:t>
            </a:r>
          </a:p>
          <a:p>
            <a:pPr marL="171450" indent="-171450" fontAlgn="base">
              <a:buFontTx/>
              <a:buChar char="-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Fruits entier (pas de jus !)</a:t>
            </a:r>
          </a:p>
          <a:p>
            <a:pPr marL="171450" indent="-171450" fontAlgn="base">
              <a:buFontTx/>
              <a:buChar char="-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Légumes</a:t>
            </a:r>
          </a:p>
          <a:p>
            <a:pPr marL="171450" indent="-171450" fontAlgn="base">
              <a:buFontTx/>
              <a:buChar char="-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Céréales complets </a:t>
            </a:r>
          </a:p>
          <a:p>
            <a:pPr marL="171450" indent="-171450" fontAlgn="base">
              <a:buFontTx/>
              <a:buChar char="-"/>
            </a:pP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Légumineuse</a:t>
            </a:r>
          </a:p>
          <a:p>
            <a:pPr algn="just"/>
            <a:endParaRPr lang="fr-FR" sz="1200" b="1" dirty="0"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algn="just"/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Efficacité optimale avec une bonne hydratation !</a:t>
            </a:r>
          </a:p>
          <a:p>
            <a:pPr algn="just"/>
            <a:endParaRPr lang="fr-FR" sz="1200" b="1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24" name="Picture 6" descr="Protein food vector : résultats (180 mille) d'images libres de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099" t="7225" r="26090" b="20092"/>
          <a:stretch/>
        </p:blipFill>
        <p:spPr bwMode="auto">
          <a:xfrm>
            <a:off x="5837759" y="4394418"/>
            <a:ext cx="1064712" cy="97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Protein food vector : résultats (180 mille) d'images libres d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48" t="4835" r="50312" b="19004"/>
          <a:stretch/>
        </p:blipFill>
        <p:spPr bwMode="auto">
          <a:xfrm>
            <a:off x="7870556" y="4394418"/>
            <a:ext cx="1008506" cy="97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Protein food vector : résultats (180 mille) d'images libres d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8" t="5744" r="75127" b="17558"/>
          <a:stretch/>
        </p:blipFill>
        <p:spPr bwMode="auto">
          <a:xfrm>
            <a:off x="6885137" y="4394417"/>
            <a:ext cx="1008797" cy="975283"/>
          </a:xfrm>
          <a:prstGeom prst="flowChart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021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080120" y="692696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sz="1500" b="1" u="sng" dirty="0">
                <a:solidFill>
                  <a:schemeClr val="accent6">
                    <a:lumMod val="50000"/>
                  </a:schemeClr>
                </a:solidFill>
              </a:rPr>
              <a:t>Produits ultra-transformés</a:t>
            </a:r>
          </a:p>
          <a:p>
            <a:pPr algn="just"/>
            <a:endParaRPr lang="fr-FR" sz="1500" i="1" u="sng" dirty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base"/>
            <a:r>
              <a:rPr lang="fr-FR" sz="1500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5" name="Picture 6" descr="Les aliments ultra-transformés sont-ils malsains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906" y="3933056"/>
            <a:ext cx="3285574" cy="184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28770" y="286307"/>
            <a:ext cx="8008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Que doit-on limiter  pour avoir une meilleure santé ? </a:t>
            </a:r>
          </a:p>
        </p:txBody>
      </p:sp>
      <p:cxnSp>
        <p:nvCxnSpPr>
          <p:cNvPr id="8" name="Connecteur droit 7"/>
          <p:cNvCxnSpPr/>
          <p:nvPr/>
        </p:nvCxnSpPr>
        <p:spPr>
          <a:xfrm>
            <a:off x="4788024" y="1052736"/>
            <a:ext cx="0" cy="324036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Aliments ultra-transformés : comment les reconnaître ?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74" b="68534"/>
          <a:stretch/>
        </p:blipFill>
        <p:spPr bwMode="auto">
          <a:xfrm>
            <a:off x="527383" y="1880911"/>
            <a:ext cx="2964497" cy="72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2250411241"/>
              </p:ext>
            </p:extLst>
          </p:nvPr>
        </p:nvGraphicFramePr>
        <p:xfrm>
          <a:off x="539553" y="1679790"/>
          <a:ext cx="2964496" cy="19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3628997696"/>
              </p:ext>
            </p:extLst>
          </p:nvPr>
        </p:nvGraphicFramePr>
        <p:xfrm>
          <a:off x="514327" y="2593580"/>
          <a:ext cx="2964497" cy="187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2" name="Rectangle 1"/>
          <p:cNvSpPr/>
          <p:nvPr/>
        </p:nvSpPr>
        <p:spPr>
          <a:xfrm>
            <a:off x="467543" y="2996659"/>
            <a:ext cx="396520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Augmente le risque de maladies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(obésité, diabète, maladies cardiovasculaires, cancers).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Riche en :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additifs (substances ajoutées pour donner plus de couleur, le temps de conservation et augmenter la saveur), arômes, sel, sucre et mauvais lipides (graisses)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Pauvres en :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fibres et vitamines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5537" y="1052736"/>
            <a:ext cx="4176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Plus le produit est 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transformé, plus il perd ses bénéfices pour la santé.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96744" y="699954"/>
            <a:ext cx="18356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500" b="1" u="sng" dirty="0">
                <a:solidFill>
                  <a:schemeClr val="accent6">
                    <a:lumMod val="50000"/>
                  </a:schemeClr>
                </a:solidFill>
              </a:rPr>
              <a:t>Le sucre</a:t>
            </a:r>
          </a:p>
          <a:p>
            <a:pPr algn="just"/>
            <a:endParaRPr lang="fr-FR" sz="1500" i="1" u="sng" dirty="0">
              <a:solidFill>
                <a:schemeClr val="accent6">
                  <a:lumMod val="50000"/>
                </a:schemeClr>
              </a:solidFill>
            </a:endParaRPr>
          </a:p>
          <a:p>
            <a:pPr algn="just" fontAlgn="base"/>
            <a:r>
              <a:rPr lang="fr-FR" sz="1500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0462" y="5338549"/>
            <a:ext cx="85445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>
                <a:solidFill>
                  <a:schemeClr val="accent3">
                    <a:lumMod val="75000"/>
                  </a:schemeClr>
                </a:solidFill>
                <a:effectLst/>
              </a:rPr>
              <a:t>Savez-vous ?</a:t>
            </a:r>
          </a:p>
          <a:p>
            <a:pPr algn="just"/>
            <a:endParaRPr lang="fr-FR" sz="1500" b="1" dirty="0"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Dans les magasins, la vente de 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produits transformés est de 70% (dans l’alimentation) !</a:t>
            </a:r>
          </a:p>
          <a:p>
            <a:pPr algn="just"/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500" b="1" u="sng" dirty="0">
                <a:solidFill>
                  <a:schemeClr val="accent6">
                    <a:lumMod val="50000"/>
                  </a:schemeClr>
                </a:solidFill>
              </a:rPr>
              <a:t>L’idéal est de les supprimés ! </a:t>
            </a:r>
            <a:endParaRPr lang="fr-FR" sz="1500" b="1" u="sng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64088" y="1052736"/>
            <a:ext cx="361257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La consommation élevée de sucre :</a:t>
            </a:r>
          </a:p>
          <a:p>
            <a:pPr algn="just"/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Augmente le risque de maladies  (surpoids, obésité, diabète, maladies cardiovasculaires et certains cancers).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Favorise les caries dentaires.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28222" y="2564904"/>
            <a:ext cx="256602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C’est important de le limiter ! </a:t>
            </a:r>
          </a:p>
        </p:txBody>
      </p:sp>
    </p:spTree>
    <p:extLst>
      <p:ext uri="{BB962C8B-B14F-4D97-AF65-F5344CB8AC3E}">
        <p14:creationId xmlns:p14="http://schemas.microsoft.com/office/powerpoint/2010/main" val="986109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41412" y="298981"/>
            <a:ext cx="5238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Petit déjeuner courant 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- en chiffres</a:t>
            </a:r>
          </a:p>
        </p:txBody>
      </p:sp>
      <p:sp>
        <p:nvSpPr>
          <p:cNvPr id="6" name="AutoShape 4" descr="data:image/png;base64,iVBORw0KGgoAAAANSUhEUgAAASwAAACoCAYAAABaK9MPAAAgAElEQVR4nOy9eZBd2X3fN6m4KorLlbIcObHllBPZkixZLjkVK1a0RFZkRxYlMRRlaidDStSIFEmLpChyxCE5HA2X4XA4Q85gFgADYLA2dqCxdDcajV7RABq9oNH79vot/fb93X0559xP/jjvvX7AYIacIS2QIX5Vv7r9Xt/l3HvP7/t++3mIB3QfSSFtE9MsUKdEjTI1qgR+Dvw0uAlw8uAVIaxAbRnKV8Fdw7UhUFAtu6AUolFCBQ0CFDZgyIhywyawBVapDp5DJEyqlXVML02Ai4eACIggilwi5YMAQkBKImECPr5t6O9cD7CAOrgGBAZEGQhS2IGFkIApoByADQQAAp8aDgm21CLpqEzVt8EFPDCBBkBog2FCFRDQ8MABfDzCqIoKakSBo8engFCCa4Nvg1cHp6K3AiTgo4930EPx9G2CsCGsg3QhsiFqoC9ah6im7y+yIXIgCiFS7Wck0Rw02WuyjyBCQCRAKs2RQqCwiTCa92ih/4UroRZC1dUn8kMIAwh9fU3C5h34RIREhM2bpj0WVMff30f00P0ewPc1RYDpgbKRJFgpXCRTGSC+0c3atYNkZ3ogtFiZucXM+A2QFuWFc9zu+zpheZH46gSlwgZgaVCTdRzfwEXhA25rNkuF9AOi0ANpIZSJT0gAhCEoCYoAqXyEr2VZBCFKanEMHFMLiERfCwPXqCKtGigt7KEWWS2RtqcBSYIiQuIiKWGRpYqLGUl94SDABirCBd8Ay9EII8BwNBiYkY0b1ZHKQQqP0FeEXoQIIggEeCG4DjgNfY4wIlAgVIhQPq5wcCKBSxM/oxCkQxQGBIGHxMUXDURkobAJhYWQNhEBoXBpAUULG6QeHoIWaKnXBSyJ0vfQ5OatNcEfcCLwJVEoQIQgfCIVoCKfUDj4gdUELMHrAtb3GT0ArPtJAi3/mRRO6RjF7N8wNfQ75DY+z+bmATZSN/AEHDw5Tc/NCmUPNif7cRd2kRv/E5aGfp9s7jBOOAfBBsgCuBWCwEDg4+FTlxY+EZ4HvgORD42qTaFqtTUF0cESEJH+fQ+JAB8/sNv7Ol4J28liOaYWGCEgFDiR1mQELgE2tUhQQ59H76c1CDdqyqpqIDCoqwoNvwzKBdeFRkhkK3xXEKDwUDhNwQ94rZYTKYii7e98QKL0+YQF0oLIxUdhAAbbGpfT/Fxublvant08j4tsP5MIRdQEppbWIwkJEAQtwEKAUpojRYS6SxNrYn60/cA770UAfhTiK48IgVB+x5vZ1vTu4O8zegBY95MEUHIoT/azePWT3L72RxTXP0Fm/jGwh0FkwPUpr1dIrTXAUeDEwLvMWu9vkZn9U5ZvP8HC7V3kVi+AzEBYBa8KWPg08HBxEDhA3QXDAssEJbSgt4TclRJPibbmYAOmVChRx/Pq1NBC7ThFhJ/Hj7SGRhjhu4KqB3UFHj4OLkUghwYBCdrscX0ipa9XDgpYFPBlFhEW9CgCDzwXhA/KJ/AtvOZ162hsFygktDUX+y72aAGWr82/wATlEBJqU7l5rhabQFnpYx3AkLS1MU+pNkBGKLRa0wIQbbpJBLITsNBgRXP/u7Wyzh+GAMgLyVYYknAs0q5Nsl4hb9YQqOY1O87bAi34vgQreABY95lcCBJ0vfQwm4tPUS4cwLRnOPn8Y5BYgYM78F/5NPOP/jbhrr8meOmj0PcFiJ9g91f/HEiTnt/H7KUnuNm3AxprEJTArWjgCkoEqoKJQQPV8tRorUeBMB3cUGEJhR8I/DDACV0MEVIS0AglhGUiUSGL1kR8MwOiSEBAWfh4CDwirKYliBOhhNZUCkAesJEQ1giKMSLfJwJqdgnXy4JK45UX8AND+2pkXZu3okpkl/GUoN68do0ID5tQethK30uh+T9LaeswCJtWopS4MqTuWJi+SxBKba1FCivyyUc+ucBBCYk0HPAEBAppueAKECCcoI0Tbb6nhtMCp44dW//fVtGI0CBlAuVIsoVgMJuhZytB98oi/WvL9M5Oc2NlGVtJwhbwRZ2sr/h9qmA9AKz7Sy7CXWN94ShBow+YA7fAhY9/guwHPsz8r/0Sl377X3Htz/8PRn/rx1l//8+R+PAvsvrYu1k9cRocH4IY5AfYXDqH9De1WRhWwbPAtRCiTkCNkDKGSFMoxbAKW9Coa20mcNGmjAAZEsk6Xmhg0xSI+hrIAlU0MGxMXsKL3UAoExsfj3rTR4UWTO0pxwIqaI1GYkBtmbXLR6jGFkH4hKF2druxURI3z1GubukDjTUSo0dRyVtgFyFwEbS0KYHEQIk6RBoLtCmngLBpim2biNvaESgRIV1Xg7msEGAQYOv7DpXmu1WgNwKqO3gbsGQLuFp+Jldu27JoTW7Ld7htlBip5ji4scSetUV2Tk9wZH6Ww+NXuXRrGgsIO8+vtgEruuvevp/oAWDdR2rNR+3UzkDjNrz4KJX3vp3kO9/G4p++j+ndOxjY/SJr+/Zz+4knGP/Qe4l9/AMUPvxRxPMvQSUFlLBJ4ZNBkQLqWoMKQApwq3GWLj3Ljb0fZuPo46zs/RKl44egkAO/qgHOqIBV0mYlJSIlwGpgXj8O7go2UAoDFrt3Im6dg7CECsvk54ehvHmHnSOFxi0PkH4V6uuQGmP2hU9Ru9kPVkFH5ESB9GgXyZHjeFYBMBDxIW4f+xJsXINGBvw6eDVcv4wnKkAJVElHBM0a2oAzICpBVNfPNKIZaAvRzjtfO7YDC7w4+MugEkAZKQKNLRG44bYJ6AQ+EtU0+UKiZtROX89FQ4+rAU9pwJKo9mNoo4oZgBvp8URQk5K5RokLW6vsWZ9lR2yBHfE1Xlia43hyg8PTU/TN3dbmrZDbwNcC0OgOF9gDwHpAf4sUgV2n6YVOM/rx36Xw3neQ/q23kX/kU7C4BgEUtmpalSgpKOahv5vyn38AnvgCsRd3QD6JjUGJOmU/o4Wr5f6QApwEqbOPYZ1/FBpXYaKLjR2PwsQ5cDcheRN7YoBoYQyMORCbyHKa8uw4yzs/DnMnKFW38EKDYPww5MYgTJOfH2Z679PY45eg0dDRsdACZQIhRC6N+RuwOg6pqySf+wQsDIG7Bc46fmKUYOYiamUcVBN0ymNEM4fBTkFxExpJWL9BYqafzNpVsNYgSEFqGmvyEmFpE6e6DsVJKM3SqBR1GsfWJsTnEWN9sDgFtYo2N4MFqA7hxgZIzfbjpNfAruMUtqikNlB2FadWIJeOYdsVaAPVvTjcjgp2AJZovV8J1D3te2wCVkEEXCttsX91ii/PDPOl5Rm+urnE82tLnMqnOTR7i7MzM1RCQbFaewBYd9EDwLqfJEE7iyzofpqJh/9vbrz7I4Rdk1AFrwZEsDE7B2sG2GBTwRcxxOgFkp//NKsfeD+cPAOB9hsVg47QuVEFOwHeAokTj1E4+0WwFiE9zK3d74P1feBMsnzgCbYOfx1unmbqpY8Q3joK9ThLXS8QHn8UeekpGul5wuomGy99FIafh9x1lk/vonzgJczjB8mPXcZMzYGKATEw1nDnx7jxzBNwoQtefYri1z8JM31Qn8O8sYfbRx7FGDzK7cMvM3bqVRBpaIww+/zDsDEF5RSFw89QOPIVKiOHGD/yFBuDB8BdJrz4DSqnn4VaEvwCiUvPsX72a+BWiA33s7bjUTj1FPLVz1E9+CXK1y6Bl4aNE8y88F7yE8fJ3zhP7tQLsD4Cxdss7vkSiVMvs3BiJ7HLZ8Aqase9DNtgIZumqIialmAHcnQCCdA0CWljm+crNuo1Lqc32Ls+xTMrEzwdW+Crm0s8t7rIzoVZji0uML61RcH1tjW1B4DVpgeAdT9JokNriSTWX/8Bt37rZ5n/yos4yy5uoJUqH5/Y2iTG8iYIRR6bEnWicoz6wT0s/T+/TvFjj0ARqgpKIXg6GwE8E7wUOHMUTvwNsX2PUB8+RurSTpbOfhzMMzD5CpnDj8PWNajOUD75OcoXn4baCuLqCczdH4Slw2BvQnWVwisfhbn9YM1hjxzD2PcNyG2AnYEgCWIBxCy468SP7qDWtRO2FiBxHWf/F2C6G/JXyR1/lODKN6C6BnM3WRk4C8YyFC+Q2vsRyK3A+gKJb/wl3DgAxhzmtWPMnXoOijeRxz6NefRzUFwFWcIaeh5u7AUzR6r/LMVdn4LkWcj1wukvs9L1sr7W6DNUD/9nyIxD/DqxVz4DE0ehOs3WgS9Q730Ftqa0hueXQBgg/TsAKwCC5t93A1bLpARAgbKEfhdKH7dUK3NycZpdC9d4ZWuRPfkkLyTW2bF4m1fmZzi3tspcuURdRQ8A6x70ALDuJ0Xg1j24eZvGb/4Gxrt+A3/mMj4uJStshu5LLJZHydZm8THIE1JB6dD/3Bzx33oHU297G8SS1IMQCxcXn7D5q07ggpMgPPskXtdn8PoPUhk+gb3SA+EcrJxl9uk/wz7xJJWDn2P1xQ+R6noMinNYfa9QePH9UBsEPwGlBZIv/Tnc3g/WLPbQQZIvfBbKy1DbIHv1BGMv/hUzO/8aFoZI7n0GxrqhsgC166y8/GGYOwXWLKvP/BnR2WfZ2PssS8cOMt61BxJjsPQKmy+8BwprhPOTFHY+grfvU5SOfYX1o19j48wuMBeg7wm4+LgOOjhrVI8/2gSsLLnLZ1nZ8RdQuQzFPuwTXyB2dBfUN5EHP0Zhx7spDu7m6pGnWDn5LIW+XZC5wfTRr7E28CoECVA5UAV0FryFTsMNm36tDlBqfbgrrzNqfhA+eK5sxyNirsOZlTl2To2xe3mavRvL7Fy6zZ7b05xcXWKikCcT+s30jNbJHjjdW/QAsO4zmaZJrbcP4zfeAR96P9grVCiTb5QJIg+PHHOZPorWbSRVasLGDiSRFUCpAR/5EBu/+st4UyOEmARUCDBRrWQlH7ALVE7+DbLnScjNgZkHVQE/CYs9xPZ/Fha6IT8OxjQ0boG9Tq77BUqHHoHqVTA3wdxkY88n4PYhcBYxrx5la//jUF8AMw5eBswNiE9APUP+5H5Kp3dD9jqYYywf/BjGzSNQmiax+3Mw2AWFde3sLyR1jln6MPGvv0trTqk1svseg9FXoLYIZgKKa1BfxD32COXDfwHOPKRGSO7/SxjfDU6O+tQwi68+DuVxMCYodj/PrYMvgpkiOv0E8tSnoXYT/BjUFqA0C/4mi/37WB0/qcuN/BShnwbqRBhE2E3He6tMpiMS2BlJbFILVHylUy5MdJR10WzQu77Mgelr7Jm6xgtjw+ydvEH3yiKTpTxbwseiqcWpJhI+SGto0wPAuq8kIHKJndzL5h/+KuYn/xiMFKWwquv88BFWnL6j32Bp8ALF21PUN+bxy1nmZ1fh9ho88pfId/w78hcPEFAlIIfC1DO+lW0Z1li68GVWLz0FqkKEQiAgqEJmltjZ50ldeJ6tizuoDh9BLV0BaxN/8TKLXU+Q6d9F7FofUX6FiQOPY00cAWuD4vVu5vc8SnVgN+nrvUSllI46miVwLLzlOeZO7qQ4sIvKpa8wvecjVKZOgblJ7sopFg6/QPnycRKXjrMw1A+NdVjawdpXf40oO0vUyJO7uIvc8a8RP7GHm/teJnv1MtTWYOoAc698hHTPDuK9O1g49hibAy+CEWPh2iWmT+2F/ApUN7h1Yje9B18GkYP1Hhb3/hVLr36OwvmXSJx+ARYGIDvN8N4vsnzliN5PlToeYCvjnDtNtLtTHzqAq5Vz1WA7J226VKBvZZGLi3NcXl9hKLZO98wUY+vrrNYqFGWIBXhEBO0U2QeJo530ALDuK+nanKUTL7P4+79E/uO/B5UkzcwonZpQT3Hr0kn81Q3I18BxQAoK9QAqJnzoD1D/6eeJnd2JQ516lNJ5TwGoBlgNna1UjZ0huXCUIPLI25KaH0IUgKgSbE6Qun6c+PhxCjNXoBwHoVMcRPoG6dk+ChsLoGzyK4OIyiyoKrK8QWLsMPbyZWjkdD1c4IJnNwt6PZYmLuGnr4M1CaWr+Lnb4BTAr0B6CePGWUrXzlNOxiHIwfpLFF/5T4TlW0RY4CRg/Rr+0gL5m1OQz0FQAWue8q0uGjNnsZf68bM3qGZuACWqpTXKiQVdmhOYmJk1kisTIAogMwSb1xBzA4QzlwgXR8HNgp+jMj+Km10CVaVRiuE5zQz8llbVmbYeso0jnSDWUUXjocEqQ8R4IUPX5HWOTl7nWjpFzLZJmjYlx8MSql2a46kAVziodg3hg9KcTnoAWPeRJGBIn+qNKyTf9X9S+eNfJ4zPY6Lr/nwT5ldvkdiabdbs6eiUTbPDQSlN+Q9/gfwf/O8U5i9TwqMcFfBxiBQ4LlRCgUsJWAR/ESJoGOjiYRGgzAr4RbQOUILA1l0QIpNWFwPDyOL7PqEMaHhZnKiI4TcwvQYRdRRVAt9G1A1oVMG3kSKg4NkUpEUjqutzR2VU5DcF0QY7qXOivDhEYCbm4NxHqL76LoRxCw8XqGuNzQw1dgRK52BRQpEmCrL4bpEQH9OvQaTz6w07jRvVqdk5wIAwB16ewLdRStcahtUsqGbRcRMgBAJLORScCjYePoKg3TEhbO4f6sJrIbZBoxUxbAJZhPZZbfg2w/kE+6bG2TU+SH9slSwRNmCFzWNbfioZIEIXIV1U1KrmfFD83EnfJYCl3uL2e5tabVCoVUm86+3E3/E2ilf6iSLIJ3VOYs/VXtLOJrY08IBCCI1m/mL54jmmf/fnmXn4VyDIYuLj0CCIPIIAbF+D22ZpFUhBlNMdFFo/544LKkQIC1+UMO08AEIovNCi5hapBw0cQgSwmc1j4mMjSFSr2ERsmXlMHJ2KJAGzQVTO4oceNRQFIoqEBPg4wqDmuZi+j+fVgQpYq1BeoGZajPV3s9X1MdS1rwIZtsw8VlCnXSUsoZ4r47kmPi4OJiE2lm9iReBECqsSAypYooLXLAC3gjKBEQdlYLgBFUdX/7WKk0uuS862sYGsY5L3TQwiUmYJ7w7A0jWOSBfCZs1j1JyLnWZipN9rA+heusW+mau8fHOIE6u3mDermM3Hr+1GSeS4CNNCerYGRARSebieQavg+p5e/QeAdT+o9dP0Vrbf+8ClFGCEOI+9wPrv/gXjn3gCSiZRKGgIi5yVwKFCjjzJKIeJC4EPKYvF936U/j/+PeJHniPKLIGyIKg1+1QppIzwI9nsOeAS2DWiZmuAyArADZuTXtEwKnieQzabRyqwHPueRbutYukW5kWd70OpZs6SFjqBImhyW0Npv7dWjxWdMa7PJUCWdHkRbkcBsLpDRiW6pYvo1HpaWkrka0YgURoqhU3o1RB+HSE9VNRsDBO5CAR+syuEh8BvcqsLg+zUrgjRPbKawNXUgqTwINLPwPNDrVnZBidmJzi2PstLt0Y5sHKTW2GVGrqAGz/Q5UCyw9S7p0Ps/x/z/DtF30WA9Vb4e/1FKp3j47qQMRn4nQ8x+fAnWfibJ6GUgUYc7BhW7TY+G0AKlZ6ElRmCj36WxO89zJW/fgQZX9QlLG4dAhu3WsColpAybLtdgjDCMr1tLUBsb4NA4LuBBk+2Zai9fe0hd5agtCJYbyhwHdyx/z1D9J3opLhDm3jN/krobH7ZCv13nggCEWI5JqEMaDXG850KjpWHyIGmydXZdeGNuHP+RU1NKELQcAzKrokNrNl1Ttya5NTaPHvmbtAVm2WommYDB7v13v0AbJf2Q39A3xJ9lwDWt8Pfy+SjS4Qz0FiGpVEm3vce1t75O7h//DB87UlITYI1B/VpmDwDLz1F8p2/Qfwdb2PjQ39K+eJZsOpg1YnqFS28ShIEog0uPmB6AtvrqE3r6CLQQicRaE2lWCwDIGXUjnhFHbt3FhYDrwGJe/mG77Be7gakTnOq5QcK7tq2nNyiY/92VO5Oh/TdY2z30Gr6qtodPUNXA93dBc/3AMiWZtnqbbXdzVRiIChGAVvKZ9ascHp1jlduXufA/C1enZnkaqVABu0RdFpjFhCZ7velWfft0HcBYMH3qw8LfMrFeSCNR4IoXOLYw7/NxgffT/D+h1Ef+XOWP/4eFh//U4b/+NeY/qO3UXvv75H9o3fS/fZ/y+Bn/0xrVWEItt3UMrZlsGR4mEJ3LXZk04SLtEXpmQHCFrrVcKSaDuTtXJ9IKlDRa4CoE8Ci9pd37vNG/JqdO6NrLW4BVSd3AlZnSsFdeUn3MmNNT2A4PlKB77tUKwVdcB6J1x5wBxBu329rtxZwtVowm0AOyVpgM1xKc2h5lt1zU+ydm2Hnzev0bSaJ+RIb3X3B92gDlvLEA8B6k/RdAljfrySQThlBhRRpRrOj/MKv/ji/9m//Kc+/5+0kdzxF38N/yO1PfJiBd72D4d9/J9mnn+D9P/kPecd//Gf84n/8MZKbiwjTawtYEILTDKhVPagHYMptn1MYNoUmpCmcClRI5Nq4Ro16KQ+RwjEaBI79WrTpFLBvhk7fAndqbu1zvp4yfQ9w6lTMWoDyGo50JwYhO0J6kUCKoK2Bdnb9bI/njTTAZjGzgW5UeC65ztevj/BqfJlX1hbZMTXB+XiCeAD1ptWKh3bbtVx5D8DqTdMDwLqfFIFfN7Esi4py+Nnf/vf8xP/107z9D9+GX0lCrQC1KmwmYSsP5QpYVcJanH/zm/+af/xzP8LXd+6gXtXtik3Lv0MLaDVCaQmkL8B2wg5BVAjLQDp17SwPmv2xolD7hqIWd/iovhUgeiPAuQsAW+O9Ayi49753azp3t3e+F1h5ctvXJgJJo1KlUSohLAOUDke0CgLuGEen9ne3qdpiBTVgvFbi8Mptdi/f4qWlGZ6fneB0Ik4MrYGFEkKD7RzUkHbPrgeY9eboOwBY3w3+p++GMbwFUmghaPb7LU5lyd1M4KxXt9HGimg1NK9lC1iWQwRktvKsrcQYHR5vC3XDcNuCW7Ulhbp3hxD6niR0Pa1V+S4bc7N0Hz3ItSs9TAz268iX8hF2DTxHJ4OpsAO4BO2aNnUXyzfJ7R5SOm1ANHuk3xGRu4tbfdQFYfMYcUdt392moATKlQaNhgkqQnkeM1fHOLTzJW709253YfhmHN17GwAZFIemr9O1ME1vIcGuyXGOLs6SQKc1BDQH0urf3ByclA8A663QfQas7wRg3O/rfxsUQb3CtjOkjJ7lVYjyQleGCF08awrd2MFEg1FbJWh6vlXTn247IeWatS3EssO8CT3N0ie3tsCBF74GTh2nlGHnM0/q/CLhgfQ0eHmmBix1t8bVAi7RFHpfb4VPa/UXwlAvWxV2fG79Xzb3j1p6oL29jVxQth5L51Y1l+W6Y/+WfdWK2ul3egcICKnH6jrMjI0wf3UEUcxSXp3nzJ6d251GX89H9gamqAesOzXOzE/wylAfJ6evcTW5QTJwtlc5a4FcZ8Ag0pgdqAdw9WbpOwRYr005aK8sovzXZxkipUTK6C2y1Od4g2tsr+v23ZcWIYGG0MWxUackCCCIiJxmFCvazjuLWgLZ/rVXEEnNHSab57jUqzWQgka5AKGjhV/a+KUE6YXr1OOL2lYRFq8+/zUQDtIoE1lVUH5zGS8fhKPBRoUgAur5LFPXr3L+xFGO7X2ZMwd20n1gN8de/jqvfvVLdD3/NDfOniR7awIKGd3ps17WC0IIG1HNQGiCtMApb+eOBXXIxsGvE6U2iA330btrB727nqN31w56dj/Hhd07OL/nObr37ODM3h1sLk5RL2/RMn6jwMExqwjXhCjEq5Y1ODaqzA0PkJga19cqpOh9dReYdb1MWKjvDd/XQKsERCG+bRAGNpEKkMrDD2zcwMQPHTwCDASLlQRDszeYWprBtGpNQBdErg2RQAUujmvg+hZC6Ux/pQRh6N+HWfe9Td8mYLV+gu4NVt+UI0kURU3mLW7lt3y9e4PW/SOB1phqgKEEHnrxTUmIkDaeVdKtixslaFTArCDsCoFdQ1gNhNUgdAyUb4PwiAKH0DERrqWFTwktsHYDpI2q58DVCzyUViYYOrUPO7dJYn6S3NoC0ihrUPMMgkZZg1XoUC9scXviGhdOHuP4gVe5fL6b9aV53FpZg45oaODx6xoMvAZebInY6GW6nvoC1AtQSlOYu8lU3xmOvPBVzux/kaMvf5X+Ay9yac9zpK72E8bmwS5TvDHE0K7nKF8fAqsMdgc7ZXCb7FdZnx6l/1wXh3Y/x/nj+4kv3dI1TdLTgCt97GwShA1unZ59L1FZnAS/yvk9z4G0QdoIWz9bQlNredJGBQ3amlzkaE0vctp/S+VgYFLyy1SqWZxKXrdt9t0m24RGCSEMJC4BLiEefmTrtQ9Vs1HWA/qW6TsOWN8aSNyt5aiO873Z7Ruf/5uP5/6RQFHBoyxNbK9BEBjYXoVkfoXRaxfpPvYKY0deZeLQXq4fepXRrlfpO3GAvhMHGOo6yFDXQW5dHSS+MovXKGkTq2XCyRCCpmZk18AoQC0DYRlkher6FLeHutn7jSfZ+cyTNLIJysl1cE3y8TWGeroZ67/I8QP7uD40QGkrSRS4Te2hueCDCrGKCfBK6PbDNd2twa+DUYRMjIsvPcun3/0uenY/x9b0KIXFm0S1FGEloY/xS1CMERu/xI1TBzj1jS/x4Xf8BzaHe8AsgF3aZqfJbpO9iu4KKi2QNl41w9LkOAPnT3Lp9HGGL3azcH2E0sYytc1lvHSMramrPPupj7DjkY8QlTeRYRVP1fGjBoGqE8o6QtTRLZstvEZO34+0QdjIcobE9HWunjnOqVdf5sSpA5y/eJzR3m4mLpxh8lgXNw7sZ/zQPkaO7ie1MkUuv0ItKOC2C5s6zdkHgPVm6DsAWPcGBxUFzRKIbwZY/2W5NY7XB637N2EiFC4+olnykU+uMzJykSsj50hlFgBDr2bsNtk3tKYgbL3ije/ilLdYmrvOxdNHOPjKi5w68irTYyM0chntK2oBllkGaYCRYX1ygCun9tJ/ch/l+DKZtQUKmyukVhcoJpSzkrMAACAASURBVDcwCmmtYXl20+cVvNZ/JaX2dwlDC7cy9HqIwgC3RmVukuHDeynfmuD8y9+AWg6EgZ/fBGWgrDzCyiGMrD7W1eMLCnGOvvg06dnrdD3/FAQNzWGTRZNlk706OFVwG03fWNM/5jn4tQpGLsPG7Wnmxga5PXyJ+NQ4YW6T2uoMvV27GBs6z8LSBHUjQ+cKh9KvElpF0utzDF08ya6vfZGXnnyc/mMHSM9PQSUHTo0oNGjXFvo2OJY2M6sFqG4xP3GFW7PDzG9MsFlapezmcEQd32/gWrX7Ov++F+k7BFghEUGbVeS3+fUiPn9b3DmWzjHe2R/kPlEEWCFR3SWsWyivVZPWzMTGI4rsbeezcCEINPsCwmDbcd2soXMaFTaXFhjqvcixfXvp2vMKJ/bv4+i+XRx7dSe9pw+zODlEUE+DspBWBUIHq5RFmg2UZejUBhXiWw2dr+S6WNUqdqNOFAYd6QbNcUYOgVMhNEpt4Y3fvE7Xc8/S9ezXUIVsM6vcBeUSOBXARUYWvmjgBnr1Gz/UK3Lcmhrjpeef4utPP9HUnjQrZSEjzSKykMohMCu6u0QY6ufh+dqR3hFXcas1rHJRm2myuSK0b4Bbx0xsELt5jZHTxzm1+yW6Xn6eU6/u4lzXfi6ePMzYwAWSsQW2nfwOnlclaq1npkL9PlxXJ7g1TUECU2uFXgXPKWC6Beywhl7FUc+9SAV/2zPue56+bcCKXgespPKQyrsDMO7N7rfJb3z+u8fROdbofqvkiu1EqVaM2/UQltF02Ab4eDjNvgNS+Toz1JcgdMDBDyxU1DIvQqIwQHiubn8iI8xKpSP9INQC2xQ+3y5D5GuQkiF+o6rBKnQRroXyHdppDFLoCF8r+70Z4KpZVXzlIpSP5xrabJQhuh1OSFSrgwiJbEtrPwiKlSz5So66W8cQFnXfQhdKC4IoxPFsKpVSMyijWaiQIAr1Uu5RiIv+jGpG+XyhW89IfZuuFVKtmPfIExPNPLOW2RzqlVf9JgfhNvgFXjOaGRIFDjKwkUI/67amHijdVtQXGrhEoCOazahm5FWbWqE+3nUMHMcilOJBSsNboO8oYN0NElJ5hML5JmwRSuOtsbC+6fk7x/Ja0LrPgNWRZBl4Pr7naFCQzdC/0L/irR4CskMr1EFF1dHsTUcQlQIh1Hb4PAQlImzbbV5UYdp1HM+kYZQhEnj1Kiih25tEAmRAYFkgBYHj6jX9OrPTo+3Ex1Z9nQ+6M4Rsxuw9iWjY4EqsUrX9mBuu2z7GUAJfaZmv1kwiIPCV7tWlYGNxY7u/lNSpG600rrB5GRQapLwm1vpNizVq6v7NrWS7OUIQSjzPQ4aCoGHpVZ9bHoIwAifY/s4T+gfCl/pvO9DshnqF6NYPTvP+BAqfAIFeyzBw6zpCKwQI1U6X+H7tyf7t0rcOWHdkHXc623UpaBTZbVbKarPv196AK3hB+dvkyhuyjIw2K8w2R1hNtb7TNOwIALyVmXSP7OzW13dnaLeE1gYaERiBxAkknogIhUL6Aa7r4iAxkJhIDCJq6KhivckVIooypBj4VIVs5yc6EgwfjFB/rgrdNM4AikJgoruV+4Ad+hSMGkbo4UQCI/Rauaqv8QpquY0Ihc4jajTb+rbup2E71OsGYWuZ92ZGeLVi4ASSAChauveUD1iWaAuxWXfbIB764o65JtHN9QIEPiEeIT4hNauK45kIFRIi9filT114VKWHA+TdOhYBHoKyX6PiV/BwMFUdgYvAxcPEj0wkNiKy8MM6llMiilwiYYN02mY3kY9yG80oaQhSN6PxCDHxMXCpY1ANyvoJq+bqsh1uU9uWFCvWW5hkbzD33sr2O3DZ15n2/0XooddoGPcqr2h/jrR6L1xU6KBCA1QN19oCVQHqVEtrhF6u/Tlws8igANRxzBRWIwGyTCRKNOobyKiA4yVw/SRQwrA2KJTmCUSaurFGtb7S/r5hruOHWxjWBrYbp1xdom6sIVQWL0gRNlctNqwNZJQDSu3zmnas/X3DXEeoLFAF1ehITAy2c57exJtQShD4LtL39MSM9E+5CEKEjLADiSEUJjovtASs2j7j+TKDpToDmRL90+vcTtYZieW5vLrFXLbB4EKc3o0Uw7kyQ4kc/ck8RzbjHE9nuGn6XFhPcblUYqhWY6RQom91k+FYhvFYjv6ZVQYX4lyN5+lfT3Gz4XBodp5LmSyD5TI96TRXCnl6N2OMbKUYTMS5USwwsBnjSnyTa4UMt2plZislNhybCtvJ2i665MVX4CmBF3n4UYhA0krelKHAd7drHOmwJFvgHcG2+tNK1EQQ4SOwCTDIezES9hKLtSlu5kcZSvVxafMcFzfOcHH1FCNr5xld0jy2epGBhbOcmTzM4EYPA+vn6Fs+zcD6OXqXTjKW6qNv8RgXbh3i/Mx+RjbOcLNwhZOT+xiMdTMc66Z/6RQXbx9leP0c/YsnGVg8zcjaea7F+7ge62V05QJD82cZnDvD8EI3vTePM7Rwnqn0KBvOPHlS1CliUMWmjoeJh4mMgm0wbmWVdiSlfiu0nQIUoZTSnVMjCDydsa9E1D5n6AREEqQnNPh3yHGtUm9/9v2QIJRtzTMC/EDcMe0d19fabyip1hpEQCg6WwMpgijEcE3ylQIRCqG01i8jgYxEM4WpI1/wLSZuP/SaA+8GLNmxlUJHnUKbKDSIwhpOYxNkgdBJYVRWgYpuRyvyWLV1EHl8KwFUCJ0UUMGub4DIg8oh5Ra2t06jsYwuI83h+BtAgXxpBijgiziOs4GIUkABN4hh2+vt/d1gnWJxBjdYp9FYxLCXkDKJYS8BOUxnmXp9AchgGEvt7+v1JQ2ssgHKbObZtCJi3CFsrz+xFFKGhIHXdEhvg52UEW6ou1raQEHBbKXBSCrHULrIYNXgTLHK5brD9c06F66vMJy3uGkrTk+uczVZ42o95FK+zlDG4PTaFuf9kL3ZDBfSVQaLJkdiCfbHYvRWaly3fMbSFcaTZa5vVRlJlbjZ8Di5uklvvkx/3aArmeLARowBw+JsMsNgtcqhuVl6M1tc3Eoy1qgxbjbojm8wWiszWspxNZ9lslBgtWFSFLTczU0NTCEIUISoljOZECXDdruae3E7+bWJXlGgUNJHYmOrCllrneXyJNeSfYwkz9GfOMWF+DHOJo5wNnWYs+kj9Gwd5Ua+h+vJbiYzFxneOMFw4jSDyRMMZ87QHz/G5cRxzi7tYbx0jiNT3+Ba4Qxj6ROMpU/QHzvImaU9DGROMJQ9xfm1/Zyc38W1Sg+XUyfo3TjChdWDXNo8yuDWGQa3znA5doLe1S56V7u4tH6My7ET9K0ep2f5KH2rxxlJXGCmMsamv0SerSZo6WbLngh1EbRkO67yLQLWvcAqkgrpCaJgO8jgGg6u4bQ13HqppsHMl7iGg1FpgALPdMmmc7iujx8IGoaF4/qUKzUiwPNDqrUGjusjZIRlu+TyxTZwFUsVZKQwPQvDNfGkj0RhB44GKBSWY7YBSymxDVh3gNabo4deEynrBKw7NK1Ih7dDlyg0UEENFZYRbhrCHFGQBSq4xibxtWvE164xN30J19iklJ1Dd5GskN+6RQu8GuUVUDkgi21uEAQJQl+D0lbyJmGYJJLZJpiVgByuvQkUQOWoVhcIvDgrKwPE1keBNI7VArICtr2KZaziuutUy/NADiW2cN11Qj9B4CVBFkFWm2FyY1vTatW6fBOwilqAFfpEStyxr1S6U0BDQMryuF2oMLSZpHdtk55Yip6tLD3VCgPlKv3T6xy7dI0XeoZ4aWCUgYUE1zbzDGcq9MRSjCVLjOWrnCwW6LUNRvI1BuIZBgplesplTmXSHF9eY2g5yfX1LEMbafaM3uCxE6eZsD0GtvIMFiucKxY4md7ihuVyOZlmvFLhduhzeO4Wl/MZujfXOb68QG86yVAhx5VMmsvxOJfXNhjfTLFYrJFxQ+qR1rQ0aG03wJOR0I0DO9vT3GUet7/qcDFI5eMGDSpWmlhhnsn1QQYWztIz38X5hcOcWTzAyeX9nF4/wJnkIc5njtKfOcXLF77Ay6c/z8mxF9hx+jEOj3yDs9N7ODm1m/6NY/SuHuFG6SKXN48ynu3m8kYX52/vZmDtEMObxxnYPMHp+X1cWD3I5cRxJqp9DCRPcfzWbm6WL3Fh6SD9G8e4kjrNldRpLm0e5+LaEXrWu+iL6fP3rBzhwtIhLiweoW/lGAPrZxjd7ONafIhSlMbBwMfFVS6+H7a9KcJ5o7nVfF73ACqlFFJKlNDBl8nx6yzfnmd9cZnl2/Oszi82NTkXp240TXMBgSDyQ8rZPKHtIv1AvyPAcRwAXNfFsrSp6nkeuVwO3/dZXV1tj0kIgZQS27Ypl4uAwvFs/NAjQuE4FlJq/3AraKKUaHNL24oiyZulh143H6kNXFHT2ylAem2wkn4FGZSAClZtHc+Mk9+6xeOf+QDXR09j1zcQ7haff/TPuD3VB7JArbiEWV3j4ff9JpnE1DbI2ZtAhWp5Eaggw7TW0Ix1/voT76VaXsS3EjiW7tftWDGtxVECShw68BX+0Q89RGJzHCgQeHGQaWqVBYiyyDAF5PCcGIgtRJAktTmO58RRYZ5IlIhEBURdh9CVq8FZitcBrG2VtqX+hjKgVTbTUhxsCRUnZK1Q5dp6giurMYaTWUbzJQYyBc4nk4z7NhfjMfac7uGhH/hBHtu9j1vVOv/9v/hpPv7lp5mrmUyXq0wksowmtzibTnB2a5Pr6TxDSxvcrNQ4trzISGAxZjW4GUuzlqszXazy07//e/zT3/x1phybwfU4o8k0l2sleopZZip1biSzDCVTfPbQfv7OT/0EO0eGud6oMRt4nFld5vJWiiuZNCOZDCNbaUY2U4zEktxM5lgpm6SdoFnPK5oZ+gpfBfpZRNE9Ab/zKwkEkY/ER+BQcTIsbk1xdeESA3On6V88yVD8LAObJ+ndPMa5WBfdm4fpTnZxfusY/alTfGHvx/jHP/Vf8+yhRxlbO8tXDjzC86ef4Hq6h76VY/QsHWZg4wQnJ3ZyNdlNz9x+ZsuXGVk/wUjsJOOpC9zIX+Ls7D5+8m3/iHf91b/n+M2drHjXObdwgHMLB+hb62IwcYqB5CkubR6nZ72L3o2jXNo8zoWlg1xaP8pw6gxXsxe4mj7P4OYZ+hZOcG7mKDPZa+SDVDNh1CcQvjbhvsUWM3eDVIuFEMhQELoeG0tL/NB/9/d5/NFHQcGfvPvdfPBP/hTpukR+SL1YBAVGudyctoqvPPFFfuanfxoiyOUyEEG9XsVzXEAR+gGGUYcI0ulU03x0qZYr+L5LJBVh4NFqRdSSh1q1TDazBSgc29QtfERwR8S3E7zeLD302laOnU5npQVX+RqshEkU1pFBCRmUEH4e5WdB5ImCLF/5wkf5yR/9+2wsjwEVUEWmb1wgFZsAWUD5GSauniWbnNYmIRWgQhRkceubIPJUc4ugikCVi2dfwShpMzPysgh3C1SZwE6CKOotJY7s/yo/9j//t6wtDqFBrIhwEiBzEBUwqysQpBFuEs/YwDNjQAnPjCHDLDLMosI8KiyiRI1INrSTVXp3PZfOYEMrWVYRIgiUvMOxbqmIouczG08zlcwykcpydSvL8FaOwUyRK4Uyg+UyvfkUM06VfafO8hP/67/hsR0vcCO5yfv+8q/4Jz/1U9zaSjOVSnB1aYWbWwlWEfTGl4k3TBZSGWayeUYLWS4ZBY6vL7KyVWBxNcVELscv/+cP8i//6He4adaYTqRZqdQZbZS4alZYypeZW0+xWKuyc6CP93/5CUazaQa2ElxKxPjYzpcZLRYYzGYZKxS5VihxNVdiOJllJJHh2laJmVyZWqTwkG0HvS8FgQhfi1B3fdTPSuFiY1Am7yZYys9wbfUyV+bPcGXlDKPxbq5mLzCc6WZg6zS9iaNciB/jfOIYF1Mn6E+c4pmDn+Ef/vOHeHbfo2xZs0wmLnFs6GX6bh/jeuoSg6un6ZnvYs2+wZWVE1y8dYDJTB9TW72Mb5zlRvISZ268Sv/iST7y5P/Lc2eeoH/5BCObZ3nm9GN03z5Az8oRBjZPcCV+kr5YFz3rh+nd7KI/foyR9GmGt04xvHWKoeRpBhOnuBI/xWCsm6H18wwsnGMmdY2inybARhISBB4ikN8UrIDXgFSLw1Cb3L5pIiyDH/7Bf8AXP/soSMXffPoRfvgH/wHzkxO6HlUJ/HoDlECYFoQ+o5f6efrLXwAlcR0Ds1bVb1AKatUiRIowcDCqFUDQqJTxPUu7PNB+WrtRb+agedqccD39OQyxG3WE56ICHxH6iCZwhTJAqLDNb5Yeem3/2U4OtdBKi0iYKNE0A/08ws8Tepk7TMFf/Nl/zi//wr/ANTbxrQS14hJQgaiE9NKMD5/kcs8Brg6doFFewaqtM3DxIGeOvkgpPceVnkPY1Q2gSv/5/ZzueoHhS12Y5TUCM0lmc4qp8fOMDRwnG5+GqIJy01zp3c+P/PB/QzZxk2puAau6wtKtAQb7DlDLLwIlIi/D+uIQC9P9rC8OUS8sAUWkn0AEW4gggwxyyLDcvE9DR4fuiCLeXfbTAVhND04AmFFE1nFYr9W5vpFkIlNgulxjolxnOFemfytHXzpHfz7L6dgiA/EVXti/nx/9yX/FC0ePMJ2M8/b3vJt//e9+idG527x8tItPffGL9M9M8fCXP8+525MsxhMcPn6akwMD7B8Z4MDyNJcLccan5jh2spuTN2/wKx//AP/sXb/B9VqOk/1X+Nhjn+eZ3m66l27x+See4itPPsN0PM7OnnO85zOf5vjN65xfXOBPvvxFfv/zj3F+fY3BbJaBtOaRfIVrFYMbFZvRXJ2RRIZYo07Ft7d7bkUST4TbsnjPiKnS4EaIg0HCXWMiOcLgykVG1i8wnuxjPHWBofhp+uMn6IsfpSd2hPMbh7iw0cWF+DF6Uye5kuxm98kn+cmf+R94bt/jDEwe5/jlnfROHmVw4Sx/8eT7eOrgZzg8+CKP7/o4E/E+XjjxBT78+B8wunyW/T3P8rEvvpcjAy8zMHeaDzz+B3zq6x/kdnmMV3qf4Wfe+WN0z7zKxcVDXI51AFbsCH3xo/QnjzOcOcNQ6iT9sS561w7Ru3aI/o1jDCe6GUv10L9wioHbZ5mOjVHy0khcInRh/reiYXSCVAuowjAkCAKt4ciAjYXb/G//8id44tFHQAk++1cf5z/84s/rKgUluD40wK3r46zengHfpZrdYrS/j8984mPkUnFU6DA3fZN0coOFW1NASCm7xdTEVWYmrlHIJiH0MOslJq+N0X36WLtMa2p0jNMHDrEyNcPkyChDF3vA87FKZVAK6XuEgYcIfcJQLxXXyd8GYN3NzQxqaRHJOkrUkKKIDHKIIEPopwm8Le2bCnMszw3yI//TD/Dbb/85pJdu+6yQBazaOgf3PsW73vELeGacT37s3bzrHb8AVHj2yU/yv/yPP8C1K6f5wR94iP7uAzzyF+/l8Uc+CKrGH77zV/jEh/4IRIXHH/kgA+cPkY/P8nf/q4dYmOyHqMpgz0F+9J/8XdbnhzGLq/zQ33uIRn6Z0f4ufvz/Y+7NoySrq3xf1np91+33rq9ft23breKACA2CKAqiraAC2mh3oyI2Mik4gTYoMgkIMg8iczEWNWdlZUVGZOQcU0ZERo6VWVlVWZVzzNOJeZ7OOXFORHzeHycyqwpRu/U23Fprr5OrIirzZKyIT+393d+9f+9/B0o5yP13/oh4YA6UFLaB7dDKIQRmUCUfSt2Psg4uRYNWQ9Gg9eZAX9/PtA6sBhJNbX0VkJRl3Nkic0KSGSHJlJBiPJbClcjiSuWwJzOYonEGQgH6/CtMJSMMuMZ4z0kf4TevvYbBNcrZX76Y7f39rMbi/Oze+zj1nHN5uVvHO844lZd7Ddz5q/u5/vs34I0nuezmG/n+c49hF7x8/uJ/5pY77mJVLPGp6/+dD/zbRRyWC3T0D/CeU07h7lc34Vxd5Auf+SI/uPJ6AtksD295lf950gfoHHcyFQ1zwoc+yCU33cRkJs1INIo1HMUSjjESzzKWrTCeq+JIlrCHU8yGwwQLWUocXR0sqQ02lry8wQrT2rAoNJEQSRLlYHaC4SU9fUf2YPf3MZ2w4Ir0MuTuwOzbw5B3N4OeDgbcuxj0dDLs12EN9zAaGuSh52/li189i99suovHX7yLzbqncBwyorNv4YwvvZ/LbryYJ3fcywfO+WtGF43c9MDVnPuVDzO2YOS2R67jg5/4a3TWLYwcMHD+Nz7Bt2+8hMPxce596Wf8zw+fgHFuO4OLu7B6Nb3rKLA6sYX3Yvbvxurbjc3fic3fiSXQidm3B4unC8uajlFPL5Yj3YwcMjIfnCQnRmlQpYWIotb4Y8Lzm4FqPZS6BE2FWjbBGSd9kPvv/AWBpQVu+sF38Rw+BA2Jno6dXHfFZSDV+P6Vl/PbB++Hpsz9d9zGx079EDQVNj3zBL6lI9SKaSbtVtKxIJd97Z+hJZOOBClmYiwdmOVD7/s7mrUy1iEj3/qXS6ChoN+6lZP+5l1Mm23sH3Fyyrvfw36nCxpNslGBpqQBS6lL1OuSVhKr8oZ08CcA6+gH8DhQtfcOtRoFWo0czUaahpqgocRQ5DCKHKYuhRBLmv4UDx/k4i+cwSUXfVwr3dpZVyXvQRUjfOnzp/HdK78MSpwtrzzM00/cTiJyiGcevZMzT34XNPMElqeppL2cdcq7ufUnV1FMrLFl0yM8+9gvEXMBDu+zcGBiiO6dL3D2ae/BMdSpAah/B2ee/E7KqTV+88DPOf+ck5kb72fW1cvdt3wP++Auvv6Vc7nuiq9w8w+/xeRIN/ViEEijSh7qshul7keth1DqAqqSpKHkaCh5jp78ezysjgWW9uHTOoG5ZpNwTWQ+mWUsEMEVjmMPJxiJJLBFE1hjSWzxFNZ4Cks8ji0V5UAxy5NbtnHGOZ/l6S3bmQuFmYmEOSAI7Ftx8+8/upGzvnghzpUVTEsLjHs8fOozF3D77feyHIpwxc0/5fRLv8LzA3pO/vjHefC3TzGfTXD+Ddfyyeu+jcm7SI/Dzkc+8Qkefu1ljgSDfOGcz/Mf193ImiDwkrGb937qE+wcsWBbXeb953+eK391L3P5IrZQFHsshSOZx5bIMRhJ0x9JMSTksSdy2NfcLKeSZFsbwypIzaZm6lwH1gas1DastAV8NaqsVA8zHrfQv9yJcakDi78bZ7QXa2AvfStbccYM2KPdWEM6zAEdJp8Os78ba9DIaGCI57Y/wPtP+X/ZtPUR5n3jjOzvYXrFyuSqmZM//W5uvO8aXMtDmPZ3sZLex5U/vYRPXnQSM2tDPPribZx4xl/RP9qJ6/AgZ3/pI9z4q6sZXxvi9id/zOkXvw/j7DYGFnZide/Vsr11YIX2MBLRYQt1YQ8eDWtwD2b/bsye3Qyv7mbUZ8TpNjJyRI/jcB9LkVnKarztrqu231O//886qN4ILFmWqcsi9VKeckrgI+97N4//+m5QRTq3vMK5Z/4jKwdnuPCz53D/nb+ApsxTD/+a8846HTGX5J5f3MTHPvJBqrkEP7z2Cr7x1Yu49T9+xO6trxD1rfDx0z7MD6+9gvvuvAWpmOZH3/0O3/jqRSiVHJZ+Pe955ztwzx+kY9OLfP70j9HIFvAfPMy7/sdfMjo4jJIvatMYokhdFn8HWFJDiz8BWG+cB5RoUqVFiRYFlHoCpR5DqQsoSqRdPoXaEUEqBzagdcVlF/D5804ml1yiKQuUc25QE4w7dFz8hTP4+U//XYNZKw1kaEhRnrj/Fv7p7A+TE5ZByZCJLHLye/8Xj//659Aq0KzGoFXgyIyVvzzhBGZG+/AvTfG+d/5f9O55BepJhvSbOfm9/zdRzyxPPXwrn/jHdyPl/SDFNTC1ckzZ9Xzjnz/NaR/8Ky787Gm0appnq1n3oSpeVMWHqgRQlIj2+8opFDn7JsA6viTU8oWj1oWU2sSxvMo+Icl4NI1DyGCPZbC1wxpfjxTWRIJu7xozxSLbTXbeefIZPL55J3NCitlMjv2pLCupItfddg8fOO/z7E9lmUqkGD60yEmnn8Mddz+CN5Phujtv47SLLuCx7a/z/o+dyQObnmehkObc73yTT119GRPxILpxJ+8760xe3tPJijfABZ/6HNd+62rm3G5eMnbz16efyt7xUaYiId7x0Y9y9T33MhFP4ojGGRGSWIU01ngWUyLPcCLPUKqEJZFjMhpjwutlPipQBfJ1VbNWrQOr2UKpH90j1UCh1iwjI+PNr2F19zHs1zHs38uwfy8m/x5M/t0bYQ11YQ11YQvqsAX12IIGbAEjtkAfo94Bnnr9Xs4850Re63iSA+5RppbMzKyNsM9j4+yvnMJND17HXGgU22ED81EX3/nJP3PeJacSyO/nl4/9iJM/+XfsHniVA75RzrrgJL5362XsD9l5ZPOd/K9TT8C80IXDb2BSGMQRMTLk7qB/bSe2qI7p3NAGsGyh3w17UMeItxuHx4BtUc+0z8Ksx8ZqbI46OeoUabWBtd4FfDO96vdFQ63TqtdIR/189OT388Ddt0FLprtjKx/8h3eyd+frfP2SC7n95hugIbL15ef48Pv+jnjQzYP33M7ZH/0ILanEzNgI3770Ej5+2of5wN//DY1agfvuvIWvfOGzfPy0D9O1YzM3XHcVF59/HjREZsftfPKMU5gasbLrhU185pTToSpx0OHi3FNPxzVkgkpN08/qdRpqfUN8Xy8F5aYW6yBe7zy2Wn9Y2Gs73ZvtD+A6sMptYOWOg5UGrNBxARlK2TWE4ByH58y8+29OYHXB2RbEs+zZ+TRTLgNPPvoLLv3quZqg3kwx7tABWZ548Oec+Ld/gVqOQj1NLevn6Ufu4JYbvgPNPMgpTD3bMHa+zDlnnMiBiSHW5l2c+Ld/wWD3azSrsUMZyQAAIABJREFUUaadev7+r06gmFzG1r+D9/3tCUQ9s0CW0Oo0Ec8+7bm1CI1KhKu/9UXqxSBi0UNT8aKq7ja0/mvAYr2N335WBYiIEi53gMlIGlcshy2WxRrLaxHPtiOzkWWNl6tYhAT3bd7FBz55Po9v3ctcsshYOo9x2cP+SJarbvkVH/rSJfSt+tiXLTMTy3HtT37J92+6k4V4gituuYnr7ryd1Vya9571MW594lHGvGt89juXceIXPou7UaP/8BzvOOUkHt30IqMT05x71qe55urrCZZKPLTlNU787HnsGnUwG4tzzmWX851f3qM1CCLJDWCZ3wAsczLHmBDH5fMzF41RQHPU12k7GlotaLZoqBINVaTeqNBAptIqIiOykJrH7O1lMLCX4cCeduxmOLAbU2AXpsCuPwqsR1+8g09+/iSeeOluxo8MMed1Mhdw0je1mw995l38+NdXsS84wshiL/tDNn7+8Hf59NdOoWPoOX76qyt4z0f/H17d+1vsB3s444IPcPXPLmWf38qLPY/x3nPfwVbbMxgOvI4zZGQiNsBIqJv+tZ30rW5jwL3jDwLLFtRh82nQsi13M+kfZtpjZik2hUgamTzaeNifDqxCOk5KCHDah97Pg/feCY06W155npPe827CvhXuuPmn3PvLX0BT4dabb+CG711DvZrn8fvv5YxTP0SjWqJP36mtw27JfPOrX2HMbqKWS6OKRUYG+3jmNw/Tr9vDmf94EigS/YY9nH7SB0Cssvmpp/jIu/6ecjTO6swcH/qbd9HxymvQaKKUyn8QWErjd4HV/CPnNB4zmrM+F7gOrMKbACv0psCqFrysd/sOzQ5j6NqEd2Uch2U3AfcU+6f6gSwTzm4sg9tZPmynnHMjlQMMGjZz963XkQzPo1YjQI5qzkt3x/Pscxk5OD2EUgmDmuKBu29gy0sPMzvex4P33MjzT95FoxahY+vj3HbTlRyZG6aW9zJu30PXjqc5vH+IlXk7kMZl3cPyvBXrwHYOzQwAWcrZpT8ArMybAOuN3cK2zwTtmPQq4M6XGPcLOEMpnPEi1lgRc3w9NGjZYhnssRS2eApzIoNZSLHFNsktT7zIC3uHMS0FGI6n6QsJjKxGuGvTNr73xDN0rXoxhRNMCDk6hie4/9ktvNjXzyMd21jMZJj0rKGfmOCq23/Bs7q93L/lVW7b9By7pkaZiEd4YPtm7nziSXSDw7zw0hbuvP8RbAsLPLhzGz969BF2T0wxHo7y8K5ObnrmOTaZbDgiSezRpObGj2cwx7MMJ7MMpQqYkzmc8SSjgRCzkThxtXUcsBoNbfhP20qgtB3sImXy5NQ0+wLjmL09WnbVBtZGdtUG1nEf/qAee8CA3W/E7teAtdX4FD//9ffoGHqRidUhXCsDjLmHGTy4lxsevIp7X72FqbAF+6qR6bCFTufL3PKb63nV+Dgvdj/MbY9/ny7HawzOdnLDA1fyZMe9uLwDDB/u4p5X/oMnu+7m9ZEnGVjaxVi0D1esl5GIHlu4G3vUgC2owx7Ute9PtwFYa/u+rYG92Hw6bKs6xv0DTHqGmI+6yLUCiGT/bGDRUrGZB3jy0YfY9vrLLBzcz46tr7J8+CCgIJbyvPj8U8zv38cLzz5JtZAFFHZt3czDD/wK3+oSY04rk6N2Du6f4tDsNNGQl3GHjXg0gFG3R3v/t1S2bn6J/VPjbN38EsloCLlSZNxi5ZG77iEbiuCeP8yvfnErLrOFZrWGXC7TUt4cWOtRr9d/B1h/KMs64fgOzhuBlTkOVr8LrIhm/iRLLHRg4+t13YpmaqNcbNVjG0531ARKLaw9py3Oy6UgTVmgXg5poj05VDFCLd/2XClJrZRsZrTOZEuzRJQyy9BMAGlUUbM50EqSjR+GZoKmFKZacEMrSb0aYN27Vcos06wHNFD9PmBJ+TfA6nf/NNQ6LUBsNCgDR+IZpiJprIEE9ngZc6yMKa6FOV7EGstji2XapWKKwZAmZrsCKQ7GSuzzZ5hLVTBlCuxcdTOXqmJbCWOOZ7EWSgwLaaYzFVayClNugQOZHGOxKKN+P+5KFdeah8PJNOb5IxxIpphJJrB43BwqFzlSKTMVDLHfH2Y+EOVgSGA2mcaViDObzTMSCDEWjXGoUGXEF8bqCTIaSbazrPRGSWtKZDEnc1iSWRyxBM5QhKlIHE9ZJKseXT6hKA1tmHtDchBRqVIhTzDvxbFkxurpxeTf2449GyWh2b8bs/9YYOk1YPmNR4Hl68Ox2IN5bg8zPjMzYRum+S6sywYmQ2bs3n4MB3cwGbNgWdMx4jUwG7dgXtqD6chuZqImDiVGGfcOMrLSQ/+BDkZ9fYysGdgnmHCF+hlc3I3Vq2M0bGQ0bMTi79qwNYyEDNgDeuwBffv+dFhDb4BWUIfFr2VZLn8/Y54BZoNWwrUFaqTbA+1/GrBUVaVUzFOXq8fZDZR6DVpN0qkY9VqVZkM+7u+LhcyGjUGqlCmXchv/XpVEJLGMKokb39fnXdXGzlBRxBqgHrMVpL4+UY6Yy7O+GaSc177nOrDUPwCsY6H1nwPWekOn1aBFva1h/T5gRY6Lpiy0fVOZdmQ3rA6l7JoGKSVO0DPdft7Rx4uZVfKpZRQ53AabZkRV65HjjKJSLQDNlCb218JoHqqAZjAlDSTJp49QyC0BCc0gSpJSYQWaApCkIQfbj7eNpU0BWfL+LrDqgqbbyVkUqfgHYUULmu3xE6kBWaXJXDDOtJDF5EswkqhiilcZjlc3gGWL5bHHMjijGZzRFPZYirFkDpcvwT5/kpFDPhzeKMO5PAPpFFPRHC5/DGs6z+6gn/5InNF4hplQln3BFKOROPrlJfYVCrgiAiPzK8z6oqwVaiwUKpjcXqaSaaxeP4Mra0zlcpo25fYzl8jgiCUwRwWm8kWc8SRDHj/2YAxnMM5YJIUrnNyAlkPQ7tcaz2BLZLEl0thjKZxtj9nhVI5M8yiwZFlpA0tr5rQQqVOlQoEF4RCW+QFs7l7MPl079mL27dnovFl9u48K2m0wHAssh68Pl7uX/VErE74BxoOD2N092LxGbF4DY7FhZvIjjISNWPzdGBd3YA/omUoMYVnbgytkZCw8wHhkkNGgEYffwGjQiGWtC1eol575rcykLexLmRgX+rEF9Qy5Oxlyd2INaM0Be0DzXdmCBmxBPdaQHmtIhyWshS2smU0dfgOjvj6c7j7GPIMsZ6aokqKB/GcBS3OlNynmC+RyGXKZLNlsmrgQQ5JqCJEo0CQRi6OqdWRR0lzobaNoXZKpVstUyxUqlRK0oFwuUqtUtb3zch1Z1obSVbW+ca2WK0hiVTONtpoU8lkksQo0KZcKFAs5qpXScbB6s5Bl+b+UZZ1w3HBqq6XNgW2I7pnj9Ks3AxatNIX0CrWiBhfNe6WBax1iWsakzRBm4gsbLncNPilkOUA6eaQ926eN1UAKUfRRLrqR5QDVshdVDVOr+EgmD1EqrLWflyQUmqSpRpBlH3UpQLMZJhk/SLW6hlj1AnHiwhwQhaaAKHraIBPaoDpGdH8zYB372r1xLq6uPd4A4qUas36BqWgOsz+NLVbDFKsxHK9hilc3gOWIZnFFMriiKQbdPmYyBQ4k8pjnljgUTHEoU8JcyDKYSTIdTTEdTmJKJzGkBJzFAn1rHqZCCebiOYa8IVzFMn1RAWciQ6jcYk0oM7ocwuoJM5HMMxKKM5soMJXM0+0PMJRIsr9Qw+INY4rG6Q9HscTSjOdLOGNprAGB0UiSEV8UVzi5AS1nNLUBrZFEmpE2sByRJK5wnOmgQKZxFFi1Wnu+cgNYVSRKVMkz55/CengQ+1ofVo8em0eP1avD5tmL1benHevA0v1eYJmX9rAvOohluROrey/2gIEh9x76VjoY9u/FLvRiWN2OLapnwNtBz9JWrKEuBta207u0jb7lnRvZ0eDaLobcHVgD3TgiRvoWtjO00oFprXPD2W4L6nFEjIwKfYzFBzfuxxYwYgsasAYNWEN6LCE9lrCOkYg2zuMM9mH39WBf62VkpYeZsO1/C7AA4skE9XodqS5TqVQoVcoAKA3t8WK5hKJo3rj1x/P5/MZbulzWzsaUZZl8Pr8xpqMoWvZXrVYpFApUq1UASqUS5XKZcrm84VgvlgvIioQo1zSHPE2UYwyjfwhYx0LrWGC9GbROOHYjw+8Cq61hbQDrWFgJqHWBpixQK/qoFX2oYkSDkxJHrgS1r9XE0aHodW9WO8sq5leJRmdpIaCqYSBGqbRKIn0QVQ0TS84hij5AmxusiG4gRrawACQpVVdptSJUpTVqNTcVcZVicQlZ9aEoAWTVRzZ7mFzxCBAnEB4Hooh1DyBQKB45Hlj10FHBXcqjSGXtxVl/3d5skLeuQnvK3Z/MMusXGA+lsQazmGNVhuPHACtWxi4UcUazjEUyjEUSrMgKo4Ew97+8hY9+7iJe2qVnJhxnKJegLxXFvuZjXyhGfyyMPhlm89wM1z78CKPeIFOhBPZoks41L72FPBNinS06Kzfe/AAji0HGEwWskSSuRJ6ZUBa7P05fPocun6HPH8ERz+IsVHCWqgzHM/R4gvSuBXAl8syXFKYTxQ1gucJxXNEErmgCp5DAGU/iiCc1YAkpRkMxHG4/6aa20aEB2hmKG8CqobSKVFo5RIrs847jWDJjX+vD5u7RMiOPHrtbg5bNuwebdw+OgE4Lvx6H/3hg2f1aNjQdH2LE361BJdiNfmkLprAOW8JIr68D3crrDAQ6sAhdmEO7MYd2YwntxhzswBE3YI3sxRzo3OhK2qMGbOFuDpRGsAb2tqN7Q0NbH4AeXO5o30ffccCyrAMrpMceNWLx63CFB7D7ehhZNWJZ7GbMM0j5fwOw5LrW9CmWtKPdsrkCDaBcqVGoVGk0oSJp2xaqcp10JkepJlKpihtvYbXRYn2oOZ3JbWxnkOsqolSnUhVJZ3K0YGM4utUGYaM9klWslUgXMshNzcleFStUxcpG6bcOqMYb4o3A+mNZ1gnHfvi0xWwNWk1Z221F4RhgvVHD0qBVlyK0GgloJkFNUM65tWxLjoGSQCxomZcmzCdR6xHEqp9Y7CCQAtKUCmtUy14gQaGwSkX0UqhoGVRV9pMpaKVcrrRGRQogN7TVMw0EKtVlWgRRmhqgRNULCIh1H6oaBOKoSoB8eh6IUa/7kdUAZclNkwiK6mtnV1qGpdbfoGGtb274fVFXacraWM5KNMVMMIYzmMQazmESSpji1TasqtiEMo5oHmc7w9JKrjgTwQjPd3TwD6eezit7B9gfy2OJRXAmBeYCEZbTBQZjcfThMPfu2Mb7PvNppoMC074E7pzIS6YR+nJxBlJxNu3o56QPnsfE4TAzQpFBb5SRaIbZUBHLSojBbJwJZCYyaZzhGAMRgeFkFke2jEXIYYtkmUhVcQlFXJE8rlAGVzitQSuawhlNHQOsNPZYBkc8y0hYwLLqId08uoSgUqpqwjAqjWYNSSlQUdJIFJn2jOJ0WzaAZWtnWTZPG1jtTMsR0ERth7+dYW2I7kYNHv4uXFE9Fn8XFn8Xrlg//WsdjCYGGA7txRrvYSC4m44jmxgI7WI0Y2Q4sAuTfze28F4GvDsxBTuxR3QMeXdhCnbiiBsxLG/FnuhlOKJnMKRjwN+F2adj1GdgItjLeLAXZ7APW6APa7APa9CoZVftDGs97FEj5oAOpzCIxWfAvNbD4MJebCtGSn8msJSGSllViGTSVBWFWl1rADXaG0NkUaJaLCGLEul0uv2frzYDWFNESlKFar1MrpiixdHtGqIoUxbrqECpJlKqibRaUCiUNpbXxlJZGoCo1qgp1Y0VM/Vmq30eprbhQWmo7TgeXOu/gyRJ/0VgHbv7aWOljKrND7bK7XGVMA3VT0P10VL8tJQgLSVMQ4kiKxHkY7KvpizQkgQQYyDGkAo+xIIPueJHVcOorTByM4jY9KE0IyAm2sc3pWiJKVQ5QV2NIzXi1JpxKs0YJTVKUYlQbSSok6dJkSYlWs0UrbqPpryGKK1SqC6hEEJqBduQS4MUgdrRaMkhZDVEtamFooRo1gNtP9ax4BJQ5BTazvLmm6yaab9YTW02XGrBajrPREhgLJnDEk1jSRSwxorYhKKWWUXyWkSzbQ0rgy2YYDIUpdOwm9POPpMXepwcyMH+SJzBsTGszjFWY3lm8jDoydDvcPDKjq24VqIc9ucZ3NbLL2+6Fb1nhqG0j9EDQZ59QsfqkQz+uIQ1EGf3kVUG5oNMhVLMZvxMxg6zx97L6MpheleWMYUT2GJ5TP4sFn+RMUFhIt7AGa7hCldxRrSscN1TthFClpFwFmc8jy2ewBryE1O1gWhagKI53rVlIo12R0xEJs+k18mId0jLUNo6kBb644TsN143rA1BrUNnDXdgDXdo9oKAHoffiMN3NOuxhPSYIl0MRzsxRTo1XSmox+E34PC3f15Qx6hfy+SsIR2msJ7BiJ5+QY8+bkAfN9ArGLAGjUyvGdm/YmTCY8ThN2IKGRmMaFfr+hzhejYY1DHo6cQS7WEwaGA4bMQc6Mfi78e00kORNCpHzZPrwDrW2f6HgCU1VQSppDkm5Vr7JdeEcTmbB0WFqghijVa9pp0PKVZBqqK2aoiUKKlRVNJIlYS2KltWEUsS2VKNRLnaXvCoUCmVqRVK1CuStgEbbRRLbJSR1SKyUkNW6sgyx4cKcqOJ3FCRGjKiUqdWl6nU61QkGVn53U7h7ysH28Ba30G7DivaS9Xq0KweAywfjYaH1ga02sBSQ0hq6M2BJQlQj9OSI6hSAKXuR1K8iA0PEh4UAiBHQYyDFNcGnOsCSl1AVKLUlCgFKUhFjSK24kgkqDXjlJUoZSlMVQxQyh4CglRLh4EI6cwBFCWELIe0PVySAKIANe3akjW4Su37VusRmvUQzbrveItDPYQqx9AOeFA5tnTWgNX2YjXbc5/ASqaIKyLgSmlWBUsyq4nsggYqVySPK5LdAJZDyHCw1sTp8bPXuIP3nvQenupzMZOHS6/9PibLMM8+/xyf/+o36V/O4QrVePTxx3jve97F4OwSzlkvF3/wbG667NtM5ZYZTq/w0KbX+eTHLmLScoCxiXkuuO56nnfYufPFbVx6w3/gXNrHfc/dyztP/Bseev5Jzv76v3HD08+gO7TC/ozCbKqFKyRhWinQc1jAGSnjjOQ3upq2eKptgtV+t5FwHmc8jzWRwBL2ElNl6usvSl3Rdj6iufza49HUyTPhc2L1DbRLKf2fFNZQF5bILiyRXW1gacL2qHcAh28Au79P05PCXZgiWlhDuo3nOXx9mMJaCefy6RnzamC0hPQMhw0MRA0YYwYMcQO9ggalCY+RSbcGK0vIyHBYi3VYrX8fl0+D4JC7E1tEA5YppAHL6tcWC5b/TGDJDZVKS6GkSNpBvC0oFLQNC9REqNRA0pZt1hs1VLWinYTUBlaNInHRzVJwDPfatHaOo6itv6nT3lRbryOtn/rdUEFtUK+JZEolYvkMslpGUYoo9RqK3KQuaavw66J2lSSQ5AZVuU5VlqjVFUSliai2YVZX31pgrZeKR/UtTdfaAFcjDs0YNCKgBmipHppNN2pzBamxhMoaCmsoLTdKYxVFWUOV3Siim3ptjZbiR1V8KKoXqelGxo2IBxEPKj4aLTdCyAGyG7W4BC0BxDC19ApSyYtSF5AVAUnVQlEiNOUISCGQQrTktw9Y9liGfl+EfYk4W/e+ykkfO4l7dvRwSIZtfQMM24d59MnH+PtTT2fz6AJz2SbPvvgMp/zjiYyu+ZnzJrnozE/zxF13sdhMYcuvct+mx3n/B09kcf4QL21+mXd98jR6l/fzyPbNnPzZT7O5t5tnt2/hjE98Csv4BE/v2UXHhBOnP8i+WI7JcIGxQJ7RYB57IK1lgkICR0zAHhe0TCqeavvJ3m5g6TBFOjBFOjQQ+Y2MegcY9Q5uAGsDbGEtNoDlHcASHKA7YUCf0DKiSY8Gm6Plp36jA7gOsMGIdjXENZiZQlp5OuozMOExMOnRM+3WM+nRMebTYV7t1PZo+TTDq93bz6inH+dCDxJpWn8GsKirkBcpeKKQlaGqkoyn2q8ylGmRRSGFQhKFLNoMX0PVdKYaNfyim588eD233n0D8aiPplRHFlVyZZFKs0VeqiIrNVBFkCtQK9CSStphvyjaoRyK1D6MA22DtHQ0GnW0YywbWqHSakJT1ZrHSl3b4f+WAatVj75B0zoqxmsRQRH9oIaBCDR8oHqg5QZ1ibp0CIUVRJaRWUFqLVNXV1CkFdTaMo3KEjSCUHfTEFdo1lcAN+CmziI1dZ5qcQ5UDytTXZBfBEWAvBvKfpRqAEkVKLUEii3tKqkRWnIEqiEtpLcXWCPJHM5IiN0DO/nrD7+Llxz72DK9xD+e/zk279nCC1te5KMXnM9T/WOMhFI8t/lZPvXZM9g7PoHjyBoXnPtP3PGLW5gpxnAVQzzV+QLv/fDfYneY+d6PrufvPn4qQwvTHBBWcC0fYCWT5RVdD+868YPYxicJVsocyaeZjoZx+fyMh0LsiyeZTWaYTKRwCjEcsRj2eAxbPIY1kcCaSGBOaPaG9ZLw7QOWVupZQ3psASMO3wAO32D72qeVkm/wRWnrXzRg6eMasNazrAmvFmPtmPBqf28NarAyxrQYjBgwhbUycR1YY14NeuuwcrWB5Qz1YPN14/Abcbl7mVrtZ3K+hwbpNlr+DGDJQF7VxizqUK8qFKsSZUWbVEzRIk6LJC2ytKi2tL38TRXklkKgEeHsy8/hX6/9F1L5hGZbUCBXrmnbN5oS2jFzJW1fnJwGMUFFjFGshVHlGC0pRktM0apladWKNGtlmmKRpphHu7EiNPPaEgWlQrMu0pRbqPUW9bcyw2rVo7RkDQBNWdgo52RF2NC26nU/NII0pVVqmRnqmWkQ50FdhPoR1OYaUsuH2NQEc7nuoS57UEU3jdoaVD0g+kAKgBiAihdyy6iJQ0jRGagtQ36eZnQGw3N3QV2AggdqIVAEqg0NVgWOAgvpGGCJby+wBiJx7LEwu8x7OO2Cs3lmZIybX9vNP5x9FtMrB3h97zb+v1M+zIv2aQ6WZX7zyhN86Iz3MrK2xEq5xsfPOY+bf3k3ywoMhcLc8ewjnHbumUwemOelbV38j3/4AK6VRZYyXgbnHIysrvHbji7ee/pHsM9MMrkaYNwbYioYYCK8iit8GGf4IBOxZfblIjhjEc3KIGS1MaN4BmsihjkVwpqMMBJJvc3A6sIU1mEJGbAG+7D7BjeANerr0/SkQNfxfi6/EbtvELt/AFvQgCmsozemY0DQILPPrWPao2PCq5V19rbL3hLSMxDVfvb8kp4jiwZGfUf1q3Wtzb7ufg91MeDtwBbpweLXgDWx1svscj+zB3rgzwSWqqoU8+2NolIDxAbUoRTP0yo3oHH0FLNjj7NU2/We2oCR8Azn/OAi7tx0P6VWTRPY1xFAU3v/17M0025ILEJ+FaoeqpVVsvlZauVR5JINueRALo4iF8eQSqNIJQe18gi5TB/VsplWYwKYB1YAHyh+pGoYpV5964BFPap9+KUILekosLTyS9OJQACCVHJzhJd7iS1004w7oHoA5EUaNTeSGEaSgtSlAIocRKn7adZ9tOpeUPzQCIMahaof8j7I+TSxvp6E0hqUlul+4mZ2P3YTFNegsALNOOWqj2pDA1WppcFLUd4ArLcxw7LFMvRHEowXsjy6/QX++swP8Wt9P93uKKd9+SKe3vkqv93yIu/91Mf5xWs7MQei3PrQHXz5WxdimJtmPBzlyS07+MqV1/HrXQPojwR4squDj17weTbvHcSfVvnZA8/QZR9j90g/2239uKIJ/uOpTZz6hc+x22JiLlpgX7TAvliCqbgfe3ges38aZ2yB2bKAIx7RtKu2ZmWLacCyJgPYEqG3GVh6TGEdwxE9ppARS3AAm38Qu2+QUe8ALq8Rl0+Py9+Fy9/JqL9rwxph82tQm/QYGPXr0Ce0cAQ0WK0Da71LaW+72AcEbQRnYVHH0oKeUZ9hQwezHGMaNUW6GIx2oQ90MBjX0x/SoGr39TCx1svkYcOfnWHJDZVgNobcfnPK5TLUm7QKIogtKCobpRlVoKbBqrE++FqH5x27OeW75/P04DayyGRrVcpinWK1gqxWKebDBJfGOWzeycGBV/CN7Sa+OEDYb8HvM1LNDCBmeqhljNQyfe0wUs3qqea6SAqv41l5mn3jv8ZhvptJ55P4Vwxa9USWRr38FgNLbIvakqZbretF1WYEsRmgRQTwU83O4D/URWDfNqRVI0QsEHBA2o2SDdPIh2lVwrTEIKgBaAWBABBGafmpiKuURS+iKlBvpRGVFI1SEPGAibHf3sYLN36DzsdvhmaUluKnIvnISz7Ede2qra215DawxDZo30YNyxbL0htKMCvWGQ+7WarkMcUKdC1HmBbiDMxOsJyOYVlepHvBw1y5juXABDOeQ9h9bsaEJIfSeYbmPTj9JVzhMjOxDPujSfxV2OcvMxuoMOVLM+L2YlxYYKKgMFZUmEznmE0XmBAqWHxZzL4Yo4kU49kk9kQAS9zHSCqILRHBltC0q/WwxxLY4zHtGk6/zcDSBPLhcB+m0ADWwFFgjXmNTHp0THo7mfR2Mubr1DImv1F7nn+AabeBMZ8OY1xHd1KHKaxBSoNcF47A0bCGujDGu+iNaeNCo35du3tp2Ohirmd9A0IXhkQXu6I70WX0dCZ0dCcMGKM9DIR6GVwzUCD5Z3YJ65SQmReO0EKElqh19xsKlEpUUmnUukJTbmiAqmgfa+08Nu2tfeu2x3nPleexdWaIPE1N+xIl0oWMdkCvmkHNriL7x6l7RmiF7MgRK1GfkZWFThYmNrM8toWl8W3t2MLSxKssTL7EwtTzRNd2Efd2kgn2UI6NUM8chmIIqjmQJBqy9BYDq9buwB0DLLFRK0yUAAAgAElEQVQRodqMUG0GqCprgBelfJDkSh+JuQ5qC3uRD+0h6doCsTlIHIHMkpYd1bxQD0IzCISBMFLpCIX0AVTZDQg0ZC8HZw0YX32AHT+5nNev/QqPfvsC1mzboBGgSYgGcdK1VcRGBKW+3rkUjgfVerxdJaGQZaraovPwKvsScVzBMON5FatQZTwcx7G8yqTbw1wigytewbjoYzEV53AijD0QwhwMMybEGQ1HsXs0w6rdG8IViOPwpxnxphn355kMF7AFY7iyOTrcXvRRAUs6gX7Ny3iuyXCoQp83w7CQx5LMMiBEGYxFGMmlMSc13coW1zqEDkELp5DQRotCb6eG9QZgBQexBDVgubx9THoMzKx1sX+tgxl3B9PeDsZ8moZlCQ5gC2jAmvRoWdFgVMuiHAENVqP+9VKyE0egE3uwE2u4E0tk3UrRebQM3CgFNbANRjWwdYZ3Ykjr2BvTYYgb6Iv0MBzsxbRqoPxnAquKyEzqENfcfRWz04OoCR8UYqBUIB2DWpGmUtO2g5ZlqCpti0E741IanH/zt/jAdz+PI7FIkhqVZoNKVaRUKdJqVaGRhrIbYvsg7ISYAzJOagUHpZyTRnYG0nOQPqhdM/shM00rN0Yr76BZtNPIO2jkx2jm5mjlV6GUaHcwGzSlt9DW8MeAJTYDVKQVaHmhsUYrOw3SPM01I1nXa+A2Uj6yhcKR1wlNvkhpqZtGwE7d44TYYQgegPAhCMzB2igh82sc3Hkvr/z0izz3/bPZ/fOL0N/4b7z4rfOZefk+KC5CK4AoLSO1/BRkL5Kq2RiOAku717cKWCPxAtZwBmckz0xaZCpRwuyLMeyJMBLNYI9XOViDyXAKh1vA7CswKkjsj5eZ8sbZH04xE80zuJrgcBUm/REOxtOY3Vqp5kj4cSWWmRKWmYq6GYtG2l09TSh3CjFGolGGo1GGUmGGCl4GS2v0FpYxJH0MxiVGcmDJtOgOZdnjj9CbSNKfSqMPRxlO5DHHyliFKvaoZnEYi2SYiGjzg87Q25thDft19Hn2MuDvxRwawuTvZ3hFz6jbwOHIALHCCEVpjHxtFE+in5mgnvFgL9bQIEPuHsa8BvZ5u5lc2cPUaheOI9uYDRlwLu9kPjvEsH8nptBOJhLdTHh2cWRxF6mEiUee/g4HI904w21Xu1+H1dOJbW0XI+4O7P7d2IPaVlJ7tBtXpJfJcD9jizpmFno4cLAHWQzynykJFUVBkiREUUSSpI2RHAmZx4ee5vI7vsbAtseozlpheR+sHYBcHFIhWsWYdrBKpYyaTVFGJoNMDZWInOHM71/IR39wId5WmnSrgop2Wk6j2V7kqSShuArCNIQcEHVAxoVUGqNWGkPNjkF6glZmPcZoZZ00c1aa+WHU4gBqYZBGwYKac6Fmj4FWrUxTeqszrDYE1jWs9ZJQbESQGgHyhXloejRolQ5AfgbEQ4y98nMyU6+S3P8i2YXXqCzuQF3RcWDbPfzm8nN5+pvnof/p5ey+7l/YddXF7L7mYnZceT4DN32N7Vd9ih3XfhLdjRegu/FrCPrnoLAIdQ+UFyikZilXllDRdDRZOWq3aEkasDa0t/9mYDmSJWyRLI5wjulklcl4EVswiS2YwBUv4IxW+MULHTy2o4dfvbSbZ3rGeWiniYde0/Oq0c69L+zgVy/t5qXh/XROu9kXzWNfi2L1ZxhLlbAnQjgTq0zFDrMvuoRLELDHEtgSEazJAANhN4NCGFMijzmZxZwKMJzy0ZuJ0ptKY0pL9IZK9ASyDCaLmHJlhrMlzPkKrlqT4UQZU7y6ASxXuMhEOMNkOMFkOPF/ALD09Hv1DPp7MYcHMfv6MS3rmHDrWQ73k87aqFWdVMo2QrFeDvh1TASNWEP99Hv1OLw6Bva/ypGEieXcCH2HXmXIuwtzQochuoO+TBdb3ZvYuvQcnYsvYDy8CceRl7nm+jN4ddfNDK/toM+/B1OwC0eom7HAXsZ8nTjdu7C7dzKytgvb6k6c7j0ciAyyf9XAgQUD8wf0tOrRPxlYrVaLMiLXvPwDvvvopfQ//jMm7vgJ4/f8jIOP/Irs9tdQhvvIOgapHZyC+QPgW6FFiSIVcpRwRWY56Rtn8bU7v02GAvX2eZLNuoJUKaLKBSCnWYByC5CaheQU9cQoqZiFSHCIWsJFPTaOHF8PF3LCjpg0I6aGKMS6qaSMyFkLrdIk1BahFoBqAqr5t7YkbLVF92O7hFqHUBPdZTWEJK4hFg9D3Q3qGohHQF7gqR9/iZHX74CGFyU1R3a+l/z4dpZfuRX9tZ9Gf+kp2C47A9flZzF77WfZ/4OLMf37+fR85yJ2/ftXsNx+AwuvPAqJWRCXoHQEYlOQnCO9bMEzP0ituobYCFFpRqg026L7enlYbcd/s+g+mq4wEs1hD2UZF4pMxouMCjlcsRxT6Qr6mTV+0zHEs52DbO51YT4ocM9zXTzycjdTqxlueehlfrvThG7Ky0tDs4wF8iyXYV+6yWhc0rKeaIqpiJ+piB9nVDN2WpMhzGkv3f4l+oUE1gSMxWDa32DC3cLqB4sAjngaU2iF4aC37bHK0h/MMiSUcRVb7S0TeWwxzenuimSZCGeZDGWZDOVxBt8+H5YtqMfsNzDk0THo78EU6sPs68O2qmPWq8cv9FPKmFGLNuSCiZhgYMHXxURAhyVkZMDXzeDiTqYzw5iyfby48jK7M11sKXTxvf13can9x1zv/BmX6a7i691XccnwNZznuIYrxm7gGz89g2HbI9jCe+mLGzALehxCD1PRHmZiPeyPGdmf6GFC0GNy76RveTvOUA9Or5b9jS7pKRH+T/mwFEVBluWNMRZFUWg2mxSo8OmHLuaaJ75K94+/juurF+G/6cfEbr8F4cc/Ifnz23H/8k4O3X47iz+7He9vfkv5wBjl7Aqh3CK7Hdu56PovcN/Ld5HI+1ClPFImA40mqlihWkpDM0+j5EeK7kf0jSGHx6mnZ6mV56nVFjUJp+KHSvBoVL1QWwNxiVbtEGJukmLCRTU1S7Psg1qCRj5DOZmgIb+FJWGrHqUpH/VfKcfGuvNd8qOWVqC6CooHGh5ITvPS7d/kiRu+QuejPyM/a9I6gNEZEp2PMnbHtxi94SLGfnQBlqvOYfT7X2TqZ9/g0K9/QHz7b2BiAOJuqIShvgLlORprQ7Q8NghNEhzrYm1SD0SR1BClVoQCmr1BUrVM660ClitTxRErMBLMMBrOMRErMJEsMZEsMp0s0btvkec7+nlqi56HXtjJzr4JOgam+MUDmzBPu3lm+yB3Pb2LF3smeLl/mtUKOAIljEdi7MvSnk/MMhGNMBERcESq2KK1jW5erxBgKBnHlaxySCjj94bwuj0cCEaZjruZzzpZLjlZzB9kOrKEdc2PaTWJ2VfAEsxr2lVCwJ4I4IgHcAoxxsJZJoI1xoISzmD5bQWWPWDA5OlmyGvAEuzD4jNgX9vLvN9ALDmIlDVBbphGtp+coGcloAnwpoAOU6Abp0fHkL+TV5MdbM3tYTRpZDJm4IGRX/Jdw3Vc3n8dF/d/h/Nt13C66wr+0vUvnOm4nG/ffjbT/Y8wZn8Bq/kZhnseY7jrAUZ0DzI9+FvmXS+xMLcVX7CP/d4ubMu7sLh307/SwbB3L0NeAzGC1P+TwDr28In1D3iKPGfe9zm+/5tLcF3zr/gvuJDolVcQueZqsld+D26/h+wdvyRz16/gvsfhpW0wOUbrkIvFMT2PPvoTvvbNT7B56wMUhAWa6Shlv49GKoNczCOJJcrlOLVCkGbeCyWf5nNsJYE0TdqHECsFqJfbUQWlrHm2GhmtidY+ob0phckKq+QEv+a3aILyVgJr3ekut8subfnd0S0OSBHknHa6cz4wBWpIA1f+EGuubTx5/ZcYuPHf6L78c0zcdg3Y90DBB+UwJNcgtQaJJQ1mckDL0uRFzcOlzEN1mvyajvyqnsKigezcXpJTXWQP9iNHZ0Dyoyghqs3IhrVBVLX7Wx/X+e8uCUfTlQ1gOYIZxoU8k6kyY/E8rkCcvrFZhJxINFuj1oR98x56hl0UZK2xUwbiEiwm69zy5Ov0H45gD5aZybToWQy0YRLCGRNwRvLYwmALgTMAjlADa7qEIxdmJj2LN6ZD8j2IHLwRIX8l3vKVpGo3I6R/jSf0Kis+C0u+AAvBMnOhGpOhLGOCH2fyMI70LPb0QRwJL45oFmdQ+xn2YO1tA5Y9oMcZ6MHi2cuwtxtLQDNojnq6WAobyKUHaWaHINUHSQPl6F58/g6mPDvb5wp24zi4jZFQN09mtmEs9FCx7qTy0D2Yvv1lxl6/kzsGbuJzI9dwovVS/sJ8IScMn89H+7/GN777IXb94EIcV1/K5KX/yuiXL2bkSxfgvPgLjH/zq0xdfxljt1yNe+djeB2v4V00cMjbw+DiLnq9e+iL9BJFQPojwDpWeD/2IApJkkiQ5lP3XcCP7vkCM186n8wZ/8TyFy8kcNV3yF3/Q+LX/xDhrjuI3H4b1R/fSuGam4j/8Gcs3XwLEw/cxePXX8pNl3+Glx78MRO7X+BI7x4ys/shmQFZ28PfQqZSSxJ2H2BlZoS1/aNEvYfJFMLU5Bw0xLZlvT3Psx4KoKiIhRRB7zwHZx0sHJ4gFffTkGu0FJVaRfydBX7/7cCS1BBiI6SVgMdoRUdn+LStok7jK9AQQPKC5AZxmUPdT/D61z/G4JXnYbz6fJ668HSev/wLTG56iKjTSHreiXBwhFr0IPXk/0/dez7HdWZ5mn/AxnzZ3diN3Y2enulpM1VdJYkGBAiAIEWRopOnREqkKIkSjShDSip5772lDEXvLUjCAwnvvU1kAum99z7z5r2Z+eyHC5qqru7qkbqlqIx4IwFEAJm4uO+Dc877O78zRsjQhKbrB3yTR4hOH8I18i2BmVNYxo/imTqDT1lJQFkNgXGQrAj+KQqCGVG0Xm3NyUhyynqtheg/F1htnuhVYLWZ/VeB1Wr1Ujc1y/dHjxOJxkkJeTp7BlGptRw8cpKqxg4yyNDyZeFsyxDfXlBwoGWYfl+WVkuIZquHFo+VZq+ZNpePNkeSZnuBFit0m6DLkqM9FKM3NoMqUIXb+B4M3QcjC4g6/o5w9Lck3MtQdi6mt3Yt+okPCbm6sDtUzFr0qNxOBu06ut0ztPumafPN0OKxyr2EjiwtdolW668XYbWZK+k2X6ZFf55GwzmazZW0Gs7TaziL3nGRVLgJgrXgqQTXeQTnWazmk/RrDtJgOEGr9QIT1mrO9X3DpWQ1PaZztN29itiqu8ht3kr7+pV8/ulGNh25m5Xn76Sifj3LW+7n6dqH+eixBdStmEfbP/yWsb+5gYm/+T1Tf3sjyr+7kfF/mkffjfOoXzyfug2rGPh4D5buozisTfTpK6nVn6Hafgk33n83sK53cRAEgVQqhb3gpejDFex6fQXj8xcR/69F6JatJPvmK/DRh2gffYSx53Yx+tQOfDt2k972LJmnX8X2hxfpeO05nl9XxGsbyvj68Ts4/+oTKD56F0tDI0SSkJOIJaLEc0mSuRi5bBSkJEhpsqk4roAHrc3MxPgoytFxlCNKlMOzTA3r5DWiZWpEjdvpIRL2k85ESAsh4okA8UR4blI6vyywJMlBOie7HqRz14BVyDgh5ZJTrlwQombO//g+rpkOCtFZEC2ADWITpCbOUvPGfezdPJ+T2yuof2YdZ7eU8v2t/0Dl5lIubFrMhc2lHLznRvbfP5/TTyzHWfUBmaEjeDr2Ymz/BtvIEfL+TkAN0gxk1LIsIu+QC3wp69WTTGlO2Hq1piX+5wJL4QjS5gzTZg1eBVavN0atxsKprl7MTivpRBjIE4lEOHn0EC88/xxObwABSCGfQH959Czv7j/Ovc+/Q63WRacjQl8gPtcmE6DJlZKXW3Y07bcE6bO5UHhmGIoNYg1eIDT2Fhx5AA4sJ929FGx3gPYO7I3zUFf9M4HJe8h4XsZt+xCd6Rha1yCjFjN9ljgd1hwt9hzNrjhNHg+NAR1Nfh0tDs+vCqwe62Xa9Odo0p2RrYiNZ+k3nsHsvkQu1gzBGnCcBdtp8o4zOCwnGJj9kXr9URSOSloMZ+jXnWNy+jRn33uM8e2b4LWX4ZMP8e7ZQf39t3DpyXXUfrSFhv27OPnVg5x9fg3VRf+Drv/+X5n+3SI0vyvHckMF9puW4Zi3FNP8MlQLF9NdWsyFivmc3ngLzZ/vwThyBrWhhg7teWr15wjgRfh3AuvKuPorliyJRAJjzsVvP1vN8/u2YFq+GuFvS+mfX4Jl9xPw3dfk9n+L5rv36HljN2M7tqHc8gjqnU/Q++JuDn60m/vuvoEX75mP4u2d2E/tw3bmGFNHjoPTixAME47HCKSjBDMx0pn4nIuLfP/HJfAn00j5uUK9JPcM5kQZHbms/LGUg1xBQiKDSByhECUphgmnAwRjfgTxFyy6/ymwMtK1lPDqaVzcAgkL3Rf3cfSjPQSnm2VgiUYQ1JAZBW8j8YHvaXzzdo5v+R0tu0ppeXg+io2/pX3zDQxsL0WxZR7nNv6WIxv/GePh58j1HCAxcFg+dcyqIKuikFaSz86Sy2jIp/Ug2mRYJe3ySst1tXTOThQ7sYIM2Z8FrIK8N1P/CrAabf6rRfd2S0CuYbkiXJrWs79BwZhyFMPsFHrdDJrZaayGGSxGDePjo1idLnoGR2ntGeLA6fNUdQ1SOTjNvuZemoxOGk1O2QXUEaTJlaLBnaTOL6vQ++1WRuwzNBtrUUcuEo7sJTj4FN7P1+B8dzGBmpVgfBjcu8C0BUzrwb4enPcQN2/EY9uDw32caZOOIYNEtwlabNDoytDg89AYmqIpOEWrwy4Dy+1DYbXgyqXJIs0BK3cdsHJccR7NEqXX2EGTuVZ2O7DLgss2y1nazVc0T9eGT7SZK+d69S7Sa5B79XoNZ+k2nqbXVkmL6Sz1+rMojBfpNFQyYjiL23ERog0QvAiuU+Rdp0n4KjE4ztKhPUit/hAK9zl6Qg2Mas6jP/cV525bSvK91xDeegk+fQe+/BA+/xBe2oPzqYeY3HE3VXeXUHvzjcwWLyRz622YFi9DW7IM3YIlmG4ow/a7Msw3laIuKWd8aQWjt93KsUW/4did5ShPfYRBU0Of7jL14ycJYPuLOqw/9Tq/Aqx4PI5OdPG3H9zCY99upL2sjPDvlzO98g4mHtqCctvDTD2/E8eJz7Ef/wxOHYLjh8kf/wHfme+ZVhzm0EePozv7Idm6/USOf8fMlx9T+9abstODIJBMJ0hkM0SEBLG0rEi/cv9fwYSMlbz8CxSueOpdt5BbfETSZPIx0rkw6VyYVD5KSor9ssC6Yi8jQ8t+9TTuSvSSkexkYhrIO0ho2zn52lY+XF+C4rWHCZ7+hPjlz8gP/gjOi6A7Sb7vCwqdn+I8/hRdL61A8VQpNdsXULtjIQ27S+l4bRVT327Bc/kVGPwOdBchpaEgWOegY73a23hFtnC9UFTKWq++31jBSqJg/fkRVgHEvJy6qYNROu1OOvwBGlzXCUftIbrsYdpNfrqsMrSq1EZ5HEY0Crks6VQMkMgkQ8SCbiiICIko5PNoVRrSKZEsEAEOKjoYCMRosziYdPoYcXhpdQep9vqo9FqpdhnoMOsYMfahsR7GH3qfVGQnMfN60hMPg2oH2B8C92ay2o1ImgdB/zCYHwTbPWBfhWBfit2wgyllJyMaL4NOK51+G3XeINWeIAqPhQ6flVabk3ZXiGZXmCaLDVcujkhGvo+yXAesjHwtkciSotfYRq21hsuhek44TnLJcJAu63GGbEfp0u2jcfZ7GnQHadQdp113nmFtFSpNLTrNZXQzZ5hRH2F09gDVqm+pMZ+kxlJNnbaKPm0ddmcbOW8dOE6Stx4gbtuP03cGfaKWwUgN1dYTXDIcoM55grZwDdMzF+jevon4E0+Rfu4Zwi88jfnFXSQ+eBnp2d0UntlN4qU9+F7ZjfXFXVif3Eb4gS3E7tmI9e7bMd25DsuatTiWr8a3+Fbsi5YzsWQZQxXlaG5ezmhxMX1LS1FsvYvJ/uP0m+vpm6xCkNxzEP/XgXUlFfxzy0uC//25Ih4/sZ1LD65BtXwVE6vuo3/NerS7HqXzoXW0PH0nLbtuQ719E5MP38vosxvRf7Ib3TsvoHvnBfSfPIX6nccwvb2Hvmd30fn1pyAkycWjFMQMmViMnJTBE/bI/4jIkxOySLEs5CCdTF1976lUBiGTI5kQSCXlqc6pVAJ54LBIAZFowo+YTyJIcbK5FKIo/FGd7i9bJP/cU8I5twZBlCOXRF4ubifydpJ5K4HgOGADyUSg7yy1r23h27sWsG/t7zh87zwa3l2Pv+dLmD1BbOg7csojoD0D08dh5hS5kf2kB74n2vM1ga4vCPV9TXLsR/IzxxFNNZAxI2R9cwNfPeQzHgqZOS+u6wSiUla2wcnkzLKgtSA//0cAK1uQgaX6C8DqMAeuAqt62oBv7qfkswLxWAhJTAMiyZifVNgrx9TZLGb1DFIqSw6IAYcUbQwEI7RZHIxZPYzYfLR4/NQE/VSF3TQGLQy5VBjsCoK2D4iZt5Cw3ULGsZyMcxMp20MkLXeRMN1GWnsv7o4V6E7Nx3ny9+Qb/hn6/4nY4P+BqnUBuslGxjUO+r3TtIVVNHjnpj47/PS4fLRa3XPAitJkduDKRxFJXQNW/sqVupLc5skWMvQa26i3VlEVrOaM8zjVxsN0WY8zaD1Kn/4A3YZD9NvOMGq/iMpRi83RStDTSdzXQTrQTjzYQiDayLD9CJ32E9RrL6BQ1aI0d5GKjEKsDXxnwfYdUetebKHTzKYb6AzWUGU9R43pmGyX7LmEcvgEExvuo3D/NjLbH8f/5HY0Tz+M77XdxLc9SvaxbUSf2IlvzxO49jyJZ9cTxB/eSXzzI7g334t1053Y19+JY/VteMtXYylewWh5BQOlizFVLGd2XhHqBSUMbriDvuqvGDU1MTxZR0bw/ixg+UlR8sUGHj38GMeeXc/5ihIO/2YRKPrR7H6cvu130vnkGnq2rUa/dQPTD97B6HN3YfzocXwvP4f/peewv/84ujcfxvH60wzs2UHfj1+BmCCfjIAkIIbDSOkEjpATAZF8IUsmFkOKJCBToCBKV2cJXhG0JpNJRFEA8ohS+tpeQSIU9pJKR0mlo4hS+pcFFoJjLuWyzrl5yimXINqva352k8voIK6C1Cx4hwj1HGN0/8vUfrSNSweew6C+QMjZikl5HovyAh5tDQFdHUl7G1GzgoipiYCxAZ+hHr+5kaCjhaing0hgQDbjEz0IV4AluMgLLgoZOS39U2BdMRxM581kcuafb+D3F4DV7AzRZg/R7YjQaQnSZZVPCi9P6XAD3lBUHpeExKXL5wkFPQipqFwQyGYglcI6oyOfmfPuBg42tdIfCNNi89Jti9LpSNDgj1MTjlAfCdETMqLx9BB0HiKh3Uli4mYyUwvAvAwcd5HWryOkXE5saiWJweWELy8g9M3fEf/8b5CO/A1U/zeklv8Lp2IJthEF47MuWoM6GqJ6Wtw+Oixheiwh+h0h2i3enwysZnMlbc4zNFmPoDCfpN16jm7LJfpNl1A66rAFmgmEWolHWsjE2hFSXQjCAElpiLA0TlTsJ5WsI+y/hMZcz4RGgdHaTyI0CmEFuE+A/WtSxo8J+g7hiFxiyHaBVu0FOvVVtGov0mQ8x4hiL1PrbkNcvYHYfQ/geGAD0w/eg2PnFpL3P4Cw8UH8Dz+I4+HNWB/chO2++/GsXY9r9Z1M31zO5PLFTC0tZ6a0Av3CCnQLljJRXM5IyWJ0S29GuWAhypuKGLlrHU1fvcCMoZmRmSYigovCzwBWmBSHbPUU7yrh5NvbeH/hbwh8dwicfoJ7P6F56zo6H19L/9ZVmB66D/Wm2xl+5g60H2/H9MYezK8/i+n9HejefBj7a0/Rv3s7U6cOgpQgl5KBRTIJ2QyhZBABkayYAlG8xqB84epwiiuPeDyOJGWBPKGwDymXISumSGfieH0O0pkYUk6+5395YCWtkLBCYs6GOGO/qs0SRTv5vINC3iY3NOeMkDfKWqzUFIRGyCRnADd5nGRzFgoFO5m0nnhYRU4wycZ/BQcgrxx2RGxkC1ayeTsZ0fVHwJL+DLCuSBf+CFo5M8J/hOPovxNYPc4o3bYw3bYg3Y4QleOz2AuQEuVEPxj088O+vXz8yfuyKZokQF4iH0vg0BopyBE44TwcbGqh1+enxe6nw5ah3SHQ4I/TGPLT5rcy4urDZj5ISvcCmb6V0LUAekpgeBmMVJDoKyHeU056YBmRzmLE5mKoKobLi6G+HDpKYOhGxPFNmMcUjGg8NIUs1MastDt99JrCjBgijFmidJl9PxlYHYZKBo0nGTAckxuNLZfoNNczZm/D7u8nHRuGxADEO8gmmojGGrBHG9CFFEz4W9A4L4P/FHhOkHY34HN043QMEvL0k/c1gv8c2L8hY/iItPtH/L4zjGtO0qO+wICumQ51NQr1SfrOvYdq+UqExWsI3Xo7pjWrmFpzC7Z7byd66xpiK9ZiXruambWrmLllBZry5egXVqBZUIpy8SLGlxQxVV6KuqwCQ+lyTGW3YqhYiW7ZLaiXLWNs4QJUNyxkfM0qzj37IGZNC8PaZryi8+pcwp8CrDgZTIS5//UNvL/nXpSHv4JQCIIRQid/pO6htXRuX8fgllWYN93HzMZ1jDx9G6qPHkP59tNMv/U0mne3o3tzK7ZXnqL3qccw110AMY6Ujsv3oChCTiKejZEspIhEAxQEQTbVEvJQuBJRXZuvmM1myeVECoXc1X2SL2QRskmCIQ9CNkE6EyMjJH6tCMs85y0l+0tdU77bCfpV5CU74EbMaElGJslnZgADYKWQ9yJKPhJxK5mkA4hALoiUdILgBSkI+dDVVZD8iFkPqbSTWNJGRvTIwBJdiFnXvw6sqyvWKUwAACAASURBVALXKw6p1+Ys/mcDq90Rps8dp8ceocceosse5NyICrMoT0n2uNwACGIGf1BOFDOJOAGXi0wwittkh5z8iqEcHGhspsfro80eoNuSoceWpsPjo9Orpd/ei1p/CO/UNnIDy6HhBqhZBJW3wqlboLIYGkqgqYJ0YwnB3iKiAwuhbzF0L4OOddC5mvzAIpxDm5iebqHb6KEp6KYhLLs19Bv9qGdiaLRJeow/HVhd+komZk8zpTlFn/48ncZq+qwtaLwDsvV1ZAJ8XeR9TQR8F9G7zzDgOEmr5QSN2tP0T+4lNf4ijL+ApDtAxt1CIjxBIjpJLtID0UYK1n2Ipi/IOPfhsx9iQnWYgekL9GsVdKhq6VCepPfwK5gqbiF7w80El6zAWLGEmSUl2G9ZhvfGIjw3FTFbUsxU6WL0xeVYiipwFC3FVrIUw5JStEtLmVkiR1iqkgpmipYys7AcZdFippYvY6BoPtrfF6FavpIzD92JQ9XMgK4ZF26yPwNYaQScBGkcr+Ps8Y9A8kMyBqkk6ZZqzj2wmq6t6xi+/1bMG9ejvncdI0+tZerDh+l/bxcD7z7J9DuPYXjjMSyvPEnnE48R6m8HKY4kJEASSfv9ZEJBvCE3voSfQNAjG2tlZOGnkM4QDofxer0A+P1+MpkM0WiYRCJGNBYkFg/hctvweB24PTaEbIJ4IkQw5P2Fa1iijYJgpSCY5+yGrX9k6JcXnIgpC8mIjkhITSYtj9eSlw1JspCV3EAM8mHSCSdSygP5CGSDiHEX2ZgTKeEmn/GBGIRCBDkxigGxOWC5EObWNWj9S2Dlr4u0rqyfrcP6C8BSOIK0O8L0exL0OWP0OmTHhjNDSvSpHFqrg8OHj5LLQ0dPLzlgYGgQgIvnzhPxhfBYPZCXX8cnwv4GBd0eLx1OD/2WIAPWED0uH91OEwPmASZn9mMb2UCsawF0zIOahXC0jPSPi+D8DdAqQyt+/h9xKf47gf5/JNP/P8k2/ob4kd/hPvBb9Jf/ifHOexidVdBpctHm9dEc8NLidtFr9qBRxzDMpukzBH46sHRVc0Z4lfTNnKdbe5kJRxuuyBiZ8Diit4+YoRav8SKz5pMMWI7Qaj5Eg/EgzdrDTCg/RRzZBr0PkJx4g6zrHPn0GEJ6ioS/m4SjipTpMJLrEEnHQcy6fYypD9I3c452TS3tmmr6NWfp3/8inuWryf9uKZHSm7EsXoyhuAhfWTmZheXEF5RiLl2MrqwUx8IyfAuW4l90M57SZczOn4dq4TymFxYxtbCEiQWLmZxfxvS8xUwsKGb8lmX0LrwJyw0laJfcwoWH7sIxraB7tgEPgZ8FLCkvkiWLO+YgnLaQljzkCllIxUEzwbF7VtKzZR1j996K+d57UN+9hpFdq5l4fwud7++g672dTL65FcMb2zC//BRtux5DnBkDKY6YTZLPiSBJkM0SjHgxu0xotCrUU5O0NzUz3DeEUW9Ap9MxOjqKXq9neHgYs9nM7Kya2Vk1k1OjaLQqZjXTOJwW/AEXc6pSpFzmlwWWJNlI5q0kCuY5acM1xfv1zcZS0oaUspDP2MhlbKSTJjIpI5JkI5LQk8k7kHCTFuThEYWCGwoeEGVhpyjYEAQrmYyFVMZCUrCQFK0krxOEXulhvF5pfxVa14Hrj+D1H+HW8O8E1oA3Sb8rTp8zQqctwKmBSbQJkROV1TQ2teINRZlUa/BG44xPz5ADjh09hdcVxOMMUShAOg/eLOxvaKbL7aHLaWXQrGbEaqLHkabTIdFh9dNj6GBi5mX042uJTFYQ6vwd7urfEKr9R/I9/w2G/h6a/4FM5f9NrPa/kO3+P2Ho/0Fo+v8I7/8H7N//M4b6eegmtjGqqaPPaKbf6aPb46fNY6Xb6kA9E0OryfwsYHXoaxnSNDKkqqNr6jy96nPo3Qqi6QGS0V481nq0mkomNBfo1p2lWX8chfEIHaYDDBsPYNG9B7MPwdjtJJVPIrn3kUu0EAt343c04zVV49efIRuqwe88w4T6Owb0R2k1nuSy7hTNlouM2CoZOvAi4XV3wE3LSC5Zjru0FEdxMZGSUii7hXzpcpxLl2AuL8U3bzGhG8vwLVyCu7gC86JFGEuKMS4ux1C6DGP5CkxLVmFceivaW1YyumIZvfNvxH/TEoxlt3Dp8fsxTDfQMl1NiOjPAlZeykEeMukkcWL4CBLMzV306QlO3buO/gduZ/zuVZjWr0d592pGdtzK1LsP0vnudjrf3cHEG49gfH0b5pd2o9j5GNh1kIsjSikZWOksSBIZIU5aSsr3fE7CarZc0TTI2YEg4PV65yZRA+SRpCx2h5lUOoaUk0fdC9nEVWD94jWsrOQgipUQZiLIUoHrBaRXFO+FtINszEw6YpwbUx8CAsQSJnI4iAkaEoKWK3UqIasnm9KCJI/fErMGhIyOdEZLStCRlgxksSBxZczYNVhdAdb1wPxTYP0LeP0KwDrZP8FMXMAeTBFL54ik5Ql1UQnqOnoQALc/gdMZxu2OkitAMg8eEfbVK+h0eel02+i0jtNjM9DlgG4n9DkyjJqHmNG/iW3mdvxTRXh6/x53zz8Sn7iJrOomksO/I9Y2n2hzKfGeFUQHVxEdvZXYyH0kel4gOvQePv0bWJ376Nd002t0MGgLM+j00+s00W81oNT6UevjPyslbDXU061vo0utoH3yPL2qM1h8DSRyvQSS7SjN5xg0nKNTdx6F9gyNmmO0ze5nQPMtas3XuLSvk5y6j/TEWjKzj4HnI3LB4yQ8lSQ8DeQiPbh05xETnTidl+lV/kCP+SQK6ynO6I7Q4DrPmPcSg8deInLvPVB0M5llK/CXl+EtKSGxuBzhxmLiNxZhKlqIrmgB/hsXEZtXTmjxcoJLb8FVVo6jrAzz4iUYiyvQLViCal45IwtK6FtUxOiKZfTfeAPh+cvQld/CpecfQTlTT9PkJWLEkH4GsBALFIICuYRAHBEbUSKAkMiAdpaz99zO4IY7mLxjNbr19zB+9yrGtq1C9dYm+t7cRt+b25l69WGMr+/A9OIeGnc+Cn475JNkcmlyORFSggysdJyMmAAkskKSqakJpHzu6gmhKIpMTU2RSCRIp9NAnlQqwbRqgmgseHW/hCM+4okQiWT4l4+wrgHLeh2wrNeK2YKdQtpBPmUnn3aSF1xIopuM6CEhOImlLYjYyGEhK+pJJtRk0xrACgUbhYwesMuqdckEORMULBSwkJH0JNIashn5pK+Qc1HIuchLTnKig5zoIi/JE6iltB2ybpC88hI98udZ9y8CrC537OopYZvRQ7cjxPlRNS0aC0ERErlrivYEV91sych7HrMtShZQW4N8c/oye2saUVictHjdNPrNKHxhWp3QZ4MJowmd6jie4QeI9fyWYM1/IVT/v+Fp/X+x9f4ew8it6CcfRD+1B83Ux0wqL6DUtKMzdzBrH2Hc7mDA6WTQM8mgZ5pOg4/W2QSd5gRToRQTlhk6x7sY1WvondXTbZlTuruiKCxOXPkoWZLyfST8hVNCYz1N+mZa9S30aGsY1J1nWH+SQdNheqzHaHOcoM5yjEbLSdqNcg+gUnMQ/cy32GY+w6t+jdjsY8RnNhKbepDY1HbSMy+TM30BnlMQbiAXbCYRasfrb2bWWUOn8Qy1hpNU2s5S4zhDq+kYwxfexLz+NmILy+D2u0jeupL48uX45s1DWFhCclEJzvLF2MpLCS0sJbygFNeiMuwlZdiKS7AVl2AukWtbtvlL0RUtY3hJBb1Lyxi9uYKJhQvJLFnLVMXNdBx6m67ZKoZMbTgT5r9YdP+3VuGKk2gKoki4yBADclERIgkatmymc/UKjBvWY3hgI/qtG5jcsQbjW1uYem0H/X94CNXzD2F4eTvGF59l4u3XIRlCyMZI5FMk0yk5worLgyPiidDVyGhsYpTcle0wNwR2YmLiugGo8oYZHum/ulcSyQiilEKUUuTymV8jJXTIgtGC9VpKKM3VhuZEnGHvNMmIgZzookAACT/JvJeI5CEq2snhlKGUsyCldWTjs+QTc8MnknooOOUWG8lKIWNATGnJprTks0bI2yHvAtFJbi7dvJJCppMW4lEDouCAvA8IQs5HLmVHTFgppB0geX9VYDVrbJxvHmBC78aRLDBhDXKsvpPPj17iTNMgwzofii4Vn393lgOnm/j2ZC0fHa3kSOcQ3f4ol81Wqr0eaj0pFE7ossOoRY1WcwT3+OOE+9aR7ltHYuBuvOOPYlG/yoz+R5Tm8yhttUzY+hkxu+jSRWibdaEwRanyw+UI1PkSNFg99DugS5Olx5hg0OBkdGaMlv4GlF4zYwE3HTbXTwaWwlRLg7kehameTn0VPfoL9BhO0WY5Sr3jMNWuw1S5DqCwHWTQeJAZzQ/Y1d/jVX9FcPYLIrPvkjS9REr3JIJqK9LUwzC1DWb+AKZPwXGYgq+aTKiNULADs6eFEWsNLcYLVJkuUmO9gMJ8nBHFx6g2306gYhmZdesQ1q4htLSCYEkxieISoiUluMoX4ygrxV9USrCoFHtJGZbF14BlLS7HWlSBY95S9AuXMVBRQdfNZYwvXcLYTfNIr1tP+/IlDLT9SJutgT6dgrDo/ouyhn8TWJnCVWDFyeMlS6oARPMQSdCxYzvtN9+M7p470WzcwMwjG5jauRbnO1sxvfkUsy8+zuwfHsHwwg40zz6N6uMPIB0mJcVIFATiV4AVS1DIpknErwFrZHL0qtL9rwZY10/NKVw36w/BDIKZgmBFTMuOCUJBVsAHc3YCuIkQJkOEVNJKLmmDrAcKQcgFIOmkEDKRCxgQfToKIRPE7ZBxQ9ZzLcUMG6Dgh6yDQtoiW1lkHSA6yWaspBJGomEdmZSVvOgByUsu4yQTtyDELGTjVrnW9SsCq3FYy+XOSU63DnOhW0nDlI02jZfmSSc1AwZ6p30cvdzPgfNd/Hipi3113ZwYmKY/mqHG6qXWFqDenqXeAU1uaPNq6HI2MqQ7wbjyKEZtJ1rtFJMmK8PmGANWGHLAmCfKtNvDiNqM0hRg0h2m0xXnjDnLEWOKi/YgXd4oI9YUo5oIw9M2Zi1ORtWT9KiG6fNYaXM6aLP99AhLYa6iyVKJwnKBVsMFWvSVNBrPU2U5zVn7Ec4699Hg/o5+2xfodZ8QnPmElOozxJkvSem/JWH8GtHyJQXDOzD9JIw/CCMbYHwLKJ8hN/seOI5DoJFsuItwoAezu5NhcxPN2kYajNU0mU8zOfw9Y7vuxbZmBdF1axBuW4unoozw8mWEFpcSLC3FU1aGs7QUT3Ep7uJyLIuX/Atg2RdW4L5pKYYFy+hfKgNrtGgRmrJyVLcsp2vnRia1l6hz1NFvaiVN8GcBKy8U5EuahgQSEXJkJSBagGiCkVdepGv5LZjuvgv1xvtQPnwvk4+twvnGQ9he2oV+z3b0zzyK/rntTDy+Ddu+HyATJSbFiRdE4kL6KrDIpEldB6zBqVEE8n9dwCLruOYrlZxzZkhb5ZFcwpX6k0lWl2MniYsYboK48BSc+LN2IEI+4yETtc5JGfzyaaAYglwE0j6IOZEiNqS4A7J+KITlJfogZoaIgXxYhxjRkY0ZEZNmpLQVUbCRSdsQMnYk0Q25uUiLK1IJ/68KrCaNnRalja4ZL126EO26ME2zAerVAVo1Ebr0CdqVQc61aThUPcyBumG+qe7hs7pOGl0Rqsxemkx+FOYYDXao9wg0Bo0ofKN02obp0isZMoXpNRVoM0OTFZrM0GKBXpvEsN3HjDvEsNlBncHEJbufmgBUh+CcNcTpKR1HGnqpaR7gYmUdWo2RztFRJr0u+r1+2ly+a1NzfhKwLqGwnkJhPYHCdJ4m43lqDOe5ZDzNOcshLpv30uv4khnzBwQ0byOq34KZ90H3KZJ5L6L1eyTDXph9H6aegtFNMHw3jG6kMPEEKeVrZM0HIdgA0S6kSD+x0CA6awcds4006eqpt5xlcvYYE+/sZPbu1STuvpPEylvx3byM8JqVeMtL8ZWV4ltchmdxGa6ScuyLK+aAteRfRFiuOWANVMgp4dhNCzDeupJjC/8J3ZlPGDJXcUF/gWFHF8n/CGCl5OuczIskCiKShOxJFI+h2/sl/atWY7/7Xmbuu5eJB+5kYFMFumfWo31iC1Nb78ew51E0e7bRu2Uz8crzkI0TzcWJIZEURUhLEE1BOk06dgVYIgPKUTLk5bTwrwZYwhywEn8CLMFMIWtEEg2Ag0zOSDQzSyitISZZSRZc8nBT0U44bSGSsZIQ7CSzDlIZO4mUlUTcTCJqIi96kEQ3guginXWSzjpJZh0kJCdZwSG/h6wTRPecLswiR3n4AD9ZwYGYcyPlvXL9LO0kk3aSF2V4/ZrAatTaGXZm6NRHqFW6qVb5aNDFaNQnuTwV5HSfjX5znnPdFn6sHedoq4pDnSp+6FbSHs7JzgwmJ10WJ232AC2uAO0eB10uM/0WM4NGC/1mB51WD022EHX2OHU2CYU5QZfJRrdZR61+msaAi9qcxIVsgePuFPu1fg7qvJw1eBn2xDD7Qlg1ekIeH73TOnpMXvrtUdqMvmsWyT8JWJU0WY7TaD1Ck/k0jaYzNBnPoTCcpE1/iD7t1xhNX+DXv0t29nWYeRU0b4HhffLmz8hZv0CYfovC5Asw/hiM3g9j9yNObCWqegnvzCf49UfIh5oh1gnRLvLxfmzOZnpUVbToa6i3nWPMcArd8beZ3HwbuU33Ey6rILJ2Nf7VK3FUlOMtLydcXE5gURmOxeVYSiuwlCzFVrLkz9aw9AuXMVZWwWhZGZbSZfSXFrFvYxmaiZN06s5TM3uBLoOCGKGfVcOSsgW50JmDVFYgmRfJSiCl85AJ464+Rcfy5VhW345y3W0M3r2KtvWLUD51B8qdDzD28P3odz+K+qmtNN19J3R0gpQkLMWJUSCRk2RgRWRgCdEQFOSewP7pv0pgueZsZFxz9i32uUZkebS8KOmQT/7s5PImRMkof5/kgrwHCl4EwQrIDobgRRRs5AQLUspCOqqFnAcKbpBcpJMGQqEZghE1qYwF8EDGJtuyRuVIqxDRk0ua5NfATyiiQ8y5kU8mQ4iSj0jUTDRiIpmwyKeJvxqwnNRMOWlUB2nSxWnQJ6nRJajWpWgySLSZocNY4LsaJV9dHOH7+im+rB/li9ZRqp1xLpl8tNsDdNmdtLuttHistLl8dNnDDJrDDBv9DFhtdDksNHqc1Hr91LtDNLu89NpN9Dq0tAfMVHqtHHL7OOpLcimUpdqb5Yw2wrFhE5V9owxMKbGbNBg0s/ROWqgdsjLpgUGHQMeVqTk/McKqs5ygznqURutxWi0n6DWeYEx/GI1mPw71NyS1XyLNfgCzb4PmNdC9SkH/KnnjGxSMr5EeexxxdCuMPUBufCMp5Vb86mcxaT5Doz2EXneeVLgHIp0QboVUO3bXZTrUJ1GYK6m2n2bAdBpXyz5mntwMDz2Mv6iU1N134bj1ZmxLy3GXlxMvKieycAn2xRWYy5ZhK16GvXgpjkXXgGUsrsBYJBfdpxdXoCouI7HyDhoX/R7F8ZdoVB6gXXOWHlM9VZMX/l2nhP/2ysljuwqQzKZI5wRSBUhIBYRciPhoC9WLitCUL2ds2S30rbmZ1ruLUT13D5pnH2Pm6W3o9jyK6vFHOL9yJUxPQy5JQIoRoUAyn5O1NH8GWL3To6T+2oBVyLqQBLklRhZu2ueai42kCzoyeQ3R2CQFSQ/YQDCRdYwRUXcTneomMdtHzNBLxNiBfqCSnktfM1q3n4Cykaypn4i6mcB4A5q24/Sc+4rWkx8xUPMDhqELRAxdiK4RwtPt2Pvr0HZWYhiowaftI+GdJhHSEPSriCVMxNMW0lknUiFAgTAFwohSgEza+asCq17rpF7to3EmRoM2SbUmyYXZBGfVCSpVaS6rBaqUaV4/3MU3VUq+V6j5qGqIb7rUNAVF2mLQ4snR5k2gCFpoCJhodkVpt4j0GUQGDQn6rE66nE4aPWFq/Alqg1Ga/WF6PR4GPXZanFpaPHZa7Qnq9TEuqJ1UTjloUSYYmUmhmnXhcDmxuTQY7Wa6+610DsUYNEGrLsVVT/efAKwmcxWXzGe5bD1Ng/043dZDqM37ceu+R1R/C8q9oNoLqq8oaD5G0L9LxvAqad2zSJpdMPsomYk7EKbWklHeRlS9EbvmaZS69+nVn6BdV8egsR1fdBIh1IkYqCafrsbsPYpCt5c61zEu2Y7SZz1DYPgkjnf3UNj8IJFF5Qj3rsd48xLMy5bgLl9Cen4FyfkysIxly7AXL8NVtBTndcAyFFegLV6KpmgZuqIKjPPLCC9ZhWnnZgZUh9mv3kuv7gJKSyvV05cIEEP4mcASRfl2TKZjpOZOCYMU8ONDtI9wuXgBhtJlTC25haE1y+nYUMbsK/eje/1J9C8/jW73NpQ7HuJYeTnYHZBL45cSRIBkIQ+pOWCl0mQjfwysJHm58P7LAuvaxru6KXP5ObOuNLmsn5zoIidZyEmmOVhZrlkkZ10IWc/V4amJgplkwYCQ05GXZkCYhbiKvK4TXdU+FB8/R+N7zzB7/CvSvZcxVn/L7OXP6D34Mu17n8FSvxdMbaCuQ3/xMwZ+fImmT3fR+MnjqM59SE5dA/4BMCrw9Z/E03MaVfV3DJ7+BG3jASRjl+xqKpggoiLvm8AwWkN7zX66Gg9jmulAiBspZB0ICdMcrOR6myQa5pYslRCznmvAugKqPwUWIBau+GEF6bI7rvlheUI0OYJ0emJ0OiJ0WP20mjz0OIJcGJ2mUWunXu2jfjZGrSZO1WyCC7MJzquTVKqTXJ5J026DVw52sLdOzQ/NM3xwaYDvezQ0uDPUuTO0B6A1kEURttEYtKBwxmizSPQaRfqMSbrNblptTuqdYWq9Sep9EZr9Ybq9IQbdXiZCHoasVrrGrTT3GmkcmqVr3IxyKoJRFZVTjnyOvrFuZu1Wzl4eQWWDHgu0WUVabTKwWlxhms1OXLkkGbLyfTRnL5MD8qQoyMPwEEjQZ+ig1VhFnf44CtMBusw/MGX+BofxcwTtZ6D+HKY/B+XnoPoUtB8i6d4ipf8DKc0uBNUjSMoHkCbvJaXcQFCzCaNhJ8OWV2mxfEWN8Qw1mlqGtO1EAhMUPB3knZfJJarRew9yyfg5F/2HOWM7TI/jAk7VOZw/vk1gy2b8S1eSuu8+9OVlWJYuxVe6lPT8ClLzluAqqcBYXoF58dK5GlYptuLSuQhrCfpFS9EVVaBZVMF0cRkDi4qg4QgK/RH2mw/Sb7zMlLmFDmsrXoI/G1gF2RSBZDpBkgxhwI+EHx8E1NSsWIpx5Vo0K9aivG0V/fctQf/yZvRv7kL3yi70u7cytX0z+0tLIBAESSAgZmRggTzbPpaAdIJs1AcFgQIS/cpxUnPxzf8asNJzwBJ+KrCuUOq6R4G5r4lIQgQpG0QSvXOizLl+PMFCTrCQj1uRElYyaRuJrIm4ZCSd00NWA0k1OIaxnvgMwxcv4fjyFabefBztZ89i+fF1Ot/YzNTXT6D6/imcZ95AaPmGTPPXOE6/jvLbJxj/agfKH55i9Osd2M68DqPHYOw41gtvMvr9LpSHnmFw/+NoKl8l2fcdzJ6F2YswdJRE7ec4Tr7F9A/PMXvsTdyKfXi6jjLbvB/rWCXEpgEbuYyGrKAjK+gQswZEwTInQPUgCgE5TEC8jubXL4mclKaARJoc2oCPTqOeVrNsI6zwhLhscdMWSNDpT9Dti9Fu9zIRSXJQ0Uaj2kj9jJeamRA1MxGqr67o1dWoS/HBuT4+vTzEkR4jXzWMcahHR6tTlIdNOJPyCPkrU5mdQdodUbpsUbrsYRR6B4PhBM3OAG3eGO3eCM1OP4PhFG06C/Wd/QwOTqKftuHSe/GZPMTtQQr+NMTypF0BxnoH6Bsa5mJrF/36AL0OkRpDgkZXhjqTj95Agm53BMWsmRBzZZU85KWCTCwkcoUEBRKIxEjgp22qng71GYZnv0Zl+BCb7TOc2nfJWj4G26egfA2078HMG6B9A9TPI45sIzG8heTkFjLTW0hPbSfS8zSekVdRa96mzfw2550fc87/LZcdh2lUHcRnagBrpzwI1NlB1HyRIeNhzrkPczR0gpPuk9SaTjOlOoO39RCRT9/Evvl+7GvWEbtjPcYFJbjmlxC5sZTovMV4FpZgKF7ERNlCxhbPR7OwiPDKtURX3YFlYTn63yzAtLCM6fIl1C5ZiPfEJ1jGT9PhuMQJ3VE6TDV0aKpoVF8mRuhnpYR5IXdVsJfLFUgiEkIkQoocQUg6qL7vLrqW3czMravRrF7B9F3LMey6m9nnH2DmD5uYemQtPRtXUfPAfeD2Qlokk4OgBM5kkmQ2AXm5DS4dtgFpJFFgUq0li/znzeclCoUcSuXkH+2PXE5EpVLKUXU2QywWIZeTHR9EUZA//l+3SP4zwOIKsCQkIXEVWmLWM6cityNmTeQzJkg7IO2SnTxFCzHRQFLQkI9PQ3CKzg/20PzkRmZe3kHo0xcwvrETy8dPETz2Ns5DL6L5fDu6z7Zh+Ppx7Pv24Nz/LPZ9e7Du243jwLMMvHEvph+ewnbgGSY/foixj7Zg+OEpZr7egeKV29GeeRZT9Ss4a17HeuZ5Zn/YgfqLrVj2Po7v4PNkqz7FeewNNIdeRXXiHVRVX+CdqJQba0UNOWGGbFYjwyprIpu1IWZdiIIPUQheB6yrfhp/BKx8PkUBgQxZjEEfvSYjbdcBq8riQ+GNU2f3U2d2Uqc1M+yPcKKrhy6Tg4ZZH7WzQWpnw3/2ucuZ44uaQT6q7GVv4xjvn+vih5Yp2m1Zer0S7Y4w7c7Av7o63SHaHH463SE6XEFa7T6azC6qZk20qPRYzG4Sdj+Cww/uAKLRTMFoIqfVgtVM3mHHoVQS8QWwuINMOUN0mX30+NN0BgTqzB56/TF6nSHatbarwMrm7dMHFAAAIABJREFU5E1EXnYazedlYGUIEcdL90wLA6qz2AzfMN29k6j2TXB/ApqXYHo3jO+Asa0w8iAMbIDBDTC+Gaa2Ik0/Qlr5MAnlHjKz3xA0HmfWdYx2z0GO279kn+FjLui/Zsh4mIStBuzt4OwHeyc+YzV9hpOcd5/kROgcl+J1nDeepEN7DqexgUDzESZf3MHI2lVYV6wmsXQtYukqxEXLyRRVECupILCkAtcty3CuXI61qAzNb+ajv7EY55IVGErK6Cuax9Cm25nZ+zIjrXvpM5xF4brMecMZFPZ6mjSXaVVVIfzMonvhCrBSckIUJ0eYDElisjV5zEPt1i20rF6N9f5NONbfw9SqpcxsWovqyXswvboF+/Ob6d60htbdOyAYgmSeRCJPMAthIJZPIBEGgmSiZigkkUQBtcZMNvcTgZXN/Bxg/WuPKxFWDCkbQsr65cbirB1JNCNmDTKwJC+IPvKSUx6pJRqIZWbIRpXgm+Diq49RufMeunc/iP7d3Rg+fBbdl8+i+f4FVF8+zewHj2N4fxe6d3eieXs7hg+ewPPNi0T2v0ns8Du4975I7PA7BA++ifGz3Rg/203w4JuEj76D8ccX6P9xN92Hn6b/0G76fnySgW8fZ/irXYx9/SRT3z3D7MFX6P1yNx3fPMPYuY+xD54n5xsF0QRZHbmsFlHU/tnoSh4keT2w/mWElS8IFBDJIGGJBBmwWmi32Gh1+mn2hqlzhGgLpmn2Rmly+qk32Om0u9mvaOXSqIomQ4BGQ5hGffTPPnfYBb5VjPJZVT/fKkb59HIfBzqnabWk6HYLfxFYA6EkdXob3d4IrXYfDUYHNVoLh3pHaBxX4TSYyVqsZA0GcNopzChBrwbVKOiVONoayGpVJMwGYh43WTHHhM5E2+QM7VoLrSY3PZ4IPY4g/WYX4bkrdhVYOQkQKRSSFEggECWOl1FTL6OqC7Rf2MGhV/6BqXN3geZFUj0bkfrugukNMHk7TN0OQ7fC6O2geoD8xCaiAxsIDW3BO/UMU0NvMa76lgnHEaYi5xmOnKHdfoh+yxGM/iriQQWFUCeEeki6WtCbLtOrP0WT9Qy13gtc8l3isvcSjZ4qep1VjM2cY6L6SyZf3snMmtXkK26Hm1Yg/c8ywn8/H9c/zSN44yKYvxSKV5FbvIbIohXY55czWVRM87Jiah9ZS+f/z96bR9lxVoe+giTvcvPeuzd5SV5WQvJyuVwgOEyXadkBQ5gSLnAvBEgIgxMCCzvXgAFjY2MbbGzj4DDY2HiQR0mWWt3qbnVLPU/qVmue1erx9Jnneaq56quq3/vjO+d0tyRLdjxIgPdae9UZqs+pU/3Vr/be3/72fug6jh16hPGTjzIc76An1UV7fBv9mQF657ex51Qfsn7sc7SwDHmHEC7ouNQxsVDBrkAtz8wdP2DLpe9i5J3vYs+l7+LwB99H7povE7v+y8S/dyVL111B16fex5Ef3QaKCiZUai4Vq8FCV0P4ZfCL2LUooOIKk0Aojmr5Fwuwml96OrBSMhjthHDsZTwrKPuUWekWsBQRQrGXsLUFqMxyqv1e9v7bdxj99j+z+ztf5uAPvsr07Vex45YvsO3bn+bgXV9j/p7vELjvFhbuvYHl+79HauO/ktn0Y2KP30Gt6wHST91Nfus9OKNPwsQWtP71GIOP4x5oJ7tvE+G9jxGeXE90cj2Z6SdQDm9FnNwOczup7m+nfLATbX4YMkdkk0c3AU4MS1nCtZdx7GUcOyxdXTuFcHLSDbaaA+pssJLA8rFxEZj4JFWFI+lMC1jjuToD6SrjJYPxos54rs5IIsdEIscTk3vZduQUPx/Yx70DB7h34OBZtz/u3cONj/dw+9ZRHpmcYeP+ADsWcuwreBwouUwkS+cE1nS+xlAkza50idF4rgWsTYdO0nd0BkXRQFNxCzmolxGRZYgHseeO4izO4EeX8VIxRD6LUasxvf8QT+3o51S6yOF0ifFomul0kT3xPEfTpRawLLEWWKDjoWJTR6XIYn6G4/N9HJ24i86ffYSFwa/iBe+kcvAr1A99DuavgLnPUD/4YaoHPop+6nOo818hffxfSM1cSzF8J4n4PRwK/pw9kfVMLPyCidn7OBJ+krlUG+HcdgrqOGVtirI2Rb42QTg7wNFwB9OBLewObWUytZ1t0a30FnfQle2mLbCBnYHNnAx0ERx6iOAPr2Puf36E7Ps/TOG9f0P+PR8k8f4Pknj/+8m99/3k/+pDHH/rO1j6wIeY/dAHGPngX9J75f9ketPN7D26nqGFxxmKbKEv2UF3oovtqV7604P0zXZxcmH8OQNL2G6rpZbt+Ri46Ji4vgpmDaoFln92L23v/QC73v8R9r33r5l6z18R+MLnOHXF3zP/9S8y8aWPs/4T7yXc9qSs5e6AqkPNBsX1sTwDT8icR6ceA1/Bc03i6RxlxcDDv9iAtSqG5UjrSjhBHGcBz1qSeU96XC6HcaKNoHsI4YRkV9jyAoQOwqFB/L292Pt6qO7eSn7vVqondxDdvYX88R1UZocpnuyjNDNIfWmUytwIqSPdpI/0kj25g/L8CGpkEju+DzOxByO+FyO5D68yI7vM2mHQFvCLx3CzB6E2I60oNwJeHLwkeDI9wjPjmEoEU5GJrcIJtQLtwskg7ALCLsvWRucEloePwMXDBHKWxUy+yFQ0xVgiz2RBZSBVYTBToz9Zpj+WZziWYzpfYzicZH9RZVeixkRCYSKhnXU7nbUZiVSYSGgcKLkcKPlMZ00mEhqDofx5gTUYTjGdrzEazzGeLLSgNRrPseNUgHu3dvPk9j46+oeZPnyMEyfnyCYyFFIZaoUSxXyJSlWjZ3iSsePzLGouuzNVxjMKgzHpYu5O5JmOppkvKdRPB5Zorsy3ENQRqGiUyegRjixPEExMcfTEZgKBrYRCG1ha+AmBxTtZnL2RSPAmZme/xcziDcxH7+Jo8Efsmvsxe+NPMhHayKO77+QXkzfRvXAvg7M/Z/jwT1gIPkWpNEy5PEa+Nk5CnWBZHWemMsiBdA9T4a3sDmzl4PI29kV72BHbxtZYB1sjW+mObGUo2slkuJN9gXaOzW7hyMSDHHz8e0xd+48M/f1fM/zpD7H3G5/j6CPfJbzzHiZ+8BUO3v6/mb/nO4TbfsTC5IMcPPEYo4EN9EU3MZLYxnCsk52hLoYT/YxGBxmb7SMePdyIDf37gWULB+H6WH5THYRngdBlXaxyBcam6Pvk59n4xkt56jVvYfjt7yX8uS8x/+nPsv+zf8/eG66i+8Yr0Y7tB11HaDJb3vRBMQWea4JTATOLryRkQrdnkC+XyJbLFwuwmtBqAquAcDI4jrSuhAjgOAu49gK+FsRXo9hmpAUsgxiOFwMRBSMC9bBUNQbKMpRnJWT8KPhxZH2sJLhREBHwY+DL7/K9KJ4fxREhdCuAaQWwRAjHi+B5ccx6UDabIA9+Bs8MYyrz6LVZTGUeS1tEmCEMJYBeW0YYCWwzgaklZVKqHWvAKobrpBFODtcp4to1XFvh7LGr1cDymjP4lFyX+XKd3ZEUY7Ec0wWN4VSV4YzKUKbGSLrGeLbG7nydXekSewp1JtM1JtPK0+pYvMJItMRQuMBYvMKevMGevMGuVJ1dqep5gdW7GGFfSWUklmVXusRkpsxYIs/BqsFQIEHKgXjdJ5zXWYwWmF1McOjQPLvGD9C/c4JdU0c5NBPiRDhHBThWsOgLZJiuCLYvpZhIFNgdS7M3nCCq2Sg0emk6MqXBd5pdNS1st45AQ6dGnSJHwnuYmh9kOtjP7qXt7Dz4ELtm1rM/+AjjJ3/MoehDHMs+wb7ko0ynNzIY20jn8lPsyOzk/iOP8Xc/+zxfuP+TPHboLiajGzgQ3EAiP0BNmSKTGyKY7mO2MMiRfB9T2e2MJWSHnclABweWOtkf2k7P/Gb6kz2M5AfoT/XSH+tmKNHNQKqbnYl2xrM9HIp3E1rsJj/TSflEJ4nZdo5EtrIvvpWT4XZmF7cQDnaSTvWzGO9m1/yTDC4+wVhKwmo41kV/cDuj4QHGFwc5MD9GvRIET5Uz0M8BWJbvYuBi+S627+C5liytbahQr0O1DtP7yT22gSPfuZm+f7iCwc9dwaGrr2HxrjsoDraT2LUdqjnQdaolFatRLNIRgOeAWQE9B2oSzAL4OjW9SjybxsN9kYG1Zqr+LMBquINrgbWI48zh2gtgR8GK4zpxTCE70ah+DMOJ4thh2bW5OAuVQCMjPQFGCKwQrhUEUthuHNOJYjpRDDuCYgRRjCCGEwVyWH4CxQqhiAiKFaKkL1GzQwiyQAnXzqFrCWpKGNWMYPkpPLK45KhaQSxSWK6sLiGX5hSwjTQ42dasp+ukcW1pXblOGddWcG1tFazOdn7kWirRAFYNWK5q7ImkmYhk2VvQmcyqTOZ1JosGuwo6uwoqQ4k8fZE0vUsxJtJlJtLVp9X9FYsDVZuxZJnBSE6mSGTrDMcKjCWLjKfPrQORFKPJPGOpAruyZSZzFSYyJSZzFfZEsqSzBrlgGSNtoUQVGRMpIxPLCkL+KAfS8RrFikc4b3JgOcfYqRhToSx741mmI3H2hmJkbW8VsHw8DzzbapwhB0vUcDEwqGOhcSy+n6lQH7uTvexJ7qD/1BOMzG9id6SdwZnHGFvczESkgx0Lm+gPbaUn0k57uIOByhhbkz3cuOMm7tl9JxPZdvZmtjE0u579y1s4FtnG/oUtHAl3sj/SxVRI9iscCbYzGupgPNTJZLCTqeVOBo9t5GBymP3lXfQlttMV6WAot4OxZA89cxvYufgUg+E2BtKdDBW7GSp2M5hsZziwiZ7FR9kQeZSN2Y20pzfRGXiUwZlH2LewieOhTo7GehgMtjOY6GFHqIehQD/jJ/qYDe7H8yuNk/zcgCU8CSrhObhuA1iuCcIEoeMZJRwtRz65SCUTwChHULOLWI11uiK3CLWE7ODsCso1Hd2WMUg5xAXoZVBzoGbw9BygYgiNUCJygYG1Zp/zWVgNYJGUmeheCttLoLpRaiJM3Qyi6MvgZ3CVgLSC/ByYMQwtiCVi6HYE30+1SsQ0M94tK4KuhxEijqKFGo0jEtS0AHU9hO0lcPw0up0gk55FrSeAOj5VLHKUnQh5K0jRCZJS59CIY5LC9OJADmGncPQEcmlOQpajsTO4dk7Cyqng2gqebaz6B5wJLP80YKlAuGawP5xmKpTlYE5lOqMwka7LpTHhPH3RHL2hNCOZEsPJAiOpImPJp9eReJ6pXI2haJa+YJLpgsLeksZYsshktnpeYE1kSmxfDLMrW16jPUsRDiSKLJ1Mszy9TGWhQv5ETibfFJER1xqgQDljcfxYmMVoiX3zCQ5G8uxPlDmQKrE/kWFvKMKB5QglITOtRAtYHsJuutQOllBwsbBQsTA4njjASGArfcuPMp3pYDK2lV2hNg6k+5gMdTGx3MXB7BijwS4mkjsZjm1n88lH2ZnsYrc2Rk+8ja75R9lb2MFYpI2eU4+wJ97J3sR2huc2sjvUwdj8FkbnNjM89xQji1sYC25jPNLFSKST0eVO9oR2MrnQxXigm4l4H8OJXnYEOxgKbGUq1sPe+A5GE91sTbXzePopHklvYnN6CyOxDsZS21ifeJyfpdbzQPoxOrKb2Z/dzny6n9lQD/sWOti+1EZPuo/O6A52BPoZPdrPUvQYPioe+nMGlu1LlbByQFggLDzXwvZNFF9BwyJmpglrCdJOnmgtgkoVgYKupgAV37PwkT0GNBs0zZWGsStAr4KSBy2Hq+UBA9s3CcQCFxuwBL7Q8N0qnlvA89J4bqyR9b6E5wSkhWVLC0v2/EugeQl0Ecdw4jJNwIrimjLOZdpxdBFHceX7WHEwonKJjRFp1IWPyNiYEV5ZTN2oAtEsydwsx+yYGWwzh2ll0J0UqkhS8+JU/TAVglQJUvODaK0uOTGwG+sgrSSOHsc2kggri+cUZVzB1wGnYa57Z7E+zwSWibzWyy7EVIcT6RpToaxc4BwpyGz3vMp4tsZwqsxwqsxIpsRouiRbv18A3RsrEggqzOyNcWwqwuzBDOFTNTIxl/mZEtu27eV7P3yMiaNR7nyimx93j7A7r9KXKDBe1+lP5RheWOJUJkteyMvPAHTHQ7iNk9bK6ZO96VwcBBY2FiYlpsJb2JvewFT0MQZm76f/5P1MBjdyML6N/ZFt7A1uZXq5jenlNqaCm5kMbmRXaAO7Qk8wHnyS8eAmRoNtDIXaGIg0NNzOYLid0eV2JgIdTC1K3bXUweiyXGTdF+5kZ6STvnA3I8vd7F7oZN9cJ3vnO9m90MnEUifjgQ4mGjq63MFguJ2Bho4E2xkKtdETfYqO+CbaYxvpDm9kLPAUewLtHAptZ3dyB9vSPWwpDrA5M0hndJgDycMUzAw2BgIL/6w3wxU5A1KNC9y2bXTbQvUtVN/AdA15g7UMMOXWsw0c18T0TXTkVrgmOI39LAPX1bB8DdM3MT2B6cr4o3AA2wPTlp9n1kEvYdYylPIxYskQy9EAmqFSLhdxXYdcLoPvuxQKuRagyuUi9XoVw9BakHJdB8exsCxjbQXVRnfrcyeOPh2wmgPNNfGFgu+W8dwcnkitQEuEVmW9y5LJsr1XAsOJn1VVkURxk9S8JLqIS3iYUalGRKoZacAq3Kr8IGG1Vj07hmumJLSsFIYjP1N1o9T8IDV/mZq/jOIvY3hBrMayIuwGIM0kwkjimBmElcd3KuCq4JuN7Hbvadzl5kUogeUil+eYgOpDzvRZKiocSRQ4lKqyO5pnJJhmOJJlIldnqqQzVlAYypQYyVwYWI2mi+yJVdg5NMemx6Zo27Cfh+8f47bvb2HjU4fZMRjihjvbuOYHGxk4WeSK2x5k66k0o0WH7VmFvqrJtnCc6ViCUKlE1fOxAMMHwxG4zevQXzlXElqiAS0HkzoB4yD78z2MRTazK7aZydhWxpY3Mrr4JBPLm9gd2sJUcDPTTQ08xXRgI9OBjUwFNjERaGMk1NaCyc6o1IFwO0Oh9hZ0di2tAk+og52RDnqjElpDwU52LXWyZ14Ca8+8fD6x1Nn6292LUicC8nN7o1JHw1sZDW5mILiJ/uWNDCxtYmBxM32BNrpC7XTnB3gs2sXjS130J3cTNGNo6NiyadZ5gXW6tbUaWIYwUbBQWAUs0wDDANPCtyyEsLE8qY5r4zsCLBt0AaaN45po2GgIdN/DdGXsym0CyzDl51kG2BquWcdQS1SqeQrlDIahUa9XEcKmUinhug7VahnbNtE0hXq9iqYpmKaOELKbjhA2lmVgmvpZgdWE1TMDVnOf5mNhgauDV8d3y/gihycyeCKB68TxRKJV5VOIJI6TaJQtTqzAy020LK+VDtGy0artRhFuGOGGsUSopaYTxBBBTDck1yauUs2XKi2mVKtDj2zhFcF0Q5heEMMPNNY0BnAaawRl/lUY7BhYKTwzi2uV8OwyiJr8rb69FlbnABbI5DnXA+HL+I3qQlqxWC4qHAyl2RvNsCeeZ1eyyHiqxGi2zGi+ynixfoGBVaN/OMKdt3Rz1607+dc7BvnWt7awpS3E2LTB17/byR0P7KP3kMK19w2zrwRjediRsumMKfTHyixUFAqGgYH87abnYThCJrifAazmJIVAINBxKGBwxFhmID5FX2yEofQQfYnt7IhsZWe0jcHEVoZibbJmVqibseVeJgJ9TCwNMb60k5HlTgYbFtXpOhQ6u66838F4A2I7Ix30xOR2sPF6E3DjDWg1LbSeWAePFjrYkJPA2r+wlX2BdiaCW+mNttOe2MqmRBtPRTvoje6gc2Yb/bP9zJXmqDYypfynjY2eCaymng4tyzExXAvDM7CFJeOFptWAlYOwHSxXoPsCFdGCkuUKXMfDdeR7GgLN9xrveTjCw3U82SRVMyW0HFMG4H0bfBvPNRGugWVJtW0T09TXbC3LwDA0LEs2TBXCxnEsbNvEMDR0XT0nrJ45sFar68mF0K4urQ9RxRelVeDKSKurVZpYqrMKWivAirXUcBsVSr0olhfG8qIYXqi1eFp3w6iedOU0P4TmRVD9EKq/stW8SKsUc6sjjhNppCnIahGiob4I4YuQBJYTA7tRNtku4jvVBqxU8KzGP+YsEH8aYPl+Y0asyXhAdaCgC/bPhzgUTnEkU2Z/VnZMHohl6U/mL7iFNRWvMXWkyHdv3szXvr6e79/Wy0239bKhPUDPWJHrfthHz9462/dVGA8IDhZgV8JiIFpl+1KGGdWl4Pro+M10IEzhYtliZbC1zt8KsCS0ZCpIEYgg2FMK0b00QWdggKHMKCP5AXYk2+lLbqU/3sZAbBtDkR6Gg32MBkYYWxpnZGmYwVB3ywUcCklXralDIWlp9UVWdDXMRpfb2bUkt9vj7WxNtdOe7KAr0c5AuKPxvrSs9ixIt3J0uYPt8RVgDYXa2Bdo50BwG1PxLvryPbSXethS7KEz08vOk9s4PDdCKjuH4ZQw0FG9Rkca7+nG1tmBdTq0LMfGdC1MtwEER1pVUh08W8aFHFfgCAki0YARlodvS0DpvofpSZA5rpCWkJDWmDAtHMvGdQS+u2qG3Jez545j4XkCy5LxXtPU8X0X2zZb1tRqXQ0yXVfP6gY+XfxKAqspp1+gzZPp0jAhhASX0EEo+I4El+fm8NwsnsjImlR2UlYAbbiJthvHaqoXxfKi0qoS0caC6oY6cZxGeoHjRLDtKKYTxhLSamo2PzVXb0UM10nKyqeN78SONqAUkmo3to1F24iETHYVWXyRA7cGbh08Tc6UeI5cTuL5K+fgaWdRGxeh68kOJqv29XxZ5iOcKzGTzLI3FGNXOMZ4PMt4ushgMkdvLMVIpvQctfjv1olUkf2RAht27Oauhzr43j1buPHup/jRY0Os336EB7Yd4GjCYXQ2z7IG0+EMk8EIuyMhZkpZiriYrCR+CPzWoPd9/6znbvVLAhnbrwMJu87h9By7QlOMxYYYjm1n+/KTDCa2MBTfxHBsMyORdkaDXS0razTQy0C4swWiJoRGl1cBK9LGzmgbvTG5HYjIeNdIqI3RYNOdlO91JdrYnGlnU7aNzkQ7g+E2Ds62c+JkO8dPtrNvXn72zoY7uDPazmC8g5FYB+ORTkbiXXRlutiW7WJbuoehyA4OHNtBLXkKnDo4Bq6pYuiqXFbzDIDVaul1FmjJwLvV0ia0pKXlgOFI108XoHqgeFBvaM0D1cO3ZU9UCTKB75j4jokrTFxh47gCU7iYwseyPWxbyIkU28Z3JNiaoAIPw5AVOSzLaAXjPU+0rKumRdbUZwOr8wNrtTbBJYR0Ex0D360h3AKem8V3m40dUo2AdnwVtKINla6ftHRC0jWz4i3IrW691QzSy7SDlU7Sq9VyEggnLVMSnAawrDhYUVmtwQrL2JgVla87KWkRujmEW0C4JVo1Zn0LPLsBLF/+Xvcs5+V0aPmehLltg/BWzpcvl0sojkdK0ZnJ5JkKRRlajjAYTTKczjFaqFxQYI1m8kxlshyp1BgJxdgwfYQnpo7SfiBA74kk44Eie6M1jqdVdi/FOByOczgcZDETxcRBRUcgS4y4DWC5vhyAeOcHVvN+6Phg4aNjkdDj7I1OsWNmG92zmxiOdTIUa2c42iY1soXR8FaZptCIXQ2eZmGtuH4SUH2rVBYJlKAaCW1mKLyZwYb2xjbTnmpjS6aNjqTcf+9CG0dOtXF4tp298+2MN2A4EZCPx5NdDMY7GAi30xvcQldwC92hdgaCXexe3EEqdVjWjHNUGew2DBnVtsBS7WcMrNPB1cp2b0DKcdaCy7OdBrROA5a6SnUPLBmv8m1PjmHHkGAVhrSI8NA9OY4VU6DpDoZm42gGQtelVee7ZwVWs/uz54mWK9h0H4WwG0A7twv49MA6fTStAdWqxwJ5YToOuDrCLSG8Vd1orFRDE2DH8Z2VGJVwm27ZMljLYIbBTIKVASuDb6bxTdm52TVTuGaj085p6thSLSeNLTLYQkLLtxsVSM14Q6NgxMFMSZg6WYRbwPZKmH4F26tKWDWB5TdmBj1/xWw4H7C8hstsGTKY6XoN2Pm4joftSSui6MOyarI/V2A0kWIolWWsWL2gwBrK5ulKJBip1xgqV+lNFxnOm0wUBaNJk/GYwchSmZMFwd7FNLGKSapSo2Zo+AgsobVC6K4vGim0K1an64inOW+rXvI8mejo2vgIbBxiSoIjqRNMxfcyHBlhILKTgWg3A/E2+uMbGIw/xmB8PUPR9YwGNzG6vNr9k9bSzugqQIU3MxJa0RakIpsYCUkdCm9iMLKJgchm+qKb2dnQvuhmBiKbGQq1Mb7cxq5AG1NLbUwttTO11M7u8DbGQlvpD2xhYHEzk4FtHI8OEMrsJl06gkEamyI+KpIOcnx4AkzLPe8F2rRAzmZp+Y5oxaw8W8JK85ozhw6a50h3sKGWK+NVNQRlBDU8ORtoAqYAywRbA0fDFY0ZRkDzZfu5iumj6C6mJvBMAZbAacBHBtCdVnC9Gbc6PcjeBFlrnDwLWMHZMt2fzsI6A1ouCAvXrSHckpxhc0pg58HKy6YSTraRPZ5GCBmUl25bvDVLh1nAt0r4VgnPLLbUMQo4RgFhFhFmEcc6Uy27iOWUsJ2CTPi0C7K9vZmTDSuMDJiN47GKeHYZx61iu3VMT8XyNVYWNzsrM4MNYPmnW1hnPVcSWJ5p4pmmnGLxPHBcHMvGRwajm65PAVjUTSbjCXpOzbE7kX3umkz/u7a7UmnG8lm6IkF6YzHG8xVGUmV6l1LsXMgwtlxid7DEsViVqif7IjYZ7gobvzHzZAsL4TlrgOUJF9u0zg0sH3l7dyyEoaJrCgIXCw8dQdwsMBHYw1hggrHlYUbCOxgNdTAaforRyAbGg5uYWuxkaqGXicVeRgO9DAV7GAz2MBTsYWS5h/GlHnYtdrNrcWU7HuhmtKG7llbNCDbBi2ppAAAgAElEQVQe71rqZDzQzVCwm50RqYNB+Vl75nvYN9vD3jmp03Pb2TXbxcistKjmopMUKzNABihhU0WnjkpdVmbwPXB8hLtiwJ9LTgfWamidC1iKL2u86/5KYL3eAFUeQQZBCU9ms5tIq882wV6xsBzXxvJ9VM+nZvvUTA/NdHFsv2XI2Ka1BkbNbVObcSvT1FvBeM9bWTnybGAF51yac5YRdoa1IaeqV9bbOWdR65zqmAq6VsOxdWyrmXYo9V/vup2R4X5A4Ng6vmcDAs+1MA0FRxjn+N6z6epoi9eYUj5N18xuPcPz0vy7p7HGmq6PQMLLonFTA9I15TnpcjpLxXE4FY4ytGcPqg/BbJacqpPTNLlfvf6024TSVIWEopCsayTrGumaQbpmyMoLjWM/8wI7/yzX+aXhVjcnMGh64x4CDxuBiYXi1ikYOZKVMKHcHIvJE8zFjhLJLBLJBIhkAoSyAYKrNNTQlX0WG/sttnQ+coyl+EkKaoL5yDFmQ0cIpedYTs+xlJ4lkJsnkJtnOTtPMDNPJD1PLCW3kdQCNSNH3SyiigqGX8dthhga41vmngncxphbPTae+WX6NNKaFGvEUT0P1/dwVqnrr33NxsPEw2hsPU/emH3Xw/dESz1PyMRfz21FR0zLoVBsdCHXdPD8NUHzs+nzLc8cWC+Q+L6PEI2TI0TrNYDvfve77Ny5EwDbtmW3W+Rdx7btF+SE/LKJZVl4nse+fftob28HQFEUhBDYtn2Bj+75l2Z1y6bV8VxFxl4EBw7uAQSWrWE7On7jBufjPL36LoZhYJomtm23xvGLKecDxnNVVVUpFAqAvAar1Sq+7ze6O5//+59vueDAWi3NwWjbNpZlcdVVV9HR0dF6bfUAfQlWa2Xjxo3cfvvta0zsZ2NqX6zSXLLxdP/v04O2z1ablvWnP/1JVlvazSCx77vn1NWlfc+Wsf1CywsNrGQySVdXV+t/YRgGvu9jWdYz+v7nWy4qYIGcFbEsC8uy+OxnP8uTTz7ZSpRrWmC/SvLManc/vYLM1bnjjjv4yle+guM4+L7funCej8+/kPLCH5+c0fqt3/oNdF2lCSxdV9E0hTNCBmfoqk86bS3gi2HhPldgn09nZmb42te+BqzMWAKtc3/+G8LzKxccWE0Kr946joPruvzt3/4tDz30EJZltQbCS7JWmhbILbfcwhe/+MWWldoE16+aNGHctGyeqwhho6p11q1bR7Vabs1gNafpnw2wmsfWSuxsWCEvpLzQwJqenuayyy5rjaumNMH1awcs0zRbLh+sxLQAPvzhD3Pfffe13muu5G7Kr+IF+WyleVHccccdXH311Rf4aJ5/Od/Af64WpO+75HIZ1q1bRyIRawHLtk2aruG59PRjbcZiXywL64WWoaEh/vRP/3TNtXc6vF5MuSiA5ft+65/btA4ALr/8cu69994WwJom6Wor4pddTk8MfLbaPAd33HEHX//61wHOuBM+F73QcrbyI+dazf/vkWw22wBWYs3rz9aCO31C4GI4f89Vent7+b3f+72Wxb763F8IaF1wYDVB1bzwmjEsz/N4xzvewb333rvGXWwOWiEEpmlesOO+WKR5Udxyyy1cddVV+L7fOi+/ChfM6bL6YjnbYtlnH3SHWCzGunXrSKfTCCEol8s4joOu68/4eF4sl+jFlu3bt/O7v/u7WJbV8n6av+1ChGguOLBqtRqqqrZ+/OrUhne/+93ccMMNrX1PT2VQVfXFPdiLVEzT5MYbb+RTn/pU67XTZ1VfkqeXeDzOunXriEajwMrN86UbIgwPD/Pyl798TUz019olbIpt263cDt/3URSFD33oQ1x99dUtUFUqFUBCTVGUC3m4F41YloWu69x666185jOfwfd9HMdB0zSq1eqFPrxfCmlaWJFIBFi5ab4YQfOLXQYGBnj5y1/esqzg1xxYtVqNcrm85rUmjD760Y9y3XXXtQZQpVJpmekvWQ9SHMdBVVVuuOGGNRYWvHTBPVMJhSKsW/dywuEo0Oj2A9j2S7PSPT09vOxlL2u533D+iZAXUi44sJqkdhwHy7LQNK31/L3vfS933HFHy/UTQlCr1Vqweslkl+L7PjfeeCOf+cxngBULoXkuX5Jzy9LSMuvWvZxgMIzvy/pmIEuu/LpLe3s769ZJTKwOul8oueDAas7MmKZJqVQC5IUmhOB1r3sdN998M5qmtawu3/fJ5/MX7HgvNmnOln7jG99oWVjVavVXYgb1xRDPg7m5BdatezmBQLBlXQFrHv+6yoYNG9YAa7VreCHkggMLpOtSq9UA6Q42L7ZXvepVfPOb32zt17QcVFV9yXo4Tf7xH/+Ryy+/HHj20/G/ziKEx4kTM6xb93IWFwMtq2q1pfXrLOvXr18DrAudkHzBgdW0qgDq9TqVSoVXvOIVGIbBK1/5Sq699lpisRiwdubLNM2XoAUsLi4CElhvectbANbU/X5Jzi2O43L0yEnWrftN5ucCsnSKL4vOnrd8+K+B3H///WuA1UxvaD5/seX5A9bpZVmeybahtm7gGKaskgjc8/N7+eTf/x3//R1v59vXX8eXvvQlpndNgg9KTcUHVFdQd+xGfaanKRWzpvnBr+Y4+8hHPsLu3bv5h3/4B97+9rfj+z66rrcWqb4k5xbb8jh86DgvW/ebzM0uYVuyBIx7tuKNqwfQxXJqzwfUs1xvZ5aIevolR/fee68Elg94vqxx1qgm6/v+ysf4YpXKv2+WVGrUWJHPWvs8kx935nE9d2Cd7y50LvWQZaoUW9bPU81GETePS//mr/jTN7yGda/4De6//35ZR9cBoQkEsn9zCgcNDwsHyzNlWRBblyWcPQf8ZokQgdsoL7emptPFMujOIUII6vU6ruu21qc1Jyp0XWdgYIBLLrmEL3zhC7znPe/h+uuvZ8eOHZimSb1eB6Sb3VxQDjJGaNv2r4iFeu4Lrrm+D0DXTep1tfV4a1snG5/YwuzJRX5j3W9x4ugshrqqOcRZxsdFZWT5yJLljmiULhet+litApSrtpIezfcFuALTUDBMRfYrRKDUy4BgoH8nvid46MFf8LImsBrGhalqCNPC82RNN8f3QGhg18FSwLZwXVm0UkFuPd8CVwFRB0cD15NWbKMoqO+CJ1YW7Xu4+I1r119Vx+7CA0u3wXAoBGPgeij1KtlKlkAhxst//xV88guflkS2PdxshUo0g6Ka1IAsoDSBhYUjGsBqtSSShfuawGoW8fVXH/dFLs14XqFQaD1u5l41n99000389m//Nq985Su5++67W8udYK3LvRpa1Wr1V6BETxNOgqcDlm3bmKaJ6/pYloNhNFI9fFhaDPF///bv8ot7HuQ31v0Wmx7fzLXf+A7VsoKh2dQq9TO+8WIDlmvJSreuZeJaNq5l41g2jiWwbYFjna52Yz/5N7pRx8UCBK5nYVoqjmPx5JOPc8UVn+eJxx/lP/zW/0GpUKS7sws8qBYqJCMJfKDuSm8HswJaHtQiaBqWBRUBBQ8qHlhCA7soKwCbFVxTYFuscMBbiRv6vrsKWE6rNtmFBxbS4rE8u3HEsnqoi4Hi1jk8d4hiOQGehRlPQq4MpiwxG84k0QAdDwsh6zp6Fr7T6KHmNhpKNCo9ug1dM9Au+Ig7v6xeHmKaZiutwzTN1vOlpSX+4A/+gI997GPUarU1ICoWiwBrYlrN1375ZxLPD6zmQmQhPFzXRwhZZbM5ELo7e3nZut/kL17/Jv7jf/i/OHr4BKIRx2rBbZXIP1tpV3ahZfXl5J6m4iyvrYTmVrdck9eIYen4yCqjp+Zm+Zv/8WE+/vGP84Y3vIkPf/gj9PcPYpkr3aFsX7ZwMQF8C4Qqm20IBxf5Xg1pZbk4gAq+Kvf1G67iWejv4zWu1jOrBV/QGJYP5JUyAoFaKYBag0pBmpeuhl1KokSXOLx9G0vbe5l7aiuFsd2QLYEmW3K5eI37A7IcrOviNvqqCWGzug9eE1it4/glABasXQVwNjdO13Xm5uZIJpNrXj89hqUoyprP+uWX8wNrzd6Nlw3DwjRWGmR894ZbeNm636Rjaxf4YBkS7Gfm+XlrLvQLDSwfCQtjleqr1DiLmo3SyE1dcbbA9GS4xfKlEzZ94DC/8/t/yG++4v/kvgceoaqYa8Cn+1BFAsn3LBCKdPeEje1JWJWQ+5jYeGjgK/iehePJxtK+v+LxrLBLAsv1m90un2dg/TtY1dh6qJYiiZvLgqrhHz1B2zeu5br3v48vv/VNfPyP/pB/ueQvuPKV/4Vv/ZfX8bU/ejUPf/RTiOFJKNfAEdKPZsVFF66PIzzsBulXT/ictX77RSzNpNkmZHK5HD/72c945JFH2L59O0ePHgVWql5MTU3x05/+lO9///t0dHRQKpUolUrE43Fg7QqBX/4Y1vmBtRraltVcYO9Tr+nYlodhWNRqCh0dna19LMtqLQM783tW64UF1morpn4WVc+i2mlatm0qlk3Vdqg5As2HTK3eqkp/+4/v5SOf+gcs1oIvUzUoWlBufL+DC74Nngme7FdZR75fBTRcLEwENqLRz9IEVFN2I/NOAxZ4eC8EsJ6LR+jj4WBQzUVA13jiqqv5xH/8z9z+zr/krve8l2vfcAm3/eWl/OR97+GmV72ahy+7nJ/8xVu56ZWv4pZXv565B9dDTcdotNNaPZQcZPOEMwLtz+BOfLFJ03Xr7u7mkksu4Utf+hJXX301f/VXf8Vb3vIWfvCDHxAIBPiXf/kXXvva13LzzTdz3XXXcc011/CWt7yFsbExQMJOCIFhGL8iS5vOD6ymSy2Eh66vWEymIVDqBoZhtcZGra6uAdzq7i5nwurCQ0sAS6Uyc5Uy82Wpi+Uii+UiS6UiS6UCgTWaI1AqsNTQQKlAqFQiUVMJFysE8yUymkm0XONEKEGyZpBWHBJ1i6OBOIm6RbSkE8wrlBwIVQ1OVRTmKlUihRzJXIpMNkE6myGaLxIoVlksVVksFwmUMoRKCSLFFJFCjlC+SihfJ1PWKSsGmr3S3/IFBtaZZvIzVReBjoJt5njsezfylTe+ge+99Z3c+sY3c9Mb/px/e99fcu2bXs23L3kVP3zHm/jhG1/P0W9/g/lbbuSaP/p/+dJr/ivkSuiqhW35CH9tZ5pmt5e1MavTB+DFDa1mzauJiQn+03/6T4yPj6/Jr9q/fz+f/exnefOb38w111zTSsAFmdfW19fHunXr6OjoWPO5zZnDX245P7BWyqJ4a9YGugIs06VSrWO5gmq9tsYSr6s1TNtojNXTb4WrL6ILN35sYKlcY7aqMF9RmK/WWKhUWKiWWKpIDZSLp+nKe0vlCkvFKqGKwnyuxMlklmBFYyFfZS5bJlBSOBrNkBUwl61wLJ4jWhfMpCvM5xWCmmCmpnOqphAol4gW8yTzWZL5PLFCkVCp1Pi+IkvVPIFKluVynuVSiUBJYbmoEkgViOdLFFUDw3XXAGvt+b4ogOVgUyeXOMXfvOZPuPYdb+Wn77qcH77xDXzvja/lW6/7E269/I18792XcP9H383d73oTjHbDcCdzP7qZj/7OKyCZxi7pCE3ge/Kf2DQ3m7GttbOCq0/ExQ+sZszpjW98I11dXQgh0DQNVVVbwPnOd77DP//zP7dKSdfrdTRNwzAMHMehp6eHt771reTz+VaHl18NeXYxLKAFLuGs9LxNFXIrnasBw5H9FlfG6sULrMVSlVMVhVOVOnOVKvPlKoulcsPCKjasqebjMoulMvPlakPrzOUrLJUVQjWT5brJUlVnz3KMhA0R3WOmUGexanM0VWFPMM3xTI2YgKNZhVM1i2M1jeM1aWUFimWi+QKxfI5YPkekkCFQyrFYyTFfyTFXLTSswSrzJYWlosLJcJJAKkO6Wm/lVbovJLBcfyVXwhYGmlFH1WtYjo7XSClwXLO1T/M14VkoahFPlGh74Id8/g3/jevf9AY2f+yjPPTuy+j+3CeZvumr9HzrC4zc+r+5+g1/QGrTT+DoCOzpxZvcxtXv/HP2btgk6aS7mLqDAFQfUopOTXhnAsuXJ2JluvTCA6tZBkbX9TVWj2VZCCHYsWMH73znO9E0reWyNHOzKpUKl156KbFYbE0w3fM8dF1vuX7vf//76erqolwur3EHm9+3uiZZ8/nFLx6+7676P54JrOY5yWRyHDhwiP7+QbZs2UpvTz8Dg6Ns7e7moQ1P8uSWLRw8fhxdNC8aUC0N0zbIF3OAwPNtLFv2zjQNhRcDWGdLPWmu6dMdj6Vinbmywny5zmKpylJRgiNYLBIsFik4DoFikYRhslSuEdIs5soKh9MljuWqnMzXmK+ozJU1jqZLzFd0FqoGMyWdg8kSHfuPExWwP1Xhgb4J9iXLHK9a7M/U2ZetcaRmcLSqcqJUY6FYI1yskKqUKdbLFPUSJ6LzLJaSBLQyp2oVTpSrzNY0Fmsmi0WFQLFKpFQmWam1Whq7NEtUrwJWI+H0OQLLw/NEY/qxCSOndUfyEdgNcDXfV7UqwmvYPr4FosrjN3yN69/537n5ktdx6tpvM/nFL8DwdnIb72H3D7/Onru/hTL4GPbYJuq9j3DvJ99FpO2nTP7se9z6qU9DoU49FAfhU64rKL5P1fNp/mRW5XqsBpaLc8FneppiWVarYkUTNk258847ufvuuwHpyhUKBUzTRFGU1kJx3/ep1+utxeRN4DQTJ2+99VZuu+221meuni1s1jdvJu01j+fil/MDC6RbHYnESCRS1Osq1WodpW6Qy5exGla55vocmZvlic2befypjRw6dpy6ruH60spS1TogZA34fAqQOYMv+C88D7AChTrzJYXFUn0FVoUyoUKRUKHIcqHAcqlCuKZxIJLiQKLIsgHzqs/Jis2pssHeaIZ9sSzH8zWWVJegBSfLOv2nlvlp5wB70xUWDBgKJNkVK7A7U6X7VJAZw+eYanBMNThVN5ivqAQLZaK5LMlMmERmidnIcZZLEQJamZl6haOVGjM1vQWspWKVYLlMvFpreUUvKLBWUu7XdlZu3pFsS5PNKS3ZoNK2NAxTwXMtmRWrlen4+lf4xv/3Su78b68heN31pO74HrO3Xseh278JJ0fwdncgRjfDvh7YuwNvchscH2Tqnu/zd//1z9j/8KNgWOA4aJqCBVRcF4NGrkcjm7bVSR2Bi4O4CIDl+37LdYO1A9S2bXRd54orrmD9+vXouk4ulwNkc4D3ve99vPa1r+Wuu+7CcRzuvvtuLrvsMi655BL6+/sxDIN6vY7nefzoRz/iu9/9LqlUqjU7eHqqhK7ra0B58c8irnUJ1/YMlDWbmoUMK5Uati1QFI18vohlujJWZQtKhonqyYtFFR5FTeXwiVM89Pjj7D14CFXXGufCwzJMXGFjGSa++8KPnfMCq1hlsXgasIrFFrCChTJz2SJBxWKuajFbd5k34EgNThmwZMDRfJUjuRrHiyoHUiUOZascK+rsz9Y4WNDYm1c4VDHZV9Q4VHWYteGhyUO0n1jgmGowoxnMaoKFusVSocJyLEJg8Qjzp3YTCB0iUlxmWStyslblcLnOiZrJYkVjoVhjsVRluVImVjsHsPznFViNtUHNRE1fgOcgTA1DqYIvsLS6fCws8AW2rsj9HAPqJX74nkv5t3e8lR+89tUoD90H4ztxBragDG/C3teNMr4Zd3IbHOyD6R5OPXoXRzf9G/H+jfzjq/+ML//5Jcx1daGEl8GzsBoNw0umvQKsNTF2gbhIgLUaCqqqUqvV1pTPsW2b9evXc+WVV675m7vuuove3l6OHDnCVVddRblc5sorr2RycpIHH3yQRx99tBWrymaz3HHHHdx1112tz2hezE23swnNplv4y7G4/ExgeZ7AdZ01bcAMw0DXTTwPNM1AUTRsy6OqGhQ0g6yiobqgepCva2juynAJhGP84uH1JBIpVFUHH3RVw9StFyUt5pkAq+UOlsoEikUCDXcwUCwSqevMl+vEPNiXrXO4CtNl2FODAwocyKssag7HiyoLqiDkwCnVYVc0x4G8woGSzq5Umb0FlQNVk+mCxgFFMBDLc6BmcLBS5XhN4ZTqsKgIlgoVlsIB5k9McvLgDiKBPcTzcwSVXANYagtYi4WKnNmslYnUaujI6E4LWH7DEHpegeU54NngWnLbVNeSQGp+oWfj6HUQJp6lge+Qmz/B3gd+ynVv/wu+/ro/4yt/8nssP/xv+Af6WOx5gKPd93K05+eIpXEK45uJdT9MeaKD0p5u9nfdT/nwIOM3X899H/sYH/r93+HI9nbwDSp6GRNQXG9tnH0VsGwc7EaG74WUZnJi08Vrymp4bNmyhcsvv5xCoUCpVGqBaPXK+aYLqGkanuetiWepqso73/lOpqamME1TDvbTGixks9nW41qtRiaTeQF+7fMta4HVhJXs2my3ljAVi0VqNYVaTaFUquA4Lp4LhbKCAWR1i7Llo/pQ0h3yiknVcKlqFpl8BdV02NaxnZ07BqlXNZnlrTkSWi/0LzwXsIRYm9ZQKbJYlikLi+UC85UiM8USJ6sKe3I1/v62n/HXN/yID9zwU/76tod53ee/yUe/cTMTyzHiPkRdOJSt8viuffxrew9HKhrbTiyyMxCjP5SiP5phZzhF51KEI5bPIc1hOpPhcL7IiZrNvOIQLFQJhpdYPjHBwv4ukosTpLMzhOsZTlQrHCopHK9aLJUVFvNF5stlFmplwvVaK2tenA4s7/mMYVn6ylIYxwRTA9togMxZsbw8h2o2hVBr4JhkIkGu/F8f4ZrL3sZt734bX3vtn3D7B95O+zf/idLeTrTgOEOb72Bm9BGC4xtgZgwOD5PsfZJDG37Glz/ydggfhpGdWB1b+OQf/T/87GtfBk/FRsdEuoQ+SFewOdnQApbAaqwxvNCSTCZbgFm99s913Zab9olPfILHHnusNYArlQqLi4utBc5Ni2l+fh5N01rpDb7v8/DDD3PZZZehKMqactT1er1lzTWX+jRnFy9+6wrOBizHsbAsA9M0W79jJVbntlIbXAGlqkZJd8npgpqzMrNcs6Fq+JiN5SPpXBlDF8zPLXPfPQ+2vlZXX3gr61zAUl3BYrnITK3IqWqRU9UCc9VcQwucqko37IRucdiAq5/o5J8e7uSzj/Ty5bbdfPwnG7nmwQ2cKCkczVc5WqwR9WBWE3QenyMIDAaTDERSPHVkli0nF9kZTbPpxDyD6SI/GR5jdzLFoWyeYxWT2aoEVjgSIDYzTuRQF+mFIbLpo0SqaU5WKhwqapysWARKCoHcCrBCSg0FmZT6wgJLV8GxwLGwq2VKiRjFeBS7WgbXkaqrYJtohZx87FgEZ07w5t/7Hb7xpku49s9eCTu2wXgvyxvvJdz3KDhhrvnMpdz6xQ/inxyhvmMLTA7D4b10XHMl6qEJOL4HbeOjmBvWc9O73soPPv8J0LL4aOiY2CAH1FmAZSEwLxJgNaGxf/9+br/9du6//36mp6db2eme53HkyBH++I//mH379rUuwGuuuYZLL72U+++/nwceeIDrr7+edevWMT093frc2dlZXv/613Pq1KkWxMrlMqOjo9x33308+uijDA8PA9KyWm3lXfyLo9cCy3UdbNvENCXkm9ZmuVymUChRLJbxPJnNvn/fYdo6trNtYIy2gXGe7Bqgb+ogiZKO6kJJ9ShrLjXVpaY66JpcQ6crgh/98Ccr8dALDKy5aoHj9SIn6wVO1nPM1JraeN00OKhbHHDh8aUMd+wPcN34HFcPzXLd8Ake3H2YmAfHi3X2JLIczJZYsn0mEzkCvgTWRKbEUCzDWKbESKbE9mCc/mSeTUdOcCif43ihyMmKxWzFZjlbJhxaJDkzRvJwJ7n5fgqpw0SrqRawTpRNlks1lnI55stl5uplltUXCViOUOXXuHWq6RDBw9MsTI+RmzmCl4qCrUIxJdcHNhdHuga4Ojf+8+e5+vWv4Yn/8UGYGiL5yI8pbH8Q/8QO7FM7qJ/sYa7vF9QP7EDp78Dq2059ezucOkS0r438wFYY3E714Z9zxR/+Z+bbHgOnhG7kGkF178wZQl8AFi4GAuuCu4RNty+dTvO2t72Nm2++mX/6p3/ibW97Gx/4wAdaFhPI2kRvfvObUVWVcrmMqqp0dHRw/fXX89WvfpW7776b5eVlQMa+6vU67373u/nFL37R+r6BgQHe9ra3cemll/LVr36Vz3/+83zoQx9ak3AKvyxNPtbOCjZL8DQtK1Wto2pVdKPeyKcC24FTczEefbyLXzzazU+f2M5D3WP85IkuHtiyk5lgmpoNNV3gCCiV6+CDplqoigkeJGNZfv7jB6QDwcoi47X5fisPz1we9ix+4XmANV8pcLJW5GStLLf1XANcBY7Vy+yqK+wBRmx4LF7nmxMnuOFonC+NL/CNySV+un+RgxZMG7BPh13JPPOaSefxkzy8azfzDpw04EBNY9aF46bHArC7orGnXOJELU2gmiBeypDNJcnFA+SWDlI8toPC/s1oJ7vQY7vJlIPMljIc+v/Ze+83Oepr3fd/uM+5z/W53nfb3vjYm7O32RgQIkigjJBEsgUYEElEgQGzETY5CEWUs1AWGuWsURhN0OScQ0/smZ6ZzrFSV1dXV1V/7g813RphG3M2GwnZLJ56GHq6h+7qb7211vtd630jMRpjCt1hgc5AgI6YDVhO+VJJmMYi9V1wWAYG4XQIkQBpIiSjXXTlH6T94BYieYdJlp8lWngMtb4Aa7AFBBdmwoeqBRFSEcx4kOWPPcjvr/t/oegwvj0LiRxdDI17UAtXEyveSE/JFuS+QiLV54mU5sFgBwcWvkmg5gSD53bSuWYhC379KxaNHYNZWgS6gCZ5gQTB0DCQwjRs9QeNxAgdL4ERBkNgpPHhqkWGj3r33Xd58sknCYVChMNhhoaGePvtt3nhhReyi9Y0TR555BHee+89RFFEFMXL+Cy4tMAlSeKFF2UMu94AACAASURBVF7gN7/5zWVgNHfuXD788EO8Xi/hcJhYLMb06dNZvHjxZWVgMBj8MxD7/oWFbiSzYJTQTCQxgSJrxOMySjxCTHaTNKPE4gEkTSGqQFnNMJu3V7HtYAcrDzew7Eg1S3MKWbHnHFVtg3bvngmmFh/hWzX0VJyUqREKRVCkBFGvyIH9x4ljD/+KKQNFS0EK9HgSTbP7uTQsRENDtvSRUTFbFUFVFUzjbzfwjraI/+rjCdOkNxSiIxLDEYnTFpNplSK0SUF6omGaJYVCYK0nzjtVTuZX9PFW8wCvNrt4vs7N89Uens938Fr5AH/qTvJlApoN6E4kONPXyZayEhpiKZxpqFcU2lM6JUM+9lbUU+gOUSX4aZJaCWvNuMp2I5fuIVKyg3DxdoTibRjlOzHyN2BUf0nIVU67r4060Ut5JEBfMsFAUqVVsAGrX7JJd2Pke7W0EcAa1Tia/raNozoWMZLEkEkSw5CH0Hvq0Gry0AqPIufuIVmwH7X0CFL1CSINuQTbC4i5akgJfaB56Nq/kVdu+hmrnnsQx9FNRM/vgpZcwocWo5SsZ91Hs9iw6HFiNbnQUMGp+W+wYPp4Avl7CRXuY96//5LPZ93HMzf8ik1vvQmKAOkkajQEVgpLT6IkZSKWgkASmTiKEcHSwvZ0efrqApZpmnR1dXH99dfT0NBANBolEAhQVVXFTTfdxNGjRy/jqdxuNz/+8Y8pLi5G07Rs31YGsNLpNLquc/z4ce66665sX1Y0GsWyLDZu3MgNN9xAZWUloihiGAYlJSXccMMNBAKBrAwuXBvyM2baQLdMDBM0DWRJJ6HaXFZCF1H1EFo6hmSIyKaBoMGZi0MsW1PFsi3NLD/czZJDzSzKKWfZzgsU1joR4yBHFcSADznqR1XDCGqYhKUiaSp6Ko0Ukjl7+gJeScItC2iWhZmysimXHIyQNu3G5VgqQcRIoAJJLFIYNlilrb+Zcn0dYGmGSV8wRFdIpCuUpCOSoFWK0S4FcUbCNIsqm70yb3eE+H1ZP3+ocvF6s4sXG508VtXPI2UuHjrTwYN5fTxYLfDeQJqiqE6vplAXD3Ex4KEmoHKi2cm24mJqIgGaQjG+LK7mtKOPejFAu9xOUKzG7DgFrSeh/hBm+T4SlQeg7giU7oHaowTbC3AM1FIfdVEV89EeCNIditA2CrA07CFo0pcDVqa30/z2gAWeJHhHSEp7kC8JqgDOVtL1eUQv7CFevBu9IodU5V6M8i+hIgdqjkDjSYZylrD7g+e556Fp3H7PDGbcMAXngfPQWEa8bAeejk189OqNLJv1HxyePpW6e5+AEyVQXMCCiXfyyD9fz4VtByiorqbK2WOn56qF5lXQw0nSI5o9AhADwtiSF8krwD9801i9ejVPP/10VlSvoaGBX/7yl+zYsSMLSIIgoGkaPp+PZ599lrlz52Zfn0qlEEURVVWzGdfHH3/MY489hsPhyD6WEf1bt24dN998M4ODgzidThRFYfLkyezatQvgmhrdSQPxhIqWsMdt4oqe7bFKmTpKUiIajyKbBrJpr4VTxcOs2d7Aui87WbG7jc/3NLIip471B6upaAmRMOyN7rQ+cgNAJ2xIBEwFGdPmRk3w9Q9zdP/+kU0nA1MUsUIREGTQLBJuP1gW8VSCYEomik4cLudWvyPA6g+HaRVVPqjp5KUqJ78vcTK/Zpi3WoZ4ucHJE+VOHily8lyVl98VDzL9oo+5lR4Odg3R4HNTK/molSM0hhNUDEc52dZKfSyEU9Vp8MdwJAw6Eyo9MS/NrVX4W6uQ68rQK0oQi/PxVFzAXZVHtPICQu1FXBVFtDbU0CkE6VPjuAfDhDyivct5pQDLACIpexEYYFMJKQMiPsJNJfiqToG7GlwXwXEavToHNX8LyXObIG8blOxDr8/l8IFNvHn0MH8sqOeVpcf5YEEOucdOMNiaT6zvJNGGPUh5OVBUBMfLaH13Nbuee5VYZS3hRgfxmEwECGLhDwYgIoJqQVSGlIGlKmiygJZUkFIqEVVElkV0NX7VQcvv9/POO++wYsUKTNNkyZIljBkzhjfeeCPLb6mqiiRJvPbaa/ziF7/giSeeYNKkScCl3b2stOyI7ddNN93Efffdx3XXXcfbb7+dNfLItEK8/vrr/PSnP+Xzzz/H4/GwadOmbK/XX2p7+L5GGlDituqCZdnSx8lkijSg6vaolqzb+lABFYJJ2Hmyg0Vbyvl8az1rd7SyamsD6/e38sWxNoqbokQUUBMj996R9R3CYshUCJNCsnRGEJFjO79A6HVAIk7/2XM4j5wCnwABAcQ4WAYaKfzpOAGSyJAFPHS+U8BqE1T+WNbCK1X9vF3l5v16H39qGea1hgGerXQxp9TFU0V9/OZcJxPPOnk0r5tDjgEavEO0JIK0GwpVw1EGTejSEtSHfTT7g/TIGsNAdUSmMqiy8VQxR/NqOHbiIhdOlnPhbBUnCivYd76AY3mFnMq7SO75EnafyqNWUujUwePVCAd0usPClQOsNBCWJHQrjWHotniXpUDChxpsR4+1gdUP6T7QOiFUj9ZTjNxwlnhlLtHaIvocDt7ZfZCJ+0/zq+Ol3HGujQln6plx+iwv79pO3f6TDO07QfOFQvaeOMHbe75kUWExJ/s8HK9vprixBEd3OcODtRiRLhD7wNsKfdUYNbnQcRFa8qE5H1oKkerP4ak8iafpPEFnvT0edJXjgQce4MCBA/h8Pp5++mmWLl2KZVlZZdBoNMrzzz/P448/TmNjIyUlJYwbNw5d17EsK6smKklSdgdx5syZnDlzhkgkwowZM5g7d242c8pwU4sWLeLVV19FFEW2b9/Oyy+/fJmZ7bViVJtI2GNN9kiTQiKRQE+lEWSDeAqcHp0+HzT0mbS6YfOxDlbta2LzoS627+lm05ZWNu7tYOWXjWw73sm5Cj+FpUMUlfZSVNVF/YCXYaAnncCNhkeJkFJlUEUc1fl4a4toXLsG14oNJNbuIbHlIHQO2SKTJImRwkcS30iGlQYbrCTjb44ifhPA6gyLOMJJ2qJ/DlgfV3cyv8HDe9Ve3q0Y4j+r+3itpo/ny108fXGA2aebeOB0K9PzbfA6PxykNTBMk+yjOR6lwS/SJRs4FAlHPEabP0TNoIfGcJQSMcWqPo0nTzj4tCTIe3kuXjvbz8t5fcwrcfLUuSaePFHNS2freb/CweM5p9gZSnJOgfoYtAaStMbkKwdYNnOvgBUFxY0Z7MYKtKMO1eLvusiQowBNdkB6GAgBUbAkrJifuMuJp8fF2v0XmL3yIHflFPGrs43832fq+NGFRn50+DwPnSrlk+VHKDjZxhdnannx6Dl+U1fPLflFTDhTzj279zN30yccLdhOf/VJouXHEMoPEircRuziVqjLwSjYAoXboXQvFO9Dyt3K8MmNDFceIOqqxN5IvXrh9Xp56KGHOHr0KH6/n7179zJ16tTs73VdZ8uWLdx55534fD4URSE3N5df//rX6LqOoiiXcU2ZmcCbb76ZI0eOIAgCfX19jB8/Ptu+kHn+XXfdRW5uLrIss2nTJubMmUMqlcoC1rVQGvp9YTTNfp96SkVNSCSSKrKaIiKk2XuonPXbitmwu46VO+vYfLSLjzYX89muClbva2JvjpPNm9vZkNPNkl3NLNhaxaqcRtZvL2fjzmI27yvmWEUbfUCHGWcIlUA8BKoMYR+RqgvUrFtM56IF+BcsRV+2mfjyrfi3fgnhKFY8ioJGGIMQaaSRSVsSYIn6twKsDOn+VcByiEFc4TDtMZUlDU7eafLzTukQ8wt6+ENpJ3+o7uPF0gHmnOvmd6eaeSTPwSMVQV6qHKJa0HCE3DQKQ9RGvHSJGq1Bhaawnx5NYDCu0hkWaQ7HKFXhxZJhnqsS+cIHawfhsUqFyYV+7qsMMb1okFn5fbzQGOAzv8bsk0WsHFA4o0KzBo0hkVbhCmZYWHH0/koSjceQKg4glu5DLjmAUnkMqeY0nvKTEBkANQhpzd5WNiGRsreXVaBNhD2tGr8/2sb4rQVcf6KGya1BphX1Me5ILXedrmfq2Uam7Svnrr2l/OpELf/XwRJ+lNfCf1yo4MGcDewqyMFXV4xemY9QdoJI9WH8tXvxlW8jXZMDJbuheB9UHoeaM9BSSNJTj6m5sVsFr27MmDGD/fv3E41Gcblc3HDDDZSUlNDR0cHDDz/MuHHj+PDDD7ODzyUlJUybNi3Lb1mWlS0NM+J8Dz74IA0NDcRiMSzL4q233uKWW27h6aefpqKigpycHMaPH4+iKHg8Ho4dO8a0adMArrod+f9JVJXXEZc1wCKuxNCSIrqRQIobxBTYta+aL/Y0syWnm7VfdrL2QDfL9jWy7GA1q/bXsevLHtZvbGP9ASdL93fz4Y4GluS0sGZPI5ty6lmfU8bewhaGgB4zScjS0BMCxMJQXcXA4gUkN68lvGoZsY1riWxYT+fCxXi2bCd47ASpjnYsIYKOMaLAadkuMiak7T38r43/U8BqEy8BliOmsrJliA9aQnxQ7uadIifv17r4qD3AmzU+njzXzROnm3j8QhePlgd5qayfJtWkXwzRZ0RwWnE6wgotfoHGgJvm0BD9gsCgotEWiXLOG+XZY9Ws6k1RpUK+DHOrQkzJH2Z2RYhHigZ56kInywfjHLXg3ZIqPq/solEDf0JhKDxoy85cScBisBqz6Rjp+qNY1UeQ8/eiXjyMVpNHsPQsib42kkEP6LoNWICWhngKYiYMmNALnJPhuQu93HC0kl/uu8hrJQHeaZS5/nAxv8it5H8fKOdfd5Vy4+Fmbi8b5mfF3fyv04U8uHsHh2tK8HQ4EBsa0LubER0lDLWcRvdVknaVIFYfIXIhh3TtBfD0QCIEaVu49Wq3NQiCwKxZs8jNzcXpdJJIJNi9eze33nort9xyC9u3b2fOnDksXrwYVVXx+XycP3+ecePGYRiGrWFvmsTjcUzTJJlMIggCkyZN4uDBg0SjUXp6eti4cSOPPPIIS5YsYfLkyUyYMIENGzYQjUaRZZkTJ04we/bsbFvE1Xb4/aZx/MhpxJgCWIhigKQu2aogCYu4Dqs35LN+WwPrdnaz7st+Vux1sPZ4JyuONbBifzVbvnSwfEMzaw65WHKkn/d2N/PZvnZW5bSz+WA7n++4yPbTtfgBv2mhp1MgBKG1BeeK5UQ//RTWrSa9aT2eJQsYWrEM36aNdK1eQ8uGDYRKSjHcQ/ZMLSBhofAVYcmviW/W1vDngDUYsgFrbYeXBe0xFtQG+bTKy/KuGGuGk3zULvN8fj8ftgnMbxV5oVXlpVInNVGVVq+TFmGQdiXAkJrGEZRpi/rojQfxqioDokyDz89Ff5SXDhexz2frYhVHZJ7O72LKGSePlgZ5NK+P2QfL2OyKciGhsaS0nNcPFVAXB290ALe3me6o50qWhEkGay8gNhcyWHCIcOkp1NpCImXniFQVMFyaR9P5UyTDXixVJiPcbKUgJUMyaUNGO/BaZTu/ysnnX49Xc/v+crqxd/WaDNjiUxh3qoyxp2p4+FwPE3cWM/bAWe7efYBXN+6jcSCGBMQ0k2RUsjvvLQXSI3uC6SDEhrF8g+h+L0lBRLe+Eed5RWLOnDls27aNRCKBz+fD5XJx/fXXs3btWlRVpbGxEYfDgSAIuN1uTpw4waRJky4rBUf3UFmWxc0338yJEycIhUJIksTAwEDWpGLr1q2MGTOGzs5O3G434XCYXbt28cQTTwCX5hKvhbaGAzlHIA3BgA/DUIAkclxAVFJICTh4rJ2NO5rYsLuXrYe9rMzpZNWRdpYeqmHh3jJW7W5hTU4PSw5089EBB58d72PRkW5WHepm0dZKPt9xkeXbzhBKQVwzIZWC4SEaFy3Fv3Il/sWfEFv0McayZaSXryK2cCl9Hy+gc91aeo4fBCkMqkBaT2AZJun0Jb79m6y/bwtYyxr6We7UWNwYZV1XgoUtft6tH+JzV5rXyn282xTmlWofL7UleKXCRYOkMySHaAz20Sx4cIo6Dr9ER9RPp+i1JZWlOG2hCEfauvjgfCU1QL3cTzcar+S38ttzg/ym0MfcqhBPnKxkYUUTbYbF8vwSXsqtIz8NXcF2uvsK6Y4NX2EOKyGALo6YKEoghdix+CPeevZRHppyJzf875+wceNyeyEpYfs1SQ2kOKQtfCRY3VbLlLMF3HihlhsL25l4pJJOzc7EfMD6/kHuyC9i7NlSnj9Sy7kAnI9r9AODYTAsG9yGExaqrNsPpG3NhjgKChKaFkUTIsiSgKKl0NPf/C73Xccrr7zC6tWr8fv9BINBFEVh6tSpHD58mFgsRk9PD6IoZnu01q5dy6xZs7JaV4ZhoCgKiqJkifg5c+awe/duEokEQ0NDeDweBgcH8fv97Nq1i9mzZ2OaJm63m0AgwMKFC1mwYEH2PV0LYAVQlF+K3xtClgS0hISVTiDHBaS4QVyHHXsrWbGhjOWb61m1q53Pvqhj4e4alh+uZfnRejac6GXV4R4WHXDw4d4W3v+ykfd2VLN4byPrDjaz+WAVXx4utVumhAQEIgzu2ouyZQexJZ8TWbwQZflSxMWLcX/wIe4lS0kePwZ9XaDGQInYfFciAUkTzBHHmZHjb80TfNuScEldH4t6FBbWh1nVLvNJk4e361wscqZ4udTNu01hXq3x83KbzmvVw7Qm0vg0iQ5xGEc8Qp+QHAGsIJ2in75wmCFRpS0U4Xh7D2tquqgBKiPNVKouXjjbxKMXQtx/3s/jRX7mXezjj+draVYgz63wSskQhwxojDhxR9twCFc0wwIsi7SaAMvASqpYpsZTz/6OCbMmcMu0W5n4u2nMfP4hZOIkM14dVhz0OMFYiI1d7Uw4foJb8iu5pbqL6/PrueNEKfvdSY4Ni7zZ2swNp/fx06LT/Do3l9zhBKIGWnpkVHVEwD0pm8RlFVLmiHKEiImAhoBGDNOKYulRLF0kbSTsVubvScyfP59XX32V4eFhIpEIgiAwffp0cnJycLlcRKNR+vv7CQQCVFRUcP3113P//fcDZEX/Ro/SWJbFjBkzuO2223A4HAwODhIKhYhGo0iSxL59+3j88ccZGhpClmUEQeDZZ59l27ZtlymajlYg/b5GX6+LsrIKe4cwIZHQZOIJBSVhoKXg1PlWNu8qZ8WWMtbntLDpSCdrDrWy4mAjn+ypYMmhZhbua2LJwVZWHHWwdF8ji/bUsHxfDbvPdrB441EOHiqwLWciGsLJPHoXrSC+Yj3awuWwZA3652vxrVvDwN5tCLUXQfBAUgBNAUECQQFZsz01R3S3JOwO+b91hr8t6b6guouPOqJ8XBNgaXOUd+tc/KG6jw+64jxX5OKli06ezO/h0fIgz+Z3Ux1R6Yn4aAgN0BT10xvT6AgodMTCdApBeoMRBoQE7RGRU90uVlb0kC+a1MR6OO/v4+nzfcwu1Jl1MsLDZyI8k+fj+UMtlEegJQ1/qDT5MgGl0RhdwpA9sH0lASutJpGDETDT6GqcNBaPPfcEt94znjt/O5VbH57KdZNupC3cjUoCwxIhJUFSob27j2dOFvD/bMzh/ztcyE9Ol/HjA+f46bbDPHCimNmnC7np6DF+dfYUPz68n4fyiwgBil/CUgOkFDfJSAwjFIdIAhIWmAaGoSDpIeLE0JEwUEhnTY4yBkYZwcGrG5FIhKamJqZMmYIkSXi9Xvx+PwMDA3i9XgKBQHZ3sKSkhAkTJjBv3jwmTpyY5a1EUURRFGRZzmZGM2bM4NFHH+VnP/sZVVVVuN3uLKnf2dmJJEkMDg4SDAYJhUJMnz6dM2fOZJ2SU6nUNeFfKMtx9u8/CGQED22t+7iqI6tpPKEkJTX97DxUyYa9FWw8UM/CraWs2tfEsgONLD/RzpIjzaw60MyavfWs2F7Cxn3VfL4rnw2HLrL7aCGlBdUgmFDTQc+S9cirtuB792OMZWtRFq0hsvoLpDO54O4DUwAkUqIfzTMIimqDVVyHpAFWmiQ2WH0TBvXbtjV8UNHOn5r9vFft5ZP6AH+o7OHVqh7eaosxp6CPuQU9PFXg5OHSAM9d7KdO1HEKYTrkAO1KjK5oko6AgkOI4RDDdAYiOAUVR0zm/ICXj3NrOD4cpT0V4JjXyeOlw8wsUbnvlJfZp7385oyXJ3L7OOBKcWwY/lCksk+GYjlBdXSQFjF8JUl3y+41keKQTEFCg3icz959h1vH3sSEe6dwx72TGDt9Ar997jGenvcsm9at5uDWrSyY9xpjbruH5481cfOBBn6V28S/n63h7sIWbjpRynUnCrmtqIn7Cjp46kIH9+8+x6lgCp8AWBBFIIaCwEjpYttAk0oaRCyNCEli6KQwbUGwkSPjyJE5FVe7JMwoMfz85z8nGo3i8XjweDwEAgF6e3uJx+P4/X6OHDnCP/3TP7Fjxw7a29u5//77CQaDWfG9dDp9mabW/fffT3V1Nbt27eLGG29ky5YtGIZBNBollUrhdDqRJAm3243D4eDGG29kcHAw+3eulUiZBntz9mctvHTdIJUyUeIJwoJIMCYRU+2duTgwJMLu051sOdLJ6gPtLDxYx9L9NazbWcHOnRWcPdVBNAbBxMhkhJzEiKkQ1ehevZXoyi+IL1uPsngFwpoNtK/diCf3PLiGQI1DMoElRNDkCJmLjXQKTBMMEyxbCTWFfdv8NhzWN2kc/VN5K2/UD/OnGi/v1np4taKTl6q6ebU5yKP5PTyZ18WcfCcPFHqZWzhAnWjQEw3jUEO0yVEbCAMqHaJERyxMuy9Eb0ylU05QNBxgY1UjZ4N+2gizrqeeWXU9jK8Y4tGidh4518TMUi+zK9181tbDwvIGllUGORWB0oRIjealUb6iGZYFhm4TkZoGI6MJ5w4eZNLtd/DI7IcZN2kC03/7ALdOHM+dUyZy14TxTJs0kQenTGPyvQ/zi8f+yKRtRUwt6uTfjlUy9mQjY8+38T9Pl/FPx4uYcaaOGWsOs6/OjwS4fbZsjEiK4bSAhGV3DqcALW0bQo4sTjFl2hLu6RGfCi456WSOqw1Y6XSauro6br/9dmpra/F6vUiShCRJKIrCiRMnePnll/n5z39OQUEBpmlSWlrK2LFjAbJW7JnItCSMGTMGp9MJ2CT7L3/5Sx5++GGKioqQJIlIJEIoFALgwoULXH/99ZfpuKfT6WtAXgYMy+RiSTHdXU7S1iX7LlVLEBUixHUZ1VSJJTWCikmfHzburWL7wW6+ON7P8qPNrD5cw45tJeRsuEDBvlrSIgQFA4+soFkGpJLEzhbQu3AlxtodaItWo6/ZSN/yVXiKLqK5vaAZdgYVE7EUmTQWSSzUkcPIqEpYaRu0TOsbSSx/29GcP5W38kqtiz/W+ZhfM8yL5R28UNvDC40+Zhf08khuB4/m9XHvuSGeyOuhIpKk1euhVQxQGwnQHkrSFkjgkGTahCgt3hDdEZWueIoqf4zakERLQqNcDfF6cR5TqjoYX+bgrRYHzxRVMqnCwz0VHt6rb2ZvZw81MaiLQnkkQIPqp0m6ghmWAQikkDAv3S3S4OrsYey/38j0SVN49NFHGTdpAr++aywPPfMY4++fwu333s2Uh+7hjnvu4qe//jdmvfsB0w7nc9PpZn51rJdbL7i5+WI7/3r0FPfmnWLe8SMIts82Yc0eByIN6aRJMq4Q1QSC6PixCGFb12OAJaSzbqoJ7DRcwKYj0lkXnW9zBr59ZByGX3zxRT799FMEQUAURUpLS5kyZQo333wzS5cuxeVyAXYbREtLC7fccgvhcJhUKoWiKMTj8Wz2pOs6EydOpLW1Ndub5Xa7Wb58Of/8z//M7NmzqaysRFVVBgYG+OCDD5g3b17WzALs8upaEPEz0waegJ8zZy+gqhZ6EhQ5SSqVJK7FUPUQUjJAQPYTS2ooBuw91sKOnF6Wb2ti0ZcVrNx9kf1bCrnwRQkNB2pAwVZ9SCcJhIdJ+VxULV2GvHEHyWXr0BatJLz4c1qXr4SIkFWyTSUNkrpt957AIpxSsw7LmZulhWmjasqwmxG/4+HnP1W2Ma9mgD81BnirdpjnKjp4oaGPZ5u8zC7q45mLgzxXGeLB4hAvlntpUrGNT1MKLbJES0inNZCkQ47TJkRpGg7iCCfoUi1aAjKBcJqAAucjcR47mc9vSl3cn9/JjkCYD1o7GVvs544LHpZVdDKkppF08ISgayhEZyB05YefY8CwoSKQzip8KjGZW391EzOn3ss9U6dx/28eYtzUCdw08Q5umXont983idtmTWDKbybz+BP38uupd/A/nniWu/bkMflIC7fvqWLWqXJ+m3uaWfvWU5YMYaUAzf7i3ZKJKWGjUMpESSn4sXBjz3xpGdvnEQ/7tAGaCYKVJoKFxMjd7XsyAK1pGh0dHfzkJz/hmWeeYf78+Vx//fVs2rTpspm+DKBcvHgxS7pnXHMyfwdswvyBBx4gLy/vssVummbW6v66667jjTfe4KWXXuLmm2+mpqYm+zxFUa6R0tAasZmz2LZ9N9GITFwxiEVleweVJJoRRbMEBD2GZKRQLNixv5yte5tYs62GbYdr2bkzj/NrTtCw+jhd64/CQBjd6yEzNt9beIrBLzYirVqLsWI9Q+8uoH3Jchq27YKURVzVEZQECcN2ahJTOoKeRE6b2cw+A1gmFmlrBKy+JWAlTJPuTFtDJE5HVKZNiuAQw/SHIzSLGm9Xt/FCfS/zW/z8ocHNM1UdvNDcz7NNbh4u7uGJwn6eqQgwq3CIuSW9VEsWrT4/nUqMxnCQ5pBCa1ClW1ZwRG3A6ojG6dZMHEGR/g4v/gicEtL8LreKl8qGeO5sPcWpOFt9Pu6sCHB7npuVF5uRUjAwHMXtl/FFNVwxhY6YQKcoMCDaNl9WJolIZADLyIKV8d8xS5jpJ0mmTZKmfeHIosTK5Sv42U9+yowZM5gybSoTJk3krkkTmXjPZKbMmMbke6cyfFcAGQAAF+VJREFUcfpE7p4yntunT+RX983i5/c9xD1vfcA7OceYt+kL3t61jWFshQV95MNojJp2HwGcNFZ2YWR7WzJOOdnnXC62lv0AVzkyWUwymaSpqYndu3ezfft26urqso2gmWwnsxO4fv165s2blwUUXdez3FWmPHz88cfZunVr1sIr83jGSbq5uZmlS5eydetWGhsbL7P3yih1fv/DLrMsM0UoEGTNmjUABAIhTAs0wyRhpvCLAqG4SkjVCSoWh85WsnZHLnsOFLNv93kq9xYQ3n4aZcUOhE9XIKzfgF5RCNEBEAco+Px9xC/WoHy+hMTq9XQtXcXqV/7TXowjp2l0wm5+zZFdct8ww/9bAn7t0QjNQoy2mGBru4thumMRXEGZZiHF242tzG3t5oWGPl5qGODFlgGeb3LyZLWDx4odPF7cz6MlAzxU0cXcsiYq4yn6RIl+MUK/GBoxPx0xtghFR4xbJVpEAUcsTH9/P12hGHskk+crHcw7fpEDzmGa9TBHYl4mlvYyLq+DC4JEd9RDe9RDpxSiUxFolyTaYgJdgsCgINvXbua6Tmi20+0I72yMcNDf3kh15CLKdFxnoqqqis8++4wbbriBsWPHMnnyZGbMmMGMGTO45557mDp1KpOnTmH85IlMnDWdCTPvYdbvZjP5gZncce8UHnz6cWq721FGOIAEFsmR5PC/qt74fYzM0G5mEWY0rjKRyZ4ynedut5u7776bo0ePAmSHn2VZRpZlDMPAsixOnTrFjTfemOWpMs9NpVJompbdVZRl+bIycLT56vc/LFRJHJlpNck9fZLKykrSgKxo+MIxkhZE4yliWhoVEHQ4W1bP+l1H2Lr7OId2nuDsqt30LNqA/vl6+HwF6tJF+DavIXR0D1b5edw71hJdvQRj41q6Pl1A2fI19LT1XrKR+y4/4dcBlmHRHo3RHBOzRhTd0RjOsIjbp9EWTfN2QztzW3t5oaGfl+qHebnJw4uNgzxb0cXjFx08WjLI7NJBHqzsZG55HeWqSbcYZzAWwyWGsvrwfaEozqBAV0SiVZBoEiUcsTBu7zBdgsSWmMULFZ18lFvOxcFhevUQp8MeZlzsYnq+gyJBpEdw0xIbpk0J0RoXaZMU2mICPTGJIUG+pPhiAQn9uwGsRCKRHREZ3beTSqUIBAJ4vV5qa2vZsmULzz77LLfddhv/9m//xpgxY5g4eRLjJk1g3NRJ3DL+Dibddy8TZk3nznsmM276FIpqK7OkZQawjJGdvb8HsAKy1vF/aWFmHsu0F4iiyJtvvpkdoclkYIlEIjtLaFlW1sX5ueee45VXXslaXo0Gpq9GZuh59O++/31Ylt18POwis9I3b95Md28PeiqNnoZAVEHWIaalEVIgm3aHQpcnSr3DxaBHwNMxwPCxs/QuXYX/owWkVqxEXbsW/7IlCJvWIWxYi7h2NY5PPiT/ww/ozDtHPG3rqn3X4+F/y+arKyTREVLpCcXpC8r0hxQG/Rp+d5rOEHxQ3cvLjUO8UuPhteogr9VFeLUmyEslgzxZ0M+jF4M8WOLjvsp+nipro0SFDtHEKSToi8m0ChKtMZmeUJyeYIKOSJKWWJJGIYkjIhMOiQzELDYMpph3sY81hV00+xK4tQS5wwEeyutjTrGPqrDBYDhKVzBMT0yhM6LRJeh0RKW/DljWdwBYmQsus1uVcTAeHYqiZFUzwXYvPnz4MK++9nsmTJnMLXfcxqzfPMikmdO5Y6qdcd0+ZQK5F/NJjICVhjXiIjgKqv5eUGtUZLKfDPhkQlVV9u3bx4033ojX6wVsGePRHFYme1JVFcMwCAaDjB8/njVr1lwGPhleLBQKIQhCFqi+qql1LfRhMWI1p8giatwui9esW8uw208qbQs1ippFWE7ZRqkmRDWIJW0KIZYR/RQV5IKLeNZtIrZsNanla0kuWU704wUk127Au3wlxe+/R+fxo6jhIO6kgiezQ/1dfrqvBaw03UGFzqBGTzCBMxCnP6gy6NfxD0N3ED6qGuDVejevVQX4Q2WEN2pjvFYd4aWSYZ7KH+KRwggPFke4r9zFU6WdFCvQIUBfVKc3ptIixGmNxekJJukL6DjCOq1RnSYhiSMSJxJJ4ozCoqYYz53rZlu1h64IDMVTnOjz8dvcHl6vU6iLgjui0BeQ6Isk6PRr9EYNOqIyXcIVBCxd17NlDdgXjaqqf9HqPPO7jDKmZVls3b6NsXfewfRZM5l4z1TumjKJO6dM5Jbxd3ChrBht5I2m0hYWdg/LZfX/NQ5ao+3hR0dG6hjsc9zS0sJ1111HXV1d9jl+v/8y3XVBEFAUBdM0s6VgaWkpN9xwA/X19QCXWXjpuv5nhK5pmpdJL3//wxrRRh/przMM0sDenIM0tnagj2wUCwkTKQV+USMBBBWTXn8UZyyGX5HASIEUJ1VajWvleqKfLIZ1X6B8sABrwxc4lq3Ef+4CxOMk0yligA/9qgKWYtgZVntEueT+HFHoDWkMedO0h+G9GicvNw7x+2ofr1WH+H1dhJdrQzxXNswThS4eKwjxcGGQB0tdPFPsoEyGzgg4Izp9kTitMZm2aBxnIMGAP0l3KIkjnKAjGqcrLDMclmmLmfxnWT+Pn2pmT2sAhwTdUoL9nYM8fLqdj7pT1MswJKr0BiR6IwnavArdoklbTKZTlC5xWN81YGX0l756kjOickC2G3s0X5I58ZZl8dobrzP29tu49Y7bmXH/fdz324cYO/5Otu7emQUrMz0ieTIyQH3JCefbfoKrGxnDz69mpRlPQluUTmXmzJl88skngH3eJEnK8obJZBJZlonH46TT6az3YIaIX7p0KQ8++OBlZPrXZU+Z1ohrQa1BS8SRJWEUaNnnJw0cO3WG3HMFDLj9GIBqgjskEx8ZjwknUkhY+OQYITluv1xJQV0rye27ED9bjPjZYtrffZ/o6TyISGDZXLtEGgXj6nJYpkFnOEJrNGa7z8TCtIsxuqMyroBOawzeq+3k5aZ+fl89zOvVfn5fH+TlOi/PVDh5otDJnAteHsv38vDFPl4oaqVchJ6IxUAoQX9Eoi0m0RGVGAjIDPpknEGZnpBEd1iiJxylLxymQdKZV9DK707WcKAvSJti0iJI7Ovs53cna1jjgwYtzaAct41WI3EaPRE6pSStgkSnKDEgynZr1Mg1bWnfEWB9Hc/xlxZ85mIY/UVUVlYyffp0pkybah/T7+G2cXeybtPGLFhZ1qWmu6/uAP49RTqdzgJ55hydP38+a4RqWVa2dysDcl8tuUdb3WduEr/4xS+orKzMPp4pOzPc1WgAy9hlXQsZls/rBiwkScqWuvqIlFE8qRMRFU6cOc/hE7l0uYbRsTFJ1kFNpdGNJJpuW9aHxQTEDQjFSBbk4fh8Ia4Nq2hcsxK8QVBNwjHVbucRo4yyEv/O4usBS6cz6qdV8NImemiThmmTvTjEIP0hkVZB5/26Zl5t6uCNml7erB7gjfpBXqkf4NlKB08WtfNMnpOnz/fx2MU25hXWUSWm6Q2rDIYFBiIROmJhHLEwg4Ewbl8UVzDMQCiEMxSiLxygO+ylKanxckEtc86UccIToF1TaZZjHHb2M+d4IbsFk5aUzlBCwhkK0x8RaBjy0CkrtIgCHaJEvySP6sMaAayRdMv87wSs0Sc0kUhkCd9MxOPx7AXxFy+CNJgpg3F33MmsWbOYNv0e7hw/jlvvuJ0de3ZjZrIrcwSwzPRfMIO7diMjvifL8mU7dBkgSSaTLFq0KJtd+f3+bLmtKAqiKGZ3GUf3TY2WS1YUhbfeeotFixaRTCaz7tKZ72k0IQ/8xYzv+xt2W0MmZFlGFMXLWgwULYXHH+HUuXy+2PklO/cformjlwGXGzEcIOz30do9wJmiKvbvP87ZQ4fwlOfDQBPNORsgPAzxOFoiTdIESdLtMRtNHbmovsNP97VW9TpdkUuA1SoN0xx30y756Q/HaBU0Pqhr4PXGduZXdvOnSifzawd4vbaP5yvaeKaombl5PTyd183jRS28WFRFpWTSHVHpiwr0RCO0iLaztDMUxRWI4gyF6QvbYNUTCeCIBWhJm7xaVMtz5yo4Gw7j0FVa4nFODnp47sh5jsomrYbOkBZnIBimPxyjfnAoC1jtkoRzBLAM7C/OTH5HgPVtQ4jGSCV11qxazW233cb9Dz7ApCmTmTJtKus3brhEU2V+yGRXfyeA9U3i9ddf54svvgBsIBIEAbC75DNAk/EotCwry2tlSkXTNDl48CB//OMfsyAliuI1UfL9VyOzXPSUmV0qJqAZaQJRkd7+YdrbHfS2teDs7MTpCjAYUAgpKRIpHdISWKGRwzZTNRm5hkwgZdkjaVcgC83sCI/+vgzDQNI0ukMh2qMhWoQgzaKfeslHcyxIj1+kOazxcU0zb9V28kGFk8+q3HzS4OO9Bg9v1PTyUlkXT53vsbXdi1t5qrCKkz6Zck+UOn+UViVOtapQrSq0CSqdUZV2QaFNlGkTRdpEkZZYjDJB5f0aJ8u6wpTHdZokhRbZ5GRfmD/mVlKQsEU6m/1hXEEFTyxFu1+kKSzQIis0RiN0i7YvoaiO6PPrKYxUZjbgewRYupaENOzP2cfYsWO574H7mTRlMndPnMCKVSv/4QFL0zTmz5/P0qVLs5xgxiUn8zPYWZQgCKiqmn0sEolk79CffvppVu8qI9B3LYze/Fcjs1wkOU5C0zGtS8tFM0wkOWFzfWkD0hYmNq+lkWlOljCJYA9zxbOAh4W99lKWTdR/xxkW/HXAEjQdR0ylQdKoU1SqVYWKhEKtmqAzatAowruV7bxe3cM7xS7eLx7mnQoPb1YO8UJpN08UdPBssZe5VSEerunnqYo2cnwJzgxLnB0KcSEkcSgY5kggyplhgQuDAueGo5xxhznnDnLOHaBKSnEmYvDHag9LuhUuyAYlYZmScJoDPTIf5jezzy1TLJlUBlW6Q2m6Q2nqwylatDSNSpyGWBRnPE4cUAy7ojL0lO3+/H0DrMzKqq6sYsyYMcy8bxZTpk3l9vHjWLh0yT88YJmmSVlZGTNnzsz2u2UiEokQDoezGdXOnTv56KOPgEszipIkMTQ0xOTJkykpKUGSpCyhfm20LXy7yOxYm6aZXSqj/22PfViXDcTrgJ7WMNIKaRIj7cqj5k8tbKBKf/ccFvx1wArrJuf6IxwYEtg9GGJLv4fVvf2sbutla7WTtdUu3mwY4sU6D6+XeHnzYoDXyvw8X+7m0eJu7s/v5N6TPdyXN8zkwi5mFbawzBFhc6ufdY0u1nUM81mbi8/ahljR6GZtvZtVDUOsanSxumGAVY1ONneH+LjezcxjLcwtd7Oq28vK+m6W1wX5uNTNvNwGXr/QwEdVDjY2u8mpD7CzcpjNTcPsdfo563ZT4OqnNRyyJXfMkT5LM1Pqfx8BC/B4PNxy6xjunTmDqfdO5/bx41j8+bK/PM7wd0y6fzUyA8pjxowhNzc3Czajh5NVVcXtdnPrrbeyf//+bC9WJBLBMAxqamr42c9+RldXV/bvGoZxTbjifJeRxkJMyEiagpxMEk+lSJoWpgXpdGaBZY6vdtNkpIq++/hrgBVIpdne6GRVm5flXR6W9rlZ4nKzasDLzq4w23pkXq0f4pmaIV4uHGJenovnClw8XtjDrAtNTM1tYMrhNmblOplS2MVvS7tZ3BZiQ0uAVQ1DrGj38llfkM96o6x0xFjbFmNNe4xVHVHWdARZ5QiyqifGf9a4ue9sLy83i6x0hVnW6mJpu8LCljiL24K8VdbKH2t7WNEVYVN9iHWVw6xq87Kue5jNtXXk1FRR7OwllLYQU6N3Xu1z/P0CrJFQVZXb7ridaTPuZdqsGdw58W5Wrl/754nU6JaGfwDAApuLOnPmDD/60Y9oaWnJPp4h651OJ//yL//CzJkzsy7QmcVdXFzMj3/8Y/bt2wdcKgczzafXenzzljz7jm0aOqah2z+bqWyyboz8Y2Z2/iwupVyW/Xoz+yzjiib4XwdYayvb+ay+l09aevigo5sPurv4rLOXDc39rGt184fGAV6o6ef1gh7eONvFyxc6eaaghdn5NTxwporfnWrnmfx+Hi3t4sW6XlY0DrGtyc3a2l5WtQywtDfA0p4QaztibGyLsb49xrqOCOs7AqxzBFjUOsS84k5m5/XyhzaBFU43y9p6+LxLZUV3kk2uGJ82dfBhRz/L+oKsb/SypcXPeleE1b39bKivYW9dNRdHAEsyzO83YBmGgZm20I0Ud0+exKTp05g0fRrjJk1g3ZZN2TWTXRyXpeX83QOWqqrZfqpDhw7x05/+lAULFrBnzx5WrlzJM888w6233srKlSu59957ueeee9i+fTvbtm3j7bff5uc//zkHDhwgnU4jCEJ24afT6WzZeC3H3wKszMiYaegYqWQWrNKWPX+YeZFBEp0ERkYxLVsb2v+ZxkAnSZIEOsnvvP9qdHxdSVgWSnAmonMkIvNlKMhW3zDbBvs52O5kb+sA27wi6wajbG0JsL3ey6YWD6sdQyx29PJpay+LaoZZ1hzk3VYXS7oG2drQxcGGbnZVt7K1uYvVHX2s6hhkc9MwWxvcfNHoZnPzIFsbB/iiycnyqg7m59Xz+4IePm32sqGtlU1NzWxsjbKpLcaXXS42NzexsqubDT2D7GlwcdTh56A/wq4hF6d9w+S7XbTEIojY0k92bpvOKnEY3yfA0g2bH9CNFDPuv4+7p07mtol3MeauO1m7dXNmvfw5YP2ddLp/08i0Kbjdbt5//32efPJJ5s+fz4YNG7JuOKZpcuLECd5//33mzJnDunXrqK6uBi7vzRq9k3itx99aCildw0glR4HUqMOy7L4rVUc3JRKIJJAxSdmLbsQ2AAN0UqjEUVHQSdj/syukAPlXdwkTOr0Be5awOSZSp0SpVkM0SSFcgSgDAYkOM02DatDhVekeVGj3xWmKylQLMcpiUSoiScqlNCdFkcK4RNWgi06Pl8ahQerDAS6EA+SFI5R6JSo8EuVeiVKfQIU3RoU3QkNI5uJghMIgVInQHHLTGfbRHoVmP/RHozhCQ9QpUZriKs5AgsFQgh49SQdJ6pMKdYpAbzKRBSwDW5gxZerfP8AyDBuSUrrKo7MfYMrddzJuzH8w/pb/YNu6lWAlIZ2EdIpLOuzGFeUQrmaMJtl1Xc8S5aP5p0QiQTKZzOpYZX6XyaAyrQyje7Pg2rGi/7r4m/euP+OiRmo90yCdTI6S9k9iEEcnbpeFozMsE3QMVOJoxDFIXCoZr8AS/GuApaoa4YhEIKrgEUWG5Aj9cpAhyY8QDBILRomYJt64RtAvE3aLhEIyAVHGHY/higv0iwn6Ewb1cpSelEKfb5iYGCYkRohYGj1Jme6kiiuuMySnGFR0BhWNIUXFLauEEymGBQ2fDv4k+KJeYlKIoAhDfg0hFiEUGaJfCjAsSwS8EQb7hun2DOJUwnSqIi2xCP2KNKISrJNKWxiWiWUZl5WExtUHLAtIkk4JYCp4W2toOXOIgfzj+AtOwlAXuDpACUAyagv8pxVMEmgkkdIq5j8AaP0Q/91h/QWks0a0QOyL5KvjX+kRDsscec73KcPPNMheok8ufb7MY6Pfa3rUczO4nEkm7dujlX1OcuTQv/Ka0VSNOer3Gc+Ey/k949L7GHkDmdd89e//JV5w9Km+yoBlkE7HIRUDU0Bw1OC6cBSx5DSxc4eg8jzUFEJ3HQR6QXJDKoJBnDhJFPQRrewf4of4If4R4nuRYZFWwJLwt1YwcPEU8caLiCWnUcpyiV08SaTsDGJLObq3l3QygoGKSgp1pIfmh/ghfoh/jLjqgKUlZVQ5SCLmZrC5Eld1AfGOaqK1BUQqzyE3FOOvvECgsQzN54SUjIWGhk5yJPX8IX6IH+IfI646YI34cwEJsBSbpzKiIA5DeABC/WiudpQhB8jBLAGftGxy7ntAIfwQP8QPcYXiqgNWMqUS10R0XQJTAezyED0MesQGMD0GyRiYqr1baBoYeuoakPD9IX6IH+K/M656W0PK1DFIkbISto+cFiGdlrE7MhSb38pYzFu6vRWtj2w7p9Lfi12aH+KH+CGuTFxVwEoD0f+/vTs4ARiGYSi6/6olJpjW2MQlv5eSDBG/IXSRQL2tuthSURcSY/LgKdx28R8Q8obhqswYewNTgVXKMT7r3qGPEHN6UAAAAABJRU5ErkJggg=="/>
          <p:cNvSpPr>
            <a:spLocks noChangeAspect="1" noChangeArrowheads="1"/>
          </p:cNvSpPr>
          <p:nvPr/>
        </p:nvSpPr>
        <p:spPr bwMode="auto">
          <a:xfrm>
            <a:off x="127000" y="-7620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44790" y="2131242"/>
            <a:ext cx="18949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2 </a:t>
            </a:r>
            <a:r>
              <a:rPr lang="fr-FR" sz="1100" i="1" dirty="0" err="1">
                <a:solidFill>
                  <a:schemeClr val="accent6">
                    <a:lumMod val="50000"/>
                  </a:schemeClr>
                </a:solidFill>
              </a:rPr>
              <a:t>cs</a:t>
            </a:r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 de pâte à tartiner = </a:t>
            </a:r>
            <a:r>
              <a:rPr lang="fr-FR" sz="1100" b="1" dirty="0">
                <a:solidFill>
                  <a:srgbClr val="C00000"/>
                </a:solidFill>
              </a:rPr>
              <a:t>4 morceaux de sucre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02" name="Picture 6" descr="Le jus d orange pressé : conseils pour préparer un jus d'orang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30"/>
          <a:stretch/>
        </p:blipFill>
        <p:spPr bwMode="auto">
          <a:xfrm>
            <a:off x="5177093" y="1059318"/>
            <a:ext cx="1339123" cy="105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5095778" y="2128627"/>
            <a:ext cx="183122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1 verre (20cl)  = 3 orange, </a:t>
            </a:r>
            <a:r>
              <a:rPr lang="fr-FR" sz="1100" b="1" dirty="0">
                <a:solidFill>
                  <a:srgbClr val="C00000"/>
                </a:solidFill>
              </a:rPr>
              <a:t>9</a:t>
            </a:r>
            <a:r>
              <a:rPr lang="fr-FR" sz="1100" dirty="0">
                <a:solidFill>
                  <a:srgbClr val="C00000"/>
                </a:solidFill>
              </a:rPr>
              <a:t> </a:t>
            </a:r>
            <a:r>
              <a:rPr lang="fr-FR" sz="1100" b="1" dirty="0">
                <a:solidFill>
                  <a:srgbClr val="C00000"/>
                </a:solidFill>
              </a:rPr>
              <a:t>morceaux de sucre</a:t>
            </a:r>
          </a:p>
          <a:p>
            <a:r>
              <a:rPr lang="fr-FR" sz="1100" b="1" dirty="0">
                <a:solidFill>
                  <a:srgbClr val="C00000"/>
                </a:solidFill>
              </a:rPr>
              <a:t>Pas fibres ! </a:t>
            </a:r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04" name="Picture 8" descr="Pain de mie moelleux - Cookidoo® – la plateforme de recettes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57"/>
          <a:stretch/>
        </p:blipFill>
        <p:spPr bwMode="auto">
          <a:xfrm>
            <a:off x="2771800" y="1051216"/>
            <a:ext cx="1254589" cy="105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roix 11"/>
          <p:cNvSpPr/>
          <p:nvPr/>
        </p:nvSpPr>
        <p:spPr>
          <a:xfrm>
            <a:off x="1991046" y="1487486"/>
            <a:ext cx="276698" cy="288032"/>
          </a:xfrm>
          <a:prstGeom prst="plus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roix 22"/>
          <p:cNvSpPr/>
          <p:nvPr/>
        </p:nvSpPr>
        <p:spPr>
          <a:xfrm>
            <a:off x="4572000" y="1487486"/>
            <a:ext cx="276698" cy="288032"/>
          </a:xfrm>
          <a:prstGeom prst="plus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693584" y="2131242"/>
            <a:ext cx="1950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–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 1 tranche = </a:t>
            </a:r>
            <a:r>
              <a:rPr lang="fr-FR" sz="1100" b="1" dirty="0">
                <a:solidFill>
                  <a:srgbClr val="C00000"/>
                </a:solidFill>
              </a:rPr>
              <a:t>1 morceaux de sucre</a:t>
            </a:r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Égal 14"/>
          <p:cNvSpPr/>
          <p:nvPr/>
        </p:nvSpPr>
        <p:spPr>
          <a:xfrm>
            <a:off x="6948264" y="1669200"/>
            <a:ext cx="432048" cy="289099"/>
          </a:xfrm>
          <a:prstGeom prst="mathEqual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380312" y="1267146"/>
            <a:ext cx="16872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Glucides (sucre) = </a:t>
            </a:r>
            <a:r>
              <a:rPr lang="fr-FR" sz="1200" b="1" dirty="0">
                <a:solidFill>
                  <a:srgbClr val="C00000"/>
                </a:solidFill>
              </a:rPr>
              <a:t>14 morceaux de sucre</a:t>
            </a:r>
          </a:p>
          <a:p>
            <a:endParaRPr lang="fr-FR" sz="1200" b="1" dirty="0">
              <a:solidFill>
                <a:srgbClr val="C00000"/>
              </a:solidFill>
            </a:endParaRPr>
          </a:p>
          <a:p>
            <a:r>
              <a:rPr lang="fr-FR" sz="1200" b="1" dirty="0">
                <a:solidFill>
                  <a:srgbClr val="C00000"/>
                </a:solidFill>
              </a:rPr>
              <a:t>93% de sucre </a:t>
            </a:r>
            <a:r>
              <a:rPr lang="fr-FR" sz="1200" b="1">
                <a:solidFill>
                  <a:srgbClr val="C00000"/>
                </a:solidFill>
              </a:rPr>
              <a:t>recommandé pour </a:t>
            </a:r>
            <a:r>
              <a:rPr lang="fr-FR" sz="1200" b="1" dirty="0">
                <a:solidFill>
                  <a:srgbClr val="C00000"/>
                </a:solidFill>
              </a:rPr>
              <a:t>la journée !</a:t>
            </a:r>
          </a:p>
          <a:p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Alimentation : ils ont osé changer la recette du Nutella ! - Le ...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55"/>
          <a:stretch/>
        </p:blipFill>
        <p:spPr bwMode="auto">
          <a:xfrm>
            <a:off x="467544" y="908720"/>
            <a:ext cx="1153457" cy="12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64649" y="1472936"/>
            <a:ext cx="556352" cy="207221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732623" y="1483170"/>
            <a:ext cx="5990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70% sucre + gras</a:t>
            </a:r>
          </a:p>
        </p:txBody>
      </p:sp>
      <p:pic>
        <p:nvPicPr>
          <p:cNvPr id="38" name="Picture 2" descr="Alimentation. Manger des œufs au petit-déjeuner : bon ou mauvais ...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91" t="26645" r="14312" b="9389"/>
          <a:stretch/>
        </p:blipFill>
        <p:spPr bwMode="auto">
          <a:xfrm>
            <a:off x="252486" y="3543540"/>
            <a:ext cx="1368515" cy="75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Croix 38"/>
          <p:cNvSpPr/>
          <p:nvPr/>
        </p:nvSpPr>
        <p:spPr>
          <a:xfrm>
            <a:off x="2009188" y="3773130"/>
            <a:ext cx="276698" cy="288032"/>
          </a:xfrm>
          <a:prstGeom prst="plus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36980" y="4372903"/>
            <a:ext cx="15197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2 œufs = </a:t>
            </a:r>
            <a:r>
              <a:rPr lang="fr-FR" sz="1100" b="1" dirty="0">
                <a:solidFill>
                  <a:srgbClr val="C00000"/>
                </a:solidFill>
              </a:rPr>
              <a:t>0 morceaux de sucre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" name="Picture 10" descr="Pain au levain | RICARDO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320" b="12725"/>
          <a:stretch/>
        </p:blipFill>
        <p:spPr bwMode="auto">
          <a:xfrm>
            <a:off x="2559125" y="3544803"/>
            <a:ext cx="840597" cy="75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2441236" y="4362270"/>
            <a:ext cx="13386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1 tranche = </a:t>
            </a:r>
            <a:r>
              <a:rPr lang="fr-FR" sz="1100" b="1" dirty="0">
                <a:solidFill>
                  <a:srgbClr val="C00000"/>
                </a:solidFill>
              </a:rPr>
              <a:t>0,2 morceaux de sucre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Croix 42"/>
          <p:cNvSpPr/>
          <p:nvPr/>
        </p:nvSpPr>
        <p:spPr>
          <a:xfrm>
            <a:off x="3779912" y="3788574"/>
            <a:ext cx="276698" cy="288032"/>
          </a:xfrm>
          <a:prstGeom prst="plus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12" descr="Recette confiture multi-fruits - Marie Claire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58" r="41463" b="22957"/>
          <a:stretch/>
        </p:blipFill>
        <p:spPr bwMode="auto">
          <a:xfrm>
            <a:off x="4378730" y="3543540"/>
            <a:ext cx="985730" cy="78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4283968" y="4378160"/>
            <a:ext cx="18949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1 </a:t>
            </a:r>
            <a:r>
              <a:rPr lang="fr-FR" sz="1100" i="1" dirty="0">
                <a:solidFill>
                  <a:schemeClr val="accent6">
                    <a:lumMod val="50000"/>
                  </a:schemeClr>
                </a:solidFill>
              </a:rPr>
              <a:t>cc</a:t>
            </a:r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 de confiture = </a:t>
            </a:r>
            <a:r>
              <a:rPr lang="fr-FR" sz="1100" b="1" dirty="0">
                <a:solidFill>
                  <a:srgbClr val="C00000"/>
                </a:solidFill>
              </a:rPr>
              <a:t>1</a:t>
            </a:r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100" b="1" dirty="0">
                <a:solidFill>
                  <a:srgbClr val="C00000"/>
                </a:solidFill>
              </a:rPr>
              <a:t>morceaux de sucre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Croix 45"/>
          <p:cNvSpPr/>
          <p:nvPr/>
        </p:nvSpPr>
        <p:spPr>
          <a:xfrm>
            <a:off x="5753604" y="3799673"/>
            <a:ext cx="276698" cy="288032"/>
          </a:xfrm>
          <a:prstGeom prst="plus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6234906" y="4378160"/>
            <a:ext cx="127577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Glucides (sucre) - </a:t>
            </a:r>
          </a:p>
          <a:p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1 orange = </a:t>
            </a:r>
            <a:r>
              <a:rPr lang="fr-FR" sz="1100" b="1" dirty="0">
                <a:solidFill>
                  <a:srgbClr val="C00000"/>
                </a:solidFill>
              </a:rPr>
              <a:t>3</a:t>
            </a:r>
            <a:r>
              <a:rPr lang="fr-FR" sz="11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100" b="1" dirty="0">
                <a:solidFill>
                  <a:srgbClr val="C00000"/>
                </a:solidFill>
              </a:rPr>
              <a:t>morceaux de sucre</a:t>
            </a:r>
          </a:p>
          <a:p>
            <a:r>
              <a:rPr lang="fr-FR" sz="1100" b="1" dirty="0">
                <a:solidFill>
                  <a:srgbClr val="C00000"/>
                </a:solidFill>
              </a:rPr>
              <a:t>Avec fibres !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8" name="Picture 16" descr="L'Orange amère - Mon Marché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17" r="3848"/>
          <a:stretch/>
        </p:blipFill>
        <p:spPr bwMode="auto">
          <a:xfrm>
            <a:off x="6329668" y="3543540"/>
            <a:ext cx="791716" cy="79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Égal 48"/>
          <p:cNvSpPr/>
          <p:nvPr/>
        </p:nvSpPr>
        <p:spPr>
          <a:xfrm>
            <a:off x="7236296" y="3829630"/>
            <a:ext cx="432048" cy="289099"/>
          </a:xfrm>
          <a:prstGeom prst="mathEqual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7668344" y="3429000"/>
            <a:ext cx="15841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Glucides (sucre) = </a:t>
            </a:r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4,2 morceaux de sucre</a:t>
            </a:r>
          </a:p>
          <a:p>
            <a:endParaRPr lang="fr-FR" sz="12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28 % de sucre recommandé pour la journée !</a:t>
            </a:r>
          </a:p>
          <a:p>
            <a:r>
              <a:rPr lang="fr-FR" sz="1200" b="1" dirty="0">
                <a:solidFill>
                  <a:srgbClr val="C00000"/>
                </a:solidFill>
              </a:rPr>
              <a:t> </a:t>
            </a:r>
          </a:p>
          <a:p>
            <a:endParaRPr lang="fr-FR" sz="1200" b="1" dirty="0">
              <a:solidFill>
                <a:srgbClr val="C00000"/>
              </a:solidFill>
            </a:endParaRPr>
          </a:p>
          <a:p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660232" y="332656"/>
            <a:ext cx="237626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chemeClr val="accent6">
                    <a:lumMod val="50000"/>
                  </a:schemeClr>
                </a:solidFill>
              </a:rPr>
              <a:t>Recommandation nutritionnelles : </a:t>
            </a:r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Sucre simple = 15 morceaux/jour</a:t>
            </a:r>
          </a:p>
          <a:p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146190" y="2924944"/>
            <a:ext cx="5762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Petit déjeuner équilibré – </a:t>
            </a:r>
            <a:r>
              <a:rPr lang="fr-FR" b="0" dirty="0"/>
              <a:t>en chiffre  </a:t>
            </a:r>
          </a:p>
        </p:txBody>
      </p:sp>
      <p:grpSp>
        <p:nvGrpSpPr>
          <p:cNvPr id="2051" name="Groupe 2050"/>
          <p:cNvGrpSpPr/>
          <p:nvPr/>
        </p:nvGrpSpPr>
        <p:grpSpPr>
          <a:xfrm>
            <a:off x="7691264" y="5749246"/>
            <a:ext cx="1193006" cy="437548"/>
            <a:chOff x="10738354" y="4647636"/>
            <a:chExt cx="1193006" cy="437548"/>
          </a:xfrm>
        </p:grpSpPr>
        <p:sp>
          <p:nvSpPr>
            <p:cNvPr id="69" name="ZoneTexte 68"/>
            <p:cNvSpPr txBox="1"/>
            <p:nvPr/>
          </p:nvSpPr>
          <p:spPr>
            <a:xfrm>
              <a:off x="10738354" y="4901390"/>
              <a:ext cx="1193006" cy="183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L’eau / Thé vert / Café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10747493" y="4647636"/>
              <a:ext cx="1183866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</a:rPr>
                <a:t>Boisson</a:t>
              </a:r>
            </a:p>
          </p:txBody>
        </p:sp>
      </p:grpSp>
      <p:grpSp>
        <p:nvGrpSpPr>
          <p:cNvPr id="2049" name="Groupe 2048"/>
          <p:cNvGrpSpPr/>
          <p:nvPr/>
        </p:nvGrpSpPr>
        <p:grpSpPr>
          <a:xfrm>
            <a:off x="241853" y="5742157"/>
            <a:ext cx="1338558" cy="1143227"/>
            <a:chOff x="11416499" y="913151"/>
            <a:chExt cx="1338558" cy="1143227"/>
          </a:xfrm>
        </p:grpSpPr>
        <p:sp>
          <p:nvSpPr>
            <p:cNvPr id="71" name="ZoneTexte 70"/>
            <p:cNvSpPr txBox="1"/>
            <p:nvPr/>
          </p:nvSpPr>
          <p:spPr>
            <a:xfrm>
              <a:off x="11416499" y="913151"/>
              <a:ext cx="1328303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</a:rPr>
                <a:t>Glucides</a:t>
              </a: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1416499" y="1133048"/>
              <a:ext cx="13385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Pain au levain ou complet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Mélange de flocons (avoine, quinoa, sarrasin)</a:t>
              </a:r>
            </a:p>
            <a:p>
              <a:endParaRPr lang="fr-FR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5940152" y="5749246"/>
            <a:ext cx="1184530" cy="893827"/>
            <a:chOff x="11174782" y="5968446"/>
            <a:chExt cx="1513154" cy="893827"/>
          </a:xfrm>
        </p:grpSpPr>
        <p:sp>
          <p:nvSpPr>
            <p:cNvPr id="73" name="ZoneTexte 72"/>
            <p:cNvSpPr txBox="1"/>
            <p:nvPr/>
          </p:nvSpPr>
          <p:spPr>
            <a:xfrm>
              <a:off x="11174783" y="5968446"/>
              <a:ext cx="1513153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</a:rPr>
                <a:t>Lipides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11174782" y="6237372"/>
              <a:ext cx="1513153" cy="624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Oléagineux (amandes, noisettes, noix)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Avocat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Poisson (saumon)</a:t>
              </a:r>
            </a:p>
            <a:p>
              <a:endParaRPr lang="fr-FR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2195736" y="5742157"/>
            <a:ext cx="1193005" cy="1059975"/>
            <a:chOff x="11403621" y="2769582"/>
            <a:chExt cx="1193005" cy="1059975"/>
          </a:xfrm>
        </p:grpSpPr>
        <p:sp>
          <p:nvSpPr>
            <p:cNvPr id="75" name="ZoneTexte 74"/>
            <p:cNvSpPr txBox="1"/>
            <p:nvPr/>
          </p:nvSpPr>
          <p:spPr>
            <a:xfrm>
              <a:off x="11403621" y="2769582"/>
              <a:ext cx="1193005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</a:rPr>
                <a:t>Fibres</a:t>
              </a: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11412760" y="3044727"/>
              <a:ext cx="1183866" cy="7848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Fruits entiers 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Légumes : concombre, épinard 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Tomate</a:t>
              </a:r>
            </a:p>
            <a:p>
              <a:endParaRPr lang="fr-FR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048" name="Groupe 2047"/>
          <p:cNvGrpSpPr/>
          <p:nvPr/>
        </p:nvGrpSpPr>
        <p:grpSpPr>
          <a:xfrm>
            <a:off x="4067944" y="5749246"/>
            <a:ext cx="1338558" cy="1218376"/>
            <a:chOff x="10738354" y="6437830"/>
            <a:chExt cx="1338558" cy="1218376"/>
          </a:xfrm>
        </p:grpSpPr>
        <p:sp>
          <p:nvSpPr>
            <p:cNvPr id="77" name="ZoneTexte 76"/>
            <p:cNvSpPr txBox="1"/>
            <p:nvPr/>
          </p:nvSpPr>
          <p:spPr>
            <a:xfrm>
              <a:off x="10738354" y="6437830"/>
              <a:ext cx="1193006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</a:rPr>
                <a:t>Protéines</a:t>
              </a:r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10738354" y="6700474"/>
              <a:ext cx="1338558" cy="9557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Œufs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Yaourt 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Formage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Oléagineux</a:t>
              </a: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Poisson (saumon)</a:t>
              </a:r>
            </a:p>
            <a:p>
              <a:endParaRPr lang="fr-FR" sz="9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fr-FR" sz="900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</a:p>
            <a:p>
              <a:endParaRPr lang="fr-FR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33190" y="5332025"/>
            <a:ext cx="2494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Un petit déjeuner sain ! </a:t>
            </a:r>
          </a:p>
        </p:txBody>
      </p:sp>
    </p:spTree>
    <p:extLst>
      <p:ext uri="{BB962C8B-B14F-4D97-AF65-F5344CB8AC3E}">
        <p14:creationId xmlns:p14="http://schemas.microsoft.com/office/powerpoint/2010/main" val="1282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82D4-21CE-436E-B353-AF3714B80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fr-FR" sz="3600" b="1" dirty="0"/>
              <a:t>Tableau comparatif : fruit entier vs jus de fruit</a:t>
            </a:r>
            <a:br>
              <a:rPr lang="fr-FR" sz="3600" dirty="0"/>
            </a:br>
            <a:r>
              <a:rPr lang="fr-FR" dirty="0"/>
              <a:t> </a:t>
            </a:r>
            <a:r>
              <a:rPr lang="fr-FR" sz="2200" i="1" dirty="0"/>
              <a:t>Table </a:t>
            </a:r>
            <a:r>
              <a:rPr lang="fr-FR" sz="2200" i="1" dirty="0" err="1"/>
              <a:t>Ciqual</a:t>
            </a:r>
            <a:r>
              <a:rPr lang="fr-FR" sz="2200" i="1" dirty="0"/>
              <a:t> – ANSES</a:t>
            </a:r>
            <a:r>
              <a:rPr lang="fr-FR" sz="2200" dirty="0"/>
              <a:t> (ciqual.anses.fr)</a:t>
            </a:r>
            <a:br>
              <a:rPr lang="fr-FR" sz="2200" dirty="0"/>
            </a:br>
            <a:endParaRPr lang="fr-FR" sz="220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09E57F63-36F6-4567-A08D-A9E7163149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320160"/>
              </p:ext>
            </p:extLst>
          </p:nvPr>
        </p:nvGraphicFramePr>
        <p:xfrm>
          <a:off x="539552" y="1600201"/>
          <a:ext cx="8147250" cy="4572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9450">
                  <a:extLst>
                    <a:ext uri="{9D8B030D-6E8A-4147-A177-3AD203B41FA5}">
                      <a16:colId xmlns:a16="http://schemas.microsoft.com/office/drawing/2014/main" val="2120260465"/>
                    </a:ext>
                  </a:extLst>
                </a:gridCol>
                <a:gridCol w="1629450">
                  <a:extLst>
                    <a:ext uri="{9D8B030D-6E8A-4147-A177-3AD203B41FA5}">
                      <a16:colId xmlns:a16="http://schemas.microsoft.com/office/drawing/2014/main" val="670539449"/>
                    </a:ext>
                  </a:extLst>
                </a:gridCol>
                <a:gridCol w="1629450">
                  <a:extLst>
                    <a:ext uri="{9D8B030D-6E8A-4147-A177-3AD203B41FA5}">
                      <a16:colId xmlns:a16="http://schemas.microsoft.com/office/drawing/2014/main" val="120023686"/>
                    </a:ext>
                  </a:extLst>
                </a:gridCol>
                <a:gridCol w="1629450">
                  <a:extLst>
                    <a:ext uri="{9D8B030D-6E8A-4147-A177-3AD203B41FA5}">
                      <a16:colId xmlns:a16="http://schemas.microsoft.com/office/drawing/2014/main" val="2845706927"/>
                    </a:ext>
                  </a:extLst>
                </a:gridCol>
                <a:gridCol w="1629450">
                  <a:extLst>
                    <a:ext uri="{9D8B030D-6E8A-4147-A177-3AD203B41FA5}">
                      <a16:colId xmlns:a16="http://schemas.microsoft.com/office/drawing/2014/main" val="2671992498"/>
                    </a:ext>
                  </a:extLst>
                </a:gridCol>
              </a:tblGrid>
              <a:tr h="4387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Critère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Fruit entier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Pur jus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Jus à base de concentré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Nectar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7191445"/>
                  </a:ext>
                </a:extLst>
              </a:tr>
              <a:tr h="684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dirty="0">
                          <a:effectLst/>
                        </a:rPr>
                        <a:t>Fibres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Très élevé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Faible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Absent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Absent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9238125"/>
                  </a:ext>
                </a:extLst>
              </a:tr>
              <a:tr h="684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>
                          <a:effectLst/>
                        </a:rPr>
                        <a:t>Sucres rapides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Faible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Très 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Très élevé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2981337"/>
                  </a:ext>
                </a:extLst>
              </a:tr>
              <a:tr h="684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>
                          <a:effectLst/>
                        </a:rPr>
                        <a:t>Vitamines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Très 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Modéré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Faible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3319290"/>
                  </a:ext>
                </a:extLst>
              </a:tr>
              <a:tr h="684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>
                          <a:effectLst/>
                        </a:rPr>
                        <a:t>Effet rassasiant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Très 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Faible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Absent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Absent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84508054"/>
                  </a:ext>
                </a:extLst>
              </a:tr>
              <a:tr h="684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>
                          <a:effectLst/>
                        </a:rPr>
                        <a:t>IG (indice glycémique)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Faible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Très élevé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0838056"/>
                  </a:ext>
                </a:extLst>
              </a:tr>
              <a:tr h="7023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>
                          <a:effectLst/>
                        </a:rPr>
                        <a:t>Antioxydants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Très élevé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Modéré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>
                          <a:effectLst/>
                        </a:rPr>
                        <a:t>Faible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900"/>
                        </a:spcAft>
                      </a:pPr>
                      <a:r>
                        <a:rPr lang="fr-FR" sz="1100" b="1" dirty="0">
                          <a:effectLst/>
                        </a:rPr>
                        <a:t>Absent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55706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148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5149647"/>
            <a:ext cx="9144000" cy="17083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39403" y="29012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Les étiquettes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- notre grand allié !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5190" y="1038835"/>
            <a:ext cx="874729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Les étiquettes des aliments, c’est comme une carte au trésor :</a:t>
            </a:r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elles nous </a:t>
            </a:r>
            <a:r>
              <a:rPr lang="fr-FR" sz="1500">
                <a:solidFill>
                  <a:schemeClr val="accent6">
                    <a:lumMod val="50000"/>
                  </a:schemeClr>
                </a:solidFill>
              </a:rPr>
              <a:t>montrent presque </a:t>
            </a:r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tout ce qui se cache à l’intérieur du produit.</a:t>
            </a:r>
          </a:p>
          <a:p>
            <a:pPr algn="just"/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500" b="1" dirty="0">
                <a:solidFill>
                  <a:schemeClr val="accent6">
                    <a:lumMod val="50000"/>
                  </a:schemeClr>
                </a:solidFill>
              </a:rPr>
              <a:t>Comment lire une étiquette ? </a:t>
            </a:r>
          </a:p>
          <a:p>
            <a:pPr algn="just"/>
            <a:endParaRPr lang="fr-FR" sz="15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1) L’ingrédient en premier sur la liste est celui qu’il y a en plus grande quantité.</a:t>
            </a:r>
          </a:p>
          <a:p>
            <a:pPr algn="just"/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2) Évite de choisir des aliments avec une liste très longue ou remplie de noms compliqués que tu ne connais pas.</a:t>
            </a:r>
          </a:p>
          <a:p>
            <a:pPr algn="r"/>
            <a:r>
              <a:rPr lang="fr-FR" sz="1600" b="1" dirty="0">
                <a:solidFill>
                  <a:srgbClr val="C00000"/>
                </a:solidFill>
              </a:rPr>
              <a:t>Lorsqu’on ne connait pas, on ne prend pas !</a:t>
            </a:r>
            <a:endParaRPr lang="fr-FR" sz="1500" b="1" dirty="0">
              <a:solidFill>
                <a:srgbClr val="C00000"/>
              </a:solidFill>
            </a:endParaRPr>
          </a:p>
          <a:p>
            <a:pPr algn="just"/>
            <a:br>
              <a:rPr lang="fr-FR" sz="1500" dirty="0">
                <a:solidFill>
                  <a:schemeClr val="accent6">
                    <a:lumMod val="50000"/>
                  </a:schemeClr>
                </a:solidFill>
              </a:rPr>
            </a:br>
            <a:endParaRPr lang="fr-FR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AutoShape 6" descr="Les labels bio : comprendre leurs différences • Biocoop La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128" name="Picture 8" descr="Les labels bio : comprendre leurs différences • Biocoop La Fourmi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272042"/>
            <a:ext cx="1152128" cy="49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Nutella – Ferrer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" t="20534" r="17128" b="58756"/>
          <a:stretch/>
        </p:blipFill>
        <p:spPr bwMode="auto">
          <a:xfrm>
            <a:off x="323528" y="4037658"/>
            <a:ext cx="299629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33422" y="3550112"/>
            <a:ext cx="30144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u="sng" dirty="0">
                <a:solidFill>
                  <a:schemeClr val="accent6">
                    <a:lumMod val="50000"/>
                  </a:schemeClr>
                </a:solidFill>
              </a:rPr>
              <a:t>Étiquette - Pâte à tartiner industriel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0462" y="5338549"/>
            <a:ext cx="873201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>
                <a:solidFill>
                  <a:schemeClr val="accent3">
                    <a:lumMod val="75000"/>
                  </a:schemeClr>
                </a:solidFill>
                <a:effectLst/>
              </a:rPr>
              <a:t>Savez-vous ?</a:t>
            </a:r>
          </a:p>
          <a:p>
            <a:pPr algn="just"/>
            <a:endParaRPr lang="fr-FR" sz="1500" b="1" dirty="0">
              <a:solidFill>
                <a:srgbClr val="FF0000"/>
              </a:solidFill>
              <a:effectLst/>
            </a:endParaRPr>
          </a:p>
          <a:p>
            <a:pPr algn="just"/>
            <a:r>
              <a:rPr lang="fr-FR" sz="1500" dirty="0">
                <a:solidFill>
                  <a:schemeClr val="accent6">
                    <a:lumMod val="50000"/>
                  </a:schemeClr>
                </a:solidFill>
              </a:rPr>
              <a:t>Certains ingrédients (hexane, cadmium), nocifs pour la santé, n’apparaissent pas sur les étiquettes, mais sont présents dans les produits. </a:t>
            </a:r>
            <a:r>
              <a:rPr lang="fr-FR" sz="1500" b="1" dirty="0">
                <a:solidFill>
                  <a:schemeClr val="accent3">
                    <a:lumMod val="75000"/>
                  </a:schemeClr>
                </a:solidFill>
              </a:rPr>
              <a:t>Privilégiez donc les aliments biologiques autant que possible.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373982" y="3555769"/>
            <a:ext cx="30144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u="sng" dirty="0">
                <a:solidFill>
                  <a:schemeClr val="accent6">
                    <a:lumMod val="50000"/>
                  </a:schemeClr>
                </a:solidFill>
              </a:rPr>
              <a:t>Étiquette - Pâte à tartiner artisanale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325" t="46408" r="41983" b="46369"/>
          <a:stretch/>
        </p:blipFill>
        <p:spPr bwMode="auto">
          <a:xfrm>
            <a:off x="5302559" y="4054168"/>
            <a:ext cx="2869841" cy="74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724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1632</Words>
  <Application>Microsoft Office PowerPoint</Application>
  <PresentationFormat>Affichage à l'écran (4:3)</PresentationFormat>
  <Paragraphs>255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Tableau comparatif : fruit entier vs jus de fruit  Table Ciqual – ANSES (ciqual.anses.fr) </vt:lpstr>
      <vt:lpstr>Présentation PowerPoint</vt:lpstr>
      <vt:lpstr>Présentation PowerPoint</vt:lpstr>
      <vt:lpstr>Présentation PowerPoint</vt:lpstr>
    </vt:vector>
  </TitlesOfParts>
  <Company>Conseil Départemental de l'Isère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Schaeller Pascal</dc:creator>
  <cp:lastModifiedBy>Schaeller Pascal</cp:lastModifiedBy>
  <cp:revision>155</cp:revision>
  <cp:lastPrinted>2026-01-06T14:01:39Z</cp:lastPrinted>
  <dcterms:created xsi:type="dcterms:W3CDTF">2025-10-02T05:35:57Z</dcterms:created>
  <dcterms:modified xsi:type="dcterms:W3CDTF">2026-01-06T14:03:10Z</dcterms:modified>
</cp:coreProperties>
</file>